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9" r:id="rId2"/>
    <p:sldId id="310" r:id="rId3"/>
    <p:sldId id="308" r:id="rId4"/>
    <p:sldId id="313" r:id="rId5"/>
    <p:sldId id="314" r:id="rId6"/>
    <p:sldId id="312" r:id="rId7"/>
    <p:sldId id="315" r:id="rId8"/>
    <p:sldId id="311" r:id="rId9"/>
    <p:sldId id="307" r:id="rId10"/>
    <p:sldId id="293" r:id="rId11"/>
    <p:sldId id="291" r:id="rId12"/>
    <p:sldId id="306" r:id="rId13"/>
    <p:sldId id="305" r:id="rId14"/>
    <p:sldId id="304" r:id="rId15"/>
    <p:sldId id="303" r:id="rId16"/>
    <p:sldId id="302" r:id="rId17"/>
    <p:sldId id="296" r:id="rId18"/>
    <p:sldId id="300" r:id="rId19"/>
    <p:sldId id="292" r:id="rId20"/>
    <p:sldId id="295" r:id="rId21"/>
  </p:sldIdLst>
  <p:sldSz cx="10058400" cy="7772400"/>
  <p:notesSz cx="10058400" cy="7772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7B36AD0-D8BF-49B5-83B4-D076C2F246B9}">
          <p14:sldIdLst>
            <p14:sldId id="309"/>
            <p14:sldId id="310"/>
            <p14:sldId id="308"/>
            <p14:sldId id="313"/>
            <p14:sldId id="314"/>
            <p14:sldId id="312"/>
            <p14:sldId id="315"/>
            <p14:sldId id="311"/>
            <p14:sldId id="307"/>
            <p14:sldId id="293"/>
            <p14:sldId id="291"/>
            <p14:sldId id="306"/>
            <p14:sldId id="305"/>
            <p14:sldId id="304"/>
            <p14:sldId id="303"/>
            <p14:sldId id="302"/>
            <p14:sldId id="296"/>
            <p14:sldId id="300"/>
            <p14:sldId id="29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>
      <p:cViewPr varScale="1">
        <p:scale>
          <a:sx n="118" d="100"/>
          <a:sy n="118" d="100"/>
        </p:scale>
        <p:origin x="234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2:38.46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2:38.46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5:59.70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5:59.70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40.09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0,'0'0'16,"0"0"-1,0 0-15,0 0 16,0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19.29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40.09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0,'0'0'16,"0"0"-1,0 0-15,0 0 16,0 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6:57.75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C76B6-B111-4A69-854B-FCF81214D556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2294-37BF-4FF3-8121-0E71F4CB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2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Holder 5"/>
          <p:cNvSpPr txBox="1">
            <a:spLocks/>
          </p:cNvSpPr>
          <p:nvPr userDrawn="1"/>
        </p:nvSpPr>
        <p:spPr>
          <a:xfrm>
            <a:off x="385088" y="7239000"/>
            <a:ext cx="290004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900" b="0" i="0" kern="1200">
                <a:solidFill>
                  <a:schemeClr val="tx1"/>
                </a:solidFill>
                <a:latin typeface="Noto Sans CJK JP Regular"/>
                <a:ea typeface="+mn-ea"/>
                <a:cs typeface="Noto Sans CJK JP Regular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50"/>
              </a:spcBef>
            </a:pPr>
            <a:r>
              <a:rPr lang="en-US" altLang="ko-KR" spc="-45" smtClean="0">
                <a:latin typeface="Times New Roman"/>
                <a:cs typeface="Times New Roman"/>
              </a:rPr>
              <a:t>TEOS</a:t>
            </a:r>
            <a:r>
              <a:rPr lang="en-US" altLang="ko-KR" spc="-45" baseline="0" smtClean="0">
                <a:latin typeface="Times New Roman"/>
                <a:cs typeface="Times New Roman"/>
              </a:rPr>
              <a:t> </a:t>
            </a:r>
            <a:r>
              <a:rPr lang="ko-KR" altLang="en-US" spc="-45" smtClean="0">
                <a:latin typeface="Times New Roman"/>
                <a:cs typeface="Times New Roman"/>
              </a:rPr>
              <a:t>실시간 잡스케쥴러 </a:t>
            </a:r>
            <a:r>
              <a:rPr lang="ko-KR" altLang="en-US" spc="-45" smtClean="0">
                <a:latin typeface="Times New Roman"/>
                <a:cs typeface="Times New Roman"/>
              </a:rPr>
              <a:t>구성방안</a:t>
            </a:r>
            <a:endParaRPr lang="ko-KR" altLang="en-US" spc="80"/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>
          <a:xfrm>
            <a:off x="240505" y="615540"/>
            <a:ext cx="8171395" cy="492735"/>
          </a:xfrm>
          <a:prstGeom prst="rect">
            <a:avLst/>
          </a:prstGeom>
        </p:spPr>
        <p:txBody>
          <a:bodyPr anchor="ctr"/>
          <a:lstStyle>
            <a:lvl1pPr>
              <a:defRPr sz="2400" b="1"/>
            </a:lvl1pPr>
          </a:lstStyle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46545" y="1389925"/>
            <a:ext cx="9571680" cy="515075"/>
          </a:xfrm>
          <a:prstGeom prst="rect">
            <a:avLst/>
          </a:prstGeom>
        </p:spPr>
        <p:txBody>
          <a:bodyPr anchor="t"/>
          <a:lstStyle>
            <a:lvl1pPr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페이지 설명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228599" y="2034250"/>
            <a:ext cx="9589625" cy="4942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 smtClean="0"/>
              <a:t>페이지 내용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4848056" y="7192381"/>
            <a:ext cx="378514" cy="26022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fld id="{BBD04FD4-E867-4951-BD57-4AA54D9F3C5F}" type="slidenum">
              <a:rPr lang="ko-KR" altLang="en-US" sz="100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ko-KR" altLang="en-US" sz="100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 descr="top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7194884"/>
            <a:ext cx="883011" cy="23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448" userDrawn="1">
          <p15:clr>
            <a:srgbClr val="FBAE40"/>
          </p15:clr>
        </p15:guide>
        <p15:guide id="2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27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24499" y="7239000"/>
            <a:ext cx="18097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08080"/>
                </a:solidFill>
                <a:latin typeface="Times New Roman"/>
                <a:cs typeface="Times New Roman"/>
              </a:defRPr>
            </a:lvl1pPr>
          </a:lstStyle>
          <a:p>
            <a:pPr marL="26670">
              <a:spcBef>
                <a:spcPts val="10"/>
              </a:spcBef>
            </a:pPr>
            <a:fld id="{783C1DBB-21E1-40C6-9401-DE65F488C6F5}" type="slidenum">
              <a:rPr lang="en-US" altLang="ko-KR" spc="55" smtClean="0"/>
              <a:pPr marL="26670">
                <a:spcBef>
                  <a:spcPts val="10"/>
                </a:spcBef>
              </a:pPr>
              <a:t>‹#›</a:t>
            </a:fld>
            <a:endParaRPr lang="en-US" spc="55"/>
          </a:p>
        </p:txBody>
      </p:sp>
      <p:sp>
        <p:nvSpPr>
          <p:cNvPr id="7" name="슬라이드 번호 개체 틀 2"/>
          <p:cNvSpPr txBox="1">
            <a:spLocks/>
          </p:cNvSpPr>
          <p:nvPr userDrawn="1"/>
        </p:nvSpPr>
        <p:spPr>
          <a:xfrm>
            <a:off x="4965900" y="7301568"/>
            <a:ext cx="180975" cy="15367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">
              <a:spcBef>
                <a:spcPts val="10"/>
              </a:spcBef>
            </a:pPr>
            <a:endParaRPr lang="en-US" altLang="ko-KR" spc="5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customXml" Target="../ink/ink9.xml"/><Relationship Id="rId26" Type="http://schemas.openxmlformats.org/officeDocument/2006/relationships/customXml" Target="../ink/ink17.xml"/><Relationship Id="rId21" Type="http://schemas.openxmlformats.org/officeDocument/2006/relationships/customXml" Target="../ink/ink12.xml"/><Relationship Id="rId12" Type="http://schemas.openxmlformats.org/officeDocument/2006/relationships/customXml" Target="../ink/ink4.xml"/><Relationship Id="rId17" Type="http://schemas.openxmlformats.org/officeDocument/2006/relationships/customXml" Target="../ink/ink8.xml"/><Relationship Id="rId25" Type="http://schemas.openxmlformats.org/officeDocument/2006/relationships/customXml" Target="../ink/ink16.xml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3.xml"/><Relationship Id="rId24" Type="http://schemas.openxmlformats.org/officeDocument/2006/relationships/customXml" Target="../ink/ink15.xml"/><Relationship Id="rId15" Type="http://schemas.openxmlformats.org/officeDocument/2006/relationships/image" Target="../media/image3.emf"/><Relationship Id="rId23" Type="http://schemas.openxmlformats.org/officeDocument/2006/relationships/customXml" Target="../ink/ink14.xml"/><Relationship Id="rId28" Type="http://schemas.openxmlformats.org/officeDocument/2006/relationships/customXml" Target="../ink/ink19.xml"/><Relationship Id="rId10" Type="http://schemas.openxmlformats.org/officeDocument/2006/relationships/customXml" Target="../ink/ink2.xml"/><Relationship Id="rId19" Type="http://schemas.openxmlformats.org/officeDocument/2006/relationships/customXml" Target="../ink/ink10.xml"/><Relationship Id="rId9" Type="http://schemas.openxmlformats.org/officeDocument/2006/relationships/image" Target="../media/image2.emf"/><Relationship Id="rId14" Type="http://schemas.openxmlformats.org/officeDocument/2006/relationships/customXml" Target="../ink/ink6.xml"/><Relationship Id="rId22" Type="http://schemas.openxmlformats.org/officeDocument/2006/relationships/customXml" Target="../ink/ink13.xml"/><Relationship Id="rId27" Type="http://schemas.openxmlformats.org/officeDocument/2006/relationships/customXml" Target="../ink/ink18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.xml"/><Relationship Id="rId18" Type="http://schemas.openxmlformats.org/officeDocument/2006/relationships/customXml" Target="../ink/ink28.xml"/><Relationship Id="rId12" Type="http://schemas.openxmlformats.org/officeDocument/2006/relationships/customXml" Target="../ink/ink23.xml"/><Relationship Id="rId17" Type="http://schemas.openxmlformats.org/officeDocument/2006/relationships/customXml" Target="../ink/ink27.xml"/><Relationship Id="rId2" Type="http://schemas.openxmlformats.org/officeDocument/2006/relationships/customXml" Target="../ink/ink20.xml"/><Relationship Id="rId16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22.xml"/><Relationship Id="rId15" Type="http://schemas.openxmlformats.org/officeDocument/2006/relationships/image" Target="../media/image3.emf"/><Relationship Id="rId10" Type="http://schemas.openxmlformats.org/officeDocument/2006/relationships/customXml" Target="../ink/ink21.xml"/><Relationship Id="rId19" Type="http://schemas.openxmlformats.org/officeDocument/2006/relationships/customXml" Target="../ink/ink29.xml"/><Relationship Id="rId9" Type="http://schemas.openxmlformats.org/officeDocument/2006/relationships/image" Target="../media/image2.emf"/><Relationship Id="rId14" Type="http://schemas.openxmlformats.org/officeDocument/2006/relationships/customXml" Target="../ink/ink25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.xml"/><Relationship Id="rId12" Type="http://schemas.openxmlformats.org/officeDocument/2006/relationships/customXml" Target="../ink/ink33.xml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32.xml"/><Relationship Id="rId10" Type="http://schemas.openxmlformats.org/officeDocument/2006/relationships/customXml" Target="../ink/ink31.xml"/><Relationship Id="rId9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customXml" Target="../ink/ink40.xml"/><Relationship Id="rId7" Type="http://schemas.openxmlformats.org/officeDocument/2006/relationships/image" Target="../media/image30.emf"/><Relationship Id="rId12" Type="http://schemas.openxmlformats.org/officeDocument/2006/relationships/customXml" Target="../ink/ink39.xml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38.xml"/><Relationship Id="rId10" Type="http://schemas.openxmlformats.org/officeDocument/2006/relationships/customXml" Target="../ink/ink37.xml"/><Relationship Id="rId9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image" Target="../media/image20.emf"/><Relationship Id="rId7" Type="http://schemas.openxmlformats.org/officeDocument/2006/relationships/image" Target="../media/image30.emf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1.xml"/><Relationship Id="rId10" Type="http://schemas.openxmlformats.org/officeDocument/2006/relationships/customXml" Target="../ink/ink45.xml"/><Relationship Id="rId4" Type="http://schemas.openxmlformats.org/officeDocument/2006/relationships/customXml" Target="../ink/ink42.xml"/><Relationship Id="rId9" Type="http://schemas.openxmlformats.org/officeDocument/2006/relationships/customXml" Target="../ink/ink4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jpg"/><Relationship Id="rId2" Type="http://schemas.openxmlformats.org/officeDocument/2006/relationships/image" Target="../media/image39.png"/><Relationship Id="rId16" Type="http://schemas.openxmlformats.org/officeDocument/2006/relationships/image" Target="../media/image5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jpg"/><Relationship Id="rId11" Type="http://schemas.openxmlformats.org/officeDocument/2006/relationships/image" Target="../media/image48.png"/><Relationship Id="rId5" Type="http://schemas.openxmlformats.org/officeDocument/2006/relationships/image" Target="../media/image42.jpg"/><Relationship Id="rId15" Type="http://schemas.openxmlformats.org/officeDocument/2006/relationships/image" Target="../media/image52.jpg"/><Relationship Id="rId10" Type="http://schemas.openxmlformats.org/officeDocument/2006/relationships/image" Target="../media/image47.png"/><Relationship Id="rId4" Type="http://schemas.openxmlformats.org/officeDocument/2006/relationships/image" Target="../media/image41.jpg"/><Relationship Id="rId9" Type="http://schemas.openxmlformats.org/officeDocument/2006/relationships/image" Target="../media/image46.png"/><Relationship Id="rId14" Type="http://schemas.openxmlformats.org/officeDocument/2006/relationships/image" Target="../media/image5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jpg"/><Relationship Id="rId17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7" Type="http://schemas.openxmlformats.org/officeDocument/2006/relationships/hyperlink" Target="http://koolinus.wordpress.com/2007/12/17/intel-storage-server-4000-e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7" Type="http://schemas.openxmlformats.org/officeDocument/2006/relationships/hyperlink" Target="http://koolinus.wordpress.com/2007/12/17/intel-storage-server-4000-e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0" y="3124200"/>
            <a:ext cx="707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mtClean="0">
                <a:solidFill>
                  <a:schemeClr val="accent6">
                    <a:lumMod val="75000"/>
                  </a:schemeClr>
                </a:solidFill>
              </a:rPr>
              <a:t>TEOS </a:t>
            </a:r>
            <a:r>
              <a:rPr lang="ko-KR" altLang="en-US" sz="3600" smtClean="0">
                <a:solidFill>
                  <a:schemeClr val="accent6">
                    <a:lumMod val="75000"/>
                  </a:schemeClr>
                </a:solidFill>
              </a:rPr>
              <a:t>실시간 잡</a:t>
            </a:r>
            <a:r>
              <a:rPr lang="ko-KR" altLang="en-US" sz="3600" smtClean="0">
                <a:solidFill>
                  <a:schemeClr val="accent6">
                    <a:lumMod val="75000"/>
                  </a:schemeClr>
                </a:solidFill>
              </a:rPr>
              <a:t>스케줄러</a:t>
            </a:r>
            <a:r>
              <a:rPr lang="ko-KR" altLang="en-US" sz="36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3600" smtClean="0">
                <a:solidFill>
                  <a:schemeClr val="accent6">
                    <a:lumMod val="75000"/>
                  </a:schemeClr>
                </a:solidFill>
              </a:rPr>
              <a:t>구성 방안</a:t>
            </a:r>
            <a:endParaRPr lang="ko-KR" altLang="en-US" sz="24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4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40505" y="615540"/>
            <a:ext cx="8171395" cy="492735"/>
          </a:xfrm>
        </p:spPr>
        <p:txBody>
          <a:bodyPr/>
          <a:lstStyle/>
          <a:p>
            <a:r>
              <a:rPr lang="en-US" altLang="ko-KR" sz="2400" b="1" smtClean="0">
                <a:latin typeface="+mj-ea"/>
              </a:rPr>
              <a:t>1. </a:t>
            </a:r>
            <a:r>
              <a:rPr lang="ko-KR" altLang="en-US" sz="2400" b="1" smtClean="0">
                <a:latin typeface="+mj-ea"/>
              </a:rPr>
              <a:t>추진배경</a:t>
            </a:r>
            <a:endParaRPr lang="ko-KR" altLang="en-US" sz="2400" b="1"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 bwMode="ltGray">
          <a:xfrm>
            <a:off x="724029" y="2205654"/>
            <a:ext cx="8620951" cy="287365"/>
          </a:xfrm>
          <a:prstGeom prst="rect">
            <a:avLst/>
          </a:prstGeom>
          <a:solidFill>
            <a:srgbClr val="E6F2ED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040" indent="-95040" 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197" b="1" kern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STR </a:t>
            </a:r>
            <a:r>
              <a:rPr lang="ko-KR" altLang="en-US" sz="1197" b="1" kern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시나리오 발전 과정</a:t>
            </a:r>
            <a:endParaRPr lang="ko-KR" altLang="en-US" sz="1197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 bwMode="ltGray">
          <a:xfrm>
            <a:off x="718726" y="2609463"/>
            <a:ext cx="8622124" cy="39437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6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6479" y="3276600"/>
            <a:ext cx="1838307" cy="3088978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2001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특</a:t>
            </a:r>
            <a:r>
              <a:rPr lang="ko-KR" altLang="en-US" sz="1000" smtClean="0">
                <a:solidFill>
                  <a:schemeClr val="tx1"/>
                </a:solidFill>
                <a:latin typeface="+mj-ea"/>
                <a:ea typeface="+mj-ea"/>
              </a:rPr>
              <a:t>정 금융정보거래의 보고 및 이용에 관한 법률제정</a:t>
            </a:r>
            <a:endParaRPr lang="en-US" altLang="ko-KR" sz="100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/>
                </a:solidFill>
                <a:latin typeface="+mj-ea"/>
                <a:ea typeface="+mj-ea"/>
              </a:rPr>
              <a:t>금융정보분석원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(FIU; Financial Intelligence Unit) </a:t>
            </a:r>
            <a:r>
              <a:rPr lang="ko-KR" altLang="en-US" sz="1000" smtClean="0">
                <a:solidFill>
                  <a:schemeClr val="tx1"/>
                </a:solidFill>
                <a:latin typeface="+mj-ea"/>
                <a:ea typeface="+mj-ea"/>
              </a:rPr>
              <a:t>출범</a:t>
            </a:r>
            <a:endParaRPr lang="en-US" altLang="ko-KR" sz="100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1000" err="1" smtClean="0">
                <a:solidFill>
                  <a:schemeClr val="tx1"/>
                </a:solidFill>
              </a:rPr>
              <a:t>KoFIU</a:t>
            </a:r>
            <a:r>
              <a:rPr lang="ko-KR" altLang="en-US" sz="1000" smtClean="0">
                <a:solidFill>
                  <a:schemeClr val="tx1"/>
                </a:solidFill>
              </a:rPr>
              <a:t>와 금융기관간 보고 </a:t>
            </a:r>
            <a:r>
              <a:rPr lang="ko-KR" altLang="en-US" sz="1000">
                <a:solidFill>
                  <a:schemeClr val="tx1"/>
                </a:solidFill>
              </a:rPr>
              <a:t>시스템 </a:t>
            </a:r>
            <a:r>
              <a:rPr lang="ko-KR" altLang="en-US" sz="1000" smtClean="0">
                <a:solidFill>
                  <a:schemeClr val="tx1"/>
                </a:solidFill>
              </a:rPr>
              <a:t>구축</a:t>
            </a:r>
            <a:endParaRPr lang="ko-KR" altLang="en-US" sz="998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오각형 16"/>
          <p:cNvSpPr/>
          <p:nvPr/>
        </p:nvSpPr>
        <p:spPr bwMode="ltGray">
          <a:xfrm>
            <a:off x="897575" y="2671689"/>
            <a:ext cx="2077326" cy="431676"/>
          </a:xfrm>
          <a:prstGeom prst="homePlate">
            <a:avLst>
              <a:gd name="adj" fmla="val 23753"/>
            </a:avLst>
          </a:prstGeom>
          <a:solidFill>
            <a:srgbClr val="D9EB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smtClean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98" b="1" i="1" smtClean="0">
                <a:solidFill>
                  <a:schemeClr val="tx1"/>
                </a:solidFill>
                <a:latin typeface="+mn-ea"/>
              </a:rPr>
              <a:t>시행</a:t>
            </a:r>
            <a:endParaRPr lang="en-US" altLang="ko-KR" sz="1098" b="1" i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6126" y="2719058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395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갈매기형 수장 18"/>
          <p:cNvSpPr/>
          <p:nvPr/>
        </p:nvSpPr>
        <p:spPr bwMode="ltGray">
          <a:xfrm>
            <a:off x="2990399" y="2671689"/>
            <a:ext cx="2050349" cy="431676"/>
          </a:xfrm>
          <a:prstGeom prst="chevron">
            <a:avLst>
              <a:gd name="adj" fmla="val 23752"/>
            </a:avLst>
          </a:prstGeom>
          <a:solidFill>
            <a:srgbClr val="95CBB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smtClean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98" b="1" i="1" smtClean="0">
                <a:solidFill>
                  <a:schemeClr val="tx1"/>
                </a:solidFill>
                <a:latin typeface="+mn-ea"/>
              </a:rPr>
              <a:t>시나리오 고도화</a:t>
            </a:r>
            <a:endParaRPr lang="ko-KR" altLang="en-US" sz="1098" b="1" i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6770" y="2719058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2395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12632" y="3254993"/>
            <a:ext cx="1834521" cy="3069607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2009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FATF 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998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998">
                <a:solidFill>
                  <a:schemeClr val="tx1"/>
                </a:solidFill>
                <a:latin typeface="+mn-ea"/>
              </a:rPr>
              <a:t>글로벌 </a:t>
            </a:r>
            <a:r>
              <a:rPr lang="en-US" altLang="ko-KR" sz="998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>
                <a:solidFill>
                  <a:schemeClr val="tx1"/>
                </a:solidFill>
                <a:latin typeface="+mn-ea"/>
              </a:rPr>
              <a:t>시나리오 적용</a:t>
            </a:r>
            <a:endParaRPr lang="en-US" altLang="ko-KR" sz="998" smtClean="0">
              <a:solidFill>
                <a:schemeClr val="tx1"/>
              </a:solidFill>
              <a:latin typeface="+mn-ea"/>
            </a:endParaRPr>
          </a:p>
          <a:p>
            <a:pPr marL="171073" lvl="1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err="1" smtClean="0">
                <a:solidFill>
                  <a:schemeClr val="tx1"/>
                </a:solidFill>
                <a:latin typeface="+mn-ea"/>
              </a:rPr>
              <a:t>경보별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 룰 조건 변경 및 최적 </a:t>
            </a:r>
            <a:r>
              <a:rPr lang="ko-KR" altLang="en-US" sz="998" err="1" smtClean="0">
                <a:solidFill>
                  <a:schemeClr val="tx1"/>
                </a:solidFill>
                <a:latin typeface="+mn-ea"/>
              </a:rPr>
              <a:t>임계값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 산출을 위한 시뮬레이션 도입</a:t>
            </a:r>
            <a:endParaRPr lang="en-US" altLang="ko-KR" sz="998" smtClean="0">
              <a:solidFill>
                <a:schemeClr val="tx1"/>
              </a:solidFill>
              <a:latin typeface="+mn-ea"/>
            </a:endParaRPr>
          </a:p>
          <a:p>
            <a:pPr marL="171073" lvl="1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>
                <a:solidFill>
                  <a:schemeClr val="tx1"/>
                </a:solidFill>
                <a:latin typeface="+mn-ea"/>
              </a:rPr>
              <a:t>자금세탁 위험에 따라 차등화된 조치를 취하는 리스크 중심 접근법의 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 도입</a:t>
            </a:r>
            <a:endParaRPr lang="ko-KR" altLang="en-US" sz="998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947625" y="3198600"/>
            <a:ext cx="0" cy="30173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22"/>
          <p:cNvSpPr/>
          <p:nvPr/>
        </p:nvSpPr>
        <p:spPr bwMode="ltGray">
          <a:xfrm>
            <a:off x="5050758" y="2659377"/>
            <a:ext cx="2050348" cy="431676"/>
          </a:xfrm>
          <a:prstGeom prst="chevron">
            <a:avLst>
              <a:gd name="adj" fmla="val 23752"/>
            </a:avLst>
          </a:prstGeom>
          <a:solidFill>
            <a:srgbClr val="4EA4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smtClean="0">
                <a:solidFill>
                  <a:schemeClr val="bg1"/>
                </a:solidFill>
                <a:latin typeface="+mn-ea"/>
              </a:rPr>
              <a:t>STR </a:t>
            </a:r>
            <a:r>
              <a:rPr lang="ko-KR" altLang="en-US" sz="1098" b="1" i="1" smtClean="0">
                <a:solidFill>
                  <a:schemeClr val="bg1"/>
                </a:solidFill>
                <a:latin typeface="+mn-ea"/>
              </a:rPr>
              <a:t>시나리오 최적화</a:t>
            </a:r>
            <a:endParaRPr lang="ko-KR" altLang="en-US" sz="1098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5681" y="2719058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2395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89239" y="3229247"/>
            <a:ext cx="1834521" cy="298668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분석 전문가를 위한 상시 시뮬레이션 시스템 구축</a:t>
            </a:r>
            <a:endParaRPr lang="en-US" altLang="ko-KR" sz="998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998" err="1" smtClean="0">
                <a:solidFill>
                  <a:schemeClr val="tx1"/>
                </a:solidFill>
                <a:latin typeface="+mn-ea"/>
              </a:rPr>
              <a:t>하둡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에 거래 데이터 적재</a:t>
            </a:r>
            <a:endParaRPr lang="en-US" altLang="ko-KR" sz="998" smtClean="0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998" err="1" smtClean="0">
                <a:solidFill>
                  <a:schemeClr val="tx1"/>
                </a:solidFill>
                <a:latin typeface="+mn-ea"/>
              </a:rPr>
              <a:t>하둡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 자원관리시스템에 </a:t>
            </a:r>
            <a:r>
              <a:rPr lang="ko-KR" altLang="en-US" sz="998" err="1" smtClean="0">
                <a:solidFill>
                  <a:schemeClr val="tx1"/>
                </a:solidFill>
                <a:latin typeface="+mn-ea"/>
              </a:rPr>
              <a:t>사용자별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98" err="1" smtClean="0">
                <a:solidFill>
                  <a:schemeClr val="tx1"/>
                </a:solidFill>
                <a:latin typeface="+mn-ea"/>
              </a:rPr>
              <a:t>자원할당</a:t>
            </a:r>
            <a:endParaRPr lang="en-US" altLang="ko-KR" sz="998" smtClean="0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AML 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운영서버의 온라인업무와 </a:t>
            </a:r>
            <a:r>
              <a:rPr lang="ko-KR" altLang="en-US" sz="998" err="1" smtClean="0">
                <a:solidFill>
                  <a:schemeClr val="tx1"/>
                </a:solidFill>
                <a:latin typeface="+mn-ea"/>
              </a:rPr>
              <a:t>배치업무에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 별도로 운영 </a:t>
            </a:r>
            <a:endParaRPr lang="en-US" altLang="ko-KR" sz="998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보다 정확한 경보 위험도 산출</a:t>
            </a:r>
            <a:endParaRPr lang="en-US" altLang="ko-KR" sz="998" smtClean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고객간 네트워크 거래</a:t>
            </a: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자금흐름 거래 분석 가능 </a:t>
            </a:r>
            <a:endParaRPr lang="en-US" altLang="ko-KR" sz="998" smtClean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endParaRPr lang="en-US" altLang="ko-KR" sz="998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006301" y="3189653"/>
            <a:ext cx="0" cy="30173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갈매기형 수장 26"/>
          <p:cNvSpPr/>
          <p:nvPr/>
        </p:nvSpPr>
        <p:spPr bwMode="ltGray">
          <a:xfrm>
            <a:off x="7108972" y="2659375"/>
            <a:ext cx="2050348" cy="431676"/>
          </a:xfrm>
          <a:prstGeom prst="chevron">
            <a:avLst>
              <a:gd name="adj" fmla="val 23752"/>
            </a:avLst>
          </a:prstGeom>
          <a:solidFill>
            <a:srgbClr val="33685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smtClean="0">
                <a:solidFill>
                  <a:schemeClr val="bg1"/>
                </a:solidFill>
                <a:latin typeface="+mn-ea"/>
              </a:rPr>
              <a:t>STR </a:t>
            </a:r>
            <a:r>
              <a:rPr lang="ko-KR" altLang="en-US" sz="1098" b="1" i="1" smtClean="0">
                <a:solidFill>
                  <a:schemeClr val="bg1"/>
                </a:solidFill>
                <a:latin typeface="+mn-ea"/>
              </a:rPr>
              <a:t>시나리오 </a:t>
            </a:r>
            <a:r>
              <a:rPr lang="en-US" altLang="ko-KR" sz="1098" b="1" i="1" smtClean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1098" b="1" i="1" smtClean="0">
                <a:solidFill>
                  <a:schemeClr val="bg1"/>
                </a:solidFill>
                <a:latin typeface="+mn-ea"/>
              </a:rPr>
              <a:t>적용</a:t>
            </a:r>
            <a:endParaRPr lang="ko-KR" altLang="en-US" sz="1098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03896" y="2719056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2395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47453" y="3238312"/>
            <a:ext cx="1834521" cy="2790552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빅데이터 기반으로 </a:t>
            </a: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분석을 통한 </a:t>
            </a: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시나리오 </a:t>
            </a:r>
            <a:r>
              <a:rPr lang="ko-KR" altLang="en-US" sz="998" err="1" smtClean="0">
                <a:solidFill>
                  <a:schemeClr val="tx1"/>
                </a:solidFill>
                <a:latin typeface="+mn-ea"/>
              </a:rPr>
              <a:t>평가후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 평점 산출</a:t>
            </a:r>
            <a:endParaRPr lang="en-US" altLang="ko-KR" sz="998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시스템의 상시 </a:t>
            </a:r>
            <a:r>
              <a:rPr lang="ko-KR" altLang="en-US" sz="998" err="1" smtClean="0">
                <a:solidFill>
                  <a:schemeClr val="tx1"/>
                </a:solidFill>
                <a:latin typeface="+mn-ea"/>
              </a:rPr>
              <a:t>거래분석을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 통한 신규 </a:t>
            </a: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시나리오 발굴</a:t>
            </a:r>
            <a:endParaRPr lang="en-US" altLang="ko-KR" sz="998" smtClean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smtClean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룰 최적화 및 </a:t>
            </a:r>
            <a:r>
              <a:rPr lang="ko-KR" altLang="en-US" sz="998" err="1" smtClean="0">
                <a:solidFill>
                  <a:schemeClr val="tx1"/>
                </a:solidFill>
                <a:latin typeface="+mn-ea"/>
              </a:rPr>
              <a:t>경보별</a:t>
            </a: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 위험도 산출 자동화</a:t>
            </a:r>
            <a:endParaRPr lang="en-US" altLang="ko-KR" sz="998" smtClean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smtClean="0">
                <a:solidFill>
                  <a:schemeClr val="tx1"/>
                </a:solidFill>
                <a:latin typeface="+mn-ea"/>
              </a:rPr>
              <a:t>고객간 네트워크 거래 자동 적출 시스템 구축 </a:t>
            </a:r>
            <a:endParaRPr lang="en-US" altLang="ko-KR" sz="998">
              <a:solidFill>
                <a:schemeClr val="tx1"/>
              </a:solidFill>
              <a:latin typeface="+mn-ea"/>
            </a:endParaRPr>
          </a:p>
          <a:p>
            <a:pPr defTabSz="1040664" eaLnBrk="0" latinLnBrk="0" hangingPunct="0">
              <a:spcBef>
                <a:spcPts val="1197"/>
              </a:spcBef>
              <a:buSzPct val="140000"/>
            </a:pPr>
            <a:r>
              <a:rPr lang="en-US" altLang="ko-KR" sz="998">
                <a:solidFill>
                  <a:schemeClr val="tx1"/>
                </a:solidFill>
                <a:latin typeface="+mn-ea"/>
              </a:rPr>
              <a:t>    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7064516" y="3189651"/>
            <a:ext cx="0" cy="30173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>
                <a:latin typeface="Times New Roman"/>
                <a:cs typeface="Times New Roman"/>
              </a:rPr>
              <a:t>. </a:t>
            </a:r>
            <a:r>
              <a:rPr lang="ko-KR" altLang="en-US" sz="160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>
                <a:latin typeface="Times New Roman"/>
                <a:cs typeface="Times New Roman"/>
              </a:rPr>
              <a:t>.</a:t>
            </a:r>
            <a:endParaRPr lang="en-US" altLang="ko-KR" sz="1596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520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smtClean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>
                <a:latin typeface="+mj-ea"/>
                <a:cs typeface="Times New Roman"/>
              </a:rPr>
              <a:t>2. </a:t>
            </a:r>
            <a:r>
              <a:rPr lang="en-US" altLang="ko-KR" spc="95" smtClean="0">
                <a:latin typeface="+mj-ea"/>
                <a:cs typeface="Times New Roman"/>
              </a:rPr>
              <a:t>STR </a:t>
            </a:r>
            <a:r>
              <a:rPr lang="ko-KR" altLang="en-US" spc="95" smtClean="0">
                <a:latin typeface="+mj-ea"/>
                <a:cs typeface="Times New Roman"/>
              </a:rPr>
              <a:t>시뮬레이션 시스템 현황</a:t>
            </a:r>
            <a:endParaRPr lang="ko-KR" altLang="en-US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>
                <a:latin typeface="Times New Roman"/>
                <a:cs typeface="Times New Roman"/>
              </a:rPr>
              <a:t>. </a:t>
            </a:r>
            <a:r>
              <a:rPr lang="ko-KR" altLang="en-US" sz="160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>
                <a:latin typeface="Times New Roman"/>
                <a:cs typeface="Times New Roman"/>
              </a:rPr>
              <a:t>.</a:t>
            </a:r>
            <a:endParaRPr lang="en-US" altLang="ko-KR" sz="1596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/>
              <a:t> </a:t>
            </a:r>
            <a:r>
              <a:rPr lang="en-US" altLang="ko-KR" sz="1100" smtClean="0"/>
              <a:t>DB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 </a:t>
            </a:r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일별 이행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정규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err="1" smtClean="0">
                <a:latin typeface="Noto Sans CJK JP Regular"/>
              </a:rPr>
              <a:t>시뮬</a:t>
            </a:r>
            <a:endParaRPr lang="ko-KR" altLang="en-US" sz="1000" smtClean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수시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sp>
        <p:nvSpPr>
          <p:cNvPr id="77" name="object 10"/>
          <p:cNvSpPr/>
          <p:nvPr/>
        </p:nvSpPr>
        <p:spPr>
          <a:xfrm>
            <a:off x="3478633" y="2702440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직사각형 80"/>
          <p:cNvSpPr/>
          <p:nvPr/>
        </p:nvSpPr>
        <p:spPr>
          <a:xfrm>
            <a:off x="3863006" y="4800600"/>
            <a:ext cx="2156794" cy="162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smtClean="0">
              <a:latin typeface="Noto Sans CJK JP Regular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16021" y="3286449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3" name="잉크 82"/>
              <p14:cNvContentPartPr/>
              <p14:nvPr/>
            </p14:nvContentPartPr>
            <p14:xfrm>
              <a:off x="6081511" y="6989470"/>
              <a:ext cx="25807" cy="45719"/>
            </p14:xfrm>
          </p:contentPart>
        </mc:Choice>
        <mc:Fallback xmlns="">
          <p:pic>
            <p:nvPicPr>
              <p:cNvPr id="83" name="잉크 8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4" name="잉크 83"/>
              <p14:cNvContentPartPr/>
              <p14:nvPr/>
            </p14:nvContentPartPr>
            <p14:xfrm>
              <a:off x="4560226" y="3460673"/>
              <a:ext cx="41563" cy="45719"/>
            </p14:xfrm>
          </p:contentPart>
        </mc:Choice>
        <mc:Fallback xmlns="">
          <p:pic>
            <p:nvPicPr>
              <p:cNvPr id="84" name="잉크 8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/>
          <p:cNvSpPr txBox="1"/>
          <p:nvPr/>
        </p:nvSpPr>
        <p:spPr>
          <a:xfrm>
            <a:off x="3924693" y="2959615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70527" y="4077777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ko-KR" sz="1100" smtClean="0"/>
              <a:t> DB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5" name="잉크 94"/>
              <p14:cNvContentPartPr/>
              <p14:nvPr/>
            </p14:nvContentPartPr>
            <p14:xfrm>
              <a:off x="4459118" y="5446342"/>
              <a:ext cx="25807" cy="45719"/>
            </p14:xfrm>
          </p:contentPart>
        </mc:Choice>
        <mc:Fallback xmlns="">
          <p:pic>
            <p:nvPicPr>
              <p:cNvPr id="95" name="잉크 9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97" name="꺾인 연결선 96"/>
          <p:cNvCxnSpPr>
            <a:stCxn id="82" idx="1"/>
            <a:endCxn id="103" idx="1"/>
          </p:cNvCxnSpPr>
          <p:nvPr/>
        </p:nvCxnSpPr>
        <p:spPr>
          <a:xfrm rot="10800000" flipV="1">
            <a:off x="3872873" y="3485525"/>
            <a:ext cx="43149" cy="1081779"/>
          </a:xfrm>
          <a:prstGeom prst="bentConnector3">
            <a:avLst>
              <a:gd name="adj1" fmla="val 62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42651" y="37923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일별 이행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72872" y="4368228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잉크 103"/>
              <p14:cNvContentPartPr/>
              <p14:nvPr/>
            </p14:nvContentPartPr>
            <p14:xfrm>
              <a:off x="4483825" y="4514509"/>
              <a:ext cx="41563" cy="45719"/>
            </p14:xfrm>
          </p:contentPart>
        </mc:Choice>
        <mc:Fallback xmlns="">
          <p:pic>
            <p:nvPicPr>
              <p:cNvPr id="104" name="잉크 10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직사각형 105"/>
          <p:cNvSpPr/>
          <p:nvPr/>
        </p:nvSpPr>
        <p:spPr>
          <a:xfrm>
            <a:off x="4101673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735741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369809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9" name="잉크 108"/>
              <p14:cNvContentPartPr/>
              <p14:nvPr/>
            </p14:nvContentPartPr>
            <p14:xfrm>
              <a:off x="4552141" y="4528187"/>
              <a:ext cx="41563" cy="45719"/>
            </p14:xfrm>
          </p:contentPart>
        </mc:Choice>
        <mc:Fallback xmlns="">
          <p:pic>
            <p:nvPicPr>
              <p:cNvPr id="109" name="잉크 1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8" name="직사각형 117"/>
          <p:cNvSpPr/>
          <p:nvPr/>
        </p:nvSpPr>
        <p:spPr>
          <a:xfrm>
            <a:off x="4093588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4727656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361724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558394" y="5181600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경보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558394" y="5793919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err="1" smtClean="0">
                <a:latin typeface="Noto Sans CJK JP Regular"/>
              </a:rPr>
              <a:t>시뮬</a:t>
            </a:r>
            <a:endParaRPr lang="ko-KR" altLang="en-US" sz="1000" smtClean="0">
              <a:latin typeface="Noto Sans CJK JP Regular"/>
            </a:endParaRPr>
          </a:p>
        </p:txBody>
      </p:sp>
      <p:cxnSp>
        <p:nvCxnSpPr>
          <p:cNvPr id="125" name="꺾인 연결선 124"/>
          <p:cNvCxnSpPr>
            <a:stCxn id="103" idx="3"/>
            <a:endCxn id="124" idx="3"/>
          </p:cNvCxnSpPr>
          <p:nvPr/>
        </p:nvCxnSpPr>
        <p:spPr>
          <a:xfrm flipH="1">
            <a:off x="5296010" y="4567305"/>
            <a:ext cx="777008" cy="1378695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578831" y="56388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수시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4800600" y="4863187"/>
            <a:ext cx="0" cy="26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4953000" y="4863187"/>
            <a:ext cx="0" cy="26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5105400" y="4863187"/>
            <a:ext cx="0" cy="26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925417" y="4878468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정규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sp>
        <p:nvSpPr>
          <p:cNvPr id="159" name="object 10"/>
          <p:cNvSpPr/>
          <p:nvPr/>
        </p:nvSpPr>
        <p:spPr>
          <a:xfrm>
            <a:off x="6726881" y="2716616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직사각형 159"/>
          <p:cNvSpPr/>
          <p:nvPr/>
        </p:nvSpPr>
        <p:spPr>
          <a:xfrm>
            <a:off x="7034365" y="5716991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smtClean="0">
              <a:latin typeface="Noto Sans CJK JP Regular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164269" y="3300625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2" name="잉크 161"/>
              <p14:cNvContentPartPr/>
              <p14:nvPr/>
            </p14:nvContentPartPr>
            <p14:xfrm>
              <a:off x="8768585" y="6738072"/>
              <a:ext cx="25807" cy="45719"/>
            </p14:xfrm>
          </p:contentPart>
        </mc:Choice>
        <mc:Fallback xmlns="">
          <p:pic>
            <p:nvPicPr>
              <p:cNvPr id="162" name="잉크 16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3" name="잉크 162"/>
              <p14:cNvContentPartPr/>
              <p14:nvPr/>
            </p14:nvContentPartPr>
            <p14:xfrm>
              <a:off x="7808474" y="3474849"/>
              <a:ext cx="41563" cy="45719"/>
            </p14:xfrm>
          </p:contentPart>
        </mc:Choice>
        <mc:Fallback xmlns="">
          <p:pic>
            <p:nvPicPr>
              <p:cNvPr id="163" name="잉크 16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64" name="TextBox 163"/>
          <p:cNvSpPr txBox="1"/>
          <p:nvPr/>
        </p:nvSpPr>
        <p:spPr>
          <a:xfrm>
            <a:off x="7172941" y="2973791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968555" y="4046909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/>
              <a:t> </a:t>
            </a:r>
            <a:r>
              <a:rPr lang="en-US" altLang="ko-KR" sz="1100" smtClean="0"/>
              <a:t>DB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6" name="잉크 165"/>
              <p14:cNvContentPartPr/>
              <p14:nvPr/>
            </p14:nvContentPartPr>
            <p14:xfrm>
              <a:off x="7146192" y="6097159"/>
              <a:ext cx="25807" cy="45719"/>
            </p14:xfrm>
          </p:contentPart>
        </mc:Choice>
        <mc:Fallback xmlns="">
          <p:pic>
            <p:nvPicPr>
              <p:cNvPr id="166" name="잉크 16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67" name="TextBox 166"/>
          <p:cNvSpPr txBox="1"/>
          <p:nvPr/>
        </p:nvSpPr>
        <p:spPr>
          <a:xfrm>
            <a:off x="7010400" y="5403021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 </a:t>
            </a:r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8" name="꺾인 연결선 167"/>
          <p:cNvCxnSpPr>
            <a:stCxn id="161" idx="1"/>
            <a:endCxn id="165" idx="1"/>
          </p:cNvCxnSpPr>
          <p:nvPr/>
        </p:nvCxnSpPr>
        <p:spPr>
          <a:xfrm rot="10800000" flipV="1">
            <a:off x="6968555" y="3499702"/>
            <a:ext cx="195714" cy="678012"/>
          </a:xfrm>
          <a:prstGeom prst="bentConnector3">
            <a:avLst>
              <a:gd name="adj1" fmla="val 216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7848600" y="3757825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일별 이행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cxnSp>
        <p:nvCxnSpPr>
          <p:cNvPr id="170" name="직선 화살표 연결선 169"/>
          <p:cNvCxnSpPr/>
          <p:nvPr/>
        </p:nvCxnSpPr>
        <p:spPr>
          <a:xfrm>
            <a:off x="7463329" y="4864902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/>
          <p:nvPr/>
        </p:nvCxnSpPr>
        <p:spPr>
          <a:xfrm>
            <a:off x="7615729" y="4864902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/>
          <p:nvPr/>
        </p:nvCxnSpPr>
        <p:spPr>
          <a:xfrm>
            <a:off x="7768129" y="4864902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6811682" y="4953000"/>
            <a:ext cx="6409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정규 배치</a:t>
            </a:r>
            <a:endParaRPr lang="ko-KR" altLang="en-US" sz="700" kern="120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973763" y="4337360"/>
            <a:ext cx="1217455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5" name="잉크 174"/>
              <p14:cNvContentPartPr/>
              <p14:nvPr/>
            </p14:nvContentPartPr>
            <p14:xfrm>
              <a:off x="7499500" y="4483641"/>
              <a:ext cx="37785" cy="45719"/>
            </p14:xfrm>
          </p:contentPart>
        </mc:Choice>
        <mc:Fallback xmlns="">
          <p:pic>
            <p:nvPicPr>
              <p:cNvPr id="175" name="잉크 17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76" name="직사각형 175"/>
          <p:cNvSpPr/>
          <p:nvPr/>
        </p:nvSpPr>
        <p:spPr>
          <a:xfrm>
            <a:off x="7349921" y="3345627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7983989" y="3345627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78" name="직사각형 177"/>
          <p:cNvSpPr/>
          <p:nvPr/>
        </p:nvSpPr>
        <p:spPr>
          <a:xfrm>
            <a:off x="8618057" y="3345627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9" name="잉크 178"/>
              <p14:cNvContentPartPr/>
              <p14:nvPr/>
            </p14:nvContentPartPr>
            <p14:xfrm>
              <a:off x="7567816" y="4497319"/>
              <a:ext cx="37785" cy="45719"/>
            </p14:xfrm>
          </p:contentPart>
        </mc:Choice>
        <mc:Fallback xmlns="">
          <p:pic>
            <p:nvPicPr>
              <p:cNvPr id="179" name="잉크 17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80" name="직사각형 179"/>
          <p:cNvSpPr/>
          <p:nvPr/>
        </p:nvSpPr>
        <p:spPr>
          <a:xfrm>
            <a:off x="7008139" y="4394491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smtClean="0">
                <a:latin typeface="Noto Sans CJK JP Regular"/>
              </a:rPr>
              <a:t>거래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7401179" y="4394491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smtClean="0">
                <a:latin typeface="Noto Sans CJK JP Regular"/>
              </a:rPr>
              <a:t>고객</a:t>
            </a:r>
          </a:p>
        </p:txBody>
      </p:sp>
      <p:sp>
        <p:nvSpPr>
          <p:cNvPr id="182" name="직사각형 181"/>
          <p:cNvSpPr/>
          <p:nvPr/>
        </p:nvSpPr>
        <p:spPr>
          <a:xfrm>
            <a:off x="7789267" y="4394491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smtClean="0">
                <a:latin typeface="Noto Sans CJK JP Regular"/>
              </a:rPr>
              <a:t>계좌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7245468" y="5943600"/>
            <a:ext cx="737616" cy="71719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경보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371572" y="403860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/>
              <a:t>SAS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376780" y="4329051"/>
            <a:ext cx="1217455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9" name="잉크 188"/>
              <p14:cNvContentPartPr/>
              <p14:nvPr/>
            </p14:nvContentPartPr>
            <p14:xfrm>
              <a:off x="8902517" y="4475332"/>
              <a:ext cx="37785" cy="45719"/>
            </p14:xfrm>
          </p:contentPart>
        </mc:Choice>
        <mc:Fallback xmlns="">
          <p:pic>
            <p:nvPicPr>
              <p:cNvPr id="189" name="잉크 18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0" name="잉크 189"/>
              <p14:cNvContentPartPr/>
              <p14:nvPr/>
            </p14:nvContentPartPr>
            <p14:xfrm>
              <a:off x="8970833" y="4489010"/>
              <a:ext cx="37785" cy="45719"/>
            </p14:xfrm>
          </p:contentPart>
        </mc:Choice>
        <mc:Fallback xmlns="">
          <p:pic>
            <p:nvPicPr>
              <p:cNvPr id="190" name="잉크 18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91" name="직사각형 190"/>
          <p:cNvSpPr/>
          <p:nvPr/>
        </p:nvSpPr>
        <p:spPr>
          <a:xfrm>
            <a:off x="8411156" y="4386182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smtClean="0">
                <a:latin typeface="Noto Sans CJK JP Regular"/>
              </a:rPr>
              <a:t>거래</a:t>
            </a:r>
          </a:p>
        </p:txBody>
      </p:sp>
      <p:sp>
        <p:nvSpPr>
          <p:cNvPr id="192" name="직사각형 191"/>
          <p:cNvSpPr/>
          <p:nvPr/>
        </p:nvSpPr>
        <p:spPr>
          <a:xfrm>
            <a:off x="8804196" y="4386182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smtClean="0">
                <a:latin typeface="Noto Sans CJK JP Regular"/>
              </a:rPr>
              <a:t>고객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9192284" y="4386182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smtClean="0">
                <a:latin typeface="Noto Sans CJK JP Regular"/>
              </a:rPr>
              <a:t>계좌</a:t>
            </a:r>
          </a:p>
        </p:txBody>
      </p:sp>
      <p:cxnSp>
        <p:nvCxnSpPr>
          <p:cNvPr id="9" name="꺾인 연결선 8"/>
          <p:cNvCxnSpPr>
            <a:stCxn id="161" idx="3"/>
            <a:endCxn id="187" idx="3"/>
          </p:cNvCxnSpPr>
          <p:nvPr/>
        </p:nvCxnSpPr>
        <p:spPr>
          <a:xfrm>
            <a:off x="9364415" y="3499702"/>
            <a:ext cx="236785" cy="669703"/>
          </a:xfrm>
          <a:prstGeom prst="bentConnector3">
            <a:avLst>
              <a:gd name="adj1" fmla="val 196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/>
          <p:cNvSpPr/>
          <p:nvPr/>
        </p:nvSpPr>
        <p:spPr>
          <a:xfrm>
            <a:off x="8402899" y="4766928"/>
            <a:ext cx="1169949" cy="2084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smtClean="0">
              <a:latin typeface="Noto Sans CJK JP Regular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6" name="잉크 195"/>
              <p14:cNvContentPartPr/>
              <p14:nvPr/>
            </p14:nvContentPartPr>
            <p14:xfrm>
              <a:off x="10118921" y="6728706"/>
              <a:ext cx="25807" cy="45719"/>
            </p14:xfrm>
          </p:contentPart>
        </mc:Choice>
        <mc:Fallback xmlns="">
          <p:pic>
            <p:nvPicPr>
              <p:cNvPr id="196" name="잉크 19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7" name="잉크 196"/>
              <p14:cNvContentPartPr/>
              <p14:nvPr/>
            </p14:nvContentPartPr>
            <p14:xfrm>
              <a:off x="8496528" y="6087793"/>
              <a:ext cx="25807" cy="45719"/>
            </p14:xfrm>
          </p:contentPart>
        </mc:Choice>
        <mc:Fallback xmlns="">
          <p:pic>
            <p:nvPicPr>
              <p:cNvPr id="197" name="잉크 19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202" name="직사각형 201"/>
          <p:cNvSpPr/>
          <p:nvPr/>
        </p:nvSpPr>
        <p:spPr>
          <a:xfrm>
            <a:off x="8595804" y="5609022"/>
            <a:ext cx="737616" cy="33457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err="1" smtClean="0">
                <a:latin typeface="Noto Sans CJK JP Regular"/>
              </a:rPr>
              <a:t>룰최적화</a:t>
            </a:r>
            <a:endParaRPr lang="ko-KR" altLang="en-US" sz="1000" smtClean="0">
              <a:latin typeface="Noto Sans CJK JP Regular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8595804" y="6019800"/>
            <a:ext cx="737616" cy="40484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err="1" smtClean="0">
                <a:latin typeface="Noto Sans CJK JP Regular"/>
              </a:rPr>
              <a:t>신규룰</a:t>
            </a:r>
            <a:endParaRPr lang="en-US" altLang="ko-KR" sz="1000" smtClean="0">
              <a:latin typeface="Noto Sans CJK JP Regular"/>
            </a:endParaRPr>
          </a:p>
          <a:p>
            <a:pPr algn="ctr"/>
            <a:r>
              <a:rPr lang="ko-KR" altLang="en-US" sz="1000" smtClean="0">
                <a:latin typeface="Noto Sans CJK JP Regular"/>
              </a:rPr>
              <a:t>시뮬레이션</a:t>
            </a:r>
          </a:p>
        </p:txBody>
      </p:sp>
      <p:cxnSp>
        <p:nvCxnSpPr>
          <p:cNvPr id="205" name="직선 화살표 연결선 204"/>
          <p:cNvCxnSpPr/>
          <p:nvPr/>
        </p:nvCxnSpPr>
        <p:spPr>
          <a:xfrm>
            <a:off x="8817936" y="4850216"/>
            <a:ext cx="0" cy="36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>
            <a:off x="8970336" y="4850216"/>
            <a:ext cx="0" cy="36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>
            <a:off x="9122736" y="4850216"/>
            <a:ext cx="0" cy="36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655416" y="5286345"/>
            <a:ext cx="640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kern="1200" smtClean="0">
                <a:solidFill>
                  <a:schemeClr val="tx1"/>
                </a:solidFill>
              </a:rPr>
              <a:t>영업시간내</a:t>
            </a:r>
            <a:endParaRPr lang="en-US" altLang="ko-KR" sz="700" kern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smtClean="0"/>
              <a:t>실시간</a:t>
            </a:r>
            <a:endParaRPr lang="ko-KR" altLang="en-US" sz="700" kern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smtClean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>
                <a:latin typeface="+mj-ea"/>
                <a:cs typeface="Times New Roman"/>
              </a:rPr>
              <a:t>2. </a:t>
            </a:r>
            <a:r>
              <a:rPr lang="en-US" altLang="ko-KR" spc="95" smtClean="0">
                <a:latin typeface="+mj-ea"/>
                <a:cs typeface="Times New Roman"/>
              </a:rPr>
              <a:t>STR </a:t>
            </a:r>
            <a:r>
              <a:rPr lang="ko-KR" altLang="en-US" spc="95" smtClean="0">
                <a:latin typeface="+mj-ea"/>
                <a:cs typeface="Times New Roman"/>
              </a:rPr>
              <a:t>시뮬레이션 시스템 현황</a:t>
            </a:r>
            <a:endParaRPr lang="ko-KR" altLang="en-US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>
                <a:latin typeface="Times New Roman"/>
                <a:cs typeface="Times New Roman"/>
              </a:rPr>
              <a:t>. </a:t>
            </a:r>
            <a:r>
              <a:rPr lang="ko-KR" altLang="en-US" sz="160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>
                <a:latin typeface="Times New Roman"/>
                <a:cs typeface="Times New Roman"/>
              </a:rPr>
              <a:t>.</a:t>
            </a:r>
            <a:endParaRPr lang="en-US" altLang="ko-KR" sz="1596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/>
              <a:t> </a:t>
            </a:r>
            <a:r>
              <a:rPr lang="en-US" altLang="ko-KR" sz="1100" smtClean="0"/>
              <a:t>DB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 </a:t>
            </a:r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일별 이행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정규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err="1" smtClean="0">
                <a:latin typeface="Noto Sans CJK JP Regular"/>
              </a:rPr>
              <a:t>시뮬</a:t>
            </a:r>
            <a:endParaRPr lang="ko-KR" altLang="en-US" sz="1000" smtClean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수시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sp>
        <p:nvSpPr>
          <p:cNvPr id="77" name="object 10"/>
          <p:cNvSpPr/>
          <p:nvPr/>
        </p:nvSpPr>
        <p:spPr>
          <a:xfrm>
            <a:off x="3478633" y="2702440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직사각형 80"/>
          <p:cNvSpPr/>
          <p:nvPr/>
        </p:nvSpPr>
        <p:spPr>
          <a:xfrm>
            <a:off x="3863006" y="4800600"/>
            <a:ext cx="2156794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smtClean="0">
              <a:latin typeface="Noto Sans CJK JP Regular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16021" y="3286449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3" name="잉크 82"/>
              <p14:cNvContentPartPr/>
              <p14:nvPr/>
            </p14:nvContentPartPr>
            <p14:xfrm>
              <a:off x="6081511" y="6723896"/>
              <a:ext cx="25807" cy="45719"/>
            </p14:xfrm>
          </p:contentPart>
        </mc:Choice>
        <mc:Fallback xmlns="">
          <p:pic>
            <p:nvPicPr>
              <p:cNvPr id="83" name="잉크 8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4" name="잉크 83"/>
              <p14:cNvContentPartPr/>
              <p14:nvPr/>
            </p14:nvContentPartPr>
            <p14:xfrm>
              <a:off x="4560226" y="3460673"/>
              <a:ext cx="41563" cy="45719"/>
            </p14:xfrm>
          </p:contentPart>
        </mc:Choice>
        <mc:Fallback xmlns="">
          <p:pic>
            <p:nvPicPr>
              <p:cNvPr id="84" name="잉크 8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/>
          <p:cNvSpPr txBox="1"/>
          <p:nvPr/>
        </p:nvSpPr>
        <p:spPr>
          <a:xfrm>
            <a:off x="3924693" y="2959615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70527" y="4077777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ko-KR" sz="1100" smtClean="0"/>
              <a:t> DB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5" name="잉크 94"/>
              <p14:cNvContentPartPr/>
              <p14:nvPr/>
            </p14:nvContentPartPr>
            <p14:xfrm>
              <a:off x="4459118" y="5180768"/>
              <a:ext cx="25807" cy="45719"/>
            </p14:xfrm>
          </p:contentPart>
        </mc:Choice>
        <mc:Fallback xmlns="">
          <p:pic>
            <p:nvPicPr>
              <p:cNvPr id="95" name="잉크 9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97" name="꺾인 연결선 96"/>
          <p:cNvCxnSpPr>
            <a:stCxn id="82" idx="1"/>
            <a:endCxn id="92" idx="1"/>
          </p:cNvCxnSpPr>
          <p:nvPr/>
        </p:nvCxnSpPr>
        <p:spPr>
          <a:xfrm rot="10800000" flipV="1">
            <a:off x="3870527" y="3485526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87421" y="374364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일별 이행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66851" y="492859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정규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72872" y="4368228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잉크 103"/>
              <p14:cNvContentPartPr/>
              <p14:nvPr/>
            </p14:nvContentPartPr>
            <p14:xfrm>
              <a:off x="4483825" y="4514509"/>
              <a:ext cx="41563" cy="45719"/>
            </p14:xfrm>
          </p:contentPart>
        </mc:Choice>
        <mc:Fallback xmlns="">
          <p:pic>
            <p:nvPicPr>
              <p:cNvPr id="104" name="잉크 10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직사각형 105"/>
          <p:cNvSpPr/>
          <p:nvPr/>
        </p:nvSpPr>
        <p:spPr>
          <a:xfrm>
            <a:off x="4101673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735741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369809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9" name="잉크 108"/>
              <p14:cNvContentPartPr/>
              <p14:nvPr/>
            </p14:nvContentPartPr>
            <p14:xfrm>
              <a:off x="4552141" y="4528187"/>
              <a:ext cx="41563" cy="45719"/>
            </p14:xfrm>
          </p:contentPart>
        </mc:Choice>
        <mc:Fallback xmlns="">
          <p:pic>
            <p:nvPicPr>
              <p:cNvPr id="109" name="잉크 1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8" name="직사각형 117"/>
          <p:cNvSpPr/>
          <p:nvPr/>
        </p:nvSpPr>
        <p:spPr>
          <a:xfrm>
            <a:off x="4093588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4727656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361724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558394" y="49160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경보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558394" y="55283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err="1" smtClean="0">
                <a:latin typeface="Noto Sans CJK JP Regular"/>
              </a:rPr>
              <a:t>시뮬</a:t>
            </a:r>
            <a:endParaRPr lang="ko-KR" altLang="en-US" sz="1000" smtClean="0">
              <a:latin typeface="Noto Sans CJK JP Regular"/>
            </a:endParaRPr>
          </a:p>
        </p:txBody>
      </p:sp>
      <p:cxnSp>
        <p:nvCxnSpPr>
          <p:cNvPr id="125" name="꺾인 연결선 124"/>
          <p:cNvCxnSpPr>
            <a:stCxn id="103" idx="3"/>
            <a:endCxn id="124" idx="3"/>
          </p:cNvCxnSpPr>
          <p:nvPr/>
        </p:nvCxnSpPr>
        <p:spPr>
          <a:xfrm flipH="1">
            <a:off x="5296010" y="4567305"/>
            <a:ext cx="777008" cy="1113121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578831" y="5474215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수시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9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smtClean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>
                <a:latin typeface="+mj-ea"/>
                <a:cs typeface="Times New Roman"/>
              </a:rPr>
              <a:t>2. </a:t>
            </a:r>
            <a:r>
              <a:rPr lang="en-US" altLang="ko-KR" spc="95" smtClean="0">
                <a:latin typeface="+mj-ea"/>
                <a:cs typeface="Times New Roman"/>
              </a:rPr>
              <a:t>STR </a:t>
            </a:r>
            <a:r>
              <a:rPr lang="ko-KR" altLang="en-US" spc="95" smtClean="0">
                <a:latin typeface="+mj-ea"/>
                <a:cs typeface="Times New Roman"/>
              </a:rPr>
              <a:t>시뮬레이션 시스템 현황</a:t>
            </a:r>
            <a:endParaRPr lang="ko-KR" altLang="en-US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>
                <a:latin typeface="Times New Roman"/>
                <a:cs typeface="Times New Roman"/>
              </a:rPr>
              <a:t>. </a:t>
            </a:r>
            <a:r>
              <a:rPr lang="ko-KR" altLang="en-US" sz="160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>
                <a:latin typeface="Times New Roman"/>
                <a:cs typeface="Times New Roman"/>
              </a:rPr>
              <a:t>.</a:t>
            </a:r>
            <a:endParaRPr lang="en-US" altLang="ko-KR" sz="1596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/>
              <a:t> </a:t>
            </a:r>
            <a:r>
              <a:rPr lang="en-US" altLang="ko-KR" sz="1100" smtClean="0"/>
              <a:t>DB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일별 이행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정규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err="1" smtClean="0">
                <a:latin typeface="Noto Sans CJK JP Regular"/>
              </a:rPr>
              <a:t>시뮬</a:t>
            </a:r>
            <a:endParaRPr lang="ko-KR" altLang="en-US" sz="1000" smtClean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수시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smtClean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>
                <a:latin typeface="+mj-ea"/>
                <a:cs typeface="Times New Roman"/>
              </a:rPr>
              <a:t>2. </a:t>
            </a:r>
            <a:r>
              <a:rPr lang="en-US" altLang="ko-KR" spc="95" smtClean="0">
                <a:latin typeface="+mj-ea"/>
                <a:cs typeface="Times New Roman"/>
              </a:rPr>
              <a:t>STR </a:t>
            </a:r>
            <a:r>
              <a:rPr lang="ko-KR" altLang="en-US" spc="95" smtClean="0">
                <a:latin typeface="+mj-ea"/>
                <a:cs typeface="Times New Roman"/>
              </a:rPr>
              <a:t>시뮬레이션 시스템 현황</a:t>
            </a:r>
            <a:endParaRPr lang="ko-KR" altLang="en-US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2" name="잉크 141"/>
              <p14:cNvContentPartPr/>
              <p14:nvPr/>
            </p14:nvContentPartPr>
            <p14:xfrm>
              <a:off x="13508473" y="4455430"/>
              <a:ext cx="360" cy="360"/>
            </p14:xfrm>
          </p:contentPart>
        </mc:Choice>
        <mc:Fallback xmlns="">
          <p:pic>
            <p:nvPicPr>
              <p:cNvPr id="142" name="잉크 14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95873" y="4442830"/>
                <a:ext cx="25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>
                <a:latin typeface="Times New Roman"/>
                <a:cs typeface="Times New Roman"/>
              </a:rPr>
              <a:t>. </a:t>
            </a:r>
            <a:r>
              <a:rPr lang="ko-KR" altLang="en-US" sz="160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>
                <a:latin typeface="Times New Roman"/>
                <a:cs typeface="Times New Roman"/>
              </a:rPr>
              <a:t>.</a:t>
            </a:r>
            <a:endParaRPr lang="en-US" altLang="ko-KR" sz="1596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/>
              <a:t> </a:t>
            </a:r>
            <a:r>
              <a:rPr lang="en-US" altLang="ko-KR" sz="1100" smtClean="0"/>
              <a:t>DB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일별 이행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정규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err="1" smtClean="0">
                <a:latin typeface="Noto Sans CJK JP Regular"/>
              </a:rPr>
              <a:t>시뮬</a:t>
            </a:r>
            <a:endParaRPr lang="ko-KR" altLang="en-US" sz="1000" smtClean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수시 배치</a:t>
            </a:r>
            <a:endParaRPr lang="ko-KR" altLang="en-US" sz="1000" kern="1200">
              <a:solidFill>
                <a:schemeClr val="tx1"/>
              </a:solidFill>
            </a:endParaRPr>
          </a:p>
        </p:txBody>
      </p:sp>
      <p:graphicFrame>
        <p:nvGraphicFramePr>
          <p:cNvPr id="47" name="object 2559"/>
          <p:cNvGraphicFramePr>
            <a:graphicFrameLocks noGrp="1"/>
          </p:cNvGraphicFramePr>
          <p:nvPr>
            <p:extLst/>
          </p:nvPr>
        </p:nvGraphicFramePr>
        <p:xfrm>
          <a:off x="3988307" y="3888105"/>
          <a:ext cx="8507091" cy="388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8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2895"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lang="en-US" sz="1100" spc="15" smtClean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ko-KR" altLang="en-US" sz="1100" spc="15" smtClean="0">
                          <a:latin typeface="Times New Roman"/>
                          <a:cs typeface="Times New Roman"/>
                        </a:rPr>
                        <a:t>시</a:t>
                      </a:r>
                      <a:r>
                        <a:rPr lang="en-US" altLang="ko-KR" sz="1100" spc="15" smtClean="0">
                          <a:latin typeface="Times New Roman"/>
                          <a:cs typeface="Times New Roman"/>
                        </a:rPr>
                        <a:t>~9</a:t>
                      </a:r>
                      <a:r>
                        <a:rPr lang="ko-KR" altLang="en-US" sz="1100" spc="15" smtClean="0">
                          <a:latin typeface="Times New Roman"/>
                          <a:cs typeface="Times New Roman"/>
                        </a:rPr>
                        <a:t>시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lang="en-US" sz="1100" smtClean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lang="ko-KR" altLang="en-US" sz="1100" smtClean="0">
                          <a:latin typeface="Times New Roman"/>
                          <a:cs typeface="Times New Roman"/>
                        </a:rPr>
                        <a:t>시</a:t>
                      </a:r>
                      <a:r>
                        <a:rPr lang="en-US" altLang="ko-KR" sz="1100" smtClean="0">
                          <a:latin typeface="Times New Roman"/>
                          <a:cs typeface="Times New Roman"/>
                        </a:rPr>
                        <a:t>~6</a:t>
                      </a:r>
                      <a:r>
                        <a:rPr lang="ko-KR" altLang="en-US" sz="1100" smtClean="0">
                          <a:latin typeface="Times New Roman"/>
                          <a:cs typeface="Times New Roman"/>
                        </a:rPr>
                        <a:t>시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15">
                          <a:latin typeface="Times New Roman"/>
                          <a:cs typeface="Times New Roman"/>
                        </a:rPr>
                        <a:t>M3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10">
                          <a:latin typeface="Times New Roman"/>
                          <a:cs typeface="Times New Roman"/>
                        </a:rPr>
                        <a:t>M4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15">
                          <a:latin typeface="Times New Roman"/>
                          <a:cs typeface="Times New Roman"/>
                        </a:rPr>
                        <a:t>M5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>
                          <a:latin typeface="Times New Roman"/>
                          <a:cs typeface="Times New Roman"/>
                        </a:rPr>
                        <a:t>M6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>
                          <a:latin typeface="Times New Roman"/>
                          <a:cs typeface="Times New Roman"/>
                        </a:rPr>
                        <a:t>M7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>
                          <a:latin typeface="Times New Roman"/>
                          <a:cs typeface="Times New Roman"/>
                        </a:rPr>
                        <a:t>M8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>
                          <a:latin typeface="Times New Roman"/>
                          <a:cs typeface="Times New Roman"/>
                        </a:rPr>
                        <a:t>M9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35">
                          <a:latin typeface="Times New Roman"/>
                          <a:cs typeface="Times New Roman"/>
                        </a:rPr>
                        <a:t>M10 </a:t>
                      </a:r>
                      <a:r>
                        <a:rPr sz="1100" spc="55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1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5">
                          <a:latin typeface="Times New Roman"/>
                          <a:cs typeface="Times New Roman"/>
                        </a:rPr>
                        <a:t>M13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object 2616"/>
          <p:cNvSpPr/>
          <p:nvPr/>
        </p:nvSpPr>
        <p:spPr>
          <a:xfrm>
            <a:off x="4015740" y="3004820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617"/>
          <p:cNvSpPr/>
          <p:nvPr/>
        </p:nvSpPr>
        <p:spPr>
          <a:xfrm>
            <a:off x="6135623" y="3618358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620"/>
          <p:cNvSpPr/>
          <p:nvPr/>
        </p:nvSpPr>
        <p:spPr>
          <a:xfrm>
            <a:off x="12496800" y="3618358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621"/>
          <p:cNvSpPr/>
          <p:nvPr/>
        </p:nvSpPr>
        <p:spPr>
          <a:xfrm>
            <a:off x="4087368" y="3276600"/>
            <a:ext cx="1973580" cy="128270"/>
          </a:xfrm>
          <a:custGeom>
            <a:avLst/>
            <a:gdLst/>
            <a:ahLst/>
            <a:cxnLst/>
            <a:rect l="l" t="t" r="r" b="b"/>
            <a:pathLst>
              <a:path w="1973579" h="128269">
                <a:moveTo>
                  <a:pt x="128016" y="128016"/>
                </a:moveTo>
                <a:lnTo>
                  <a:pt x="0" y="64008"/>
                </a:lnTo>
                <a:lnTo>
                  <a:pt x="128016" y="0"/>
                </a:lnTo>
                <a:lnTo>
                  <a:pt x="128016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8016" y="70104"/>
                </a:lnTo>
                <a:lnTo>
                  <a:pt x="128016" y="128016"/>
                </a:lnTo>
                <a:close/>
              </a:path>
              <a:path w="1973579" h="128269">
                <a:moveTo>
                  <a:pt x="1844040" y="128016"/>
                </a:moveTo>
                <a:lnTo>
                  <a:pt x="1844040" y="0"/>
                </a:lnTo>
                <a:lnTo>
                  <a:pt x="1961242" y="57912"/>
                </a:lnTo>
                <a:lnTo>
                  <a:pt x="1857756" y="57912"/>
                </a:lnTo>
                <a:lnTo>
                  <a:pt x="1857756" y="70104"/>
                </a:lnTo>
                <a:lnTo>
                  <a:pt x="1961242" y="70104"/>
                </a:lnTo>
                <a:lnTo>
                  <a:pt x="1844040" y="128016"/>
                </a:lnTo>
                <a:close/>
              </a:path>
              <a:path w="1973579" h="128269">
                <a:moveTo>
                  <a:pt x="128016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8016" y="57912"/>
                </a:lnTo>
                <a:lnTo>
                  <a:pt x="128016" y="70104"/>
                </a:lnTo>
                <a:close/>
              </a:path>
              <a:path w="1973579" h="128269">
                <a:moveTo>
                  <a:pt x="1844040" y="70104"/>
                </a:moveTo>
                <a:lnTo>
                  <a:pt x="128016" y="70104"/>
                </a:lnTo>
                <a:lnTo>
                  <a:pt x="128016" y="57912"/>
                </a:lnTo>
                <a:lnTo>
                  <a:pt x="1844040" y="57912"/>
                </a:lnTo>
                <a:lnTo>
                  <a:pt x="1844040" y="70104"/>
                </a:lnTo>
                <a:close/>
              </a:path>
              <a:path w="1973579" h="128269">
                <a:moveTo>
                  <a:pt x="1961242" y="70104"/>
                </a:moveTo>
                <a:lnTo>
                  <a:pt x="1857756" y="70104"/>
                </a:lnTo>
                <a:lnTo>
                  <a:pt x="1857756" y="57912"/>
                </a:lnTo>
                <a:lnTo>
                  <a:pt x="1961242" y="57912"/>
                </a:lnTo>
                <a:lnTo>
                  <a:pt x="1973580" y="64008"/>
                </a:lnTo>
                <a:lnTo>
                  <a:pt x="1961242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622"/>
          <p:cNvSpPr/>
          <p:nvPr/>
        </p:nvSpPr>
        <p:spPr>
          <a:xfrm>
            <a:off x="6144768" y="3670174"/>
            <a:ext cx="2887980" cy="128270"/>
          </a:xfrm>
          <a:custGeom>
            <a:avLst/>
            <a:gdLst/>
            <a:ahLst/>
            <a:cxnLst/>
            <a:rect l="l" t="t" r="r" b="b"/>
            <a:pathLst>
              <a:path w="2887979" h="128269">
                <a:moveTo>
                  <a:pt x="129540" y="128016"/>
                </a:moveTo>
                <a:lnTo>
                  <a:pt x="0" y="64008"/>
                </a:lnTo>
                <a:lnTo>
                  <a:pt x="129540" y="0"/>
                </a:lnTo>
                <a:lnTo>
                  <a:pt x="129540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9540" y="70104"/>
                </a:lnTo>
                <a:lnTo>
                  <a:pt x="129540" y="128016"/>
                </a:lnTo>
                <a:close/>
              </a:path>
              <a:path w="2887979" h="128269">
                <a:moveTo>
                  <a:pt x="2758440" y="128016"/>
                </a:moveTo>
                <a:lnTo>
                  <a:pt x="2758440" y="0"/>
                </a:lnTo>
                <a:lnTo>
                  <a:pt x="2875642" y="57912"/>
                </a:lnTo>
                <a:lnTo>
                  <a:pt x="2772156" y="57912"/>
                </a:lnTo>
                <a:lnTo>
                  <a:pt x="2772156" y="70104"/>
                </a:lnTo>
                <a:lnTo>
                  <a:pt x="2875642" y="70104"/>
                </a:lnTo>
                <a:lnTo>
                  <a:pt x="2758440" y="128016"/>
                </a:lnTo>
                <a:close/>
              </a:path>
              <a:path w="2887979" h="128269">
                <a:moveTo>
                  <a:pt x="129540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9540" y="57912"/>
                </a:lnTo>
                <a:lnTo>
                  <a:pt x="129540" y="70104"/>
                </a:lnTo>
                <a:close/>
              </a:path>
              <a:path w="2887979" h="128269">
                <a:moveTo>
                  <a:pt x="2758440" y="70104"/>
                </a:moveTo>
                <a:lnTo>
                  <a:pt x="129540" y="70104"/>
                </a:lnTo>
                <a:lnTo>
                  <a:pt x="129540" y="57912"/>
                </a:lnTo>
                <a:lnTo>
                  <a:pt x="2758440" y="57912"/>
                </a:lnTo>
                <a:lnTo>
                  <a:pt x="2758440" y="70104"/>
                </a:lnTo>
                <a:close/>
              </a:path>
              <a:path w="2887979" h="128269">
                <a:moveTo>
                  <a:pt x="2875642" y="70104"/>
                </a:moveTo>
                <a:lnTo>
                  <a:pt x="2772156" y="70104"/>
                </a:lnTo>
                <a:lnTo>
                  <a:pt x="2772156" y="57912"/>
                </a:lnTo>
                <a:lnTo>
                  <a:pt x="2875642" y="57912"/>
                </a:lnTo>
                <a:lnTo>
                  <a:pt x="2887980" y="64008"/>
                </a:lnTo>
                <a:lnTo>
                  <a:pt x="2875642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624"/>
          <p:cNvSpPr/>
          <p:nvPr/>
        </p:nvSpPr>
        <p:spPr>
          <a:xfrm>
            <a:off x="11711939" y="3670174"/>
            <a:ext cx="730250" cy="128270"/>
          </a:xfrm>
          <a:custGeom>
            <a:avLst/>
            <a:gdLst/>
            <a:ahLst/>
            <a:cxnLst/>
            <a:rect l="l" t="t" r="r" b="b"/>
            <a:pathLst>
              <a:path w="730250" h="128269">
                <a:moveTo>
                  <a:pt x="128016" y="128016"/>
                </a:moveTo>
                <a:lnTo>
                  <a:pt x="0" y="64008"/>
                </a:lnTo>
                <a:lnTo>
                  <a:pt x="128016" y="0"/>
                </a:lnTo>
                <a:lnTo>
                  <a:pt x="128016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8016" y="70104"/>
                </a:lnTo>
                <a:lnTo>
                  <a:pt x="128016" y="128016"/>
                </a:lnTo>
                <a:close/>
              </a:path>
              <a:path w="730250" h="128269">
                <a:moveTo>
                  <a:pt x="601980" y="128016"/>
                </a:moveTo>
                <a:lnTo>
                  <a:pt x="601980" y="0"/>
                </a:lnTo>
                <a:lnTo>
                  <a:pt x="717804" y="57912"/>
                </a:lnTo>
                <a:lnTo>
                  <a:pt x="614172" y="57912"/>
                </a:lnTo>
                <a:lnTo>
                  <a:pt x="614172" y="70104"/>
                </a:lnTo>
                <a:lnTo>
                  <a:pt x="717804" y="70104"/>
                </a:lnTo>
                <a:lnTo>
                  <a:pt x="601980" y="128016"/>
                </a:lnTo>
                <a:close/>
              </a:path>
              <a:path w="730250" h="128269">
                <a:moveTo>
                  <a:pt x="128016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8016" y="57912"/>
                </a:lnTo>
                <a:lnTo>
                  <a:pt x="128016" y="70104"/>
                </a:lnTo>
                <a:close/>
              </a:path>
              <a:path w="730250" h="128269">
                <a:moveTo>
                  <a:pt x="601980" y="70104"/>
                </a:moveTo>
                <a:lnTo>
                  <a:pt x="128016" y="70104"/>
                </a:lnTo>
                <a:lnTo>
                  <a:pt x="128016" y="57912"/>
                </a:lnTo>
                <a:lnTo>
                  <a:pt x="601980" y="57912"/>
                </a:lnTo>
                <a:lnTo>
                  <a:pt x="601980" y="70104"/>
                </a:lnTo>
                <a:close/>
              </a:path>
              <a:path w="730250" h="128269">
                <a:moveTo>
                  <a:pt x="717804" y="70104"/>
                </a:moveTo>
                <a:lnTo>
                  <a:pt x="614172" y="70104"/>
                </a:lnTo>
                <a:lnTo>
                  <a:pt x="614172" y="57912"/>
                </a:lnTo>
                <a:lnTo>
                  <a:pt x="717804" y="57912"/>
                </a:lnTo>
                <a:lnTo>
                  <a:pt x="729996" y="64008"/>
                </a:lnTo>
                <a:lnTo>
                  <a:pt x="717804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2625"/>
          <p:cNvSpPr/>
          <p:nvPr/>
        </p:nvSpPr>
        <p:spPr>
          <a:xfrm>
            <a:off x="11887200" y="3558922"/>
            <a:ext cx="390525" cy="325120"/>
          </a:xfrm>
          <a:custGeom>
            <a:avLst/>
            <a:gdLst/>
            <a:ahLst/>
            <a:cxnLst/>
            <a:rect l="l" t="t" r="r" b="b"/>
            <a:pathLst>
              <a:path w="390525" h="325119">
                <a:moveTo>
                  <a:pt x="0" y="0"/>
                </a:moveTo>
                <a:lnTo>
                  <a:pt x="390144" y="0"/>
                </a:lnTo>
                <a:lnTo>
                  <a:pt x="390144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2626"/>
          <p:cNvSpPr txBox="1"/>
          <p:nvPr/>
        </p:nvSpPr>
        <p:spPr>
          <a:xfrm>
            <a:off x="11874552" y="3614832"/>
            <a:ext cx="41402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0">
                <a:latin typeface="Noto Sans CJK JP Regular"/>
                <a:cs typeface="Noto Sans CJK JP Regular"/>
              </a:rPr>
              <a:t>안정화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76" name="object 2627"/>
          <p:cNvSpPr/>
          <p:nvPr/>
        </p:nvSpPr>
        <p:spPr>
          <a:xfrm>
            <a:off x="4674372" y="3180080"/>
            <a:ext cx="693821" cy="325120"/>
          </a:xfrm>
          <a:custGeom>
            <a:avLst/>
            <a:gdLst/>
            <a:ahLst/>
            <a:cxnLst/>
            <a:rect l="l" t="t" r="r" b="b"/>
            <a:pathLst>
              <a:path w="573405" h="325119">
                <a:moveTo>
                  <a:pt x="0" y="0"/>
                </a:moveTo>
                <a:lnTo>
                  <a:pt x="573024" y="0"/>
                </a:lnTo>
                <a:lnTo>
                  <a:pt x="573024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smtClean="0"/>
              <a:t>정규 배치</a:t>
            </a:r>
            <a:endParaRPr sz="1050"/>
          </a:p>
        </p:txBody>
      </p:sp>
      <p:sp>
        <p:nvSpPr>
          <p:cNvPr id="78" name="object 2629"/>
          <p:cNvSpPr/>
          <p:nvPr/>
        </p:nvSpPr>
        <p:spPr>
          <a:xfrm>
            <a:off x="7120128" y="3558922"/>
            <a:ext cx="1132840" cy="325120"/>
          </a:xfrm>
          <a:custGeom>
            <a:avLst/>
            <a:gdLst/>
            <a:ahLst/>
            <a:cxnLst/>
            <a:rect l="l" t="t" r="r" b="b"/>
            <a:pathLst>
              <a:path w="1132839" h="325119">
                <a:moveTo>
                  <a:pt x="0" y="0"/>
                </a:moveTo>
                <a:lnTo>
                  <a:pt x="1132332" y="0"/>
                </a:lnTo>
                <a:lnTo>
                  <a:pt x="1132332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2630"/>
          <p:cNvSpPr txBox="1"/>
          <p:nvPr/>
        </p:nvSpPr>
        <p:spPr>
          <a:xfrm>
            <a:off x="7108941" y="3614832"/>
            <a:ext cx="113093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0">
                <a:latin typeface="Noto Sans CJK JP Regular"/>
                <a:cs typeface="Noto Sans CJK JP Regular"/>
              </a:rPr>
              <a:t>개발 및</a:t>
            </a:r>
            <a:r>
              <a:rPr sz="1000" spc="-95">
                <a:latin typeface="Noto Sans CJK JP Regular"/>
                <a:cs typeface="Noto Sans CJK JP Regular"/>
              </a:rPr>
              <a:t> </a:t>
            </a:r>
            <a:r>
              <a:rPr sz="1000" spc="100">
                <a:latin typeface="Noto Sans CJK JP Regular"/>
                <a:cs typeface="Noto Sans CJK JP Regular"/>
              </a:rPr>
              <a:t>단위테스트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174760" y="4495800"/>
            <a:ext cx="2149840" cy="1144723"/>
          </a:xfrm>
          <a:prstGeom prst="ellipse">
            <a:avLst/>
          </a:prstGeom>
          <a:solidFill>
            <a:srgbClr val="386997"/>
          </a:solidFill>
          <a:ln w="3175">
            <a:solidFill>
              <a:schemeClr val="tx2">
                <a:lumMod val="40000"/>
                <a:lumOff val="60000"/>
                <a:alpha val="99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smtClean="0">
              <a:latin typeface="Noto Sans CJK JP 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39000" y="4715312"/>
            <a:ext cx="1295400" cy="101730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smtClean="0">
              <a:latin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993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>
                <a:latin typeface="+mj-ea"/>
                <a:cs typeface="Times New Roman"/>
              </a:rPr>
              <a:t>2. STR </a:t>
            </a:r>
            <a:r>
              <a:rPr lang="ko-KR" altLang="en-US" spc="95">
                <a:latin typeface="+mj-ea"/>
                <a:cs typeface="Times New Roman"/>
              </a:rPr>
              <a:t>시뮬레이션 </a:t>
            </a:r>
            <a:r>
              <a:rPr lang="ko-KR" altLang="en-US" spc="95" smtClean="0">
                <a:latin typeface="+mj-ea"/>
                <a:cs typeface="Times New Roman"/>
              </a:rPr>
              <a:t>시스템 현황</a:t>
            </a:r>
            <a:endParaRPr lang="ko-KR" altLang="en-US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6" name="잉크 105"/>
              <p14:cNvContentPartPr/>
              <p14:nvPr/>
            </p14:nvContentPartPr>
            <p14:xfrm>
              <a:off x="4724668" y="4702736"/>
              <a:ext cx="45719" cy="45719"/>
            </p14:xfrm>
          </p:contentPart>
        </mc:Choice>
        <mc:Fallback xmlns="">
          <p:pic>
            <p:nvPicPr>
              <p:cNvPr id="106" name="잉크 10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2" name="잉크 141"/>
              <p14:cNvContentPartPr/>
              <p14:nvPr/>
            </p14:nvContentPartPr>
            <p14:xfrm>
              <a:off x="13508473" y="4455430"/>
              <a:ext cx="360" cy="360"/>
            </p14:xfrm>
          </p:contentPart>
        </mc:Choice>
        <mc:Fallback xmlns="">
          <p:pic>
            <p:nvPicPr>
              <p:cNvPr id="142" name="잉크 14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95873" y="4442830"/>
                <a:ext cx="25560" cy="255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object 111"/>
          <p:cNvSpPr/>
          <p:nvPr/>
        </p:nvSpPr>
        <p:spPr>
          <a:xfrm>
            <a:off x="4114800" y="4274999"/>
            <a:ext cx="1099766" cy="1226286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13"/>
          <p:cNvSpPr/>
          <p:nvPr/>
        </p:nvSpPr>
        <p:spPr>
          <a:xfrm>
            <a:off x="4317190" y="4349987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  <a:endParaRPr sz="1000">
              <a:latin typeface="Noto Sans CJK JP Regular"/>
            </a:endParaRPr>
          </a:p>
        </p:txBody>
      </p:sp>
      <p:sp>
        <p:nvSpPr>
          <p:cNvPr id="34" name="object 113"/>
          <p:cNvSpPr/>
          <p:nvPr/>
        </p:nvSpPr>
        <p:spPr>
          <a:xfrm>
            <a:off x="4317190" y="4740753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  <a:endParaRPr sz="1000">
              <a:latin typeface="Noto Sans CJK JP Regular"/>
            </a:endParaRPr>
          </a:p>
        </p:txBody>
      </p:sp>
      <p:sp>
        <p:nvSpPr>
          <p:cNvPr id="35" name="object 113"/>
          <p:cNvSpPr/>
          <p:nvPr/>
        </p:nvSpPr>
        <p:spPr>
          <a:xfrm>
            <a:off x="4317190" y="5130220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  <a:endParaRPr sz="1000">
              <a:latin typeface="Noto Sans CJK JP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7658" y="3962400"/>
            <a:ext cx="1095818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잉크 44"/>
              <p14:cNvContentPartPr/>
              <p14:nvPr/>
            </p14:nvContentPartPr>
            <p14:xfrm>
              <a:off x="9339902" y="4209340"/>
              <a:ext cx="45719" cy="45719"/>
            </p14:xfrm>
          </p:contentPart>
        </mc:Choice>
        <mc:Fallback xmlns="">
          <p:pic>
            <p:nvPicPr>
              <p:cNvPr id="45" name="잉크 4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object 111"/>
          <p:cNvSpPr/>
          <p:nvPr/>
        </p:nvSpPr>
        <p:spPr>
          <a:xfrm>
            <a:off x="8730034" y="3781603"/>
            <a:ext cx="1099766" cy="1226286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13"/>
          <p:cNvSpPr/>
          <p:nvPr/>
        </p:nvSpPr>
        <p:spPr>
          <a:xfrm>
            <a:off x="8932424" y="3856591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  <a:endParaRPr sz="1000">
              <a:latin typeface="Noto Sans CJK JP Regular"/>
            </a:endParaRPr>
          </a:p>
        </p:txBody>
      </p:sp>
      <p:sp>
        <p:nvSpPr>
          <p:cNvPr id="48" name="object 113"/>
          <p:cNvSpPr/>
          <p:nvPr/>
        </p:nvSpPr>
        <p:spPr>
          <a:xfrm>
            <a:off x="8932424" y="4247357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  <a:endParaRPr sz="1000">
              <a:latin typeface="Noto Sans CJK JP Regular"/>
            </a:endParaRPr>
          </a:p>
        </p:txBody>
      </p:sp>
      <p:sp>
        <p:nvSpPr>
          <p:cNvPr id="49" name="object 113"/>
          <p:cNvSpPr/>
          <p:nvPr/>
        </p:nvSpPr>
        <p:spPr>
          <a:xfrm>
            <a:off x="8932424" y="4636824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  <a:endParaRPr sz="1000">
              <a:latin typeface="Noto Sans CJK JP Regular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32892" y="3462578"/>
            <a:ext cx="1095818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/>
              <a:t>AML </a:t>
            </a:r>
            <a:r>
              <a:rPr lang="ko-KR" altLang="en-US" sz="1100" smtClean="0"/>
              <a:t>배치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잉크 50"/>
              <p14:cNvContentPartPr/>
              <p14:nvPr/>
            </p14:nvContentPartPr>
            <p14:xfrm>
              <a:off x="9329634" y="5830851"/>
              <a:ext cx="45719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object 111"/>
          <p:cNvSpPr/>
          <p:nvPr/>
        </p:nvSpPr>
        <p:spPr>
          <a:xfrm>
            <a:off x="8719766" y="5403114"/>
            <a:ext cx="1099766" cy="1226286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13"/>
          <p:cNvSpPr/>
          <p:nvPr/>
        </p:nvSpPr>
        <p:spPr>
          <a:xfrm>
            <a:off x="8922156" y="5868868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경보</a:t>
            </a:r>
            <a:endParaRPr sz="1000">
              <a:latin typeface="Noto Sans CJK JP Regular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22624" y="5084089"/>
            <a:ext cx="109581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/>
              <a:t>AML </a:t>
            </a:r>
            <a:r>
              <a:rPr lang="ko-KR" altLang="en-US" sz="1100" smtClean="0"/>
              <a:t>온라인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>
                <a:latin typeface="Times New Roman"/>
                <a:cs typeface="Times New Roman"/>
              </a:rPr>
              <a:t>. </a:t>
            </a:r>
            <a:r>
              <a:rPr lang="ko-KR" altLang="en-US" sz="160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>
                <a:latin typeface="Times New Roman"/>
                <a:cs typeface="Times New Roman"/>
              </a:rPr>
              <a:t>.</a:t>
            </a:r>
            <a:endParaRPr lang="en-US" altLang="ko-KR" sz="1596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6444302" y="4207942"/>
              <a:ext cx="45719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object 111"/>
          <p:cNvSpPr/>
          <p:nvPr/>
        </p:nvSpPr>
        <p:spPr>
          <a:xfrm>
            <a:off x="5834961" y="3815691"/>
            <a:ext cx="2188232" cy="390732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113"/>
          <p:cNvSpPr/>
          <p:nvPr/>
        </p:nvSpPr>
        <p:spPr>
          <a:xfrm>
            <a:off x="5867400" y="3855193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거래</a:t>
            </a:r>
            <a:endParaRPr sz="1000">
              <a:latin typeface="Noto Sans CJK JP Regular"/>
            </a:endParaRPr>
          </a:p>
        </p:txBody>
      </p:sp>
      <p:sp>
        <p:nvSpPr>
          <p:cNvPr id="77" name="object 113"/>
          <p:cNvSpPr/>
          <p:nvPr/>
        </p:nvSpPr>
        <p:spPr>
          <a:xfrm>
            <a:off x="6589595" y="3863491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고객</a:t>
            </a:r>
            <a:endParaRPr sz="1000">
              <a:latin typeface="Noto Sans CJK JP Regular"/>
            </a:endParaRPr>
          </a:p>
        </p:txBody>
      </p:sp>
      <p:sp>
        <p:nvSpPr>
          <p:cNvPr id="78" name="object 113"/>
          <p:cNvSpPr/>
          <p:nvPr/>
        </p:nvSpPr>
        <p:spPr>
          <a:xfrm>
            <a:off x="7315200" y="3867577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계좌</a:t>
            </a:r>
            <a:endParaRPr sz="1000">
              <a:latin typeface="Noto Sans CJK JP Regular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44099" y="35052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6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37192" y="7184135"/>
            <a:ext cx="289559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792" y="6419088"/>
            <a:ext cx="9578340" cy="429895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100330" rIns="0" bIns="0" rtlCol="0">
            <a:spAutoFit/>
          </a:bodyPr>
          <a:lstStyle/>
          <a:p>
            <a:pPr marL="1463040">
              <a:lnSpc>
                <a:spcPct val="100000"/>
              </a:lnSpc>
              <a:spcBef>
                <a:spcPts val="790"/>
              </a:spcBef>
            </a:pPr>
            <a:r>
              <a:rPr sz="1500" spc="65">
                <a:solidFill>
                  <a:srgbClr val="282828"/>
                </a:solidFill>
                <a:latin typeface="Noto Sans CJK JP Regular"/>
                <a:cs typeface="Noto Sans CJK JP Regular"/>
              </a:rPr>
              <a:t>금융산업의</a:t>
            </a:r>
            <a:r>
              <a:rPr sz="1500" spc="-155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45">
                <a:solidFill>
                  <a:srgbClr val="282828"/>
                </a:solidFill>
                <a:latin typeface="Noto Sans CJK JP Regular"/>
                <a:cs typeface="Noto Sans CJK JP Regular"/>
              </a:rPr>
              <a:t>컨설팅</a:t>
            </a:r>
            <a:r>
              <a:rPr sz="1500" spc="45">
                <a:solidFill>
                  <a:srgbClr val="282828"/>
                </a:solidFill>
                <a:latin typeface="Times New Roman"/>
                <a:cs typeface="Times New Roman"/>
              </a:rPr>
              <a:t>,</a:t>
            </a:r>
            <a:r>
              <a:rPr sz="1500" spc="-19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75">
                <a:solidFill>
                  <a:srgbClr val="282828"/>
                </a:solidFill>
                <a:latin typeface="Noto Sans CJK JP Regular"/>
                <a:cs typeface="Noto Sans CJK JP Regular"/>
              </a:rPr>
              <a:t>시스템</a:t>
            </a:r>
            <a:r>
              <a:rPr sz="1500" spc="-14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45">
                <a:solidFill>
                  <a:srgbClr val="282828"/>
                </a:solidFill>
                <a:latin typeface="Noto Sans CJK JP Regular"/>
                <a:cs typeface="Noto Sans CJK JP Regular"/>
              </a:rPr>
              <a:t>구축</a:t>
            </a:r>
            <a:r>
              <a:rPr sz="1500" spc="45">
                <a:solidFill>
                  <a:srgbClr val="282828"/>
                </a:solidFill>
                <a:latin typeface="Times New Roman"/>
                <a:cs typeface="Times New Roman"/>
              </a:rPr>
              <a:t>,</a:t>
            </a:r>
            <a:r>
              <a:rPr sz="1500" spc="-17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65">
                <a:solidFill>
                  <a:srgbClr val="282828"/>
                </a:solidFill>
                <a:latin typeface="Noto Sans CJK JP Regular"/>
                <a:cs typeface="Noto Sans CJK JP Regular"/>
              </a:rPr>
              <a:t>운영까지</a:t>
            </a:r>
            <a:r>
              <a:rPr sz="1500" spc="-14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85">
                <a:solidFill>
                  <a:srgbClr val="282828"/>
                </a:solidFill>
                <a:latin typeface="Noto Sans CJK JP Regular"/>
                <a:cs typeface="Noto Sans CJK JP Regular"/>
              </a:rPr>
              <a:t>적용</a:t>
            </a:r>
            <a:r>
              <a:rPr sz="1500" spc="-125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75">
                <a:solidFill>
                  <a:srgbClr val="282828"/>
                </a:solidFill>
                <a:latin typeface="Noto Sans CJK JP Regular"/>
                <a:cs typeface="Noto Sans CJK JP Regular"/>
              </a:rPr>
              <a:t>가능한</a:t>
            </a:r>
            <a:r>
              <a:rPr sz="1500" spc="-13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90">
                <a:solidFill>
                  <a:srgbClr val="282828"/>
                </a:solidFill>
                <a:latin typeface="Times New Roman"/>
                <a:cs typeface="Times New Roman"/>
              </a:rPr>
              <a:t>End</a:t>
            </a:r>
            <a:r>
              <a:rPr sz="1500" spc="-19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85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500" spc="-16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85">
                <a:solidFill>
                  <a:srgbClr val="282828"/>
                </a:solidFill>
                <a:latin typeface="Times New Roman"/>
                <a:cs typeface="Times New Roman"/>
              </a:rPr>
              <a:t>End</a:t>
            </a:r>
            <a:r>
              <a:rPr sz="1500" spc="-18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30">
                <a:solidFill>
                  <a:srgbClr val="282828"/>
                </a:solidFill>
                <a:latin typeface="Times New Roman"/>
                <a:cs typeface="Times New Roman"/>
              </a:rPr>
              <a:t>Solution</a:t>
            </a:r>
            <a:r>
              <a:rPr sz="1500" spc="-19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30">
                <a:solidFill>
                  <a:srgbClr val="282828"/>
                </a:solidFill>
                <a:latin typeface="Times New Roman"/>
                <a:cs typeface="Times New Roman"/>
              </a:rPr>
              <a:t>Provider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235745" y="695957"/>
            <a:ext cx="337566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5">
                <a:latin typeface="Times New Roman"/>
                <a:cs typeface="Times New Roman"/>
              </a:rPr>
              <a:t>1. </a:t>
            </a:r>
            <a:r>
              <a:rPr spc="204"/>
              <a:t>제안사 소개 </a:t>
            </a:r>
            <a:r>
              <a:rPr spc="60">
                <a:latin typeface="Times New Roman"/>
                <a:cs typeface="Times New Roman"/>
              </a:rPr>
              <a:t>&gt; </a:t>
            </a:r>
            <a:r>
              <a:rPr spc="204"/>
              <a:t>보유</a:t>
            </a:r>
            <a:r>
              <a:rPr spc="-80"/>
              <a:t> </a:t>
            </a:r>
            <a:r>
              <a:rPr spc="204"/>
              <a:t>기술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4216" y="1441230"/>
            <a:ext cx="9585960" cy="4578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0"/>
              </a:spcBef>
            </a:pPr>
            <a:r>
              <a:rPr sz="1400" spc="-5">
                <a:latin typeface="Times New Roman"/>
                <a:cs typeface="Times New Roman"/>
              </a:rPr>
              <a:t>IBM</a:t>
            </a:r>
            <a:r>
              <a:rPr sz="1400" spc="-5">
                <a:latin typeface="Noto Sans CJK JP Regular"/>
                <a:cs typeface="Noto Sans CJK JP Regular"/>
              </a:rPr>
              <a:t>은 </a:t>
            </a:r>
            <a:r>
              <a:rPr sz="1400" spc="40">
                <a:latin typeface="Times New Roman"/>
                <a:cs typeface="Times New Roman"/>
              </a:rPr>
              <a:t>Cognitive </a:t>
            </a:r>
            <a:r>
              <a:rPr sz="1400" spc="125">
                <a:latin typeface="Noto Sans CJK JP Regular"/>
                <a:cs typeface="Noto Sans CJK JP Regular"/>
              </a:rPr>
              <a:t>및 </a:t>
            </a:r>
            <a:r>
              <a:rPr sz="1400" spc="55">
                <a:latin typeface="Times New Roman"/>
                <a:cs typeface="Times New Roman"/>
              </a:rPr>
              <a:t>Cloud </a:t>
            </a:r>
            <a:r>
              <a:rPr sz="1400" spc="125">
                <a:latin typeface="Noto Sans CJK JP Regular"/>
                <a:cs typeface="Noto Sans CJK JP Regular"/>
              </a:rPr>
              <a:t>관련 기술을 기반으로 </a:t>
            </a:r>
            <a:r>
              <a:rPr sz="1400" spc="5">
                <a:latin typeface="Times New Roman"/>
                <a:cs typeface="Times New Roman"/>
              </a:rPr>
              <a:t>Digital </a:t>
            </a:r>
            <a:r>
              <a:rPr sz="1400" spc="60">
                <a:latin typeface="Times New Roman"/>
                <a:cs typeface="Times New Roman"/>
              </a:rPr>
              <a:t>Transformation</a:t>
            </a:r>
            <a:r>
              <a:rPr sz="1400" spc="60">
                <a:latin typeface="Noto Sans CJK JP Regular"/>
                <a:cs typeface="Noto Sans CJK JP Regular"/>
              </a:rPr>
              <a:t>을 </a:t>
            </a:r>
            <a:r>
              <a:rPr sz="1400" spc="125">
                <a:latin typeface="Noto Sans CJK JP Regular"/>
                <a:cs typeface="Noto Sans CJK JP Regular"/>
              </a:rPr>
              <a:t>추구하는 </a:t>
            </a:r>
            <a:r>
              <a:rPr sz="1400" spc="114">
                <a:latin typeface="Noto Sans CJK JP Regular"/>
                <a:cs typeface="Noto Sans CJK JP Regular"/>
              </a:rPr>
              <a:t>혁신기업입니다</a:t>
            </a:r>
            <a:r>
              <a:rPr sz="1400" spc="114">
                <a:latin typeface="Times New Roman"/>
                <a:cs typeface="Times New Roman"/>
              </a:rPr>
              <a:t>. </a:t>
            </a:r>
            <a:r>
              <a:rPr sz="1400" spc="95">
                <a:latin typeface="Noto Sans CJK JP Regular"/>
                <a:cs typeface="Noto Sans CJK JP Regular"/>
              </a:rPr>
              <a:t>특히</a:t>
            </a:r>
            <a:r>
              <a:rPr sz="1400" spc="95">
                <a:latin typeface="Times New Roman"/>
                <a:cs typeface="Times New Roman"/>
              </a:rPr>
              <a:t>, </a:t>
            </a:r>
            <a:r>
              <a:rPr sz="1400" spc="130">
                <a:latin typeface="Noto Sans CJK JP Regular"/>
                <a:cs typeface="Noto Sans CJK JP Regular"/>
              </a:rPr>
              <a:t>금융산업  </a:t>
            </a:r>
            <a:r>
              <a:rPr sz="1400" spc="125">
                <a:latin typeface="Noto Sans CJK JP Regular"/>
                <a:cs typeface="Noto Sans CJK JP Regular"/>
              </a:rPr>
              <a:t>전반에 걸쳐 </a:t>
            </a:r>
            <a:r>
              <a:rPr sz="1400" spc="-70">
                <a:latin typeface="Times New Roman"/>
                <a:cs typeface="Times New Roman"/>
              </a:rPr>
              <a:t>AI </a:t>
            </a:r>
            <a:r>
              <a:rPr sz="1400" spc="125">
                <a:latin typeface="Noto Sans CJK JP Regular"/>
                <a:cs typeface="Noto Sans CJK JP Regular"/>
              </a:rPr>
              <a:t>및 </a:t>
            </a:r>
            <a:r>
              <a:rPr sz="1400" spc="45">
                <a:latin typeface="Times New Roman"/>
                <a:cs typeface="Times New Roman"/>
              </a:rPr>
              <a:t>Blockchain, </a:t>
            </a:r>
            <a:r>
              <a:rPr sz="1400" spc="5">
                <a:latin typeface="Times New Roman"/>
                <a:cs typeface="Times New Roman"/>
              </a:rPr>
              <a:t>Big </a:t>
            </a:r>
            <a:r>
              <a:rPr sz="1400" spc="75">
                <a:latin typeface="Times New Roman"/>
                <a:cs typeface="Times New Roman"/>
              </a:rPr>
              <a:t>Data, </a:t>
            </a:r>
            <a:r>
              <a:rPr sz="1400" spc="125">
                <a:latin typeface="Noto Sans CJK JP Regular"/>
                <a:cs typeface="Noto Sans CJK JP Regular"/>
              </a:rPr>
              <a:t>각종 </a:t>
            </a:r>
            <a:r>
              <a:rPr sz="1400" spc="35">
                <a:latin typeface="Times New Roman"/>
                <a:cs typeface="Times New Roman"/>
              </a:rPr>
              <a:t>Application</a:t>
            </a:r>
            <a:r>
              <a:rPr sz="1400" spc="35">
                <a:latin typeface="Noto Sans CJK JP Regular"/>
                <a:cs typeface="Noto Sans CJK JP Regular"/>
              </a:rPr>
              <a:t>을 </a:t>
            </a:r>
            <a:r>
              <a:rPr sz="1400" spc="125">
                <a:latin typeface="Noto Sans CJK JP Regular"/>
                <a:cs typeface="Noto Sans CJK JP Regular"/>
              </a:rPr>
              <a:t>구현하는 방법론 및 수행 경험을 보유하고</a:t>
            </a:r>
            <a:r>
              <a:rPr sz="1400" spc="-45">
                <a:latin typeface="Noto Sans CJK JP Regular"/>
                <a:cs typeface="Noto Sans CJK JP Regular"/>
              </a:rPr>
              <a:t> </a:t>
            </a:r>
            <a:r>
              <a:rPr sz="1400" spc="110">
                <a:latin typeface="Noto Sans CJK JP Regular"/>
                <a:cs typeface="Noto Sans CJK JP Regular"/>
              </a:rPr>
              <a:t>있습니다</a:t>
            </a:r>
            <a:r>
              <a:rPr sz="1400" spc="11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85744" y="5897879"/>
            <a:ext cx="3462527" cy="374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28459" y="2703576"/>
            <a:ext cx="3083560" cy="3199130"/>
          </a:xfrm>
          <a:custGeom>
            <a:avLst/>
            <a:gdLst/>
            <a:ahLst/>
            <a:cxnLst/>
            <a:rect l="l" t="t" r="r" b="b"/>
            <a:pathLst>
              <a:path w="3083559" h="3199129">
                <a:moveTo>
                  <a:pt x="0" y="3198876"/>
                </a:moveTo>
                <a:lnTo>
                  <a:pt x="3083052" y="3198876"/>
                </a:lnTo>
                <a:lnTo>
                  <a:pt x="3083052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412" y="2703576"/>
            <a:ext cx="3081655" cy="3199130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8436" y="2703576"/>
            <a:ext cx="3083560" cy="3199130"/>
          </a:xfrm>
          <a:custGeom>
            <a:avLst/>
            <a:gdLst/>
            <a:ahLst/>
            <a:cxnLst/>
            <a:rect l="l" t="t" r="r" b="b"/>
            <a:pathLst>
              <a:path w="3083559" h="3199129">
                <a:moveTo>
                  <a:pt x="0" y="3198876"/>
                </a:moveTo>
                <a:lnTo>
                  <a:pt x="3083052" y="3198876"/>
                </a:lnTo>
                <a:lnTo>
                  <a:pt x="3083052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15175" y="2180374"/>
            <a:ext cx="1934210" cy="427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0"/>
              </a:spcBef>
            </a:pPr>
            <a:r>
              <a:rPr sz="1300" spc="55">
                <a:solidFill>
                  <a:srgbClr val="FFFFFF"/>
                </a:solidFill>
                <a:latin typeface="Noto Sans CJK JP Regular"/>
                <a:cs typeface="Noto Sans CJK JP Regular"/>
              </a:rPr>
              <a:t>컨설팅</a:t>
            </a:r>
            <a:r>
              <a:rPr sz="1300" spc="5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300" spc="55">
                <a:solidFill>
                  <a:srgbClr val="FFFFFF"/>
                </a:solidFill>
                <a:latin typeface="Noto Sans CJK JP Regular"/>
                <a:cs typeface="Noto Sans CJK JP Regular"/>
              </a:rPr>
              <a:t>구축</a:t>
            </a:r>
            <a:r>
              <a:rPr sz="1300" spc="5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300" spc="55">
                <a:solidFill>
                  <a:srgbClr val="FFFFFF"/>
                </a:solidFill>
                <a:latin typeface="Noto Sans CJK JP Regular"/>
                <a:cs typeface="Noto Sans CJK JP Regular"/>
              </a:rPr>
              <a:t>운영에</a:t>
            </a:r>
            <a:r>
              <a:rPr sz="1300" spc="-12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90">
                <a:solidFill>
                  <a:srgbClr val="FFFFFF"/>
                </a:solidFill>
                <a:latin typeface="Noto Sans CJK JP Regular"/>
                <a:cs typeface="Noto Sans CJK JP Regular"/>
              </a:rPr>
              <a:t>이르는</a:t>
            </a:r>
            <a:endParaRPr sz="1300">
              <a:latin typeface="Noto Sans CJK JP Regular"/>
              <a:cs typeface="Noto Sans CJK JP Regular"/>
            </a:endParaRPr>
          </a:p>
          <a:p>
            <a:pPr marR="2540" algn="ctr">
              <a:lnSpc>
                <a:spcPct val="100000"/>
              </a:lnSpc>
              <a:spcBef>
                <a:spcPts val="20"/>
              </a:spcBef>
            </a:pPr>
            <a:r>
              <a:rPr sz="1300" spc="-50">
                <a:solidFill>
                  <a:srgbClr val="FFFFFF"/>
                </a:solidFill>
                <a:latin typeface="Times New Roman"/>
                <a:cs typeface="Times New Roman"/>
              </a:rPr>
              <a:t>IBM </a:t>
            </a:r>
            <a:r>
              <a:rPr sz="1300" spc="50">
                <a:solidFill>
                  <a:srgbClr val="FFFFFF"/>
                </a:solidFill>
                <a:latin typeface="Times New Roman"/>
                <a:cs typeface="Times New Roman"/>
              </a:rPr>
              <a:t>Global </a:t>
            </a:r>
            <a:r>
              <a:rPr sz="1300" spc="90">
                <a:solidFill>
                  <a:srgbClr val="FFFFFF"/>
                </a:solidFill>
                <a:latin typeface="Noto Sans CJK JP Regular"/>
                <a:cs typeface="Noto Sans CJK JP Regular"/>
              </a:rPr>
              <a:t>방법론</a:t>
            </a:r>
            <a:r>
              <a:rPr sz="1300" spc="-19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보유</a:t>
            </a:r>
            <a:endParaRPr sz="13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8677" y="2180374"/>
            <a:ext cx="5311775" cy="42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sz="1300" spc="45">
                <a:solidFill>
                  <a:srgbClr val="FFFFFF"/>
                </a:solidFill>
                <a:latin typeface="Times New Roman"/>
                <a:cs typeface="Times New Roman"/>
              </a:rPr>
              <a:t>Application </a:t>
            </a:r>
            <a:r>
              <a:rPr sz="1300" spc="70">
                <a:solidFill>
                  <a:srgbClr val="FFFFFF"/>
                </a:solidFill>
                <a:latin typeface="Times New Roman"/>
                <a:cs typeface="Times New Roman"/>
              </a:rPr>
              <a:t>Framework</a:t>
            </a:r>
            <a:r>
              <a:rPr sz="130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적용</a:t>
            </a:r>
            <a:r>
              <a:rPr sz="1300" spc="-2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100">
                <a:solidFill>
                  <a:srgbClr val="FFFFFF"/>
                </a:solidFill>
                <a:latin typeface="Noto Sans CJK JP Regular"/>
                <a:cs typeface="Noto Sans CJK JP Regular"/>
              </a:rPr>
              <a:t>기술	</a:t>
            </a:r>
            <a:r>
              <a:rPr sz="1300" spc="-70">
                <a:solidFill>
                  <a:srgbClr val="FFFFFF"/>
                </a:solidFill>
                <a:latin typeface="Times New Roman"/>
                <a:cs typeface="Times New Roman"/>
              </a:rPr>
              <a:t>AI </a:t>
            </a:r>
            <a:r>
              <a:rPr sz="1300" spc="-20">
                <a:solidFill>
                  <a:srgbClr val="FFFFFF"/>
                </a:solidFill>
                <a:latin typeface="Times New Roman"/>
                <a:cs typeface="Times New Roman"/>
              </a:rPr>
              <a:t>(WATSON)</a:t>
            </a:r>
            <a:r>
              <a:rPr sz="1300" spc="-20">
                <a:solidFill>
                  <a:srgbClr val="FFFFFF"/>
                </a:solidFill>
                <a:latin typeface="Noto Sans CJK JP Regular"/>
                <a:cs typeface="Noto Sans CJK JP Regular"/>
              </a:rPr>
              <a:t>를 </a:t>
            </a:r>
            <a:r>
              <a:rPr sz="1300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통한  </a:t>
            </a:r>
            <a:r>
              <a:rPr sz="1300" spc="120">
                <a:solidFill>
                  <a:srgbClr val="FFFFFF"/>
                </a:solidFill>
                <a:latin typeface="Noto Sans CJK JP Regular"/>
                <a:cs typeface="Noto Sans CJK JP Regular"/>
              </a:rPr>
              <a:t>및 </a:t>
            </a:r>
            <a:r>
              <a:rPr sz="1300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경험</a:t>
            </a:r>
            <a:r>
              <a:rPr sz="1300" spc="-18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100">
                <a:solidFill>
                  <a:srgbClr val="FFFFFF"/>
                </a:solidFill>
                <a:latin typeface="Noto Sans CJK JP Regular"/>
                <a:cs typeface="Noto Sans CJK JP Regular"/>
              </a:rPr>
              <a:t>보유</a:t>
            </a:r>
            <a:endParaRPr sz="1300">
              <a:latin typeface="Noto Sans CJK JP Regular"/>
              <a:cs typeface="Noto Sans CJK JP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65492" y="2381493"/>
            <a:ext cx="21539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60">
                <a:solidFill>
                  <a:srgbClr val="FFFFFF"/>
                </a:solidFill>
                <a:latin typeface="Noto Sans CJK JP Regular"/>
                <a:cs typeface="Noto Sans CJK JP Regular"/>
              </a:rPr>
              <a:t>정형</a:t>
            </a:r>
            <a:r>
              <a:rPr sz="1300" spc="6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3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90">
                <a:solidFill>
                  <a:srgbClr val="FFFFFF"/>
                </a:solidFill>
                <a:latin typeface="Noto Sans CJK JP Regular"/>
                <a:cs typeface="Noto Sans CJK JP Regular"/>
              </a:rPr>
              <a:t>비정형</a:t>
            </a:r>
            <a:r>
              <a:rPr sz="1300" spc="-4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85">
                <a:solidFill>
                  <a:srgbClr val="FFFFFF"/>
                </a:solidFill>
                <a:latin typeface="Noto Sans CJK JP Regular"/>
                <a:cs typeface="Noto Sans CJK JP Regular"/>
              </a:rPr>
              <a:t>데이터</a:t>
            </a:r>
            <a:r>
              <a:rPr sz="1300" spc="-4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100">
                <a:solidFill>
                  <a:srgbClr val="FFFFFF"/>
                </a:solidFill>
                <a:latin typeface="Noto Sans CJK JP Regular"/>
                <a:cs typeface="Noto Sans CJK JP Regular"/>
              </a:rPr>
              <a:t>활용</a:t>
            </a:r>
            <a:r>
              <a:rPr sz="1300" spc="-6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기술</a:t>
            </a:r>
            <a:endParaRPr sz="1300">
              <a:latin typeface="Noto Sans CJK JP Regular"/>
              <a:cs typeface="Noto Sans CJK JP Regular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18376" y="2827020"/>
            <a:ext cx="1390015" cy="219710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spc="50">
                <a:latin typeface="Times New Roman"/>
                <a:cs typeface="Times New Roman"/>
              </a:rPr>
              <a:t>PMP</a:t>
            </a:r>
            <a:r>
              <a:rPr sz="1125" spc="75" baseline="25925">
                <a:latin typeface="Times New Roman"/>
                <a:cs typeface="Times New Roman"/>
              </a:rPr>
              <a:t>1)</a:t>
            </a:r>
            <a:endParaRPr sz="1125" baseline="259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98564" y="3072383"/>
            <a:ext cx="1427988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08847" y="2827020"/>
            <a:ext cx="1390015" cy="219710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21590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170"/>
              </a:spcBef>
            </a:pPr>
            <a:r>
              <a:rPr sz="1100" spc="30">
                <a:latin typeface="Times New Roman"/>
                <a:cs typeface="Times New Roman"/>
              </a:rPr>
              <a:t>OPAL</a:t>
            </a:r>
            <a:r>
              <a:rPr sz="1125" spc="44" baseline="25925">
                <a:latin typeface="Times New Roman"/>
                <a:cs typeface="Times New Roman"/>
              </a:rPr>
              <a:t>2)</a:t>
            </a:r>
            <a:endParaRPr sz="1125" baseline="259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90559" y="3072383"/>
            <a:ext cx="1423416" cy="559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99704" y="4000500"/>
            <a:ext cx="1406652" cy="4419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08847" y="3765804"/>
            <a:ext cx="1390015" cy="219710"/>
          </a:xfrm>
          <a:custGeom>
            <a:avLst/>
            <a:gdLst/>
            <a:ahLst/>
            <a:cxnLst/>
            <a:rect l="l" t="t" r="r" b="b"/>
            <a:pathLst>
              <a:path w="1390015" h="219710">
                <a:moveTo>
                  <a:pt x="0" y="0"/>
                </a:moveTo>
                <a:lnTo>
                  <a:pt x="1389888" y="0"/>
                </a:lnTo>
                <a:lnTo>
                  <a:pt x="1389888" y="219456"/>
                </a:lnTo>
                <a:lnTo>
                  <a:pt x="0" y="219456"/>
                </a:lnTo>
                <a:lnTo>
                  <a:pt x="0" y="0"/>
                </a:lnTo>
                <a:close/>
              </a:path>
            </a:pathLst>
          </a:custGeom>
          <a:solidFill>
            <a:srgbClr val="C3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846801" y="3730166"/>
            <a:ext cx="32512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650" spc="150" baseline="-17676">
                <a:latin typeface="Times New Roman"/>
                <a:cs typeface="Times New Roman"/>
              </a:rPr>
              <a:t>SE</a:t>
            </a:r>
            <a:r>
              <a:rPr sz="1650" spc="-60" baseline="-17676">
                <a:latin typeface="Times New Roman"/>
                <a:cs typeface="Times New Roman"/>
              </a:rPr>
              <a:t> </a:t>
            </a:r>
            <a:r>
              <a:rPr sz="750" spc="15">
                <a:latin typeface="Times New Roman"/>
                <a:cs typeface="Times New Roman"/>
              </a:rPr>
              <a:t>3)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03107" y="3534155"/>
            <a:ext cx="311150" cy="304800"/>
          </a:xfrm>
          <a:custGeom>
            <a:avLst/>
            <a:gdLst/>
            <a:ahLst/>
            <a:cxnLst/>
            <a:rect l="l" t="t" r="r" b="b"/>
            <a:pathLst>
              <a:path w="311150" h="304800">
                <a:moveTo>
                  <a:pt x="155448" y="304800"/>
                </a:moveTo>
                <a:lnTo>
                  <a:pt x="106509" y="297143"/>
                </a:lnTo>
                <a:lnTo>
                  <a:pt x="63861" y="275734"/>
                </a:lnTo>
                <a:lnTo>
                  <a:pt x="30138" y="242913"/>
                </a:lnTo>
                <a:lnTo>
                  <a:pt x="7973" y="201021"/>
                </a:lnTo>
                <a:lnTo>
                  <a:pt x="0" y="152400"/>
                </a:lnTo>
                <a:lnTo>
                  <a:pt x="7973" y="104363"/>
                </a:lnTo>
                <a:lnTo>
                  <a:pt x="30138" y="62544"/>
                </a:lnTo>
                <a:lnTo>
                  <a:pt x="63861" y="29504"/>
                </a:lnTo>
                <a:lnTo>
                  <a:pt x="106509" y="7802"/>
                </a:lnTo>
                <a:lnTo>
                  <a:pt x="155448" y="0"/>
                </a:lnTo>
                <a:lnTo>
                  <a:pt x="204971" y="7802"/>
                </a:lnTo>
                <a:lnTo>
                  <a:pt x="247692" y="29504"/>
                </a:lnTo>
                <a:lnTo>
                  <a:pt x="281196" y="62544"/>
                </a:lnTo>
                <a:lnTo>
                  <a:pt x="303068" y="104363"/>
                </a:lnTo>
                <a:lnTo>
                  <a:pt x="310896" y="152400"/>
                </a:lnTo>
                <a:lnTo>
                  <a:pt x="303068" y="201021"/>
                </a:lnTo>
                <a:lnTo>
                  <a:pt x="281196" y="242913"/>
                </a:lnTo>
                <a:lnTo>
                  <a:pt x="247692" y="275734"/>
                </a:lnTo>
                <a:lnTo>
                  <a:pt x="204971" y="297143"/>
                </a:lnTo>
                <a:lnTo>
                  <a:pt x="155448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98535" y="3529584"/>
            <a:ext cx="321945" cy="315595"/>
          </a:xfrm>
          <a:custGeom>
            <a:avLst/>
            <a:gdLst/>
            <a:ahLst/>
            <a:cxnLst/>
            <a:rect l="l" t="t" r="r" b="b"/>
            <a:pathLst>
              <a:path w="321945" h="315595">
                <a:moveTo>
                  <a:pt x="160020" y="315468"/>
                </a:moveTo>
                <a:lnTo>
                  <a:pt x="97536" y="303276"/>
                </a:lnTo>
                <a:lnTo>
                  <a:pt x="57912" y="278892"/>
                </a:lnTo>
                <a:lnTo>
                  <a:pt x="18288" y="233172"/>
                </a:lnTo>
                <a:lnTo>
                  <a:pt x="12192" y="217932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57912" y="35052"/>
                </a:lnTo>
                <a:lnTo>
                  <a:pt x="97536" y="12192"/>
                </a:lnTo>
                <a:lnTo>
                  <a:pt x="143256" y="0"/>
                </a:lnTo>
                <a:lnTo>
                  <a:pt x="176784" y="0"/>
                </a:lnTo>
                <a:lnTo>
                  <a:pt x="207264" y="6096"/>
                </a:lnTo>
                <a:lnTo>
                  <a:pt x="214884" y="9144"/>
                </a:lnTo>
                <a:lnTo>
                  <a:pt x="144780" y="9144"/>
                </a:lnTo>
                <a:lnTo>
                  <a:pt x="129540" y="12192"/>
                </a:lnTo>
                <a:lnTo>
                  <a:pt x="115824" y="15240"/>
                </a:lnTo>
                <a:lnTo>
                  <a:pt x="104394" y="19812"/>
                </a:lnTo>
                <a:lnTo>
                  <a:pt x="102108" y="19812"/>
                </a:lnTo>
                <a:lnTo>
                  <a:pt x="88392" y="27432"/>
                </a:lnTo>
                <a:lnTo>
                  <a:pt x="78638" y="33528"/>
                </a:lnTo>
                <a:lnTo>
                  <a:pt x="76200" y="33528"/>
                </a:lnTo>
                <a:lnTo>
                  <a:pt x="64008" y="42672"/>
                </a:lnTo>
                <a:lnTo>
                  <a:pt x="54864" y="51816"/>
                </a:lnTo>
                <a:lnTo>
                  <a:pt x="53340" y="51816"/>
                </a:lnTo>
                <a:lnTo>
                  <a:pt x="27432" y="86868"/>
                </a:lnTo>
                <a:lnTo>
                  <a:pt x="15240" y="112776"/>
                </a:lnTo>
                <a:lnTo>
                  <a:pt x="16764" y="112776"/>
                </a:lnTo>
                <a:lnTo>
                  <a:pt x="12649" y="126492"/>
                </a:lnTo>
                <a:lnTo>
                  <a:pt x="12192" y="126492"/>
                </a:lnTo>
                <a:lnTo>
                  <a:pt x="9144" y="141732"/>
                </a:lnTo>
                <a:lnTo>
                  <a:pt x="10668" y="141732"/>
                </a:lnTo>
                <a:lnTo>
                  <a:pt x="9144" y="156972"/>
                </a:lnTo>
                <a:lnTo>
                  <a:pt x="10668" y="172212"/>
                </a:lnTo>
                <a:lnTo>
                  <a:pt x="9144" y="172212"/>
                </a:lnTo>
                <a:lnTo>
                  <a:pt x="12192" y="187452"/>
                </a:lnTo>
                <a:lnTo>
                  <a:pt x="16764" y="201168"/>
                </a:lnTo>
                <a:lnTo>
                  <a:pt x="15240" y="201168"/>
                </a:lnTo>
                <a:lnTo>
                  <a:pt x="27432" y="228600"/>
                </a:lnTo>
                <a:lnTo>
                  <a:pt x="28278" y="228600"/>
                </a:lnTo>
                <a:lnTo>
                  <a:pt x="35052" y="240792"/>
                </a:lnTo>
                <a:lnTo>
                  <a:pt x="36195" y="240792"/>
                </a:lnTo>
                <a:lnTo>
                  <a:pt x="64008" y="271272"/>
                </a:lnTo>
                <a:lnTo>
                  <a:pt x="102108" y="294132"/>
                </a:lnTo>
                <a:lnTo>
                  <a:pt x="100584" y="294132"/>
                </a:lnTo>
                <a:lnTo>
                  <a:pt x="115824" y="298704"/>
                </a:lnTo>
                <a:lnTo>
                  <a:pt x="129540" y="301752"/>
                </a:lnTo>
                <a:lnTo>
                  <a:pt x="144780" y="304800"/>
                </a:lnTo>
                <a:lnTo>
                  <a:pt x="217424" y="304800"/>
                </a:lnTo>
                <a:lnTo>
                  <a:pt x="192024" y="312420"/>
                </a:lnTo>
                <a:lnTo>
                  <a:pt x="160020" y="315468"/>
                </a:lnTo>
                <a:close/>
              </a:path>
              <a:path w="321945" h="315595">
                <a:moveTo>
                  <a:pt x="219456" y="21336"/>
                </a:moveTo>
                <a:lnTo>
                  <a:pt x="204216" y="15240"/>
                </a:lnTo>
                <a:lnTo>
                  <a:pt x="205740" y="15240"/>
                </a:lnTo>
                <a:lnTo>
                  <a:pt x="175260" y="9144"/>
                </a:lnTo>
                <a:lnTo>
                  <a:pt x="214884" y="9144"/>
                </a:lnTo>
                <a:lnTo>
                  <a:pt x="222504" y="12192"/>
                </a:lnTo>
                <a:lnTo>
                  <a:pt x="236220" y="18288"/>
                </a:lnTo>
                <a:lnTo>
                  <a:pt x="238963" y="19812"/>
                </a:lnTo>
                <a:lnTo>
                  <a:pt x="219456" y="19812"/>
                </a:lnTo>
                <a:lnTo>
                  <a:pt x="219456" y="21336"/>
                </a:lnTo>
                <a:close/>
              </a:path>
              <a:path w="321945" h="315595">
                <a:moveTo>
                  <a:pt x="100584" y="21336"/>
                </a:moveTo>
                <a:lnTo>
                  <a:pt x="102108" y="19812"/>
                </a:lnTo>
                <a:lnTo>
                  <a:pt x="104394" y="19812"/>
                </a:lnTo>
                <a:lnTo>
                  <a:pt x="100584" y="21336"/>
                </a:lnTo>
                <a:close/>
              </a:path>
              <a:path w="321945" h="315595">
                <a:moveTo>
                  <a:pt x="245364" y="35052"/>
                </a:moveTo>
                <a:lnTo>
                  <a:pt x="231648" y="27432"/>
                </a:lnTo>
                <a:lnTo>
                  <a:pt x="233172" y="27432"/>
                </a:lnTo>
                <a:lnTo>
                  <a:pt x="219456" y="19812"/>
                </a:lnTo>
                <a:lnTo>
                  <a:pt x="238963" y="19812"/>
                </a:lnTo>
                <a:lnTo>
                  <a:pt x="249936" y="25908"/>
                </a:lnTo>
                <a:lnTo>
                  <a:pt x="260096" y="33528"/>
                </a:lnTo>
                <a:lnTo>
                  <a:pt x="243840" y="33528"/>
                </a:lnTo>
                <a:lnTo>
                  <a:pt x="245364" y="35052"/>
                </a:lnTo>
                <a:close/>
              </a:path>
              <a:path w="321945" h="315595">
                <a:moveTo>
                  <a:pt x="76200" y="35052"/>
                </a:moveTo>
                <a:lnTo>
                  <a:pt x="76200" y="33528"/>
                </a:lnTo>
                <a:lnTo>
                  <a:pt x="78638" y="33528"/>
                </a:lnTo>
                <a:lnTo>
                  <a:pt x="76200" y="35052"/>
                </a:lnTo>
                <a:close/>
              </a:path>
              <a:path w="321945" h="315595">
                <a:moveTo>
                  <a:pt x="266700" y="53340"/>
                </a:moveTo>
                <a:lnTo>
                  <a:pt x="256032" y="42672"/>
                </a:lnTo>
                <a:lnTo>
                  <a:pt x="243840" y="33528"/>
                </a:lnTo>
                <a:lnTo>
                  <a:pt x="260096" y="33528"/>
                </a:lnTo>
                <a:lnTo>
                  <a:pt x="262128" y="35052"/>
                </a:lnTo>
                <a:lnTo>
                  <a:pt x="274320" y="45720"/>
                </a:lnTo>
                <a:lnTo>
                  <a:pt x="279545" y="51816"/>
                </a:lnTo>
                <a:lnTo>
                  <a:pt x="266700" y="51816"/>
                </a:lnTo>
                <a:lnTo>
                  <a:pt x="266700" y="53340"/>
                </a:lnTo>
                <a:close/>
              </a:path>
              <a:path w="321945" h="315595">
                <a:moveTo>
                  <a:pt x="53340" y="53340"/>
                </a:moveTo>
                <a:lnTo>
                  <a:pt x="53340" y="51816"/>
                </a:lnTo>
                <a:lnTo>
                  <a:pt x="54864" y="51816"/>
                </a:lnTo>
                <a:lnTo>
                  <a:pt x="53340" y="53340"/>
                </a:lnTo>
                <a:close/>
              </a:path>
              <a:path w="321945" h="315595">
                <a:moveTo>
                  <a:pt x="307848" y="128016"/>
                </a:moveTo>
                <a:lnTo>
                  <a:pt x="304800" y="112776"/>
                </a:lnTo>
                <a:lnTo>
                  <a:pt x="298704" y="99060"/>
                </a:lnTo>
                <a:lnTo>
                  <a:pt x="300228" y="99060"/>
                </a:lnTo>
                <a:lnTo>
                  <a:pt x="277368" y="62484"/>
                </a:lnTo>
                <a:lnTo>
                  <a:pt x="266700" y="51816"/>
                </a:lnTo>
                <a:lnTo>
                  <a:pt x="279545" y="51816"/>
                </a:lnTo>
                <a:lnTo>
                  <a:pt x="283464" y="56388"/>
                </a:lnTo>
                <a:lnTo>
                  <a:pt x="294132" y="68580"/>
                </a:lnTo>
                <a:lnTo>
                  <a:pt x="301752" y="82296"/>
                </a:lnTo>
                <a:lnTo>
                  <a:pt x="313944" y="109728"/>
                </a:lnTo>
                <a:lnTo>
                  <a:pt x="316992" y="124968"/>
                </a:lnTo>
                <a:lnTo>
                  <a:pt x="317269" y="126492"/>
                </a:lnTo>
                <a:lnTo>
                  <a:pt x="307848" y="126492"/>
                </a:lnTo>
                <a:lnTo>
                  <a:pt x="307848" y="128016"/>
                </a:lnTo>
                <a:close/>
              </a:path>
              <a:path w="321945" h="315595">
                <a:moveTo>
                  <a:pt x="12192" y="128016"/>
                </a:moveTo>
                <a:lnTo>
                  <a:pt x="12192" y="126492"/>
                </a:lnTo>
                <a:lnTo>
                  <a:pt x="12649" y="126492"/>
                </a:lnTo>
                <a:lnTo>
                  <a:pt x="12192" y="128016"/>
                </a:lnTo>
                <a:close/>
              </a:path>
              <a:path w="321945" h="315595">
                <a:moveTo>
                  <a:pt x="303580" y="228600"/>
                </a:moveTo>
                <a:lnTo>
                  <a:pt x="292608" y="228600"/>
                </a:lnTo>
                <a:lnTo>
                  <a:pt x="300228" y="214884"/>
                </a:lnTo>
                <a:lnTo>
                  <a:pt x="298704" y="214884"/>
                </a:lnTo>
                <a:lnTo>
                  <a:pt x="304800" y="201168"/>
                </a:lnTo>
                <a:lnTo>
                  <a:pt x="307848" y="187452"/>
                </a:lnTo>
                <a:lnTo>
                  <a:pt x="310896" y="172212"/>
                </a:lnTo>
                <a:lnTo>
                  <a:pt x="310896" y="141732"/>
                </a:lnTo>
                <a:lnTo>
                  <a:pt x="307848" y="126492"/>
                </a:lnTo>
                <a:lnTo>
                  <a:pt x="317269" y="126492"/>
                </a:lnTo>
                <a:lnTo>
                  <a:pt x="320040" y="141732"/>
                </a:lnTo>
                <a:lnTo>
                  <a:pt x="321564" y="156972"/>
                </a:lnTo>
                <a:lnTo>
                  <a:pt x="320040" y="173736"/>
                </a:lnTo>
                <a:lnTo>
                  <a:pt x="313944" y="204216"/>
                </a:lnTo>
                <a:lnTo>
                  <a:pt x="307848" y="217932"/>
                </a:lnTo>
                <a:lnTo>
                  <a:pt x="303580" y="228600"/>
                </a:lnTo>
                <a:close/>
              </a:path>
              <a:path w="321945" h="315595">
                <a:moveTo>
                  <a:pt x="28278" y="228600"/>
                </a:moveTo>
                <a:lnTo>
                  <a:pt x="27432" y="228600"/>
                </a:lnTo>
                <a:lnTo>
                  <a:pt x="27432" y="227076"/>
                </a:lnTo>
                <a:lnTo>
                  <a:pt x="28278" y="228600"/>
                </a:lnTo>
                <a:close/>
              </a:path>
              <a:path w="321945" h="315595">
                <a:moveTo>
                  <a:pt x="296989" y="240792"/>
                </a:moveTo>
                <a:lnTo>
                  <a:pt x="284988" y="240792"/>
                </a:lnTo>
                <a:lnTo>
                  <a:pt x="292608" y="227076"/>
                </a:lnTo>
                <a:lnTo>
                  <a:pt x="292608" y="228600"/>
                </a:lnTo>
                <a:lnTo>
                  <a:pt x="303580" y="228600"/>
                </a:lnTo>
                <a:lnTo>
                  <a:pt x="301752" y="233172"/>
                </a:lnTo>
                <a:lnTo>
                  <a:pt x="296989" y="240792"/>
                </a:lnTo>
                <a:close/>
              </a:path>
              <a:path w="321945" h="315595">
                <a:moveTo>
                  <a:pt x="36195" y="240792"/>
                </a:moveTo>
                <a:lnTo>
                  <a:pt x="35052" y="240792"/>
                </a:lnTo>
                <a:lnTo>
                  <a:pt x="35052" y="239268"/>
                </a:lnTo>
                <a:lnTo>
                  <a:pt x="36195" y="240792"/>
                </a:lnTo>
                <a:close/>
              </a:path>
              <a:path w="321945" h="315595">
                <a:moveTo>
                  <a:pt x="217424" y="304800"/>
                </a:moveTo>
                <a:lnTo>
                  <a:pt x="175260" y="304800"/>
                </a:lnTo>
                <a:lnTo>
                  <a:pt x="205740" y="298704"/>
                </a:lnTo>
                <a:lnTo>
                  <a:pt x="204216" y="298704"/>
                </a:lnTo>
                <a:lnTo>
                  <a:pt x="219456" y="294132"/>
                </a:lnTo>
                <a:lnTo>
                  <a:pt x="233172" y="288036"/>
                </a:lnTo>
                <a:lnTo>
                  <a:pt x="231648" y="288036"/>
                </a:lnTo>
                <a:lnTo>
                  <a:pt x="245364" y="280416"/>
                </a:lnTo>
                <a:lnTo>
                  <a:pt x="243840" y="280416"/>
                </a:lnTo>
                <a:lnTo>
                  <a:pt x="256032" y="271272"/>
                </a:lnTo>
                <a:lnTo>
                  <a:pt x="266700" y="262128"/>
                </a:lnTo>
                <a:lnTo>
                  <a:pt x="277368" y="251460"/>
                </a:lnTo>
                <a:lnTo>
                  <a:pt x="284988" y="239268"/>
                </a:lnTo>
                <a:lnTo>
                  <a:pt x="284988" y="240792"/>
                </a:lnTo>
                <a:lnTo>
                  <a:pt x="296989" y="240792"/>
                </a:lnTo>
                <a:lnTo>
                  <a:pt x="294132" y="245364"/>
                </a:lnTo>
                <a:lnTo>
                  <a:pt x="283464" y="257556"/>
                </a:lnTo>
                <a:lnTo>
                  <a:pt x="274320" y="268224"/>
                </a:lnTo>
                <a:lnTo>
                  <a:pt x="262128" y="278892"/>
                </a:lnTo>
                <a:lnTo>
                  <a:pt x="249936" y="288036"/>
                </a:lnTo>
                <a:lnTo>
                  <a:pt x="222504" y="303276"/>
                </a:lnTo>
                <a:lnTo>
                  <a:pt x="217424" y="3048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61019" y="3584447"/>
            <a:ext cx="196596" cy="205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0520" y="4564380"/>
            <a:ext cx="2824480" cy="0"/>
          </a:xfrm>
          <a:custGeom>
            <a:avLst/>
            <a:gdLst/>
            <a:ahLst/>
            <a:cxnLst/>
            <a:rect l="l" t="t" r="r" b="b"/>
            <a:pathLst>
              <a:path w="2824480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81984" y="4564380"/>
            <a:ext cx="2824480" cy="0"/>
          </a:xfrm>
          <a:custGeom>
            <a:avLst/>
            <a:gdLst/>
            <a:ahLst/>
            <a:cxnLst/>
            <a:rect l="l" t="t" r="r" b="b"/>
            <a:pathLst>
              <a:path w="2824479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5279" y="2959607"/>
            <a:ext cx="2944368" cy="1222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6911" y="4629438"/>
            <a:ext cx="3083560" cy="10604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2710" marR="184150" indent="-92710" algn="just">
              <a:lnSpc>
                <a:spcPts val="1270"/>
              </a:lnSpc>
              <a:spcBef>
                <a:spcPts val="200"/>
              </a:spcBef>
              <a:buClr>
                <a:srgbClr val="7E7E7E"/>
              </a:buClr>
              <a:buSzPct val="109090"/>
              <a:buChar char="•"/>
              <a:tabLst>
                <a:tab pos="93345" algn="l"/>
              </a:tabLst>
            </a:pPr>
            <a:r>
              <a:rPr sz="1100" spc="-35">
                <a:latin typeface="Times New Roman"/>
                <a:cs typeface="Times New Roman"/>
              </a:rPr>
              <a:t>IBM </a:t>
            </a:r>
            <a:r>
              <a:rPr sz="1100" spc="100">
                <a:latin typeface="Noto Sans CJK JP Regular"/>
                <a:cs typeface="Noto Sans CJK JP Regular"/>
              </a:rPr>
              <a:t>금융 개발 </a:t>
            </a:r>
            <a:r>
              <a:rPr sz="1100" spc="45">
                <a:latin typeface="Noto Sans CJK JP Regular"/>
                <a:cs typeface="Noto Sans CJK JP Regular"/>
              </a:rPr>
              <a:t>프레임워크</a:t>
            </a:r>
            <a:r>
              <a:rPr sz="1100" spc="45">
                <a:latin typeface="Times New Roman"/>
                <a:cs typeface="Times New Roman"/>
              </a:rPr>
              <a:t>(IBM </a:t>
            </a:r>
            <a:r>
              <a:rPr sz="1100" spc="35">
                <a:latin typeface="Times New Roman"/>
                <a:cs typeface="Times New Roman"/>
              </a:rPr>
              <a:t>FSISA</a:t>
            </a:r>
            <a:r>
              <a:rPr sz="1125" spc="52" baseline="25925">
                <a:latin typeface="Times New Roman"/>
                <a:cs typeface="Times New Roman"/>
              </a:rPr>
              <a:t>1) </a:t>
            </a:r>
            <a:r>
              <a:rPr sz="1100" spc="100">
                <a:latin typeface="Noto Sans CJK JP Regular"/>
                <a:cs typeface="Noto Sans CJK JP Regular"/>
              </a:rPr>
              <a:t>기반  </a:t>
            </a:r>
            <a:r>
              <a:rPr sz="1100" spc="20">
                <a:latin typeface="Times New Roman"/>
                <a:cs typeface="Times New Roman"/>
              </a:rPr>
              <a:t>Application </a:t>
            </a:r>
            <a:r>
              <a:rPr sz="1100" spc="50">
                <a:latin typeface="Times New Roman"/>
                <a:cs typeface="Times New Roman"/>
              </a:rPr>
              <a:t>Domain </a:t>
            </a:r>
            <a:r>
              <a:rPr sz="1100" spc="35">
                <a:latin typeface="Times New Roman"/>
                <a:cs typeface="Times New Roman"/>
              </a:rPr>
              <a:t>Model)</a:t>
            </a:r>
            <a:r>
              <a:rPr sz="1100" spc="35">
                <a:latin typeface="Noto Sans CJK JP Regular"/>
                <a:cs typeface="Noto Sans CJK JP Regular"/>
              </a:rPr>
              <a:t>를 </a:t>
            </a:r>
            <a:r>
              <a:rPr sz="1100" spc="100">
                <a:latin typeface="Noto Sans CJK JP Regular"/>
                <a:cs typeface="Noto Sans CJK JP Regular"/>
              </a:rPr>
              <a:t>기반으로 </a:t>
            </a:r>
            <a:r>
              <a:rPr sz="1100" spc="-60">
                <a:latin typeface="Times New Roman"/>
                <a:cs typeface="Times New Roman"/>
              </a:rPr>
              <a:t>AML  </a:t>
            </a:r>
            <a:r>
              <a:rPr sz="1100" spc="100">
                <a:latin typeface="Noto Sans CJK JP Regular"/>
                <a:cs typeface="Noto Sans CJK JP Regular"/>
              </a:rPr>
              <a:t>개발 프레임워크 적용</a:t>
            </a:r>
            <a:r>
              <a:rPr sz="1100" spc="-45">
                <a:latin typeface="Noto Sans CJK JP Regular"/>
                <a:cs typeface="Noto Sans CJK JP Regular"/>
              </a:rPr>
              <a:t> </a:t>
            </a:r>
            <a:r>
              <a:rPr sz="1100" spc="100">
                <a:latin typeface="Noto Sans CJK JP Regular"/>
                <a:cs typeface="Noto Sans CJK JP Regular"/>
              </a:rPr>
              <a:t>예정</a:t>
            </a:r>
            <a:endParaRPr sz="1100">
              <a:latin typeface="Noto Sans CJK JP Regular"/>
              <a:cs typeface="Noto Sans CJK JP Regular"/>
            </a:endParaRPr>
          </a:p>
          <a:p>
            <a:pPr marL="77470">
              <a:lnSpc>
                <a:spcPct val="100000"/>
              </a:lnSpc>
              <a:spcBef>
                <a:spcPts val="195"/>
              </a:spcBef>
            </a:pPr>
            <a:r>
              <a:rPr sz="1100" spc="300">
                <a:latin typeface="Times New Roman"/>
                <a:cs typeface="Times New Roman"/>
              </a:rPr>
              <a:t></a:t>
            </a:r>
            <a:r>
              <a:rPr sz="1100" spc="-110">
                <a:latin typeface="Times New Roman"/>
                <a:cs typeface="Times New Roman"/>
              </a:rPr>
              <a:t> </a:t>
            </a:r>
            <a:r>
              <a:rPr sz="1100" spc="100">
                <a:latin typeface="Noto Sans CJK JP Regular"/>
                <a:cs typeface="Noto Sans CJK JP Regular"/>
              </a:rPr>
              <a:t>최근 사례 </a:t>
            </a:r>
            <a:r>
              <a:rPr sz="1100">
                <a:latin typeface="Times New Roman"/>
                <a:cs typeface="Times New Roman"/>
              </a:rPr>
              <a:t>: </a:t>
            </a:r>
            <a:r>
              <a:rPr sz="1100" spc="100">
                <a:latin typeface="Noto Sans CJK JP Regular"/>
                <a:cs typeface="Noto Sans CJK JP Regular"/>
              </a:rPr>
              <a:t>우리은행 글로벌표준시스템구축</a:t>
            </a:r>
            <a:endParaRPr sz="1100">
              <a:latin typeface="Noto Sans CJK JP Regular"/>
              <a:cs typeface="Noto Sans CJK JP Regular"/>
            </a:endParaRPr>
          </a:p>
          <a:p>
            <a:pPr marL="29845" marR="564515">
              <a:lnSpc>
                <a:spcPct val="101099"/>
              </a:lnSpc>
              <a:spcBef>
                <a:spcPts val="535"/>
              </a:spcBef>
            </a:pPr>
            <a:r>
              <a:rPr sz="900" spc="25">
                <a:latin typeface="Times New Roman"/>
                <a:cs typeface="Times New Roman"/>
              </a:rPr>
              <a:t>1) </a:t>
            </a:r>
            <a:r>
              <a:rPr sz="900" spc="35">
                <a:latin typeface="Times New Roman"/>
                <a:cs typeface="Times New Roman"/>
              </a:rPr>
              <a:t>FSISA </a:t>
            </a:r>
            <a:r>
              <a:rPr sz="900">
                <a:latin typeface="Times New Roman"/>
                <a:cs typeface="Times New Roman"/>
              </a:rPr>
              <a:t>: </a:t>
            </a:r>
            <a:r>
              <a:rPr sz="900" spc="25">
                <a:latin typeface="Times New Roman"/>
                <a:cs typeface="Times New Roman"/>
              </a:rPr>
              <a:t>Financial </a:t>
            </a:r>
            <a:r>
              <a:rPr sz="900" spc="45">
                <a:latin typeface="Times New Roman"/>
                <a:cs typeface="Times New Roman"/>
              </a:rPr>
              <a:t>Service </a:t>
            </a:r>
            <a:r>
              <a:rPr sz="900" spc="25">
                <a:latin typeface="Times New Roman"/>
                <a:cs typeface="Times New Roman"/>
              </a:rPr>
              <a:t>Integration Solution  Architecture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31722" y="4629438"/>
            <a:ext cx="2756535" cy="7518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2710" marR="5080" indent="-92710">
              <a:lnSpc>
                <a:spcPts val="1270"/>
              </a:lnSpc>
              <a:spcBef>
                <a:spcPts val="200"/>
              </a:spcBef>
              <a:buClr>
                <a:srgbClr val="7E7E7E"/>
              </a:buClr>
              <a:buSzPct val="109090"/>
              <a:buChar char="•"/>
              <a:tabLst>
                <a:tab pos="93345" algn="l"/>
              </a:tabLst>
            </a:pPr>
            <a:r>
              <a:rPr sz="1100" spc="-55">
                <a:latin typeface="Times New Roman"/>
                <a:cs typeface="Times New Roman"/>
              </a:rPr>
              <a:t>AI </a:t>
            </a:r>
            <a:r>
              <a:rPr sz="1100" spc="100">
                <a:latin typeface="Noto Sans CJK JP Regular"/>
                <a:cs typeface="Noto Sans CJK JP Regular"/>
              </a:rPr>
              <a:t>및 비즈니스 </a:t>
            </a:r>
            <a:r>
              <a:rPr sz="1100" spc="65">
                <a:latin typeface="Times New Roman"/>
                <a:cs typeface="Times New Roman"/>
              </a:rPr>
              <a:t>Data </a:t>
            </a:r>
            <a:r>
              <a:rPr sz="1100" spc="100">
                <a:latin typeface="Noto Sans CJK JP Regular"/>
                <a:cs typeface="Noto Sans CJK JP Regular"/>
              </a:rPr>
              <a:t>활용영역 글로벌</a:t>
            </a:r>
            <a:r>
              <a:rPr sz="1100" spc="-65">
                <a:latin typeface="Noto Sans CJK JP Regular"/>
                <a:cs typeface="Noto Sans CJK JP Regular"/>
              </a:rPr>
              <a:t> </a:t>
            </a:r>
            <a:r>
              <a:rPr sz="1100" spc="100">
                <a:latin typeface="Noto Sans CJK JP Regular"/>
                <a:cs typeface="Noto Sans CJK JP Regular"/>
              </a:rPr>
              <a:t>리딩  기업</a:t>
            </a:r>
            <a:endParaRPr sz="1100">
              <a:latin typeface="Noto Sans CJK JP Regular"/>
              <a:cs typeface="Noto Sans CJK JP Regular"/>
            </a:endParaRPr>
          </a:p>
          <a:p>
            <a:pPr marL="92710" indent="-92710">
              <a:lnSpc>
                <a:spcPct val="100000"/>
              </a:lnSpc>
              <a:spcBef>
                <a:spcPts val="195"/>
              </a:spcBef>
              <a:buClr>
                <a:srgbClr val="7E7E7E"/>
              </a:buClr>
              <a:buSzPct val="109090"/>
              <a:buFont typeface="Times New Roman"/>
              <a:buChar char="•"/>
              <a:tabLst>
                <a:tab pos="93345" algn="l"/>
              </a:tabLst>
            </a:pPr>
            <a:r>
              <a:rPr sz="1100" spc="85">
                <a:latin typeface="Noto Sans CJK JP Regular"/>
                <a:cs typeface="Noto Sans CJK JP Regular"/>
              </a:rPr>
              <a:t>정형</a:t>
            </a:r>
            <a:r>
              <a:rPr sz="1100" spc="85">
                <a:latin typeface="Times New Roman"/>
                <a:cs typeface="Times New Roman"/>
              </a:rPr>
              <a:t>/</a:t>
            </a:r>
            <a:r>
              <a:rPr sz="1100" spc="85">
                <a:latin typeface="Noto Sans CJK JP Regular"/>
                <a:cs typeface="Noto Sans CJK JP Regular"/>
              </a:rPr>
              <a:t>비정형 </a:t>
            </a:r>
            <a:r>
              <a:rPr sz="1100" spc="100">
                <a:latin typeface="Noto Sans CJK JP Regular"/>
                <a:cs typeface="Noto Sans CJK JP Regular"/>
              </a:rPr>
              <a:t>데이터 분석과</a:t>
            </a:r>
            <a:r>
              <a:rPr sz="1100" spc="-30">
                <a:latin typeface="Noto Sans CJK JP Regular"/>
                <a:cs typeface="Noto Sans CJK JP Regular"/>
              </a:rPr>
              <a:t> </a:t>
            </a:r>
            <a:r>
              <a:rPr sz="1100" spc="100">
                <a:latin typeface="Noto Sans CJK JP Regular"/>
                <a:cs typeface="Noto Sans CJK JP Regular"/>
              </a:rPr>
              <a:t>활용</a:t>
            </a:r>
            <a:endParaRPr sz="1100">
              <a:latin typeface="Noto Sans CJK JP Regular"/>
              <a:cs typeface="Noto Sans CJK JP Regular"/>
            </a:endParaRPr>
          </a:p>
          <a:p>
            <a:pPr marL="92710" indent="-92710">
              <a:lnSpc>
                <a:spcPct val="100000"/>
              </a:lnSpc>
              <a:spcBef>
                <a:spcPts val="215"/>
              </a:spcBef>
              <a:buClr>
                <a:srgbClr val="7E7E7E"/>
              </a:buClr>
              <a:buSzPct val="109090"/>
              <a:buFont typeface="Times New Roman"/>
              <a:buChar char="•"/>
              <a:tabLst>
                <a:tab pos="93345" algn="l"/>
              </a:tabLst>
            </a:pPr>
            <a:r>
              <a:rPr sz="1100" spc="100">
                <a:latin typeface="Noto Sans CJK JP Regular"/>
                <a:cs typeface="Noto Sans CJK JP Regular"/>
              </a:rPr>
              <a:t>다양한 산업분야에 적용 가능한 </a:t>
            </a:r>
            <a:r>
              <a:rPr sz="1100">
                <a:latin typeface="Times New Roman"/>
                <a:cs typeface="Times New Roman"/>
              </a:rPr>
              <a:t>API</a:t>
            </a:r>
            <a:r>
              <a:rPr sz="1100" spc="-150">
                <a:latin typeface="Times New Roman"/>
                <a:cs typeface="Times New Roman"/>
              </a:rPr>
              <a:t> </a:t>
            </a:r>
            <a:r>
              <a:rPr sz="1100" spc="100">
                <a:latin typeface="Noto Sans CJK JP Regular"/>
                <a:cs typeface="Noto Sans CJK JP Regular"/>
              </a:rPr>
              <a:t>제공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346447" y="3989832"/>
            <a:ext cx="245364" cy="160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35552" y="3461003"/>
            <a:ext cx="477012" cy="330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46447" y="3140964"/>
            <a:ext cx="213360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29455" y="2926079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166116" y="332232"/>
                </a:moveTo>
                <a:lnTo>
                  <a:pt x="122061" y="326277"/>
                </a:lnTo>
                <a:lnTo>
                  <a:pt x="82408" y="309484"/>
                </a:lnTo>
                <a:lnTo>
                  <a:pt x="48768" y="283464"/>
                </a:lnTo>
                <a:lnTo>
                  <a:pt x="22747" y="249823"/>
                </a:lnTo>
                <a:lnTo>
                  <a:pt x="5954" y="210170"/>
                </a:lnTo>
                <a:lnTo>
                  <a:pt x="0" y="166116"/>
                </a:lnTo>
                <a:lnTo>
                  <a:pt x="5954" y="122061"/>
                </a:lnTo>
                <a:lnTo>
                  <a:pt x="22747" y="82408"/>
                </a:lnTo>
                <a:lnTo>
                  <a:pt x="48768" y="48768"/>
                </a:lnTo>
                <a:lnTo>
                  <a:pt x="82408" y="22747"/>
                </a:lnTo>
                <a:lnTo>
                  <a:pt x="122061" y="5954"/>
                </a:lnTo>
                <a:lnTo>
                  <a:pt x="166116" y="0"/>
                </a:lnTo>
                <a:lnTo>
                  <a:pt x="210170" y="5954"/>
                </a:lnTo>
                <a:lnTo>
                  <a:pt x="249823" y="22747"/>
                </a:lnTo>
                <a:lnTo>
                  <a:pt x="283464" y="48768"/>
                </a:lnTo>
                <a:lnTo>
                  <a:pt x="309484" y="82408"/>
                </a:lnTo>
                <a:lnTo>
                  <a:pt x="326277" y="122061"/>
                </a:lnTo>
                <a:lnTo>
                  <a:pt x="332232" y="166116"/>
                </a:lnTo>
                <a:lnTo>
                  <a:pt x="326277" y="210170"/>
                </a:lnTo>
                <a:lnTo>
                  <a:pt x="309484" y="249823"/>
                </a:lnTo>
                <a:lnTo>
                  <a:pt x="283464" y="283464"/>
                </a:lnTo>
                <a:lnTo>
                  <a:pt x="249823" y="309484"/>
                </a:lnTo>
                <a:lnTo>
                  <a:pt x="210170" y="326277"/>
                </a:lnTo>
                <a:lnTo>
                  <a:pt x="166116" y="33223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35552" y="3989832"/>
            <a:ext cx="332740" cy="330835"/>
          </a:xfrm>
          <a:custGeom>
            <a:avLst/>
            <a:gdLst/>
            <a:ahLst/>
            <a:cxnLst/>
            <a:rect l="l" t="t" r="r" b="b"/>
            <a:pathLst>
              <a:path w="332739" h="330835">
                <a:moveTo>
                  <a:pt x="166116" y="330708"/>
                </a:moveTo>
                <a:lnTo>
                  <a:pt x="122061" y="324866"/>
                </a:lnTo>
                <a:lnTo>
                  <a:pt x="82408" y="308356"/>
                </a:lnTo>
                <a:lnTo>
                  <a:pt x="48768" y="282702"/>
                </a:lnTo>
                <a:lnTo>
                  <a:pt x="22747" y="249428"/>
                </a:lnTo>
                <a:lnTo>
                  <a:pt x="5954" y="210058"/>
                </a:lnTo>
                <a:lnTo>
                  <a:pt x="0" y="166116"/>
                </a:lnTo>
                <a:lnTo>
                  <a:pt x="5954" y="121531"/>
                </a:lnTo>
                <a:lnTo>
                  <a:pt x="22747" y="81731"/>
                </a:lnTo>
                <a:lnTo>
                  <a:pt x="48768" y="48196"/>
                </a:lnTo>
                <a:lnTo>
                  <a:pt x="82408" y="22408"/>
                </a:lnTo>
                <a:lnTo>
                  <a:pt x="122061" y="5849"/>
                </a:lnTo>
                <a:lnTo>
                  <a:pt x="166116" y="0"/>
                </a:lnTo>
                <a:lnTo>
                  <a:pt x="210170" y="5849"/>
                </a:lnTo>
                <a:lnTo>
                  <a:pt x="249823" y="22408"/>
                </a:lnTo>
                <a:lnTo>
                  <a:pt x="283464" y="48196"/>
                </a:lnTo>
                <a:lnTo>
                  <a:pt x="309484" y="81731"/>
                </a:lnTo>
                <a:lnTo>
                  <a:pt x="326277" y="121531"/>
                </a:lnTo>
                <a:lnTo>
                  <a:pt x="332232" y="166116"/>
                </a:lnTo>
                <a:lnTo>
                  <a:pt x="326277" y="210058"/>
                </a:lnTo>
                <a:lnTo>
                  <a:pt x="309484" y="249428"/>
                </a:lnTo>
                <a:lnTo>
                  <a:pt x="283464" y="282702"/>
                </a:lnTo>
                <a:lnTo>
                  <a:pt x="249823" y="308356"/>
                </a:lnTo>
                <a:lnTo>
                  <a:pt x="210170" y="324866"/>
                </a:lnTo>
                <a:lnTo>
                  <a:pt x="166116" y="33070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87367" y="2990088"/>
            <a:ext cx="217932" cy="2042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509792" y="2776185"/>
            <a:ext cx="539115" cy="1664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100" spc="10">
                <a:solidFill>
                  <a:srgbClr val="181818"/>
                </a:solidFill>
                <a:latin typeface="Times New Roman"/>
                <a:cs typeface="Times New Roman"/>
              </a:rPr>
              <a:t>External</a:t>
            </a:r>
            <a:endParaRPr sz="1100">
              <a:latin typeface="Times New Roman"/>
              <a:cs typeface="Times New Roman"/>
            </a:endParaRPr>
          </a:p>
          <a:p>
            <a:pPr marL="5715" marR="51435" algn="ctr">
              <a:lnSpc>
                <a:spcPct val="101800"/>
              </a:lnSpc>
            </a:pPr>
            <a:r>
              <a:rPr sz="1100" spc="-35">
                <a:solidFill>
                  <a:srgbClr val="181818"/>
                </a:solidFill>
                <a:latin typeface="Times New Roman"/>
                <a:cs typeface="Times New Roman"/>
              </a:rPr>
              <a:t>/</a:t>
            </a:r>
            <a:r>
              <a:rPr sz="1100" spc="-105">
                <a:solidFill>
                  <a:srgbClr val="181818"/>
                </a:solidFill>
                <a:latin typeface="Times New Roman"/>
                <a:cs typeface="Times New Roman"/>
              </a:rPr>
              <a:t>I</a:t>
            </a:r>
            <a:r>
              <a:rPr sz="1100" spc="40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00" spc="-45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1100" spc="85">
                <a:solidFill>
                  <a:srgbClr val="181818"/>
                </a:solidFill>
                <a:latin typeface="Times New Roman"/>
                <a:cs typeface="Times New Roman"/>
              </a:rPr>
              <a:t>e</a:t>
            </a:r>
            <a:r>
              <a:rPr sz="1100" spc="-35">
                <a:solidFill>
                  <a:srgbClr val="181818"/>
                </a:solidFill>
                <a:latin typeface="Times New Roman"/>
                <a:cs typeface="Times New Roman"/>
              </a:rPr>
              <a:t>r</a:t>
            </a:r>
            <a:r>
              <a:rPr sz="1100" spc="25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00" spc="85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00" spc="-55">
                <a:solidFill>
                  <a:srgbClr val="181818"/>
                </a:solidFill>
                <a:latin typeface="Times New Roman"/>
                <a:cs typeface="Times New Roman"/>
              </a:rPr>
              <a:t>l  DATA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6510" marR="5080" algn="ctr">
              <a:lnSpc>
                <a:spcPct val="101800"/>
              </a:lnSpc>
              <a:spcBef>
                <a:spcPts val="5"/>
              </a:spcBef>
            </a:pPr>
            <a:r>
              <a:rPr sz="1100" spc="-90">
                <a:solidFill>
                  <a:srgbClr val="181818"/>
                </a:solidFill>
                <a:latin typeface="Times New Roman"/>
                <a:cs typeface="Times New Roman"/>
              </a:rPr>
              <a:t>M</a:t>
            </a:r>
            <a:r>
              <a:rPr sz="1100" spc="85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00" spc="40">
                <a:solidFill>
                  <a:srgbClr val="181818"/>
                </a:solidFill>
                <a:latin typeface="Times New Roman"/>
                <a:cs typeface="Times New Roman"/>
              </a:rPr>
              <a:t>c</a:t>
            </a:r>
            <a:r>
              <a:rPr sz="1100" spc="25">
                <a:solidFill>
                  <a:srgbClr val="181818"/>
                </a:solidFill>
                <a:latin typeface="Times New Roman"/>
                <a:cs typeface="Times New Roman"/>
              </a:rPr>
              <a:t>h</a:t>
            </a:r>
            <a:r>
              <a:rPr sz="1100" spc="-85">
                <a:solidFill>
                  <a:srgbClr val="181818"/>
                </a:solidFill>
                <a:latin typeface="Times New Roman"/>
                <a:cs typeface="Times New Roman"/>
              </a:rPr>
              <a:t>i</a:t>
            </a:r>
            <a:r>
              <a:rPr sz="1100" spc="25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00" spc="90">
                <a:solidFill>
                  <a:srgbClr val="181818"/>
                </a:solidFill>
                <a:latin typeface="Times New Roman"/>
                <a:cs typeface="Times New Roman"/>
              </a:rPr>
              <a:t>e  </a:t>
            </a:r>
            <a:r>
              <a:rPr sz="1100" spc="10">
                <a:solidFill>
                  <a:srgbClr val="181818"/>
                </a:solidFill>
                <a:latin typeface="Times New Roman"/>
                <a:cs typeface="Times New Roman"/>
              </a:rPr>
              <a:t>learning</a:t>
            </a:r>
            <a:endParaRPr sz="1100">
              <a:latin typeface="Times New Roman"/>
              <a:cs typeface="Times New Roman"/>
            </a:endParaRPr>
          </a:p>
          <a:p>
            <a:pPr marL="39370" marR="74930" indent="-2540" algn="ctr">
              <a:lnSpc>
                <a:spcPct val="105000"/>
              </a:lnSpc>
              <a:spcBef>
                <a:spcPts val="880"/>
              </a:spcBef>
            </a:pPr>
            <a:r>
              <a:rPr sz="1100" spc="45">
                <a:solidFill>
                  <a:srgbClr val="181818"/>
                </a:solidFill>
                <a:latin typeface="Noto Sans CJK JP Regular"/>
                <a:cs typeface="Noto Sans CJK JP Regular"/>
              </a:rPr>
              <a:t>정형</a:t>
            </a:r>
            <a:r>
              <a:rPr sz="1100" spc="45">
                <a:solidFill>
                  <a:srgbClr val="181818"/>
                </a:solidFill>
                <a:latin typeface="Times New Roman"/>
                <a:cs typeface="Times New Roman"/>
              </a:rPr>
              <a:t>/  </a:t>
            </a:r>
            <a:r>
              <a:rPr sz="1100" spc="65">
                <a:solidFill>
                  <a:srgbClr val="181818"/>
                </a:solidFill>
                <a:latin typeface="Noto Sans CJK JP Regular"/>
                <a:cs typeface="Noto Sans CJK JP Regular"/>
              </a:rPr>
              <a:t>비정</a:t>
            </a:r>
            <a:r>
              <a:rPr sz="1100" spc="50">
                <a:solidFill>
                  <a:srgbClr val="181818"/>
                </a:solidFill>
                <a:latin typeface="Noto Sans CJK JP Regular"/>
                <a:cs typeface="Noto Sans CJK JP Regular"/>
              </a:rPr>
              <a:t>형  </a:t>
            </a:r>
            <a:r>
              <a:rPr sz="1100" spc="65">
                <a:solidFill>
                  <a:srgbClr val="181818"/>
                </a:solidFill>
                <a:latin typeface="Noto Sans CJK JP Regular"/>
                <a:cs typeface="Noto Sans CJK JP Regular"/>
              </a:rPr>
              <a:t>데이</a:t>
            </a:r>
            <a:r>
              <a:rPr sz="1100" spc="100">
                <a:solidFill>
                  <a:srgbClr val="181818"/>
                </a:solidFill>
                <a:latin typeface="Noto Sans CJK JP Regular"/>
                <a:cs typeface="Noto Sans CJK JP Regular"/>
              </a:rPr>
              <a:t>터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87367" y="4091940"/>
            <a:ext cx="228600" cy="1264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88279" y="3218688"/>
            <a:ext cx="280670" cy="137160"/>
          </a:xfrm>
          <a:custGeom>
            <a:avLst/>
            <a:gdLst/>
            <a:ahLst/>
            <a:cxnLst/>
            <a:rect l="l" t="t" r="r" b="b"/>
            <a:pathLst>
              <a:path w="280670" h="137160">
                <a:moveTo>
                  <a:pt x="206694" y="28797"/>
                </a:moveTo>
                <a:lnTo>
                  <a:pt x="193548" y="0"/>
                </a:lnTo>
                <a:lnTo>
                  <a:pt x="280416" y="1524"/>
                </a:lnTo>
                <a:lnTo>
                  <a:pt x="263347" y="22860"/>
                </a:lnTo>
                <a:lnTo>
                  <a:pt x="219456" y="22860"/>
                </a:lnTo>
                <a:lnTo>
                  <a:pt x="206694" y="28797"/>
                </a:lnTo>
                <a:close/>
              </a:path>
              <a:path w="280670" h="137160">
                <a:moveTo>
                  <a:pt x="212086" y="40608"/>
                </a:moveTo>
                <a:lnTo>
                  <a:pt x="206694" y="28797"/>
                </a:lnTo>
                <a:lnTo>
                  <a:pt x="219456" y="22860"/>
                </a:lnTo>
                <a:lnTo>
                  <a:pt x="224028" y="35052"/>
                </a:lnTo>
                <a:lnTo>
                  <a:pt x="212086" y="40608"/>
                </a:lnTo>
                <a:close/>
              </a:path>
              <a:path w="280670" h="137160">
                <a:moveTo>
                  <a:pt x="225552" y="70104"/>
                </a:moveTo>
                <a:lnTo>
                  <a:pt x="212086" y="40608"/>
                </a:lnTo>
                <a:lnTo>
                  <a:pt x="224028" y="35052"/>
                </a:lnTo>
                <a:lnTo>
                  <a:pt x="219456" y="22860"/>
                </a:lnTo>
                <a:lnTo>
                  <a:pt x="263347" y="22860"/>
                </a:lnTo>
                <a:lnTo>
                  <a:pt x="225552" y="70104"/>
                </a:lnTo>
                <a:close/>
              </a:path>
              <a:path w="280670" h="137160">
                <a:moveTo>
                  <a:pt x="4572" y="137160"/>
                </a:moveTo>
                <a:lnTo>
                  <a:pt x="0" y="124968"/>
                </a:lnTo>
                <a:lnTo>
                  <a:pt x="206694" y="28797"/>
                </a:lnTo>
                <a:lnTo>
                  <a:pt x="212086" y="40608"/>
                </a:lnTo>
                <a:lnTo>
                  <a:pt x="4572" y="13716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86755" y="3896867"/>
            <a:ext cx="295910" cy="205740"/>
          </a:xfrm>
          <a:custGeom>
            <a:avLst/>
            <a:gdLst/>
            <a:ahLst/>
            <a:cxnLst/>
            <a:rect l="l" t="t" r="r" b="b"/>
            <a:pathLst>
              <a:path w="295910" h="205739">
                <a:moveTo>
                  <a:pt x="228471" y="167833"/>
                </a:moveTo>
                <a:lnTo>
                  <a:pt x="0" y="10668"/>
                </a:lnTo>
                <a:lnTo>
                  <a:pt x="7620" y="0"/>
                </a:lnTo>
                <a:lnTo>
                  <a:pt x="235284" y="157613"/>
                </a:lnTo>
                <a:lnTo>
                  <a:pt x="228471" y="167833"/>
                </a:lnTo>
                <a:close/>
              </a:path>
              <a:path w="295910" h="205739">
                <a:moveTo>
                  <a:pt x="278238" y="175260"/>
                </a:moveTo>
                <a:lnTo>
                  <a:pt x="239268" y="175260"/>
                </a:lnTo>
                <a:lnTo>
                  <a:pt x="245364" y="164592"/>
                </a:lnTo>
                <a:lnTo>
                  <a:pt x="235284" y="157613"/>
                </a:lnTo>
                <a:lnTo>
                  <a:pt x="252984" y="131064"/>
                </a:lnTo>
                <a:lnTo>
                  <a:pt x="278238" y="175260"/>
                </a:lnTo>
                <a:close/>
              </a:path>
              <a:path w="295910" h="205739">
                <a:moveTo>
                  <a:pt x="239268" y="175260"/>
                </a:moveTo>
                <a:lnTo>
                  <a:pt x="228471" y="167833"/>
                </a:lnTo>
                <a:lnTo>
                  <a:pt x="235284" y="157613"/>
                </a:lnTo>
                <a:lnTo>
                  <a:pt x="245364" y="164592"/>
                </a:lnTo>
                <a:lnTo>
                  <a:pt x="239268" y="175260"/>
                </a:lnTo>
                <a:close/>
              </a:path>
              <a:path w="295910" h="205739">
                <a:moveTo>
                  <a:pt x="295656" y="205740"/>
                </a:moveTo>
                <a:lnTo>
                  <a:pt x="210312" y="195072"/>
                </a:lnTo>
                <a:lnTo>
                  <a:pt x="228471" y="167833"/>
                </a:lnTo>
                <a:lnTo>
                  <a:pt x="239268" y="175260"/>
                </a:lnTo>
                <a:lnTo>
                  <a:pt x="278238" y="175260"/>
                </a:lnTo>
                <a:lnTo>
                  <a:pt x="295656" y="20574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05044" y="3572255"/>
            <a:ext cx="277495" cy="76200"/>
          </a:xfrm>
          <a:custGeom>
            <a:avLst/>
            <a:gdLst/>
            <a:ahLst/>
            <a:cxnLst/>
            <a:rect l="l" t="t" r="r" b="b"/>
            <a:pathLst>
              <a:path w="277495" h="76200">
                <a:moveTo>
                  <a:pt x="201168" y="76200"/>
                </a:moveTo>
                <a:lnTo>
                  <a:pt x="199903" y="44580"/>
                </a:lnTo>
                <a:lnTo>
                  <a:pt x="213360" y="44196"/>
                </a:lnTo>
                <a:lnTo>
                  <a:pt x="211836" y="30480"/>
                </a:lnTo>
                <a:lnTo>
                  <a:pt x="199339" y="30480"/>
                </a:lnTo>
                <a:lnTo>
                  <a:pt x="198120" y="0"/>
                </a:lnTo>
                <a:lnTo>
                  <a:pt x="264160" y="30480"/>
                </a:lnTo>
                <a:lnTo>
                  <a:pt x="211836" y="30480"/>
                </a:lnTo>
                <a:lnTo>
                  <a:pt x="199353" y="30839"/>
                </a:lnTo>
                <a:lnTo>
                  <a:pt x="264938" y="30839"/>
                </a:lnTo>
                <a:lnTo>
                  <a:pt x="277368" y="36576"/>
                </a:lnTo>
                <a:lnTo>
                  <a:pt x="201168" y="76200"/>
                </a:lnTo>
                <a:close/>
              </a:path>
              <a:path w="277495" h="76200">
                <a:moveTo>
                  <a:pt x="199903" y="44580"/>
                </a:moveTo>
                <a:lnTo>
                  <a:pt x="199353" y="30839"/>
                </a:lnTo>
                <a:lnTo>
                  <a:pt x="211836" y="30480"/>
                </a:lnTo>
                <a:lnTo>
                  <a:pt x="213360" y="44196"/>
                </a:lnTo>
                <a:lnTo>
                  <a:pt x="199903" y="44580"/>
                </a:lnTo>
                <a:close/>
              </a:path>
              <a:path w="277495" h="76200">
                <a:moveTo>
                  <a:pt x="0" y="50292"/>
                </a:moveTo>
                <a:lnTo>
                  <a:pt x="0" y="36576"/>
                </a:lnTo>
                <a:lnTo>
                  <a:pt x="199353" y="30839"/>
                </a:lnTo>
                <a:lnTo>
                  <a:pt x="199903" y="44580"/>
                </a:lnTo>
                <a:lnTo>
                  <a:pt x="0" y="5029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31435" y="3250692"/>
            <a:ext cx="763523" cy="6964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90032" y="2886455"/>
            <a:ext cx="394715" cy="4023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99176" y="3412235"/>
            <a:ext cx="385572" cy="3444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77840" y="3874008"/>
            <a:ext cx="481583" cy="5105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025881" y="2861584"/>
            <a:ext cx="565785" cy="143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055" marR="81280" algn="ctr">
              <a:lnSpc>
                <a:spcPct val="100899"/>
              </a:lnSpc>
              <a:spcBef>
                <a:spcPts val="105"/>
              </a:spcBef>
            </a:pPr>
            <a:r>
              <a:rPr sz="1100" spc="65">
                <a:solidFill>
                  <a:srgbClr val="181818"/>
                </a:solidFill>
                <a:latin typeface="Noto Sans CJK JP Regular"/>
                <a:cs typeface="Noto Sans CJK JP Regular"/>
              </a:rPr>
              <a:t>의사</a:t>
            </a:r>
            <a:r>
              <a:rPr sz="1100" spc="50">
                <a:solidFill>
                  <a:srgbClr val="181818"/>
                </a:solidFill>
                <a:latin typeface="Noto Sans CJK JP Regular"/>
                <a:cs typeface="Noto Sans CJK JP Regular"/>
              </a:rPr>
              <a:t>결  </a:t>
            </a:r>
            <a:r>
              <a:rPr sz="1100" spc="65">
                <a:solidFill>
                  <a:srgbClr val="181818"/>
                </a:solidFill>
                <a:latin typeface="Noto Sans CJK JP Regular"/>
                <a:cs typeface="Noto Sans CJK JP Regular"/>
              </a:rPr>
              <a:t>정지</a:t>
            </a:r>
            <a:r>
              <a:rPr sz="1100" spc="100">
                <a:solidFill>
                  <a:srgbClr val="181818"/>
                </a:solidFill>
                <a:latin typeface="Noto Sans CJK JP Regular"/>
                <a:cs typeface="Noto Sans CJK JP Regular"/>
              </a:rPr>
              <a:t>원</a:t>
            </a:r>
            <a:endParaRPr sz="11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R="5080" indent="1270" algn="ctr">
              <a:lnSpc>
                <a:spcPct val="100899"/>
              </a:lnSpc>
            </a:pPr>
            <a:r>
              <a:rPr sz="1100" spc="45">
                <a:solidFill>
                  <a:srgbClr val="181818"/>
                </a:solidFill>
                <a:latin typeface="Noto Sans CJK JP Regular"/>
                <a:cs typeface="Noto Sans CJK JP Regular"/>
              </a:rPr>
              <a:t>예측</a:t>
            </a:r>
            <a:r>
              <a:rPr sz="1100" spc="45">
                <a:solidFill>
                  <a:srgbClr val="181818"/>
                </a:solidFill>
                <a:latin typeface="Times New Roman"/>
                <a:cs typeface="Times New Roman"/>
              </a:rPr>
              <a:t>/  </a:t>
            </a:r>
            <a:r>
              <a:rPr sz="1100" spc="65">
                <a:solidFill>
                  <a:srgbClr val="181818"/>
                </a:solidFill>
                <a:latin typeface="Noto Sans CJK JP Regular"/>
                <a:cs typeface="Noto Sans CJK JP Regular"/>
              </a:rPr>
              <a:t>계획</a:t>
            </a:r>
            <a:r>
              <a:rPr sz="1100" spc="55">
                <a:solidFill>
                  <a:srgbClr val="181818"/>
                </a:solidFill>
                <a:latin typeface="Noto Sans CJK JP Regular"/>
                <a:cs typeface="Noto Sans CJK JP Regular"/>
              </a:rPr>
              <a:t>수</a:t>
            </a:r>
            <a:r>
              <a:rPr sz="1100" spc="100">
                <a:solidFill>
                  <a:srgbClr val="181818"/>
                </a:solidFill>
                <a:latin typeface="Noto Sans CJK JP Regular"/>
                <a:cs typeface="Noto Sans CJK JP Regular"/>
              </a:rPr>
              <a:t>립</a:t>
            </a:r>
            <a:endParaRPr sz="1100">
              <a:latin typeface="Noto Sans CJK JP Regular"/>
              <a:cs typeface="Noto Sans CJK JP Regular"/>
            </a:endParaRPr>
          </a:p>
          <a:p>
            <a:pPr marL="88265" marR="76200" algn="ctr">
              <a:lnSpc>
                <a:spcPct val="101800"/>
              </a:lnSpc>
              <a:spcBef>
                <a:spcPts val="1345"/>
              </a:spcBef>
            </a:pPr>
            <a:r>
              <a:rPr sz="1100" spc="-10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00" spc="40">
                <a:solidFill>
                  <a:srgbClr val="181818"/>
                </a:solidFill>
                <a:latin typeface="Times New Roman"/>
                <a:cs typeface="Times New Roman"/>
              </a:rPr>
              <a:t>u</a:t>
            </a:r>
            <a:r>
              <a:rPr sz="1100" spc="-35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1100" spc="40">
                <a:solidFill>
                  <a:srgbClr val="181818"/>
                </a:solidFill>
                <a:latin typeface="Times New Roman"/>
                <a:cs typeface="Times New Roman"/>
              </a:rPr>
              <a:t>om  </a:t>
            </a:r>
            <a:r>
              <a:rPr sz="1100" spc="10">
                <a:solidFill>
                  <a:srgbClr val="181818"/>
                </a:solidFill>
                <a:latin typeface="Times New Roman"/>
                <a:cs typeface="Times New Roman"/>
              </a:rPr>
              <a:t>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99996" y="4629438"/>
            <a:ext cx="2718435" cy="120078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00330" marR="5080" indent="-92710">
              <a:lnSpc>
                <a:spcPts val="1270"/>
              </a:lnSpc>
              <a:spcBef>
                <a:spcPts val="200"/>
              </a:spcBef>
              <a:buClr>
                <a:srgbClr val="7E7E7E"/>
              </a:buClr>
              <a:buSzPct val="109090"/>
              <a:buChar char="•"/>
              <a:tabLst>
                <a:tab pos="100965" algn="l"/>
              </a:tabLst>
            </a:pPr>
            <a:r>
              <a:rPr sz="1100" spc="35">
                <a:latin typeface="Times New Roman"/>
                <a:cs typeface="Times New Roman"/>
              </a:rPr>
              <a:t>Global </a:t>
            </a:r>
            <a:r>
              <a:rPr sz="1100" spc="-5">
                <a:latin typeface="Times New Roman"/>
                <a:cs typeface="Times New Roman"/>
              </a:rPr>
              <a:t>IBM</a:t>
            </a:r>
            <a:r>
              <a:rPr sz="1100" spc="-5">
                <a:latin typeface="Noto Sans CJK JP Regular"/>
                <a:cs typeface="Noto Sans CJK JP Regular"/>
              </a:rPr>
              <a:t>의 </a:t>
            </a:r>
            <a:r>
              <a:rPr sz="1100" spc="55">
                <a:latin typeface="Times New Roman"/>
                <a:cs typeface="Times New Roman"/>
              </a:rPr>
              <a:t>PMP, </a:t>
            </a:r>
            <a:r>
              <a:rPr sz="1100" spc="25">
                <a:latin typeface="Times New Roman"/>
                <a:cs typeface="Times New Roman"/>
              </a:rPr>
              <a:t>OPAL, </a:t>
            </a:r>
            <a:r>
              <a:rPr sz="1100" spc="95">
                <a:latin typeface="Times New Roman"/>
                <a:cs typeface="Times New Roman"/>
              </a:rPr>
              <a:t>SE </a:t>
            </a:r>
            <a:r>
              <a:rPr sz="1100" spc="100">
                <a:latin typeface="Noto Sans CJK JP Regular"/>
                <a:cs typeface="Noto Sans CJK JP Regular"/>
              </a:rPr>
              <a:t>방법론을  결합한 최적의 프로젝트 관리 방법론</a:t>
            </a:r>
            <a:r>
              <a:rPr sz="1100" spc="-140">
                <a:latin typeface="Noto Sans CJK JP Regular"/>
                <a:cs typeface="Noto Sans CJK JP Regular"/>
              </a:rPr>
              <a:t> </a:t>
            </a:r>
            <a:r>
              <a:rPr sz="1100" spc="100">
                <a:latin typeface="Noto Sans CJK JP Regular"/>
                <a:cs typeface="Noto Sans CJK JP Regular"/>
              </a:rPr>
              <a:t>보유</a:t>
            </a:r>
            <a:endParaRPr sz="1100">
              <a:latin typeface="Noto Sans CJK JP Regular"/>
              <a:cs typeface="Noto Sans CJK JP Regular"/>
            </a:endParaRPr>
          </a:p>
          <a:p>
            <a:pPr marL="100330" indent="-92710">
              <a:lnSpc>
                <a:spcPct val="100000"/>
              </a:lnSpc>
              <a:spcBef>
                <a:spcPts val="195"/>
              </a:spcBef>
              <a:buClr>
                <a:srgbClr val="7E7E7E"/>
              </a:buClr>
              <a:buSzPct val="109090"/>
              <a:buChar char="•"/>
              <a:tabLst>
                <a:tab pos="100965" algn="l"/>
              </a:tabLst>
            </a:pPr>
            <a:r>
              <a:rPr sz="1100" spc="35">
                <a:latin typeface="Times New Roman"/>
                <a:cs typeface="Times New Roman"/>
              </a:rPr>
              <a:t>Global </a:t>
            </a:r>
            <a:r>
              <a:rPr sz="1100" spc="-5">
                <a:latin typeface="Times New Roman"/>
                <a:cs typeface="Times New Roman"/>
              </a:rPr>
              <a:t>IBM</a:t>
            </a:r>
            <a:r>
              <a:rPr sz="1100" spc="-5">
                <a:latin typeface="Noto Sans CJK JP Regular"/>
                <a:cs typeface="Noto Sans CJK JP Regular"/>
              </a:rPr>
              <a:t>에 </a:t>
            </a:r>
            <a:r>
              <a:rPr sz="1100" spc="100">
                <a:latin typeface="Noto Sans CJK JP Regular"/>
                <a:cs typeface="Noto Sans CJK JP Regular"/>
              </a:rPr>
              <a:t>따른 다양한 수행</a:t>
            </a:r>
            <a:r>
              <a:rPr sz="1100" spc="5">
                <a:latin typeface="Noto Sans CJK JP Regular"/>
                <a:cs typeface="Noto Sans CJK JP Regular"/>
              </a:rPr>
              <a:t> </a:t>
            </a:r>
            <a:r>
              <a:rPr sz="1100" spc="100">
                <a:latin typeface="Noto Sans CJK JP Regular"/>
                <a:cs typeface="Noto Sans CJK JP Regular"/>
              </a:rPr>
              <a:t>경험</a:t>
            </a:r>
            <a:endParaRPr sz="11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35255" indent="-135255">
              <a:lnSpc>
                <a:spcPct val="100000"/>
              </a:lnSpc>
              <a:buAutoNum type="arabicParenR"/>
              <a:tabLst>
                <a:tab pos="135890" algn="l"/>
              </a:tabLst>
            </a:pPr>
            <a:r>
              <a:rPr sz="900" spc="55">
                <a:latin typeface="Times New Roman"/>
                <a:cs typeface="Times New Roman"/>
              </a:rPr>
              <a:t>PMP </a:t>
            </a:r>
            <a:r>
              <a:rPr sz="900">
                <a:latin typeface="Times New Roman"/>
                <a:cs typeface="Times New Roman"/>
              </a:rPr>
              <a:t>: </a:t>
            </a:r>
            <a:r>
              <a:rPr sz="900" spc="35">
                <a:latin typeface="Times New Roman"/>
                <a:cs typeface="Times New Roman"/>
              </a:rPr>
              <a:t>Project </a:t>
            </a:r>
            <a:r>
              <a:rPr sz="900" spc="55">
                <a:latin typeface="Times New Roman"/>
                <a:cs typeface="Times New Roman"/>
              </a:rPr>
              <a:t>Management</a:t>
            </a:r>
            <a:r>
              <a:rPr sz="900" spc="60">
                <a:latin typeface="Times New Roman"/>
                <a:cs typeface="Times New Roman"/>
              </a:rPr>
              <a:t> </a:t>
            </a:r>
            <a:r>
              <a:rPr sz="900" spc="80">
                <a:latin typeface="Times New Roman"/>
                <a:cs typeface="Times New Roman"/>
              </a:rPr>
              <a:t>Processes</a:t>
            </a:r>
            <a:endParaRPr sz="900">
              <a:latin typeface="Times New Roman"/>
              <a:cs typeface="Times New Roman"/>
            </a:endParaRPr>
          </a:p>
          <a:p>
            <a:pPr marL="135255" indent="-135255">
              <a:lnSpc>
                <a:spcPct val="100000"/>
              </a:lnSpc>
              <a:spcBef>
                <a:spcPts val="15"/>
              </a:spcBef>
              <a:buAutoNum type="arabicParenR"/>
              <a:tabLst>
                <a:tab pos="135890" algn="l"/>
              </a:tabLst>
            </a:pPr>
            <a:r>
              <a:rPr sz="900" spc="20">
                <a:latin typeface="Times New Roman"/>
                <a:cs typeface="Times New Roman"/>
              </a:rPr>
              <a:t>OPAL </a:t>
            </a:r>
            <a:r>
              <a:rPr sz="900">
                <a:latin typeface="Times New Roman"/>
                <a:cs typeface="Times New Roman"/>
              </a:rPr>
              <a:t>: </a:t>
            </a:r>
            <a:r>
              <a:rPr sz="900" spc="50">
                <a:latin typeface="Times New Roman"/>
                <a:cs typeface="Times New Roman"/>
              </a:rPr>
              <a:t>On-Demand </a:t>
            </a:r>
            <a:r>
              <a:rPr sz="900" spc="70">
                <a:latin typeface="Times New Roman"/>
                <a:cs typeface="Times New Roman"/>
              </a:rPr>
              <a:t>Process </a:t>
            </a:r>
            <a:r>
              <a:rPr sz="900" spc="55">
                <a:latin typeface="Times New Roman"/>
                <a:cs typeface="Times New Roman"/>
              </a:rPr>
              <a:t>Asset</a:t>
            </a:r>
            <a:r>
              <a:rPr sz="900" spc="15">
                <a:latin typeface="Times New Roman"/>
                <a:cs typeface="Times New Roman"/>
              </a:rPr>
              <a:t> </a:t>
            </a:r>
            <a:r>
              <a:rPr sz="900" spc="5">
                <a:latin typeface="Times New Roman"/>
                <a:cs typeface="Times New Roman"/>
              </a:rPr>
              <a:t>Library</a:t>
            </a:r>
            <a:endParaRPr sz="900">
              <a:latin typeface="Times New Roman"/>
              <a:cs typeface="Times New Roman"/>
            </a:endParaRPr>
          </a:p>
          <a:p>
            <a:pPr marL="135255" indent="-135255">
              <a:lnSpc>
                <a:spcPct val="100000"/>
              </a:lnSpc>
              <a:spcBef>
                <a:spcPts val="20"/>
              </a:spcBef>
              <a:buAutoNum type="arabicParenR"/>
              <a:tabLst>
                <a:tab pos="135890" algn="l"/>
              </a:tabLst>
            </a:pPr>
            <a:r>
              <a:rPr sz="900" spc="80">
                <a:latin typeface="Times New Roman"/>
                <a:cs typeface="Times New Roman"/>
              </a:rPr>
              <a:t>SE </a:t>
            </a:r>
            <a:r>
              <a:rPr sz="900">
                <a:latin typeface="Times New Roman"/>
                <a:cs typeface="Times New Roman"/>
              </a:rPr>
              <a:t>: </a:t>
            </a:r>
            <a:r>
              <a:rPr sz="900" spc="65">
                <a:latin typeface="Times New Roman"/>
                <a:cs typeface="Times New Roman"/>
              </a:rPr>
              <a:t>Systems</a:t>
            </a:r>
            <a:r>
              <a:rPr sz="900" spc="10">
                <a:latin typeface="Times New Roman"/>
                <a:cs typeface="Times New Roman"/>
              </a:rPr>
              <a:t> </a:t>
            </a:r>
            <a:r>
              <a:rPr sz="900" spc="35">
                <a:latin typeface="Times New Roman"/>
                <a:cs typeface="Times New Roman"/>
              </a:rPr>
              <a:t>Engineering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784847" y="4564380"/>
            <a:ext cx="2824480" cy="0"/>
          </a:xfrm>
          <a:custGeom>
            <a:avLst/>
            <a:gdLst/>
            <a:ahLst/>
            <a:cxnLst/>
            <a:rect l="l" t="t" r="r" b="b"/>
            <a:pathLst>
              <a:path w="2824479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30">
                <a:latin typeface="Times New Roman"/>
                <a:cs typeface="Times New Roman"/>
              </a:rPr>
              <a:t>SCBK </a:t>
            </a:r>
            <a:r>
              <a:rPr spc="-45">
                <a:latin typeface="Times New Roman"/>
                <a:cs typeface="Times New Roman"/>
              </a:rPr>
              <a:t>AML </a:t>
            </a:r>
            <a:r>
              <a:rPr spc="80"/>
              <a:t>관련 개선 개발 프로젝트를 위한 </a:t>
            </a:r>
            <a:r>
              <a:rPr spc="-30">
                <a:latin typeface="Times New Roman"/>
                <a:cs typeface="Times New Roman"/>
              </a:rPr>
              <a:t>IBM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spc="80"/>
              <a:t>제안서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4924499" y="7162674"/>
            <a:ext cx="116839" cy="1536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900" spc="55">
                <a:solidFill>
                  <a:srgbClr val="808080"/>
                </a:solidFill>
                <a:latin typeface="Times New Roman"/>
                <a:cs typeface="Times New Roman"/>
              </a:rPr>
              <a:t>16</a:t>
            </a:fld>
            <a:endParaRPr sz="9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5"/>
              <a:t>©</a:t>
            </a:r>
            <a:r>
              <a:rPr spc="-70"/>
              <a:t> </a:t>
            </a:r>
            <a:r>
              <a:rPr spc="20"/>
              <a:t>Copyright</a:t>
            </a:r>
            <a:r>
              <a:rPr spc="-80"/>
              <a:t> </a:t>
            </a:r>
            <a:r>
              <a:rPr spc="-30"/>
              <a:t>IBM</a:t>
            </a:r>
            <a:r>
              <a:rPr spc="-40"/>
              <a:t> </a:t>
            </a:r>
            <a:r>
              <a:rPr spc="25"/>
              <a:t>Corporation</a:t>
            </a:r>
            <a:r>
              <a:rPr spc="-75"/>
              <a:t> </a:t>
            </a:r>
            <a:r>
              <a:rPr spc="4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9164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ko-KR" altLang="en-US" smtClean="0">
                <a:latin typeface="Times New Roman"/>
                <a:cs typeface="Times New Roman"/>
              </a:rPr>
              <a:t>금융기관별로 </a:t>
            </a:r>
            <a:r>
              <a:rPr lang="en-US" altLang="ko-KR" smtClean="0">
                <a:latin typeface="Times New Roman"/>
                <a:cs typeface="Times New Roman"/>
              </a:rPr>
              <a:t>STR </a:t>
            </a:r>
            <a:r>
              <a:rPr lang="ko-KR" altLang="en-US" smtClean="0">
                <a:latin typeface="Times New Roman"/>
                <a:cs typeface="Times New Roman"/>
              </a:rPr>
              <a:t>시뮬레이션 시스템을 운영하고 있습니다</a:t>
            </a:r>
            <a:r>
              <a:rPr lang="en-US" altLang="ko-KR" smtClean="0">
                <a:latin typeface="Times New Roman"/>
                <a:cs typeface="Times New Roman"/>
              </a:rPr>
              <a:t>.  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46846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 </a:t>
            </a:r>
            <a:r>
              <a:rPr lang="ko-KR" altLang="en-US" smtClean="0"/>
              <a:t>시나리오 </a:t>
            </a:r>
            <a:r>
              <a:rPr lang="ko-KR" altLang="en-US" err="1" smtClean="0"/>
              <a:t>룰베이스</a:t>
            </a:r>
            <a:r>
              <a:rPr lang="ko-KR" altLang="en-US" smtClean="0"/>
              <a:t> 배치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339226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 </a:t>
            </a:r>
            <a:r>
              <a:rPr lang="ko-KR" altLang="en-US" err="1" smtClean="0"/>
              <a:t>시나리오별</a:t>
            </a:r>
            <a:r>
              <a:rPr lang="ko-KR" altLang="en-US" smtClean="0"/>
              <a:t> 룰 관리 화면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4535269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정기적인 룰 시나리오 수립 및 적용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452360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 시나리오 피드백 적용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7100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n>
                  <a:solidFill>
                    <a:schemeClr val="tx2">
                      <a:lumMod val="40000"/>
                      <a:lumOff val="60000"/>
                      <a:alpha val="0"/>
                    </a:schemeClr>
                  </a:solidFill>
                </a:ln>
              </a:rPr>
              <a:t>시뮬레이션 시스템 구성도</a:t>
            </a:r>
            <a:endParaRPr lang="ko-KR" altLang="en-US" sz="1800" kern="1200">
              <a:ln>
                <a:solidFill>
                  <a:schemeClr val="tx2">
                    <a:lumMod val="40000"/>
                    <a:lumOff val="60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>
                <a:latin typeface="+mj-ea"/>
                <a:cs typeface="Times New Roman"/>
              </a:rPr>
              <a:t>2. STR </a:t>
            </a:r>
            <a:r>
              <a:rPr lang="ko-KR" altLang="en-US" spc="95">
                <a:latin typeface="+mj-ea"/>
                <a:cs typeface="Times New Roman"/>
              </a:rPr>
              <a:t>시뮬레이션 </a:t>
            </a:r>
            <a:r>
              <a:rPr lang="ko-KR" altLang="en-US" spc="95" smtClean="0">
                <a:latin typeface="+mj-ea"/>
                <a:cs typeface="Times New Roman"/>
              </a:rPr>
              <a:t>적용 현황</a:t>
            </a:r>
            <a:endParaRPr lang="ko-KR" altLang="en-US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51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37192" y="7184135"/>
            <a:ext cx="289559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3172" y="2461260"/>
            <a:ext cx="4676140" cy="171767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42240" rIns="0" bIns="0" rtlCol="0">
            <a:spAutoFit/>
          </a:bodyPr>
          <a:lstStyle/>
          <a:p>
            <a:pPr marL="236220" indent="-90170">
              <a:lnSpc>
                <a:spcPct val="100000"/>
              </a:lnSpc>
              <a:spcBef>
                <a:spcPts val="1120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-15">
                <a:latin typeface="Times New Roman"/>
                <a:cs typeface="Times New Roman"/>
              </a:rPr>
              <a:t>EDMi </a:t>
            </a:r>
            <a:r>
              <a:rPr sz="1100" spc="100">
                <a:latin typeface="Noto Sans CJK JP Regular"/>
                <a:cs typeface="Noto Sans CJK JP Regular"/>
              </a:rPr>
              <a:t>시스템 </a:t>
            </a:r>
            <a:r>
              <a:rPr sz="1100" spc="75">
                <a:latin typeface="Noto Sans CJK JP Regular"/>
                <a:cs typeface="Noto Sans CJK JP Regular"/>
              </a:rPr>
              <a:t>구성</a:t>
            </a:r>
            <a:r>
              <a:rPr sz="1100" spc="75">
                <a:latin typeface="Times New Roman"/>
                <a:cs typeface="Times New Roman"/>
              </a:rPr>
              <a:t>, </a:t>
            </a:r>
            <a:r>
              <a:rPr sz="1100" spc="100">
                <a:latin typeface="Noto Sans CJK JP Regular"/>
                <a:cs typeface="Noto Sans CJK JP Regular"/>
              </a:rPr>
              <a:t>개발 </a:t>
            </a:r>
            <a:r>
              <a:rPr sz="1100" spc="85">
                <a:latin typeface="Noto Sans CJK JP Regular"/>
                <a:cs typeface="Noto Sans CJK JP Regular"/>
              </a:rPr>
              <a:t>방법론</a:t>
            </a:r>
            <a:r>
              <a:rPr sz="1100" spc="85">
                <a:latin typeface="Times New Roman"/>
                <a:cs typeface="Times New Roman"/>
              </a:rPr>
              <a:t>, </a:t>
            </a:r>
            <a:r>
              <a:rPr sz="1100" spc="100">
                <a:latin typeface="Noto Sans CJK JP Regular"/>
                <a:cs typeface="Noto Sans CJK JP Regular"/>
              </a:rPr>
              <a:t>프로세스</a:t>
            </a:r>
            <a:r>
              <a:rPr sz="1100" spc="-75">
                <a:latin typeface="Noto Sans CJK JP Regular"/>
                <a:cs typeface="Noto Sans CJK JP Regular"/>
              </a:rPr>
              <a:t> </a:t>
            </a:r>
            <a:r>
              <a:rPr sz="1100" spc="100">
                <a:latin typeface="Noto Sans CJK JP Regular"/>
                <a:cs typeface="Noto Sans CJK JP Regular"/>
              </a:rPr>
              <a:t>표준화</a:t>
            </a:r>
            <a:endParaRPr sz="1100">
              <a:latin typeface="Noto Sans CJK JP Regular"/>
              <a:cs typeface="Noto Sans CJK JP Regular"/>
            </a:endParaRPr>
          </a:p>
          <a:p>
            <a:pPr marL="236220" indent="-90170">
              <a:lnSpc>
                <a:spcPct val="100000"/>
              </a:lnSpc>
              <a:spcBef>
                <a:spcPts val="765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20">
                <a:latin typeface="Times New Roman"/>
                <a:cs typeface="Times New Roman"/>
              </a:rPr>
              <a:t>EnitreX </a:t>
            </a:r>
            <a:r>
              <a:rPr sz="1100" spc="55">
                <a:latin typeface="Times New Roman"/>
                <a:cs typeface="Times New Roman"/>
              </a:rPr>
              <a:t>Adapter</a:t>
            </a:r>
            <a:r>
              <a:rPr sz="1100" spc="55">
                <a:latin typeface="Noto Sans CJK JP Regular"/>
                <a:cs typeface="Noto Sans CJK JP Regular"/>
              </a:rPr>
              <a:t>를 </a:t>
            </a:r>
            <a:r>
              <a:rPr sz="1100" spc="100">
                <a:latin typeface="Noto Sans CJK JP Regular"/>
                <a:cs typeface="Noto Sans CJK JP Regular"/>
              </a:rPr>
              <a:t>이용한 </a:t>
            </a:r>
            <a:r>
              <a:rPr sz="1100" spc="40">
                <a:latin typeface="Times New Roman"/>
                <a:cs typeface="Times New Roman"/>
              </a:rPr>
              <a:t>OLTP </a:t>
            </a:r>
            <a:r>
              <a:rPr sz="1100" spc="55">
                <a:latin typeface="Times New Roman"/>
                <a:cs typeface="Times New Roman"/>
              </a:rPr>
              <a:t>Transaction, </a:t>
            </a:r>
            <a:r>
              <a:rPr sz="1100" spc="90">
                <a:latin typeface="Times New Roman"/>
                <a:cs typeface="Times New Roman"/>
              </a:rPr>
              <a:t>Resume.</a:t>
            </a:r>
            <a:r>
              <a:rPr sz="1100" spc="-120">
                <a:latin typeface="Times New Roman"/>
                <a:cs typeface="Times New Roman"/>
              </a:rPr>
              <a:t> </a:t>
            </a:r>
            <a:r>
              <a:rPr sz="1100" spc="55">
                <a:latin typeface="Times New Roman"/>
                <a:cs typeface="Times New Roman"/>
              </a:rPr>
              <a:t>TPIPE</a:t>
            </a:r>
            <a:endParaRPr sz="110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  <a:spcBef>
                <a:spcPts val="145"/>
              </a:spcBef>
            </a:pPr>
            <a:r>
              <a:rPr sz="1100" spc="100">
                <a:latin typeface="Noto Sans CJK JP Regular"/>
                <a:cs typeface="Noto Sans CJK JP Regular"/>
              </a:rPr>
              <a:t>표준화 및</a:t>
            </a:r>
            <a:r>
              <a:rPr sz="1100" spc="5">
                <a:latin typeface="Noto Sans CJK JP Regular"/>
                <a:cs typeface="Noto Sans CJK JP Regular"/>
              </a:rPr>
              <a:t> </a:t>
            </a:r>
            <a:r>
              <a:rPr sz="1100" spc="45">
                <a:latin typeface="Times New Roman"/>
                <a:cs typeface="Times New Roman"/>
              </a:rPr>
              <a:t>Customizing</a:t>
            </a:r>
            <a:endParaRPr sz="1100">
              <a:latin typeface="Times New Roman"/>
              <a:cs typeface="Times New Roman"/>
            </a:endParaRPr>
          </a:p>
          <a:p>
            <a:pPr marL="236220" indent="-90170">
              <a:lnSpc>
                <a:spcPct val="100000"/>
              </a:lnSpc>
              <a:spcBef>
                <a:spcPts val="770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-10">
                <a:latin typeface="Times New Roman"/>
                <a:cs typeface="Times New Roman"/>
              </a:rPr>
              <a:t>KAIS </a:t>
            </a:r>
            <a:r>
              <a:rPr sz="1100" spc="85">
                <a:latin typeface="Times New Roman"/>
                <a:cs typeface="Times New Roman"/>
              </a:rPr>
              <a:t>Web </a:t>
            </a:r>
            <a:r>
              <a:rPr sz="1100" spc="60">
                <a:latin typeface="Times New Roman"/>
                <a:cs typeface="Times New Roman"/>
              </a:rPr>
              <a:t>Service </a:t>
            </a:r>
            <a:r>
              <a:rPr sz="1100" spc="100">
                <a:latin typeface="Noto Sans CJK JP Regular"/>
                <a:cs typeface="Noto Sans CJK JP Regular"/>
              </a:rPr>
              <a:t>기반 </a:t>
            </a:r>
            <a:r>
              <a:rPr sz="1100" spc="40">
                <a:latin typeface="Times New Roman"/>
                <a:cs typeface="Times New Roman"/>
              </a:rPr>
              <a:t>OLTP</a:t>
            </a:r>
            <a:r>
              <a:rPr sz="1100" spc="-130">
                <a:latin typeface="Times New Roman"/>
                <a:cs typeface="Times New Roman"/>
              </a:rPr>
              <a:t> </a:t>
            </a:r>
            <a:r>
              <a:rPr sz="1100" spc="5">
                <a:latin typeface="Times New Roman"/>
                <a:cs typeface="Times New Roman"/>
              </a:rPr>
              <a:t>I/F</a:t>
            </a:r>
            <a:endParaRPr sz="1100">
              <a:latin typeface="Times New Roman"/>
              <a:cs typeface="Times New Roman"/>
            </a:endParaRPr>
          </a:p>
          <a:p>
            <a:pPr marL="236220" indent="-90170">
              <a:lnSpc>
                <a:spcPct val="100000"/>
              </a:lnSpc>
              <a:spcBef>
                <a:spcPts val="765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-15">
                <a:latin typeface="Times New Roman"/>
                <a:cs typeface="Times New Roman"/>
              </a:rPr>
              <a:t>EDMi </a:t>
            </a:r>
            <a:r>
              <a:rPr sz="1100" spc="40">
                <a:latin typeface="Times New Roman"/>
                <a:cs typeface="Times New Roman"/>
              </a:rPr>
              <a:t>Functional </a:t>
            </a:r>
            <a:r>
              <a:rPr sz="1100" spc="60">
                <a:latin typeface="Times New Roman"/>
                <a:cs typeface="Times New Roman"/>
              </a:rPr>
              <a:t>Service</a:t>
            </a:r>
            <a:r>
              <a:rPr sz="1100" spc="55">
                <a:latin typeface="Times New Roman"/>
                <a:cs typeface="Times New Roman"/>
              </a:rPr>
              <a:t> </a:t>
            </a:r>
            <a:r>
              <a:rPr sz="1100" spc="75">
                <a:latin typeface="Noto Sans CJK JP Regular"/>
                <a:cs typeface="Noto Sans CJK JP Regular"/>
              </a:rPr>
              <a:t>분석</a:t>
            </a:r>
            <a:r>
              <a:rPr sz="1100" spc="75">
                <a:latin typeface="Times New Roman"/>
                <a:cs typeface="Times New Roman"/>
              </a:rPr>
              <a:t>/</a:t>
            </a:r>
            <a:r>
              <a:rPr sz="1100" spc="75">
                <a:latin typeface="Noto Sans CJK JP Regular"/>
                <a:cs typeface="Noto Sans CJK JP Regular"/>
              </a:rPr>
              <a:t>설계</a:t>
            </a:r>
            <a:r>
              <a:rPr sz="1100" spc="75">
                <a:latin typeface="Times New Roman"/>
                <a:cs typeface="Times New Roman"/>
              </a:rPr>
              <a:t>/</a:t>
            </a:r>
            <a:r>
              <a:rPr sz="1100" spc="75">
                <a:latin typeface="Noto Sans CJK JP Regular"/>
                <a:cs typeface="Noto Sans CJK JP Regular"/>
              </a:rPr>
              <a:t>개발</a:t>
            </a:r>
            <a:endParaRPr sz="1100">
              <a:latin typeface="Noto Sans CJK JP Regular"/>
              <a:cs typeface="Noto Sans CJK JP Regular"/>
            </a:endParaRPr>
          </a:p>
          <a:p>
            <a:pPr marL="236220" indent="-90170">
              <a:lnSpc>
                <a:spcPct val="100000"/>
              </a:lnSpc>
              <a:spcBef>
                <a:spcPts val="760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15">
                <a:latin typeface="Times New Roman"/>
                <a:cs typeface="Times New Roman"/>
              </a:rPr>
              <a:t>Monitoring </a:t>
            </a:r>
            <a:r>
              <a:rPr sz="1100" spc="35">
                <a:latin typeface="Times New Roman"/>
                <a:cs typeface="Times New Roman"/>
              </a:rPr>
              <a:t>Architecture</a:t>
            </a:r>
            <a:r>
              <a:rPr sz="1100" spc="300">
                <a:latin typeface="Times New Roman"/>
                <a:cs typeface="Times New Roman"/>
              </a:rPr>
              <a:t> </a:t>
            </a:r>
            <a:r>
              <a:rPr sz="1100" spc="100">
                <a:latin typeface="Noto Sans CJK JP Regular"/>
                <a:cs typeface="Noto Sans CJK JP Regular"/>
              </a:rPr>
              <a:t>구성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31308" y="2461260"/>
            <a:ext cx="4676140" cy="1717675"/>
          </a:xfrm>
          <a:custGeom>
            <a:avLst/>
            <a:gdLst/>
            <a:ahLst/>
            <a:cxnLst/>
            <a:rect l="l" t="t" r="r" b="b"/>
            <a:pathLst>
              <a:path w="4676140" h="1717675">
                <a:moveTo>
                  <a:pt x="0" y="0"/>
                </a:moveTo>
                <a:lnTo>
                  <a:pt x="4675632" y="0"/>
                </a:lnTo>
                <a:lnTo>
                  <a:pt x="4675632" y="1717548"/>
                </a:lnTo>
                <a:lnTo>
                  <a:pt x="0" y="1717548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3172" y="2132076"/>
            <a:ext cx="4676140" cy="329565"/>
          </a:xfrm>
          <a:custGeom>
            <a:avLst/>
            <a:gdLst/>
            <a:ahLst/>
            <a:cxnLst/>
            <a:rect l="l" t="t" r="r" b="b"/>
            <a:pathLst>
              <a:path w="4676140" h="329564">
                <a:moveTo>
                  <a:pt x="4675632" y="329184"/>
                </a:moveTo>
                <a:lnTo>
                  <a:pt x="0" y="329184"/>
                </a:lnTo>
                <a:lnTo>
                  <a:pt x="0" y="54864"/>
                </a:lnTo>
                <a:lnTo>
                  <a:pt x="4286" y="33432"/>
                </a:lnTo>
                <a:lnTo>
                  <a:pt x="16002" y="16002"/>
                </a:lnTo>
                <a:lnTo>
                  <a:pt x="33432" y="4286"/>
                </a:lnTo>
                <a:lnTo>
                  <a:pt x="54864" y="0"/>
                </a:lnTo>
                <a:lnTo>
                  <a:pt x="4620768" y="0"/>
                </a:lnTo>
                <a:lnTo>
                  <a:pt x="4641556" y="4286"/>
                </a:lnTo>
                <a:lnTo>
                  <a:pt x="4659058" y="16002"/>
                </a:lnTo>
                <a:lnTo>
                  <a:pt x="4671131" y="33432"/>
                </a:lnTo>
                <a:lnTo>
                  <a:pt x="4675632" y="54864"/>
                </a:lnTo>
                <a:lnTo>
                  <a:pt x="4675632" y="329184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31308" y="2132076"/>
            <a:ext cx="4676140" cy="329565"/>
          </a:xfrm>
          <a:custGeom>
            <a:avLst/>
            <a:gdLst/>
            <a:ahLst/>
            <a:cxnLst/>
            <a:rect l="l" t="t" r="r" b="b"/>
            <a:pathLst>
              <a:path w="4676140" h="329564">
                <a:moveTo>
                  <a:pt x="4675632" y="329184"/>
                </a:moveTo>
                <a:lnTo>
                  <a:pt x="0" y="329184"/>
                </a:lnTo>
                <a:lnTo>
                  <a:pt x="0" y="54864"/>
                </a:lnTo>
                <a:lnTo>
                  <a:pt x="4286" y="33432"/>
                </a:lnTo>
                <a:lnTo>
                  <a:pt x="16002" y="16002"/>
                </a:lnTo>
                <a:lnTo>
                  <a:pt x="33432" y="4286"/>
                </a:lnTo>
                <a:lnTo>
                  <a:pt x="54864" y="0"/>
                </a:lnTo>
                <a:lnTo>
                  <a:pt x="4620768" y="0"/>
                </a:lnTo>
                <a:lnTo>
                  <a:pt x="4642199" y="4286"/>
                </a:lnTo>
                <a:lnTo>
                  <a:pt x="4659630" y="16002"/>
                </a:lnTo>
                <a:lnTo>
                  <a:pt x="4671345" y="33432"/>
                </a:lnTo>
                <a:lnTo>
                  <a:pt x="4675632" y="54864"/>
                </a:lnTo>
                <a:lnTo>
                  <a:pt x="4675632" y="329184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4216" y="1441230"/>
            <a:ext cx="9587230" cy="9772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-10">
                <a:latin typeface="Times New Roman"/>
                <a:cs typeface="Times New Roman"/>
              </a:rPr>
              <a:t>EDMi </a:t>
            </a:r>
            <a:r>
              <a:rPr sz="1400" spc="125">
                <a:latin typeface="Noto Sans CJK JP Regular"/>
                <a:cs typeface="Noto Sans CJK JP Regular"/>
              </a:rPr>
              <a:t>표준 적용을 통해 </a:t>
            </a:r>
            <a:r>
              <a:rPr sz="1400" spc="30">
                <a:latin typeface="Times New Roman"/>
                <a:cs typeface="Times New Roman"/>
              </a:rPr>
              <a:t>(1) </a:t>
            </a:r>
            <a:r>
              <a:rPr sz="1400" spc="15">
                <a:latin typeface="Times New Roman"/>
                <a:cs typeface="Times New Roman"/>
              </a:rPr>
              <a:t>KAIS</a:t>
            </a:r>
            <a:r>
              <a:rPr sz="1400" spc="15">
                <a:latin typeface="Noto Sans CJK JP Regular"/>
                <a:cs typeface="Noto Sans CJK JP Regular"/>
              </a:rPr>
              <a:t>와 </a:t>
            </a:r>
            <a:r>
              <a:rPr sz="1400" spc="45">
                <a:latin typeface="Times New Roman"/>
                <a:cs typeface="Times New Roman"/>
              </a:rPr>
              <a:t>OLTP </a:t>
            </a:r>
            <a:r>
              <a:rPr sz="1400" spc="125">
                <a:latin typeface="Noto Sans CJK JP Regular"/>
                <a:cs typeface="Noto Sans CJK JP Regular"/>
              </a:rPr>
              <a:t>간 표준 </a:t>
            </a:r>
            <a:r>
              <a:rPr sz="1400">
                <a:latin typeface="Times New Roman"/>
                <a:cs typeface="Times New Roman"/>
              </a:rPr>
              <a:t>I/F </a:t>
            </a:r>
            <a:r>
              <a:rPr sz="1400" spc="120">
                <a:latin typeface="Noto Sans CJK JP Regular"/>
                <a:cs typeface="Noto Sans CJK JP Regular"/>
              </a:rPr>
              <a:t>구현 </a:t>
            </a:r>
            <a:r>
              <a:rPr sz="1400" spc="30">
                <a:latin typeface="Times New Roman"/>
                <a:cs typeface="Times New Roman"/>
              </a:rPr>
              <a:t>(2) </a:t>
            </a:r>
            <a:r>
              <a:rPr sz="1400" spc="85">
                <a:latin typeface="Times New Roman"/>
                <a:cs typeface="Times New Roman"/>
              </a:rPr>
              <a:t>webService</a:t>
            </a:r>
            <a:r>
              <a:rPr sz="1400" spc="85">
                <a:latin typeface="Noto Sans CJK JP Regular"/>
                <a:cs typeface="Noto Sans CJK JP Regular"/>
              </a:rPr>
              <a:t>기반의 </a:t>
            </a:r>
            <a:r>
              <a:rPr sz="1400" spc="55">
                <a:latin typeface="Times New Roman"/>
                <a:cs typeface="Times New Roman"/>
              </a:rPr>
              <a:t>Functional </a:t>
            </a:r>
            <a:r>
              <a:rPr sz="1400" spc="80">
                <a:latin typeface="Times New Roman"/>
                <a:cs typeface="Times New Roman"/>
              </a:rPr>
              <a:t>Service</a:t>
            </a:r>
            <a:r>
              <a:rPr sz="1400" spc="80">
                <a:latin typeface="Noto Sans CJK JP Regular"/>
                <a:cs typeface="Noto Sans CJK JP Regular"/>
              </a:rPr>
              <a:t>로 </a:t>
            </a:r>
            <a:r>
              <a:rPr sz="1400" spc="130">
                <a:latin typeface="Noto Sans CJK JP Regular"/>
                <a:cs typeface="Noto Sans CJK JP Regular"/>
              </a:rPr>
              <a:t>전환하여 </a:t>
            </a:r>
            <a:r>
              <a:rPr sz="1400" spc="125">
                <a:latin typeface="Noto Sans CJK JP Regular"/>
                <a:cs typeface="Noto Sans CJK JP Regular"/>
              </a:rPr>
              <a:t>향후</a:t>
            </a:r>
            <a:r>
              <a:rPr sz="1400" spc="285">
                <a:latin typeface="Noto Sans CJK JP Regular"/>
                <a:cs typeface="Noto Sans CJK JP Regular"/>
              </a:rPr>
              <a:t> </a:t>
            </a:r>
            <a:r>
              <a:rPr sz="1400" spc="-40">
                <a:latin typeface="Times New Roman"/>
                <a:cs typeface="Times New Roman"/>
              </a:rPr>
              <a:t>IT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125">
                <a:latin typeface="Noto Sans CJK JP Regular"/>
                <a:cs typeface="Noto Sans CJK JP Regular"/>
              </a:rPr>
              <a:t>기술발전에 대응할 수 있는 </a:t>
            </a:r>
            <a:r>
              <a:rPr sz="1400" spc="50">
                <a:latin typeface="Times New Roman"/>
                <a:cs typeface="Times New Roman"/>
              </a:rPr>
              <a:t>Architecture</a:t>
            </a:r>
            <a:r>
              <a:rPr sz="1400" spc="50">
                <a:latin typeface="Noto Sans CJK JP Regular"/>
                <a:cs typeface="Noto Sans CJK JP Regular"/>
              </a:rPr>
              <a:t>를</a:t>
            </a:r>
            <a:r>
              <a:rPr sz="1400" spc="-70">
                <a:latin typeface="Noto Sans CJK JP Regular"/>
                <a:cs typeface="Noto Sans CJK JP Regular"/>
              </a:rPr>
              <a:t> </a:t>
            </a:r>
            <a:r>
              <a:rPr sz="1400" spc="114">
                <a:latin typeface="Noto Sans CJK JP Regular"/>
                <a:cs typeface="Noto Sans CJK JP Regular"/>
              </a:rPr>
              <a:t>구현하겠습니다</a:t>
            </a:r>
            <a:r>
              <a:rPr sz="1400" spc="114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673225">
              <a:lnSpc>
                <a:spcPct val="100000"/>
              </a:lnSpc>
              <a:spcBef>
                <a:spcPts val="5"/>
              </a:spcBef>
              <a:tabLst>
                <a:tab pos="6797040" algn="l"/>
              </a:tabLst>
            </a:pPr>
            <a:r>
              <a:rPr sz="1400" spc="5">
                <a:solidFill>
                  <a:srgbClr val="FFFFFF"/>
                </a:solidFill>
                <a:latin typeface="Times New Roman"/>
                <a:cs typeface="Times New Roman"/>
              </a:rPr>
              <a:t>EDMi</a:t>
            </a:r>
            <a:r>
              <a:rPr sz="14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25">
                <a:solidFill>
                  <a:srgbClr val="FFFFFF"/>
                </a:solidFill>
                <a:latin typeface="Noto Sans CJK JP Regular"/>
                <a:cs typeface="Noto Sans CJK JP Regular"/>
              </a:rPr>
              <a:t>개발</a:t>
            </a:r>
            <a:r>
              <a:rPr sz="1400" spc="8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25">
                <a:solidFill>
                  <a:srgbClr val="FFFFFF"/>
                </a:solidFill>
                <a:latin typeface="Noto Sans CJK JP Regular"/>
                <a:cs typeface="Noto Sans CJK JP Regular"/>
              </a:rPr>
              <a:t>범위	수 행 절</a:t>
            </a:r>
            <a:r>
              <a:rPr sz="140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25">
                <a:solidFill>
                  <a:srgbClr val="FFFFFF"/>
                </a:solidFill>
                <a:latin typeface="Noto Sans CJK JP Regular"/>
                <a:cs typeface="Noto Sans CJK JP Regular"/>
              </a:rPr>
              <a:t>차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02936" y="2892552"/>
            <a:ext cx="607060" cy="894715"/>
          </a:xfrm>
          <a:custGeom>
            <a:avLst/>
            <a:gdLst/>
            <a:ahLst/>
            <a:cxnLst/>
            <a:rect l="l" t="t" r="r" b="b"/>
            <a:pathLst>
              <a:path w="607060" h="894714">
                <a:moveTo>
                  <a:pt x="0" y="0"/>
                </a:moveTo>
                <a:lnTo>
                  <a:pt x="606552" y="0"/>
                </a:lnTo>
                <a:lnTo>
                  <a:pt x="606552" y="894588"/>
                </a:lnTo>
                <a:lnTo>
                  <a:pt x="0" y="8945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99888" y="2889504"/>
            <a:ext cx="612775" cy="901065"/>
          </a:xfrm>
          <a:custGeom>
            <a:avLst/>
            <a:gdLst/>
            <a:ahLst/>
            <a:cxnLst/>
            <a:rect l="l" t="t" r="r" b="b"/>
            <a:pathLst>
              <a:path w="612775" h="901064">
                <a:moveTo>
                  <a:pt x="612648" y="900684"/>
                </a:moveTo>
                <a:lnTo>
                  <a:pt x="0" y="900684"/>
                </a:lnTo>
                <a:lnTo>
                  <a:pt x="0" y="0"/>
                </a:lnTo>
                <a:lnTo>
                  <a:pt x="612648" y="0"/>
                </a:lnTo>
                <a:lnTo>
                  <a:pt x="61264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894588"/>
                </a:lnTo>
                <a:lnTo>
                  <a:pt x="3048" y="894588"/>
                </a:lnTo>
                <a:lnTo>
                  <a:pt x="6096" y="897636"/>
                </a:lnTo>
                <a:lnTo>
                  <a:pt x="612648" y="897636"/>
                </a:lnTo>
                <a:lnTo>
                  <a:pt x="612648" y="900684"/>
                </a:lnTo>
                <a:close/>
              </a:path>
              <a:path w="612775" h="90106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612775" h="901064">
                <a:moveTo>
                  <a:pt x="60655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606552" y="3048"/>
                </a:lnTo>
                <a:lnTo>
                  <a:pt x="606552" y="6096"/>
                </a:lnTo>
                <a:close/>
              </a:path>
              <a:path w="612775" h="901064">
                <a:moveTo>
                  <a:pt x="606552" y="897636"/>
                </a:moveTo>
                <a:lnTo>
                  <a:pt x="606552" y="3048"/>
                </a:lnTo>
                <a:lnTo>
                  <a:pt x="609600" y="6096"/>
                </a:lnTo>
                <a:lnTo>
                  <a:pt x="612648" y="6096"/>
                </a:lnTo>
                <a:lnTo>
                  <a:pt x="612648" y="894588"/>
                </a:lnTo>
                <a:lnTo>
                  <a:pt x="609600" y="894588"/>
                </a:lnTo>
                <a:lnTo>
                  <a:pt x="606552" y="897636"/>
                </a:lnTo>
                <a:close/>
              </a:path>
              <a:path w="612775" h="901064">
                <a:moveTo>
                  <a:pt x="612648" y="6096"/>
                </a:moveTo>
                <a:lnTo>
                  <a:pt x="609600" y="6096"/>
                </a:lnTo>
                <a:lnTo>
                  <a:pt x="606552" y="3048"/>
                </a:lnTo>
                <a:lnTo>
                  <a:pt x="612648" y="3048"/>
                </a:lnTo>
                <a:lnTo>
                  <a:pt x="612648" y="6096"/>
                </a:lnTo>
                <a:close/>
              </a:path>
              <a:path w="612775" h="901064">
                <a:moveTo>
                  <a:pt x="6096" y="897636"/>
                </a:moveTo>
                <a:lnTo>
                  <a:pt x="3048" y="894588"/>
                </a:lnTo>
                <a:lnTo>
                  <a:pt x="6096" y="894588"/>
                </a:lnTo>
                <a:lnTo>
                  <a:pt x="6096" y="897636"/>
                </a:lnTo>
                <a:close/>
              </a:path>
              <a:path w="612775" h="901064">
                <a:moveTo>
                  <a:pt x="606552" y="897636"/>
                </a:moveTo>
                <a:lnTo>
                  <a:pt x="6096" y="897636"/>
                </a:lnTo>
                <a:lnTo>
                  <a:pt x="6096" y="894588"/>
                </a:lnTo>
                <a:lnTo>
                  <a:pt x="606552" y="894588"/>
                </a:lnTo>
                <a:lnTo>
                  <a:pt x="606552" y="897636"/>
                </a:lnTo>
                <a:close/>
              </a:path>
              <a:path w="612775" h="901064">
                <a:moveTo>
                  <a:pt x="612648" y="897636"/>
                </a:moveTo>
                <a:lnTo>
                  <a:pt x="606552" y="897636"/>
                </a:lnTo>
                <a:lnTo>
                  <a:pt x="609600" y="894588"/>
                </a:lnTo>
                <a:lnTo>
                  <a:pt x="612648" y="894588"/>
                </a:lnTo>
                <a:lnTo>
                  <a:pt x="612648" y="89763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02936" y="3155948"/>
            <a:ext cx="607060" cy="33337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29"/>
              </a:spcBef>
            </a:pPr>
            <a:r>
              <a:rPr sz="900" spc="-80">
                <a:latin typeface="Times New Roman"/>
                <a:cs typeface="Times New Roman"/>
              </a:rPr>
              <a:t>EDMi</a:t>
            </a:r>
            <a:endParaRPr sz="900">
              <a:latin typeface="Times New Roman"/>
              <a:cs typeface="Times New Roman"/>
            </a:endParaRPr>
          </a:p>
          <a:p>
            <a:pPr marL="15240" algn="ctr">
              <a:lnSpc>
                <a:spcPct val="100000"/>
              </a:lnSpc>
              <a:spcBef>
                <a:spcPts val="130"/>
              </a:spcBef>
            </a:pPr>
            <a:r>
              <a:rPr sz="900">
                <a:latin typeface="Noto Sans CJK JP Regular"/>
                <a:cs typeface="Noto Sans CJK JP Regular"/>
              </a:rPr>
              <a:t>시스템구성</a:t>
            </a:r>
          </a:p>
        </p:txBody>
      </p:sp>
      <p:sp>
        <p:nvSpPr>
          <p:cNvPr id="13" name="object 13"/>
          <p:cNvSpPr/>
          <p:nvPr/>
        </p:nvSpPr>
        <p:spPr>
          <a:xfrm>
            <a:off x="6216396" y="2570988"/>
            <a:ext cx="1088390" cy="462280"/>
          </a:xfrm>
          <a:custGeom>
            <a:avLst/>
            <a:gdLst/>
            <a:ahLst/>
            <a:cxnLst/>
            <a:rect l="l" t="t" r="r" b="b"/>
            <a:pathLst>
              <a:path w="1088390" h="462280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3347" y="2567939"/>
            <a:ext cx="1094740" cy="467995"/>
          </a:xfrm>
          <a:custGeom>
            <a:avLst/>
            <a:gdLst/>
            <a:ahLst/>
            <a:cxnLst/>
            <a:rect l="l" t="t" r="r" b="b"/>
            <a:pathLst>
              <a:path w="1094740" h="467994">
                <a:moveTo>
                  <a:pt x="1094232" y="467868"/>
                </a:moveTo>
                <a:lnTo>
                  <a:pt x="0" y="467868"/>
                </a:lnTo>
                <a:lnTo>
                  <a:pt x="0" y="0"/>
                </a:lnTo>
                <a:lnTo>
                  <a:pt x="1094232" y="0"/>
                </a:lnTo>
                <a:lnTo>
                  <a:pt x="1094232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1094232" y="464820"/>
                </a:lnTo>
                <a:lnTo>
                  <a:pt x="1094232" y="467868"/>
                </a:lnTo>
                <a:close/>
              </a:path>
              <a:path w="1094740" h="467994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094740" h="467994">
                <a:moveTo>
                  <a:pt x="1086612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1086612" y="3048"/>
                </a:lnTo>
                <a:lnTo>
                  <a:pt x="1086612" y="6096"/>
                </a:lnTo>
                <a:close/>
              </a:path>
              <a:path w="1094740" h="467994">
                <a:moveTo>
                  <a:pt x="1086612" y="464820"/>
                </a:moveTo>
                <a:lnTo>
                  <a:pt x="1086612" y="3048"/>
                </a:lnTo>
                <a:lnTo>
                  <a:pt x="1091184" y="6096"/>
                </a:lnTo>
                <a:lnTo>
                  <a:pt x="1094232" y="6096"/>
                </a:lnTo>
                <a:lnTo>
                  <a:pt x="1094232" y="461772"/>
                </a:lnTo>
                <a:lnTo>
                  <a:pt x="1091184" y="461772"/>
                </a:lnTo>
                <a:lnTo>
                  <a:pt x="1086612" y="464820"/>
                </a:lnTo>
                <a:close/>
              </a:path>
              <a:path w="1094740" h="467994">
                <a:moveTo>
                  <a:pt x="1094232" y="6096"/>
                </a:moveTo>
                <a:lnTo>
                  <a:pt x="1091184" y="6096"/>
                </a:lnTo>
                <a:lnTo>
                  <a:pt x="1086612" y="3048"/>
                </a:lnTo>
                <a:lnTo>
                  <a:pt x="1094232" y="3048"/>
                </a:lnTo>
                <a:lnTo>
                  <a:pt x="1094232" y="6096"/>
                </a:lnTo>
                <a:close/>
              </a:path>
              <a:path w="1094740" h="467994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1094740" h="467994">
                <a:moveTo>
                  <a:pt x="1086612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1086612" y="461772"/>
                </a:lnTo>
                <a:lnTo>
                  <a:pt x="1086612" y="464820"/>
                </a:lnTo>
                <a:close/>
              </a:path>
              <a:path w="1094740" h="467994">
                <a:moveTo>
                  <a:pt x="1094232" y="464820"/>
                </a:moveTo>
                <a:lnTo>
                  <a:pt x="1086612" y="464820"/>
                </a:lnTo>
                <a:lnTo>
                  <a:pt x="1091184" y="461772"/>
                </a:lnTo>
                <a:lnTo>
                  <a:pt x="1094232" y="461772"/>
                </a:lnTo>
                <a:lnTo>
                  <a:pt x="1094232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6396" y="3108960"/>
            <a:ext cx="1088390" cy="462280"/>
          </a:xfrm>
          <a:custGeom>
            <a:avLst/>
            <a:gdLst/>
            <a:ahLst/>
            <a:cxnLst/>
            <a:rect l="l" t="t" r="r" b="b"/>
            <a:pathLst>
              <a:path w="1088390" h="462279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13347" y="3105911"/>
            <a:ext cx="1094740" cy="467995"/>
          </a:xfrm>
          <a:custGeom>
            <a:avLst/>
            <a:gdLst/>
            <a:ahLst/>
            <a:cxnLst/>
            <a:rect l="l" t="t" r="r" b="b"/>
            <a:pathLst>
              <a:path w="1094740" h="467995">
                <a:moveTo>
                  <a:pt x="1094232" y="467868"/>
                </a:moveTo>
                <a:lnTo>
                  <a:pt x="0" y="467868"/>
                </a:lnTo>
                <a:lnTo>
                  <a:pt x="0" y="0"/>
                </a:lnTo>
                <a:lnTo>
                  <a:pt x="1094232" y="0"/>
                </a:lnTo>
                <a:lnTo>
                  <a:pt x="1094232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1094232" y="464820"/>
                </a:lnTo>
                <a:lnTo>
                  <a:pt x="1094232" y="467868"/>
                </a:lnTo>
                <a:close/>
              </a:path>
              <a:path w="1094740" h="46799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094740" h="467995">
                <a:moveTo>
                  <a:pt x="1086612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1086612" y="3048"/>
                </a:lnTo>
                <a:lnTo>
                  <a:pt x="1086612" y="6096"/>
                </a:lnTo>
                <a:close/>
              </a:path>
              <a:path w="1094740" h="467995">
                <a:moveTo>
                  <a:pt x="1086612" y="464820"/>
                </a:moveTo>
                <a:lnTo>
                  <a:pt x="1086612" y="3048"/>
                </a:lnTo>
                <a:lnTo>
                  <a:pt x="1091184" y="6096"/>
                </a:lnTo>
                <a:lnTo>
                  <a:pt x="1094232" y="6096"/>
                </a:lnTo>
                <a:lnTo>
                  <a:pt x="1094232" y="461772"/>
                </a:lnTo>
                <a:lnTo>
                  <a:pt x="1091184" y="461772"/>
                </a:lnTo>
                <a:lnTo>
                  <a:pt x="1086612" y="464820"/>
                </a:lnTo>
                <a:close/>
              </a:path>
              <a:path w="1094740" h="467995">
                <a:moveTo>
                  <a:pt x="1094232" y="6096"/>
                </a:moveTo>
                <a:lnTo>
                  <a:pt x="1091184" y="6096"/>
                </a:lnTo>
                <a:lnTo>
                  <a:pt x="1086612" y="3048"/>
                </a:lnTo>
                <a:lnTo>
                  <a:pt x="1094232" y="3048"/>
                </a:lnTo>
                <a:lnTo>
                  <a:pt x="1094232" y="6096"/>
                </a:lnTo>
                <a:close/>
              </a:path>
              <a:path w="1094740" h="467995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1094740" h="467995">
                <a:moveTo>
                  <a:pt x="1086612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1086612" y="461772"/>
                </a:lnTo>
                <a:lnTo>
                  <a:pt x="1086612" y="464820"/>
                </a:lnTo>
                <a:close/>
              </a:path>
              <a:path w="1094740" h="467995">
                <a:moveTo>
                  <a:pt x="1094232" y="464820"/>
                </a:moveTo>
                <a:lnTo>
                  <a:pt x="1086612" y="464820"/>
                </a:lnTo>
                <a:lnTo>
                  <a:pt x="1091184" y="461772"/>
                </a:lnTo>
                <a:lnTo>
                  <a:pt x="1094232" y="461772"/>
                </a:lnTo>
                <a:lnTo>
                  <a:pt x="1094232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6396" y="3643884"/>
            <a:ext cx="1088390" cy="462280"/>
          </a:xfrm>
          <a:custGeom>
            <a:avLst/>
            <a:gdLst/>
            <a:ahLst/>
            <a:cxnLst/>
            <a:rect l="l" t="t" r="r" b="b"/>
            <a:pathLst>
              <a:path w="1088390" h="462279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3347" y="3639311"/>
            <a:ext cx="1094740" cy="469900"/>
          </a:xfrm>
          <a:custGeom>
            <a:avLst/>
            <a:gdLst/>
            <a:ahLst/>
            <a:cxnLst/>
            <a:rect l="l" t="t" r="r" b="b"/>
            <a:pathLst>
              <a:path w="1094740" h="469900">
                <a:moveTo>
                  <a:pt x="1094232" y="469392"/>
                </a:moveTo>
                <a:lnTo>
                  <a:pt x="0" y="469392"/>
                </a:lnTo>
                <a:lnTo>
                  <a:pt x="0" y="0"/>
                </a:lnTo>
                <a:lnTo>
                  <a:pt x="1094232" y="0"/>
                </a:lnTo>
                <a:lnTo>
                  <a:pt x="1094232" y="4572"/>
                </a:ln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lnTo>
                  <a:pt x="7620" y="463296"/>
                </a:lnTo>
                <a:lnTo>
                  <a:pt x="3048" y="463296"/>
                </a:lnTo>
                <a:lnTo>
                  <a:pt x="7620" y="466344"/>
                </a:lnTo>
                <a:lnTo>
                  <a:pt x="1094232" y="466344"/>
                </a:lnTo>
                <a:lnTo>
                  <a:pt x="1094232" y="469392"/>
                </a:lnTo>
                <a:close/>
              </a:path>
              <a:path w="1094740" h="469900">
                <a:moveTo>
                  <a:pt x="7620" y="7620"/>
                </a:move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close/>
              </a:path>
              <a:path w="1094740" h="469900">
                <a:moveTo>
                  <a:pt x="1086612" y="7620"/>
                </a:moveTo>
                <a:lnTo>
                  <a:pt x="7620" y="7620"/>
                </a:lnTo>
                <a:lnTo>
                  <a:pt x="7620" y="4572"/>
                </a:lnTo>
                <a:lnTo>
                  <a:pt x="1086612" y="4572"/>
                </a:lnTo>
                <a:lnTo>
                  <a:pt x="1086612" y="7620"/>
                </a:lnTo>
                <a:close/>
              </a:path>
              <a:path w="1094740" h="469900">
                <a:moveTo>
                  <a:pt x="1086612" y="466344"/>
                </a:moveTo>
                <a:lnTo>
                  <a:pt x="1086612" y="4572"/>
                </a:lnTo>
                <a:lnTo>
                  <a:pt x="1091184" y="7620"/>
                </a:lnTo>
                <a:lnTo>
                  <a:pt x="1094232" y="7620"/>
                </a:lnTo>
                <a:lnTo>
                  <a:pt x="1094232" y="463296"/>
                </a:lnTo>
                <a:lnTo>
                  <a:pt x="1091184" y="463296"/>
                </a:lnTo>
                <a:lnTo>
                  <a:pt x="1086612" y="466344"/>
                </a:lnTo>
                <a:close/>
              </a:path>
              <a:path w="1094740" h="469900">
                <a:moveTo>
                  <a:pt x="1094232" y="7620"/>
                </a:moveTo>
                <a:lnTo>
                  <a:pt x="1091184" y="7620"/>
                </a:lnTo>
                <a:lnTo>
                  <a:pt x="1086612" y="4572"/>
                </a:lnTo>
                <a:lnTo>
                  <a:pt x="1094232" y="4572"/>
                </a:lnTo>
                <a:lnTo>
                  <a:pt x="1094232" y="7620"/>
                </a:lnTo>
                <a:close/>
              </a:path>
              <a:path w="1094740" h="469900">
                <a:moveTo>
                  <a:pt x="7620" y="466344"/>
                </a:moveTo>
                <a:lnTo>
                  <a:pt x="3048" y="463296"/>
                </a:lnTo>
                <a:lnTo>
                  <a:pt x="7620" y="463296"/>
                </a:lnTo>
                <a:lnTo>
                  <a:pt x="7620" y="466344"/>
                </a:lnTo>
                <a:close/>
              </a:path>
              <a:path w="1094740" h="469900">
                <a:moveTo>
                  <a:pt x="1086612" y="466344"/>
                </a:moveTo>
                <a:lnTo>
                  <a:pt x="7620" y="466344"/>
                </a:lnTo>
                <a:lnTo>
                  <a:pt x="7620" y="463296"/>
                </a:lnTo>
                <a:lnTo>
                  <a:pt x="1086612" y="463296"/>
                </a:lnTo>
                <a:lnTo>
                  <a:pt x="1086612" y="466344"/>
                </a:lnTo>
                <a:close/>
              </a:path>
              <a:path w="1094740" h="469900">
                <a:moveTo>
                  <a:pt x="1094232" y="466344"/>
                </a:moveTo>
                <a:lnTo>
                  <a:pt x="1086612" y="466344"/>
                </a:lnTo>
                <a:lnTo>
                  <a:pt x="1091184" y="463296"/>
                </a:lnTo>
                <a:lnTo>
                  <a:pt x="1094232" y="463296"/>
                </a:lnTo>
                <a:lnTo>
                  <a:pt x="1094232" y="46634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82460" y="2710663"/>
            <a:ext cx="4676140" cy="13138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91260">
              <a:lnSpc>
                <a:spcPct val="100000"/>
              </a:lnSpc>
              <a:spcBef>
                <a:spcPts val="110"/>
              </a:spcBef>
            </a:pPr>
            <a:r>
              <a:rPr sz="900">
                <a:latin typeface="Noto Sans CJK JP Regular"/>
                <a:cs typeface="Noto Sans CJK JP Regular"/>
              </a:rPr>
              <a:t>표준화정의</a:t>
            </a:r>
            <a:r>
              <a:rPr sz="900" spc="-120">
                <a:latin typeface="Noto Sans CJK JP Regular"/>
                <a:cs typeface="Noto Sans CJK JP Regular"/>
              </a:rPr>
              <a:t> </a:t>
            </a:r>
            <a:r>
              <a:rPr sz="900" spc="75">
                <a:latin typeface="Noto Sans CJK JP Regular"/>
                <a:cs typeface="Noto Sans CJK JP Regular"/>
              </a:rPr>
              <a:t>및검증</a:t>
            </a:r>
            <a:endParaRPr sz="9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343660">
              <a:lnSpc>
                <a:spcPct val="100000"/>
              </a:lnSpc>
              <a:spcBef>
                <a:spcPts val="935"/>
              </a:spcBef>
            </a:pPr>
            <a:r>
              <a:rPr sz="900" spc="-50">
                <a:latin typeface="Times New Roman"/>
                <a:cs typeface="Times New Roman"/>
              </a:rPr>
              <a:t>OLTPEntireX</a:t>
            </a:r>
            <a:endParaRPr sz="900">
              <a:latin typeface="Times New Roman"/>
              <a:cs typeface="Times New Roman"/>
            </a:endParaRPr>
          </a:p>
          <a:p>
            <a:pPr marL="1209675">
              <a:lnSpc>
                <a:spcPct val="100000"/>
              </a:lnSpc>
              <a:spcBef>
                <a:spcPts val="130"/>
              </a:spcBef>
            </a:pPr>
            <a:r>
              <a:rPr sz="900" spc="-45">
                <a:latin typeface="Noto Sans CJK JP Regular"/>
                <a:cs typeface="Noto Sans CJK JP Regular"/>
              </a:rPr>
              <a:t>표준화</a:t>
            </a:r>
            <a:r>
              <a:rPr sz="900" spc="-45">
                <a:latin typeface="Times New Roman"/>
                <a:cs typeface="Times New Roman"/>
              </a:rPr>
              <a:t>,Customizing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1290320" marR="2689860" algn="ctr">
              <a:lnSpc>
                <a:spcPct val="112200"/>
              </a:lnSpc>
              <a:spcBef>
                <a:spcPts val="5"/>
              </a:spcBef>
            </a:pPr>
            <a:r>
              <a:rPr sz="900" spc="-135">
                <a:latin typeface="Times New Roman"/>
                <a:cs typeface="Times New Roman"/>
              </a:rPr>
              <a:t>K</a:t>
            </a:r>
            <a:r>
              <a:rPr sz="900" spc="-145">
                <a:latin typeface="Times New Roman"/>
                <a:cs typeface="Times New Roman"/>
              </a:rPr>
              <a:t>A</a:t>
            </a:r>
            <a:r>
              <a:rPr sz="900" spc="-150">
                <a:latin typeface="Times New Roman"/>
                <a:cs typeface="Times New Roman"/>
              </a:rPr>
              <a:t>I</a:t>
            </a:r>
            <a:r>
              <a:rPr sz="900" spc="180">
                <a:latin typeface="Times New Roman"/>
                <a:cs typeface="Times New Roman"/>
              </a:rPr>
              <a:t>S</a:t>
            </a:r>
            <a:r>
              <a:rPr sz="900" spc="-25">
                <a:latin typeface="Noto Sans CJK JP Regular"/>
                <a:cs typeface="Noto Sans CJK JP Regular"/>
              </a:rPr>
              <a:t>연</a:t>
            </a:r>
            <a:r>
              <a:rPr sz="900" spc="80">
                <a:latin typeface="Noto Sans CJK JP Regular"/>
                <a:cs typeface="Noto Sans CJK JP Regular"/>
              </a:rPr>
              <a:t>계</a:t>
            </a:r>
            <a:r>
              <a:rPr sz="900" spc="-114">
                <a:latin typeface="Noto Sans CJK JP Regular"/>
                <a:cs typeface="Noto Sans CJK JP Regular"/>
              </a:rPr>
              <a:t> </a:t>
            </a:r>
            <a:r>
              <a:rPr sz="900" spc="-25">
                <a:latin typeface="Noto Sans CJK JP Regular"/>
                <a:cs typeface="Noto Sans CJK JP Regular"/>
              </a:rPr>
              <a:t>전</a:t>
            </a:r>
            <a:r>
              <a:rPr sz="900" spc="40">
                <a:latin typeface="Noto Sans CJK JP Regular"/>
                <a:cs typeface="Noto Sans CJK JP Regular"/>
              </a:rPr>
              <a:t>문  </a:t>
            </a:r>
            <a:r>
              <a:rPr sz="900" spc="30">
                <a:latin typeface="Noto Sans CJK JP Regular"/>
                <a:cs typeface="Noto Sans CJK JP Regular"/>
              </a:rPr>
              <a:t>정의</a:t>
            </a:r>
            <a:r>
              <a:rPr sz="900" spc="-130">
                <a:latin typeface="Noto Sans CJK JP Regular"/>
                <a:cs typeface="Noto Sans CJK JP Regular"/>
              </a:rPr>
              <a:t> </a:t>
            </a:r>
            <a:r>
              <a:rPr sz="900" spc="15">
                <a:latin typeface="Noto Sans CJK JP Regular"/>
                <a:cs typeface="Noto Sans CJK JP Regular"/>
              </a:rPr>
              <a:t>표준화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09488" y="2763011"/>
            <a:ext cx="407034" cy="584200"/>
          </a:xfrm>
          <a:custGeom>
            <a:avLst/>
            <a:gdLst/>
            <a:ahLst/>
            <a:cxnLst/>
            <a:rect l="l" t="t" r="r" b="b"/>
            <a:pathLst>
              <a:path w="407035" h="584200">
                <a:moveTo>
                  <a:pt x="330708" y="77724"/>
                </a:moveTo>
                <a:lnTo>
                  <a:pt x="330708" y="0"/>
                </a:lnTo>
                <a:lnTo>
                  <a:pt x="392254" y="32004"/>
                </a:lnTo>
                <a:lnTo>
                  <a:pt x="342900" y="32004"/>
                </a:lnTo>
                <a:lnTo>
                  <a:pt x="342900" y="45720"/>
                </a:lnTo>
                <a:lnTo>
                  <a:pt x="394716" y="45720"/>
                </a:lnTo>
                <a:lnTo>
                  <a:pt x="330708" y="77724"/>
                </a:lnTo>
                <a:close/>
              </a:path>
              <a:path w="407035" h="584200">
                <a:moveTo>
                  <a:pt x="198120" y="576072"/>
                </a:moveTo>
                <a:lnTo>
                  <a:pt x="198120" y="35052"/>
                </a:lnTo>
                <a:lnTo>
                  <a:pt x="201168" y="32004"/>
                </a:lnTo>
                <a:lnTo>
                  <a:pt x="330708" y="32004"/>
                </a:lnTo>
                <a:lnTo>
                  <a:pt x="330708" y="39624"/>
                </a:lnTo>
                <a:lnTo>
                  <a:pt x="210312" y="39624"/>
                </a:lnTo>
                <a:lnTo>
                  <a:pt x="204216" y="45720"/>
                </a:lnTo>
                <a:lnTo>
                  <a:pt x="210312" y="45720"/>
                </a:lnTo>
                <a:lnTo>
                  <a:pt x="210312" y="569976"/>
                </a:lnTo>
                <a:lnTo>
                  <a:pt x="204216" y="569976"/>
                </a:lnTo>
                <a:lnTo>
                  <a:pt x="198120" y="576072"/>
                </a:lnTo>
                <a:close/>
              </a:path>
              <a:path w="407035" h="584200">
                <a:moveTo>
                  <a:pt x="394716" y="45720"/>
                </a:moveTo>
                <a:lnTo>
                  <a:pt x="342900" y="45720"/>
                </a:lnTo>
                <a:lnTo>
                  <a:pt x="342900" y="32004"/>
                </a:lnTo>
                <a:lnTo>
                  <a:pt x="392254" y="32004"/>
                </a:lnTo>
                <a:lnTo>
                  <a:pt x="406908" y="39624"/>
                </a:lnTo>
                <a:lnTo>
                  <a:pt x="394716" y="45720"/>
                </a:lnTo>
                <a:close/>
              </a:path>
              <a:path w="407035" h="584200">
                <a:moveTo>
                  <a:pt x="210312" y="45720"/>
                </a:moveTo>
                <a:lnTo>
                  <a:pt x="204216" y="45720"/>
                </a:lnTo>
                <a:lnTo>
                  <a:pt x="210312" y="39624"/>
                </a:lnTo>
                <a:lnTo>
                  <a:pt x="210312" y="45720"/>
                </a:lnTo>
                <a:close/>
              </a:path>
              <a:path w="407035" h="584200">
                <a:moveTo>
                  <a:pt x="330708" y="45720"/>
                </a:moveTo>
                <a:lnTo>
                  <a:pt x="210312" y="45720"/>
                </a:lnTo>
                <a:lnTo>
                  <a:pt x="210312" y="39624"/>
                </a:lnTo>
                <a:lnTo>
                  <a:pt x="330708" y="39624"/>
                </a:lnTo>
                <a:lnTo>
                  <a:pt x="330708" y="45720"/>
                </a:lnTo>
                <a:close/>
              </a:path>
              <a:path w="407035" h="584200">
                <a:moveTo>
                  <a:pt x="207264" y="583692"/>
                </a:moveTo>
                <a:lnTo>
                  <a:pt x="0" y="583692"/>
                </a:lnTo>
                <a:lnTo>
                  <a:pt x="0" y="569976"/>
                </a:lnTo>
                <a:lnTo>
                  <a:pt x="198120" y="569976"/>
                </a:lnTo>
                <a:lnTo>
                  <a:pt x="198120" y="576072"/>
                </a:lnTo>
                <a:lnTo>
                  <a:pt x="210312" y="576072"/>
                </a:lnTo>
                <a:lnTo>
                  <a:pt x="210312" y="580644"/>
                </a:lnTo>
                <a:lnTo>
                  <a:pt x="207264" y="583692"/>
                </a:lnTo>
                <a:close/>
              </a:path>
              <a:path w="407035" h="584200">
                <a:moveTo>
                  <a:pt x="210312" y="576072"/>
                </a:moveTo>
                <a:lnTo>
                  <a:pt x="198120" y="576072"/>
                </a:lnTo>
                <a:lnTo>
                  <a:pt x="204216" y="569976"/>
                </a:lnTo>
                <a:lnTo>
                  <a:pt x="210312" y="569976"/>
                </a:lnTo>
                <a:lnTo>
                  <a:pt x="210312" y="576072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09488" y="3332988"/>
            <a:ext cx="407034" cy="581025"/>
          </a:xfrm>
          <a:custGeom>
            <a:avLst/>
            <a:gdLst/>
            <a:ahLst/>
            <a:cxnLst/>
            <a:rect l="l" t="t" r="r" b="b"/>
            <a:pathLst>
              <a:path w="407035" h="581025">
                <a:moveTo>
                  <a:pt x="198120" y="13716"/>
                </a:moveTo>
                <a:lnTo>
                  <a:pt x="0" y="13716"/>
                </a:lnTo>
                <a:lnTo>
                  <a:pt x="0" y="0"/>
                </a:lnTo>
                <a:lnTo>
                  <a:pt x="207264" y="0"/>
                </a:lnTo>
                <a:lnTo>
                  <a:pt x="210312" y="3048"/>
                </a:lnTo>
                <a:lnTo>
                  <a:pt x="210312" y="6096"/>
                </a:lnTo>
                <a:lnTo>
                  <a:pt x="198120" y="6096"/>
                </a:lnTo>
                <a:lnTo>
                  <a:pt x="198120" y="13716"/>
                </a:lnTo>
                <a:close/>
              </a:path>
              <a:path w="407035" h="581025">
                <a:moveTo>
                  <a:pt x="330708" y="548640"/>
                </a:moveTo>
                <a:lnTo>
                  <a:pt x="201168" y="548640"/>
                </a:lnTo>
                <a:lnTo>
                  <a:pt x="198120" y="545592"/>
                </a:lnTo>
                <a:lnTo>
                  <a:pt x="198120" y="6096"/>
                </a:lnTo>
                <a:lnTo>
                  <a:pt x="204216" y="13716"/>
                </a:lnTo>
                <a:lnTo>
                  <a:pt x="210312" y="13716"/>
                </a:lnTo>
                <a:lnTo>
                  <a:pt x="210312" y="534924"/>
                </a:lnTo>
                <a:lnTo>
                  <a:pt x="204216" y="534924"/>
                </a:lnTo>
                <a:lnTo>
                  <a:pt x="210312" y="541020"/>
                </a:lnTo>
                <a:lnTo>
                  <a:pt x="330708" y="541020"/>
                </a:lnTo>
                <a:lnTo>
                  <a:pt x="330708" y="548640"/>
                </a:lnTo>
                <a:close/>
              </a:path>
              <a:path w="407035" h="581025">
                <a:moveTo>
                  <a:pt x="210312" y="13716"/>
                </a:moveTo>
                <a:lnTo>
                  <a:pt x="204216" y="13716"/>
                </a:lnTo>
                <a:lnTo>
                  <a:pt x="198120" y="6096"/>
                </a:lnTo>
                <a:lnTo>
                  <a:pt x="210312" y="6096"/>
                </a:lnTo>
                <a:lnTo>
                  <a:pt x="210312" y="13716"/>
                </a:lnTo>
                <a:close/>
              </a:path>
              <a:path w="407035" h="581025">
                <a:moveTo>
                  <a:pt x="330708" y="580644"/>
                </a:moveTo>
                <a:lnTo>
                  <a:pt x="330708" y="502920"/>
                </a:lnTo>
                <a:lnTo>
                  <a:pt x="394716" y="534924"/>
                </a:lnTo>
                <a:lnTo>
                  <a:pt x="342900" y="534924"/>
                </a:lnTo>
                <a:lnTo>
                  <a:pt x="342900" y="548640"/>
                </a:lnTo>
                <a:lnTo>
                  <a:pt x="392254" y="548640"/>
                </a:lnTo>
                <a:lnTo>
                  <a:pt x="330708" y="580644"/>
                </a:lnTo>
                <a:close/>
              </a:path>
              <a:path w="407035" h="581025">
                <a:moveTo>
                  <a:pt x="210312" y="541020"/>
                </a:moveTo>
                <a:lnTo>
                  <a:pt x="204216" y="534924"/>
                </a:lnTo>
                <a:lnTo>
                  <a:pt x="210312" y="534924"/>
                </a:lnTo>
                <a:lnTo>
                  <a:pt x="210312" y="541020"/>
                </a:lnTo>
                <a:close/>
              </a:path>
              <a:path w="407035" h="581025">
                <a:moveTo>
                  <a:pt x="330708" y="541020"/>
                </a:moveTo>
                <a:lnTo>
                  <a:pt x="210312" y="541020"/>
                </a:lnTo>
                <a:lnTo>
                  <a:pt x="210312" y="534924"/>
                </a:lnTo>
                <a:lnTo>
                  <a:pt x="330708" y="534924"/>
                </a:lnTo>
                <a:lnTo>
                  <a:pt x="330708" y="541020"/>
                </a:lnTo>
                <a:close/>
              </a:path>
              <a:path w="407035" h="581025">
                <a:moveTo>
                  <a:pt x="392254" y="548640"/>
                </a:moveTo>
                <a:lnTo>
                  <a:pt x="342900" y="548640"/>
                </a:lnTo>
                <a:lnTo>
                  <a:pt x="342900" y="534924"/>
                </a:lnTo>
                <a:lnTo>
                  <a:pt x="394716" y="534924"/>
                </a:lnTo>
                <a:lnTo>
                  <a:pt x="406908" y="541020"/>
                </a:lnTo>
                <a:lnTo>
                  <a:pt x="392254" y="54864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53528" y="3108960"/>
            <a:ext cx="471170" cy="462280"/>
          </a:xfrm>
          <a:custGeom>
            <a:avLst/>
            <a:gdLst/>
            <a:ahLst/>
            <a:cxnLst/>
            <a:rect l="l" t="t" r="r" b="b"/>
            <a:pathLst>
              <a:path w="471170" h="462279">
                <a:moveTo>
                  <a:pt x="0" y="0"/>
                </a:moveTo>
                <a:lnTo>
                  <a:pt x="470916" y="0"/>
                </a:lnTo>
                <a:lnTo>
                  <a:pt x="47091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48956" y="3105911"/>
            <a:ext cx="478790" cy="467995"/>
          </a:xfrm>
          <a:custGeom>
            <a:avLst/>
            <a:gdLst/>
            <a:ahLst/>
            <a:cxnLst/>
            <a:rect l="l" t="t" r="r" b="b"/>
            <a:pathLst>
              <a:path w="478790" h="467995">
                <a:moveTo>
                  <a:pt x="478536" y="467868"/>
                </a:moveTo>
                <a:lnTo>
                  <a:pt x="0" y="467868"/>
                </a:lnTo>
                <a:lnTo>
                  <a:pt x="0" y="0"/>
                </a:lnTo>
                <a:lnTo>
                  <a:pt x="478536" y="0"/>
                </a:lnTo>
                <a:lnTo>
                  <a:pt x="478536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4572" y="461772"/>
                </a:lnTo>
                <a:lnTo>
                  <a:pt x="7620" y="464820"/>
                </a:lnTo>
                <a:lnTo>
                  <a:pt x="478536" y="464820"/>
                </a:lnTo>
                <a:lnTo>
                  <a:pt x="478536" y="467868"/>
                </a:lnTo>
                <a:close/>
              </a:path>
              <a:path w="478790" h="467995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478790" h="467995">
                <a:moveTo>
                  <a:pt x="472440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472440" y="3048"/>
                </a:lnTo>
                <a:lnTo>
                  <a:pt x="472440" y="6096"/>
                </a:lnTo>
                <a:close/>
              </a:path>
              <a:path w="478790" h="467995">
                <a:moveTo>
                  <a:pt x="472440" y="464820"/>
                </a:moveTo>
                <a:lnTo>
                  <a:pt x="472440" y="3048"/>
                </a:lnTo>
                <a:lnTo>
                  <a:pt x="475488" y="6096"/>
                </a:lnTo>
                <a:lnTo>
                  <a:pt x="478536" y="6096"/>
                </a:lnTo>
                <a:lnTo>
                  <a:pt x="478536" y="461772"/>
                </a:lnTo>
                <a:lnTo>
                  <a:pt x="475488" y="461772"/>
                </a:lnTo>
                <a:lnTo>
                  <a:pt x="472440" y="464820"/>
                </a:lnTo>
                <a:close/>
              </a:path>
              <a:path w="478790" h="467995">
                <a:moveTo>
                  <a:pt x="478536" y="6096"/>
                </a:moveTo>
                <a:lnTo>
                  <a:pt x="475488" y="6096"/>
                </a:lnTo>
                <a:lnTo>
                  <a:pt x="472440" y="3048"/>
                </a:lnTo>
                <a:lnTo>
                  <a:pt x="478536" y="3048"/>
                </a:lnTo>
                <a:lnTo>
                  <a:pt x="478536" y="6096"/>
                </a:lnTo>
                <a:close/>
              </a:path>
              <a:path w="478790" h="467995">
                <a:moveTo>
                  <a:pt x="7620" y="464820"/>
                </a:moveTo>
                <a:lnTo>
                  <a:pt x="4572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478790" h="467995">
                <a:moveTo>
                  <a:pt x="472440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472440" y="461772"/>
                </a:lnTo>
                <a:lnTo>
                  <a:pt x="472440" y="464820"/>
                </a:lnTo>
                <a:close/>
              </a:path>
              <a:path w="478790" h="467995">
                <a:moveTo>
                  <a:pt x="478536" y="464820"/>
                </a:moveTo>
                <a:lnTo>
                  <a:pt x="472440" y="464820"/>
                </a:lnTo>
                <a:lnTo>
                  <a:pt x="475488" y="461772"/>
                </a:lnTo>
                <a:lnTo>
                  <a:pt x="478536" y="461772"/>
                </a:lnTo>
                <a:lnTo>
                  <a:pt x="478536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53528" y="3155948"/>
            <a:ext cx="471170" cy="333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810" marR="59055" indent="-50800">
              <a:lnSpc>
                <a:spcPct val="112200"/>
              </a:lnSpc>
              <a:spcBef>
                <a:spcPts val="95"/>
              </a:spcBef>
            </a:pPr>
            <a:r>
              <a:rPr sz="900" spc="-25">
                <a:latin typeface="Noto Sans CJK JP Regular"/>
                <a:cs typeface="Noto Sans CJK JP Regular"/>
              </a:rPr>
              <a:t>서</a:t>
            </a:r>
            <a:r>
              <a:rPr sz="900" spc="-15">
                <a:latin typeface="Noto Sans CJK JP Regular"/>
                <a:cs typeface="Noto Sans CJK JP Regular"/>
              </a:rPr>
              <a:t>비</a:t>
            </a:r>
            <a:r>
              <a:rPr sz="900" spc="40">
                <a:latin typeface="Noto Sans CJK JP Regular"/>
                <a:cs typeface="Noto Sans CJK JP Regular"/>
              </a:rPr>
              <a:t>스  </a:t>
            </a:r>
            <a:r>
              <a:rPr sz="900" spc="35">
                <a:latin typeface="Noto Sans CJK JP Regular"/>
                <a:cs typeface="Noto Sans CJK JP Regular"/>
              </a:rPr>
              <a:t>개발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04860" y="3108960"/>
            <a:ext cx="512445" cy="462280"/>
          </a:xfrm>
          <a:custGeom>
            <a:avLst/>
            <a:gdLst/>
            <a:ahLst/>
            <a:cxnLst/>
            <a:rect l="l" t="t" r="r" b="b"/>
            <a:pathLst>
              <a:path w="512445" h="462279">
                <a:moveTo>
                  <a:pt x="0" y="0"/>
                </a:moveTo>
                <a:lnTo>
                  <a:pt x="512064" y="0"/>
                </a:lnTo>
                <a:lnTo>
                  <a:pt x="512064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01811" y="3105911"/>
            <a:ext cx="518159" cy="467995"/>
          </a:xfrm>
          <a:custGeom>
            <a:avLst/>
            <a:gdLst/>
            <a:ahLst/>
            <a:cxnLst/>
            <a:rect l="l" t="t" r="r" b="b"/>
            <a:pathLst>
              <a:path w="518159" h="467995">
                <a:moveTo>
                  <a:pt x="518160" y="467868"/>
                </a:moveTo>
                <a:lnTo>
                  <a:pt x="0" y="467868"/>
                </a:lnTo>
                <a:lnTo>
                  <a:pt x="0" y="0"/>
                </a:lnTo>
                <a:lnTo>
                  <a:pt x="518160" y="0"/>
                </a:lnTo>
                <a:lnTo>
                  <a:pt x="518160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518160" y="464820"/>
                </a:lnTo>
                <a:lnTo>
                  <a:pt x="518160" y="467868"/>
                </a:lnTo>
                <a:close/>
              </a:path>
              <a:path w="518159" h="46799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518159" h="467995">
                <a:moveTo>
                  <a:pt x="512064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512064" y="3048"/>
                </a:lnTo>
                <a:lnTo>
                  <a:pt x="512064" y="6096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512064" y="3048"/>
                </a:lnTo>
                <a:lnTo>
                  <a:pt x="515112" y="6096"/>
                </a:lnTo>
                <a:lnTo>
                  <a:pt x="518160" y="6096"/>
                </a:lnTo>
                <a:lnTo>
                  <a:pt x="518160" y="461772"/>
                </a:lnTo>
                <a:lnTo>
                  <a:pt x="515112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6096"/>
                </a:moveTo>
                <a:lnTo>
                  <a:pt x="515112" y="6096"/>
                </a:lnTo>
                <a:lnTo>
                  <a:pt x="512064" y="3048"/>
                </a:lnTo>
                <a:lnTo>
                  <a:pt x="518160" y="3048"/>
                </a:lnTo>
                <a:lnTo>
                  <a:pt x="518160" y="6096"/>
                </a:lnTo>
                <a:close/>
              </a:path>
              <a:path w="518159" h="467995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512064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464820"/>
                </a:moveTo>
                <a:lnTo>
                  <a:pt x="512064" y="464820"/>
                </a:lnTo>
                <a:lnTo>
                  <a:pt x="515112" y="461772"/>
                </a:lnTo>
                <a:lnTo>
                  <a:pt x="518160" y="461772"/>
                </a:lnTo>
                <a:lnTo>
                  <a:pt x="518160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404860" y="3248606"/>
            <a:ext cx="51244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10"/>
              </a:spcBef>
            </a:pPr>
            <a:r>
              <a:rPr sz="900" spc="35">
                <a:latin typeface="Noto Sans CJK JP Regular"/>
                <a:cs typeface="Noto Sans CJK JP Regular"/>
              </a:rPr>
              <a:t>검증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98864" y="3108960"/>
            <a:ext cx="510540" cy="462280"/>
          </a:xfrm>
          <a:custGeom>
            <a:avLst/>
            <a:gdLst/>
            <a:ahLst/>
            <a:cxnLst/>
            <a:rect l="l" t="t" r="r" b="b"/>
            <a:pathLst>
              <a:path w="510540" h="462279">
                <a:moveTo>
                  <a:pt x="0" y="0"/>
                </a:moveTo>
                <a:lnTo>
                  <a:pt x="510540" y="0"/>
                </a:lnTo>
                <a:lnTo>
                  <a:pt x="510540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94292" y="3105911"/>
            <a:ext cx="518159" cy="467995"/>
          </a:xfrm>
          <a:custGeom>
            <a:avLst/>
            <a:gdLst/>
            <a:ahLst/>
            <a:cxnLst/>
            <a:rect l="l" t="t" r="r" b="b"/>
            <a:pathLst>
              <a:path w="518159" h="467995">
                <a:moveTo>
                  <a:pt x="518160" y="467868"/>
                </a:moveTo>
                <a:lnTo>
                  <a:pt x="0" y="467868"/>
                </a:lnTo>
                <a:lnTo>
                  <a:pt x="0" y="0"/>
                </a:lnTo>
                <a:lnTo>
                  <a:pt x="518160" y="0"/>
                </a:lnTo>
                <a:lnTo>
                  <a:pt x="518160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4572" y="461772"/>
                </a:lnTo>
                <a:lnTo>
                  <a:pt x="7620" y="464820"/>
                </a:lnTo>
                <a:lnTo>
                  <a:pt x="518160" y="464820"/>
                </a:lnTo>
                <a:lnTo>
                  <a:pt x="518160" y="467868"/>
                </a:lnTo>
                <a:close/>
              </a:path>
              <a:path w="518159" h="467995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518159" h="467995">
                <a:moveTo>
                  <a:pt x="512064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512064" y="3048"/>
                </a:lnTo>
                <a:lnTo>
                  <a:pt x="512064" y="6096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512064" y="3048"/>
                </a:lnTo>
                <a:lnTo>
                  <a:pt x="515112" y="6096"/>
                </a:lnTo>
                <a:lnTo>
                  <a:pt x="518160" y="6096"/>
                </a:lnTo>
                <a:lnTo>
                  <a:pt x="518160" y="461772"/>
                </a:lnTo>
                <a:lnTo>
                  <a:pt x="515112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6096"/>
                </a:moveTo>
                <a:lnTo>
                  <a:pt x="515112" y="6096"/>
                </a:lnTo>
                <a:lnTo>
                  <a:pt x="512064" y="3048"/>
                </a:lnTo>
                <a:lnTo>
                  <a:pt x="518160" y="3048"/>
                </a:lnTo>
                <a:lnTo>
                  <a:pt x="518160" y="6096"/>
                </a:lnTo>
                <a:close/>
              </a:path>
              <a:path w="518159" h="467995">
                <a:moveTo>
                  <a:pt x="7620" y="464820"/>
                </a:moveTo>
                <a:lnTo>
                  <a:pt x="4572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512064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464820"/>
                </a:moveTo>
                <a:lnTo>
                  <a:pt x="512064" y="464820"/>
                </a:lnTo>
                <a:lnTo>
                  <a:pt x="515112" y="461772"/>
                </a:lnTo>
                <a:lnTo>
                  <a:pt x="518160" y="461772"/>
                </a:lnTo>
                <a:lnTo>
                  <a:pt x="518160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198864" y="3248606"/>
            <a:ext cx="51054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10"/>
              </a:spcBef>
            </a:pPr>
            <a:r>
              <a:rPr sz="900" spc="-65">
                <a:latin typeface="Times New Roman"/>
                <a:cs typeface="Times New Roman"/>
              </a:rPr>
              <a:t>Go-Live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04531" y="2795016"/>
            <a:ext cx="349250" cy="584200"/>
          </a:xfrm>
          <a:custGeom>
            <a:avLst/>
            <a:gdLst/>
            <a:ahLst/>
            <a:cxnLst/>
            <a:rect l="l" t="t" r="r" b="b"/>
            <a:pathLst>
              <a:path w="349250" h="584200">
                <a:moveTo>
                  <a:pt x="167640" y="13716"/>
                </a:moveTo>
                <a:lnTo>
                  <a:pt x="0" y="13716"/>
                </a:lnTo>
                <a:lnTo>
                  <a:pt x="0" y="0"/>
                </a:lnTo>
                <a:lnTo>
                  <a:pt x="176784" y="0"/>
                </a:lnTo>
                <a:lnTo>
                  <a:pt x="179832" y="3048"/>
                </a:lnTo>
                <a:lnTo>
                  <a:pt x="179832" y="7620"/>
                </a:lnTo>
                <a:lnTo>
                  <a:pt x="167640" y="7620"/>
                </a:lnTo>
                <a:lnTo>
                  <a:pt x="167640" y="13716"/>
                </a:lnTo>
                <a:close/>
              </a:path>
              <a:path w="349250" h="584200">
                <a:moveTo>
                  <a:pt x="271272" y="551688"/>
                </a:moveTo>
                <a:lnTo>
                  <a:pt x="170688" y="551688"/>
                </a:lnTo>
                <a:lnTo>
                  <a:pt x="167640" y="548640"/>
                </a:lnTo>
                <a:lnTo>
                  <a:pt x="167640" y="7620"/>
                </a:lnTo>
                <a:lnTo>
                  <a:pt x="173736" y="13716"/>
                </a:lnTo>
                <a:lnTo>
                  <a:pt x="179832" y="13716"/>
                </a:lnTo>
                <a:lnTo>
                  <a:pt x="179832" y="537972"/>
                </a:lnTo>
                <a:lnTo>
                  <a:pt x="173736" y="537972"/>
                </a:lnTo>
                <a:lnTo>
                  <a:pt x="179832" y="544068"/>
                </a:lnTo>
                <a:lnTo>
                  <a:pt x="271272" y="544068"/>
                </a:lnTo>
                <a:lnTo>
                  <a:pt x="271272" y="551688"/>
                </a:lnTo>
                <a:close/>
              </a:path>
              <a:path w="349250" h="584200">
                <a:moveTo>
                  <a:pt x="179832" y="13716"/>
                </a:moveTo>
                <a:lnTo>
                  <a:pt x="173736" y="13716"/>
                </a:lnTo>
                <a:lnTo>
                  <a:pt x="167640" y="7620"/>
                </a:lnTo>
                <a:lnTo>
                  <a:pt x="179832" y="7620"/>
                </a:lnTo>
                <a:lnTo>
                  <a:pt x="179832" y="13716"/>
                </a:lnTo>
                <a:close/>
              </a:path>
              <a:path w="349250" h="584200">
                <a:moveTo>
                  <a:pt x="271272" y="583692"/>
                </a:moveTo>
                <a:lnTo>
                  <a:pt x="271272" y="505968"/>
                </a:lnTo>
                <a:lnTo>
                  <a:pt x="336560" y="537972"/>
                </a:lnTo>
                <a:lnTo>
                  <a:pt x="283464" y="537972"/>
                </a:lnTo>
                <a:lnTo>
                  <a:pt x="283464" y="551688"/>
                </a:lnTo>
                <a:lnTo>
                  <a:pt x="334049" y="551688"/>
                </a:lnTo>
                <a:lnTo>
                  <a:pt x="271272" y="583692"/>
                </a:lnTo>
                <a:close/>
              </a:path>
              <a:path w="349250" h="584200">
                <a:moveTo>
                  <a:pt x="179832" y="544068"/>
                </a:moveTo>
                <a:lnTo>
                  <a:pt x="173736" y="537972"/>
                </a:lnTo>
                <a:lnTo>
                  <a:pt x="179832" y="537972"/>
                </a:lnTo>
                <a:lnTo>
                  <a:pt x="179832" y="544068"/>
                </a:lnTo>
                <a:close/>
              </a:path>
              <a:path w="349250" h="584200">
                <a:moveTo>
                  <a:pt x="271272" y="544068"/>
                </a:moveTo>
                <a:lnTo>
                  <a:pt x="179832" y="544068"/>
                </a:lnTo>
                <a:lnTo>
                  <a:pt x="179832" y="537972"/>
                </a:lnTo>
                <a:lnTo>
                  <a:pt x="271272" y="537972"/>
                </a:lnTo>
                <a:lnTo>
                  <a:pt x="271272" y="544068"/>
                </a:lnTo>
                <a:close/>
              </a:path>
              <a:path w="349250" h="584200">
                <a:moveTo>
                  <a:pt x="334049" y="551688"/>
                </a:moveTo>
                <a:lnTo>
                  <a:pt x="283464" y="551688"/>
                </a:lnTo>
                <a:lnTo>
                  <a:pt x="283464" y="537972"/>
                </a:lnTo>
                <a:lnTo>
                  <a:pt x="336560" y="537972"/>
                </a:lnTo>
                <a:lnTo>
                  <a:pt x="348996" y="544068"/>
                </a:lnTo>
                <a:lnTo>
                  <a:pt x="334049" y="551688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04531" y="3300984"/>
            <a:ext cx="349250" cy="581025"/>
          </a:xfrm>
          <a:custGeom>
            <a:avLst/>
            <a:gdLst/>
            <a:ahLst/>
            <a:cxnLst/>
            <a:rect l="l" t="t" r="r" b="b"/>
            <a:pathLst>
              <a:path w="349250" h="581025">
                <a:moveTo>
                  <a:pt x="271272" y="77724"/>
                </a:moveTo>
                <a:lnTo>
                  <a:pt x="271272" y="0"/>
                </a:lnTo>
                <a:lnTo>
                  <a:pt x="336560" y="32004"/>
                </a:lnTo>
                <a:lnTo>
                  <a:pt x="283464" y="32004"/>
                </a:lnTo>
                <a:lnTo>
                  <a:pt x="283464" y="45720"/>
                </a:lnTo>
                <a:lnTo>
                  <a:pt x="334049" y="45720"/>
                </a:lnTo>
                <a:lnTo>
                  <a:pt x="271272" y="77724"/>
                </a:lnTo>
                <a:close/>
              </a:path>
              <a:path w="349250" h="581025">
                <a:moveTo>
                  <a:pt x="167640" y="573024"/>
                </a:moveTo>
                <a:lnTo>
                  <a:pt x="167640" y="35052"/>
                </a:lnTo>
                <a:lnTo>
                  <a:pt x="170688" y="32004"/>
                </a:lnTo>
                <a:lnTo>
                  <a:pt x="271272" y="32004"/>
                </a:lnTo>
                <a:lnTo>
                  <a:pt x="271272" y="38100"/>
                </a:lnTo>
                <a:lnTo>
                  <a:pt x="179832" y="38100"/>
                </a:lnTo>
                <a:lnTo>
                  <a:pt x="173736" y="45720"/>
                </a:lnTo>
                <a:lnTo>
                  <a:pt x="179832" y="45720"/>
                </a:lnTo>
                <a:lnTo>
                  <a:pt x="179832" y="566928"/>
                </a:lnTo>
                <a:lnTo>
                  <a:pt x="173736" y="566928"/>
                </a:lnTo>
                <a:lnTo>
                  <a:pt x="167640" y="573024"/>
                </a:lnTo>
                <a:close/>
              </a:path>
              <a:path w="349250" h="581025">
                <a:moveTo>
                  <a:pt x="334049" y="45720"/>
                </a:moveTo>
                <a:lnTo>
                  <a:pt x="283464" y="45720"/>
                </a:lnTo>
                <a:lnTo>
                  <a:pt x="283464" y="32004"/>
                </a:lnTo>
                <a:lnTo>
                  <a:pt x="336560" y="32004"/>
                </a:lnTo>
                <a:lnTo>
                  <a:pt x="348996" y="38100"/>
                </a:lnTo>
                <a:lnTo>
                  <a:pt x="334049" y="45720"/>
                </a:lnTo>
                <a:close/>
              </a:path>
              <a:path w="349250" h="581025">
                <a:moveTo>
                  <a:pt x="179832" y="45720"/>
                </a:moveTo>
                <a:lnTo>
                  <a:pt x="173736" y="45720"/>
                </a:lnTo>
                <a:lnTo>
                  <a:pt x="179832" y="38100"/>
                </a:lnTo>
                <a:lnTo>
                  <a:pt x="179832" y="45720"/>
                </a:lnTo>
                <a:close/>
              </a:path>
              <a:path w="349250" h="581025">
                <a:moveTo>
                  <a:pt x="271272" y="45720"/>
                </a:moveTo>
                <a:lnTo>
                  <a:pt x="179832" y="45720"/>
                </a:lnTo>
                <a:lnTo>
                  <a:pt x="179832" y="38100"/>
                </a:lnTo>
                <a:lnTo>
                  <a:pt x="271272" y="38100"/>
                </a:lnTo>
                <a:lnTo>
                  <a:pt x="271272" y="45720"/>
                </a:lnTo>
                <a:close/>
              </a:path>
              <a:path w="349250" h="581025">
                <a:moveTo>
                  <a:pt x="176784" y="580644"/>
                </a:moveTo>
                <a:lnTo>
                  <a:pt x="0" y="580644"/>
                </a:lnTo>
                <a:lnTo>
                  <a:pt x="0" y="566928"/>
                </a:lnTo>
                <a:lnTo>
                  <a:pt x="167640" y="566928"/>
                </a:lnTo>
                <a:lnTo>
                  <a:pt x="167640" y="573024"/>
                </a:lnTo>
                <a:lnTo>
                  <a:pt x="179832" y="573024"/>
                </a:lnTo>
                <a:lnTo>
                  <a:pt x="179832" y="577596"/>
                </a:lnTo>
                <a:lnTo>
                  <a:pt x="176784" y="580644"/>
                </a:lnTo>
                <a:close/>
              </a:path>
              <a:path w="349250" h="581025">
                <a:moveTo>
                  <a:pt x="179832" y="573024"/>
                </a:moveTo>
                <a:lnTo>
                  <a:pt x="167640" y="573024"/>
                </a:lnTo>
                <a:lnTo>
                  <a:pt x="173736" y="566928"/>
                </a:lnTo>
                <a:lnTo>
                  <a:pt x="179832" y="566928"/>
                </a:lnTo>
                <a:lnTo>
                  <a:pt x="179832" y="573024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24443" y="3300984"/>
            <a:ext cx="280670" cy="78105"/>
          </a:xfrm>
          <a:custGeom>
            <a:avLst/>
            <a:gdLst/>
            <a:ahLst/>
            <a:cxnLst/>
            <a:rect l="l" t="t" r="r" b="b"/>
            <a:pathLst>
              <a:path w="280670" h="78104">
                <a:moveTo>
                  <a:pt x="204216" y="77724"/>
                </a:moveTo>
                <a:lnTo>
                  <a:pt x="204216" y="0"/>
                </a:lnTo>
                <a:lnTo>
                  <a:pt x="268224" y="32004"/>
                </a:lnTo>
                <a:lnTo>
                  <a:pt x="216408" y="32004"/>
                </a:lnTo>
                <a:lnTo>
                  <a:pt x="216408" y="45720"/>
                </a:lnTo>
                <a:lnTo>
                  <a:pt x="265762" y="45720"/>
                </a:lnTo>
                <a:lnTo>
                  <a:pt x="204216" y="77724"/>
                </a:lnTo>
                <a:close/>
              </a:path>
              <a:path w="280670" h="78104">
                <a:moveTo>
                  <a:pt x="204216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04216" y="32004"/>
                </a:lnTo>
                <a:lnTo>
                  <a:pt x="204216" y="45720"/>
                </a:lnTo>
                <a:close/>
              </a:path>
              <a:path w="280670" h="78104">
                <a:moveTo>
                  <a:pt x="265762" y="45720"/>
                </a:moveTo>
                <a:lnTo>
                  <a:pt x="216408" y="45720"/>
                </a:lnTo>
                <a:lnTo>
                  <a:pt x="216408" y="32004"/>
                </a:lnTo>
                <a:lnTo>
                  <a:pt x="268224" y="32004"/>
                </a:lnTo>
                <a:lnTo>
                  <a:pt x="280416" y="38100"/>
                </a:lnTo>
                <a:lnTo>
                  <a:pt x="265762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16923" y="3300984"/>
            <a:ext cx="281940" cy="78105"/>
          </a:xfrm>
          <a:custGeom>
            <a:avLst/>
            <a:gdLst/>
            <a:ahLst/>
            <a:cxnLst/>
            <a:rect l="l" t="t" r="r" b="b"/>
            <a:pathLst>
              <a:path w="281940" h="78104">
                <a:moveTo>
                  <a:pt x="204216" y="77724"/>
                </a:moveTo>
                <a:lnTo>
                  <a:pt x="204216" y="0"/>
                </a:lnTo>
                <a:lnTo>
                  <a:pt x="269504" y="32004"/>
                </a:lnTo>
                <a:lnTo>
                  <a:pt x="216408" y="32004"/>
                </a:lnTo>
                <a:lnTo>
                  <a:pt x="216408" y="45720"/>
                </a:lnTo>
                <a:lnTo>
                  <a:pt x="266993" y="45720"/>
                </a:lnTo>
                <a:lnTo>
                  <a:pt x="204216" y="77724"/>
                </a:lnTo>
                <a:close/>
              </a:path>
              <a:path w="281940" h="78104">
                <a:moveTo>
                  <a:pt x="204216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04216" y="32004"/>
                </a:lnTo>
                <a:lnTo>
                  <a:pt x="204216" y="45720"/>
                </a:lnTo>
                <a:close/>
              </a:path>
              <a:path w="281940" h="78104">
                <a:moveTo>
                  <a:pt x="266993" y="45720"/>
                </a:moveTo>
                <a:lnTo>
                  <a:pt x="216408" y="45720"/>
                </a:lnTo>
                <a:lnTo>
                  <a:pt x="216408" y="32004"/>
                </a:lnTo>
                <a:lnTo>
                  <a:pt x="269504" y="32004"/>
                </a:lnTo>
                <a:lnTo>
                  <a:pt x="281940" y="38100"/>
                </a:lnTo>
                <a:lnTo>
                  <a:pt x="266993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04531" y="3300984"/>
            <a:ext cx="349250" cy="78105"/>
          </a:xfrm>
          <a:custGeom>
            <a:avLst/>
            <a:gdLst/>
            <a:ahLst/>
            <a:cxnLst/>
            <a:rect l="l" t="t" r="r" b="b"/>
            <a:pathLst>
              <a:path w="349250" h="78104">
                <a:moveTo>
                  <a:pt x="271272" y="77724"/>
                </a:moveTo>
                <a:lnTo>
                  <a:pt x="271272" y="0"/>
                </a:lnTo>
                <a:lnTo>
                  <a:pt x="336560" y="32004"/>
                </a:lnTo>
                <a:lnTo>
                  <a:pt x="283464" y="32004"/>
                </a:lnTo>
                <a:lnTo>
                  <a:pt x="283464" y="45720"/>
                </a:lnTo>
                <a:lnTo>
                  <a:pt x="334049" y="45720"/>
                </a:lnTo>
                <a:lnTo>
                  <a:pt x="271272" y="77724"/>
                </a:lnTo>
                <a:close/>
              </a:path>
              <a:path w="349250" h="78104">
                <a:moveTo>
                  <a:pt x="271272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71272" y="32004"/>
                </a:lnTo>
                <a:lnTo>
                  <a:pt x="271272" y="45720"/>
                </a:lnTo>
                <a:close/>
              </a:path>
              <a:path w="349250" h="78104">
                <a:moveTo>
                  <a:pt x="334049" y="45720"/>
                </a:moveTo>
                <a:lnTo>
                  <a:pt x="283464" y="45720"/>
                </a:lnTo>
                <a:lnTo>
                  <a:pt x="283464" y="32004"/>
                </a:lnTo>
                <a:lnTo>
                  <a:pt x="336560" y="32004"/>
                </a:lnTo>
                <a:lnTo>
                  <a:pt x="348996" y="38100"/>
                </a:lnTo>
                <a:lnTo>
                  <a:pt x="334049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09488" y="3300984"/>
            <a:ext cx="407034" cy="78105"/>
          </a:xfrm>
          <a:custGeom>
            <a:avLst/>
            <a:gdLst/>
            <a:ahLst/>
            <a:cxnLst/>
            <a:rect l="l" t="t" r="r" b="b"/>
            <a:pathLst>
              <a:path w="407035" h="78104">
                <a:moveTo>
                  <a:pt x="330708" y="77724"/>
                </a:moveTo>
                <a:lnTo>
                  <a:pt x="330708" y="0"/>
                </a:lnTo>
                <a:lnTo>
                  <a:pt x="394716" y="32004"/>
                </a:lnTo>
                <a:lnTo>
                  <a:pt x="342900" y="32004"/>
                </a:lnTo>
                <a:lnTo>
                  <a:pt x="342900" y="45720"/>
                </a:lnTo>
                <a:lnTo>
                  <a:pt x="392254" y="45720"/>
                </a:lnTo>
                <a:lnTo>
                  <a:pt x="330708" y="77724"/>
                </a:lnTo>
                <a:close/>
              </a:path>
              <a:path w="407035" h="78104">
                <a:moveTo>
                  <a:pt x="330708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330708" y="32004"/>
                </a:lnTo>
                <a:lnTo>
                  <a:pt x="330708" y="45720"/>
                </a:lnTo>
                <a:close/>
              </a:path>
              <a:path w="407035" h="78104">
                <a:moveTo>
                  <a:pt x="392254" y="45720"/>
                </a:moveTo>
                <a:lnTo>
                  <a:pt x="342900" y="45720"/>
                </a:lnTo>
                <a:lnTo>
                  <a:pt x="342900" y="32004"/>
                </a:lnTo>
                <a:lnTo>
                  <a:pt x="394716" y="32004"/>
                </a:lnTo>
                <a:lnTo>
                  <a:pt x="406908" y="38100"/>
                </a:lnTo>
                <a:lnTo>
                  <a:pt x="392254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63796" y="5629655"/>
            <a:ext cx="3001010" cy="1169035"/>
          </a:xfrm>
          <a:custGeom>
            <a:avLst/>
            <a:gdLst/>
            <a:ahLst/>
            <a:cxnLst/>
            <a:rect l="l" t="t" r="r" b="b"/>
            <a:pathLst>
              <a:path w="3001009" h="1169034">
                <a:moveTo>
                  <a:pt x="0" y="0"/>
                </a:moveTo>
                <a:lnTo>
                  <a:pt x="3000756" y="0"/>
                </a:lnTo>
                <a:lnTo>
                  <a:pt x="3000756" y="1168908"/>
                </a:lnTo>
                <a:lnTo>
                  <a:pt x="0" y="1168908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784589" y="5648956"/>
            <a:ext cx="35814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>
                <a:latin typeface="Times New Roman"/>
                <a:cs typeface="Times New Roman"/>
              </a:rPr>
              <a:t>K</a:t>
            </a:r>
            <a:r>
              <a:rPr sz="1100" spc="-40">
                <a:latin typeface="Times New Roman"/>
                <a:cs typeface="Times New Roman"/>
              </a:rPr>
              <a:t>A</a:t>
            </a:r>
            <a:r>
              <a:rPr sz="1100" spc="-60">
                <a:latin typeface="Times New Roman"/>
                <a:cs typeface="Times New Roman"/>
              </a:rPr>
              <a:t>I</a:t>
            </a:r>
            <a:r>
              <a:rPr sz="1100" spc="13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20467" y="4439411"/>
            <a:ext cx="2854960" cy="2182495"/>
          </a:xfrm>
          <a:custGeom>
            <a:avLst/>
            <a:gdLst/>
            <a:ahLst/>
            <a:cxnLst/>
            <a:rect l="l" t="t" r="r" b="b"/>
            <a:pathLst>
              <a:path w="2854960" h="2182495">
                <a:moveTo>
                  <a:pt x="1940052" y="2182368"/>
                </a:moveTo>
                <a:lnTo>
                  <a:pt x="0" y="2182368"/>
                </a:lnTo>
                <a:lnTo>
                  <a:pt x="0" y="0"/>
                </a:lnTo>
                <a:lnTo>
                  <a:pt x="1947672" y="9144"/>
                </a:lnTo>
                <a:lnTo>
                  <a:pt x="1947672" y="1149096"/>
                </a:lnTo>
                <a:lnTo>
                  <a:pt x="2845308" y="1149096"/>
                </a:lnTo>
                <a:lnTo>
                  <a:pt x="2854272" y="1606296"/>
                </a:lnTo>
                <a:lnTo>
                  <a:pt x="1947672" y="1606296"/>
                </a:lnTo>
                <a:lnTo>
                  <a:pt x="1940052" y="2182368"/>
                </a:lnTo>
                <a:close/>
              </a:path>
              <a:path w="2854960" h="2182495">
                <a:moveTo>
                  <a:pt x="2854452" y="1615440"/>
                </a:moveTo>
                <a:lnTo>
                  <a:pt x="1947672" y="1606296"/>
                </a:lnTo>
                <a:lnTo>
                  <a:pt x="2854272" y="1606296"/>
                </a:lnTo>
                <a:lnTo>
                  <a:pt x="2854452" y="161544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11323" y="4430267"/>
            <a:ext cx="2872740" cy="2202180"/>
          </a:xfrm>
          <a:custGeom>
            <a:avLst/>
            <a:gdLst/>
            <a:ahLst/>
            <a:cxnLst/>
            <a:rect l="l" t="t" r="r" b="b"/>
            <a:pathLst>
              <a:path w="2872740" h="2202179">
                <a:moveTo>
                  <a:pt x="1953768" y="2202180"/>
                </a:moveTo>
                <a:lnTo>
                  <a:pt x="4572" y="2202180"/>
                </a:lnTo>
                <a:lnTo>
                  <a:pt x="0" y="2197608"/>
                </a:lnTo>
                <a:lnTo>
                  <a:pt x="0" y="4572"/>
                </a:lnTo>
                <a:lnTo>
                  <a:pt x="3048" y="3048"/>
                </a:lnTo>
                <a:lnTo>
                  <a:pt x="6096" y="0"/>
                </a:lnTo>
                <a:lnTo>
                  <a:pt x="9144" y="0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47"/>
                </a:lnTo>
                <a:lnTo>
                  <a:pt x="18288" y="2182368"/>
                </a:lnTo>
                <a:lnTo>
                  <a:pt x="9144" y="2182368"/>
                </a:lnTo>
                <a:lnTo>
                  <a:pt x="18288" y="2191512"/>
                </a:lnTo>
                <a:lnTo>
                  <a:pt x="1958340" y="2191512"/>
                </a:lnTo>
                <a:lnTo>
                  <a:pt x="1958340" y="2197608"/>
                </a:lnTo>
                <a:lnTo>
                  <a:pt x="1953768" y="2202180"/>
                </a:lnTo>
                <a:close/>
              </a:path>
              <a:path w="2872740" h="2202179">
                <a:moveTo>
                  <a:pt x="18288" y="19847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47"/>
                </a:lnTo>
                <a:close/>
              </a:path>
              <a:path w="2872740" h="2202179">
                <a:moveTo>
                  <a:pt x="1956816" y="27432"/>
                </a:moveTo>
                <a:lnTo>
                  <a:pt x="18288" y="19847"/>
                </a:lnTo>
                <a:lnTo>
                  <a:pt x="18288" y="9144"/>
                </a:lnTo>
                <a:lnTo>
                  <a:pt x="1962912" y="9144"/>
                </a:lnTo>
                <a:lnTo>
                  <a:pt x="1967484" y="13716"/>
                </a:lnTo>
                <a:lnTo>
                  <a:pt x="1967484" y="18288"/>
                </a:lnTo>
                <a:lnTo>
                  <a:pt x="1947672" y="18288"/>
                </a:lnTo>
                <a:lnTo>
                  <a:pt x="1947672" y="27396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56780" y="27396"/>
                </a:moveTo>
                <a:lnTo>
                  <a:pt x="1947672" y="27396"/>
                </a:lnTo>
                <a:lnTo>
                  <a:pt x="1947672" y="18288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67484" y="27432"/>
                </a:moveTo>
                <a:lnTo>
                  <a:pt x="1956816" y="27432"/>
                </a:lnTo>
                <a:lnTo>
                  <a:pt x="1947672" y="18288"/>
                </a:lnTo>
                <a:lnTo>
                  <a:pt x="1967484" y="18288"/>
                </a:lnTo>
                <a:lnTo>
                  <a:pt x="1967484" y="27432"/>
                </a:lnTo>
                <a:close/>
              </a:path>
              <a:path w="2872740" h="2202179">
                <a:moveTo>
                  <a:pt x="2845487" y="1167384"/>
                </a:moveTo>
                <a:lnTo>
                  <a:pt x="1952244" y="1167384"/>
                </a:lnTo>
                <a:lnTo>
                  <a:pt x="1947672" y="1162812"/>
                </a:lnTo>
                <a:lnTo>
                  <a:pt x="1947672" y="27396"/>
                </a:lnTo>
                <a:lnTo>
                  <a:pt x="1967484" y="27432"/>
                </a:lnTo>
                <a:lnTo>
                  <a:pt x="1967484" y="1147572"/>
                </a:lnTo>
                <a:lnTo>
                  <a:pt x="1956816" y="1147572"/>
                </a:lnTo>
                <a:lnTo>
                  <a:pt x="1967484" y="1158240"/>
                </a:lnTo>
                <a:lnTo>
                  <a:pt x="2845308" y="1158240"/>
                </a:lnTo>
                <a:lnTo>
                  <a:pt x="2845487" y="1167384"/>
                </a:lnTo>
                <a:close/>
              </a:path>
              <a:path w="2872740" h="2202179">
                <a:moveTo>
                  <a:pt x="1967484" y="1158240"/>
                </a:moveTo>
                <a:lnTo>
                  <a:pt x="1956816" y="1147572"/>
                </a:lnTo>
                <a:lnTo>
                  <a:pt x="1967484" y="1147572"/>
                </a:lnTo>
                <a:lnTo>
                  <a:pt x="1967484" y="1158240"/>
                </a:lnTo>
                <a:close/>
              </a:path>
              <a:path w="2872740" h="2202179">
                <a:moveTo>
                  <a:pt x="2865269" y="1167384"/>
                </a:moveTo>
                <a:lnTo>
                  <a:pt x="2854452" y="1167384"/>
                </a:lnTo>
                <a:lnTo>
                  <a:pt x="2845308" y="1158240"/>
                </a:lnTo>
                <a:lnTo>
                  <a:pt x="1967484" y="1158240"/>
                </a:lnTo>
                <a:lnTo>
                  <a:pt x="1967484" y="1147572"/>
                </a:lnTo>
                <a:lnTo>
                  <a:pt x="2860548" y="1147572"/>
                </a:lnTo>
                <a:lnTo>
                  <a:pt x="2863596" y="1152144"/>
                </a:lnTo>
                <a:lnTo>
                  <a:pt x="2865120" y="1158240"/>
                </a:lnTo>
                <a:lnTo>
                  <a:pt x="2865269" y="1167384"/>
                </a:lnTo>
                <a:close/>
              </a:path>
              <a:path w="2872740" h="2202179">
                <a:moveTo>
                  <a:pt x="2872740" y="1624584"/>
                </a:moveTo>
                <a:lnTo>
                  <a:pt x="2854452" y="1624584"/>
                </a:lnTo>
                <a:lnTo>
                  <a:pt x="2863596" y="1615440"/>
                </a:lnTo>
                <a:lnTo>
                  <a:pt x="2854270" y="1615345"/>
                </a:lnTo>
                <a:lnTo>
                  <a:pt x="2845308" y="1158240"/>
                </a:lnTo>
                <a:lnTo>
                  <a:pt x="2854452" y="1167384"/>
                </a:lnTo>
                <a:lnTo>
                  <a:pt x="2865269" y="1167384"/>
                </a:lnTo>
                <a:lnTo>
                  <a:pt x="2872740" y="1624584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947647" y="1616964"/>
                </a:lnTo>
                <a:lnTo>
                  <a:pt x="1947672" y="1610868"/>
                </a:lnTo>
                <a:lnTo>
                  <a:pt x="1952244" y="1606296"/>
                </a:lnTo>
                <a:lnTo>
                  <a:pt x="1958340" y="1606296"/>
                </a:lnTo>
                <a:lnTo>
                  <a:pt x="2854270" y="1615345"/>
                </a:lnTo>
                <a:lnTo>
                  <a:pt x="2854302" y="1616964"/>
                </a:lnTo>
                <a:lnTo>
                  <a:pt x="1967484" y="1616964"/>
                </a:lnTo>
                <a:lnTo>
                  <a:pt x="1956816" y="1626108"/>
                </a:lnTo>
                <a:lnTo>
                  <a:pt x="1967337" y="1626196"/>
                </a:lnTo>
                <a:lnTo>
                  <a:pt x="1958485" y="2182368"/>
                </a:lnTo>
                <a:lnTo>
                  <a:pt x="1949196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2854452" y="1624584"/>
                </a:moveTo>
                <a:lnTo>
                  <a:pt x="2854270" y="1615345"/>
                </a:lnTo>
                <a:lnTo>
                  <a:pt x="2863596" y="1615440"/>
                </a:lnTo>
                <a:lnTo>
                  <a:pt x="2854452" y="1624584"/>
                </a:lnTo>
                <a:close/>
              </a:path>
              <a:path w="2872740" h="2202179">
                <a:moveTo>
                  <a:pt x="1967337" y="1626196"/>
                </a:moveTo>
                <a:lnTo>
                  <a:pt x="1956816" y="1626108"/>
                </a:lnTo>
                <a:lnTo>
                  <a:pt x="1967484" y="1616964"/>
                </a:lnTo>
                <a:lnTo>
                  <a:pt x="1967337" y="1626196"/>
                </a:lnTo>
                <a:close/>
              </a:path>
              <a:path w="2872740" h="2202179">
                <a:moveTo>
                  <a:pt x="2868168" y="1633728"/>
                </a:moveTo>
                <a:lnTo>
                  <a:pt x="2863596" y="1633728"/>
                </a:lnTo>
                <a:lnTo>
                  <a:pt x="1967337" y="1626196"/>
                </a:lnTo>
                <a:lnTo>
                  <a:pt x="1967484" y="1616964"/>
                </a:lnTo>
                <a:lnTo>
                  <a:pt x="2854302" y="1616964"/>
                </a:lnTo>
                <a:lnTo>
                  <a:pt x="2854452" y="1624584"/>
                </a:lnTo>
                <a:lnTo>
                  <a:pt x="2872740" y="1624584"/>
                </a:lnTo>
                <a:lnTo>
                  <a:pt x="2872740" y="1629156"/>
                </a:lnTo>
                <a:lnTo>
                  <a:pt x="2868168" y="1633728"/>
                </a:lnTo>
                <a:close/>
              </a:path>
              <a:path w="2872740" h="2202179">
                <a:moveTo>
                  <a:pt x="18288" y="2191512"/>
                </a:moveTo>
                <a:lnTo>
                  <a:pt x="9144" y="2182368"/>
                </a:lnTo>
                <a:lnTo>
                  <a:pt x="18288" y="2182368"/>
                </a:lnTo>
                <a:lnTo>
                  <a:pt x="18288" y="2191512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8288" y="2191512"/>
                </a:lnTo>
                <a:lnTo>
                  <a:pt x="18288" y="2182368"/>
                </a:lnTo>
                <a:lnTo>
                  <a:pt x="1938673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1958340" y="2191512"/>
                </a:moveTo>
                <a:lnTo>
                  <a:pt x="1938528" y="2191512"/>
                </a:lnTo>
                <a:lnTo>
                  <a:pt x="1949196" y="2182368"/>
                </a:lnTo>
                <a:lnTo>
                  <a:pt x="1958485" y="2182368"/>
                </a:lnTo>
                <a:lnTo>
                  <a:pt x="1958340" y="219151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20467" y="4439411"/>
            <a:ext cx="2854960" cy="2182495"/>
          </a:xfrm>
          <a:custGeom>
            <a:avLst/>
            <a:gdLst/>
            <a:ahLst/>
            <a:cxnLst/>
            <a:rect l="l" t="t" r="r" b="b"/>
            <a:pathLst>
              <a:path w="2854960" h="2182495">
                <a:moveTo>
                  <a:pt x="1940052" y="2182368"/>
                </a:moveTo>
                <a:lnTo>
                  <a:pt x="0" y="2182368"/>
                </a:lnTo>
                <a:lnTo>
                  <a:pt x="0" y="0"/>
                </a:lnTo>
                <a:lnTo>
                  <a:pt x="1947672" y="9144"/>
                </a:lnTo>
                <a:lnTo>
                  <a:pt x="1947672" y="1149096"/>
                </a:lnTo>
                <a:lnTo>
                  <a:pt x="2845308" y="1149096"/>
                </a:lnTo>
                <a:lnTo>
                  <a:pt x="2854272" y="1606296"/>
                </a:lnTo>
                <a:lnTo>
                  <a:pt x="1947672" y="1606296"/>
                </a:lnTo>
                <a:lnTo>
                  <a:pt x="1940052" y="2182368"/>
                </a:lnTo>
                <a:close/>
              </a:path>
              <a:path w="2854960" h="2182495">
                <a:moveTo>
                  <a:pt x="2854452" y="1615440"/>
                </a:moveTo>
                <a:lnTo>
                  <a:pt x="1947672" y="1606296"/>
                </a:lnTo>
                <a:lnTo>
                  <a:pt x="2854272" y="1606296"/>
                </a:lnTo>
                <a:lnTo>
                  <a:pt x="2854452" y="161544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323" y="4430267"/>
            <a:ext cx="2872740" cy="2202180"/>
          </a:xfrm>
          <a:custGeom>
            <a:avLst/>
            <a:gdLst/>
            <a:ahLst/>
            <a:cxnLst/>
            <a:rect l="l" t="t" r="r" b="b"/>
            <a:pathLst>
              <a:path w="2872740" h="2202179">
                <a:moveTo>
                  <a:pt x="1953768" y="2202180"/>
                </a:moveTo>
                <a:lnTo>
                  <a:pt x="4572" y="2202180"/>
                </a:lnTo>
                <a:lnTo>
                  <a:pt x="0" y="2197608"/>
                </a:lnTo>
                <a:lnTo>
                  <a:pt x="0" y="4572"/>
                </a:lnTo>
                <a:lnTo>
                  <a:pt x="3048" y="3048"/>
                </a:lnTo>
                <a:lnTo>
                  <a:pt x="6096" y="0"/>
                </a:lnTo>
                <a:lnTo>
                  <a:pt x="9144" y="0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47"/>
                </a:lnTo>
                <a:lnTo>
                  <a:pt x="18288" y="2182368"/>
                </a:lnTo>
                <a:lnTo>
                  <a:pt x="9144" y="2182368"/>
                </a:lnTo>
                <a:lnTo>
                  <a:pt x="18288" y="2191512"/>
                </a:lnTo>
                <a:lnTo>
                  <a:pt x="1958340" y="2191512"/>
                </a:lnTo>
                <a:lnTo>
                  <a:pt x="1958340" y="2197608"/>
                </a:lnTo>
                <a:lnTo>
                  <a:pt x="1953768" y="2202180"/>
                </a:lnTo>
                <a:close/>
              </a:path>
              <a:path w="2872740" h="2202179">
                <a:moveTo>
                  <a:pt x="18288" y="19847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47"/>
                </a:lnTo>
                <a:close/>
              </a:path>
              <a:path w="2872740" h="2202179">
                <a:moveTo>
                  <a:pt x="1956816" y="27432"/>
                </a:moveTo>
                <a:lnTo>
                  <a:pt x="18288" y="19847"/>
                </a:lnTo>
                <a:lnTo>
                  <a:pt x="18288" y="9144"/>
                </a:lnTo>
                <a:lnTo>
                  <a:pt x="1962912" y="9144"/>
                </a:lnTo>
                <a:lnTo>
                  <a:pt x="1967484" y="13716"/>
                </a:lnTo>
                <a:lnTo>
                  <a:pt x="1967484" y="18288"/>
                </a:lnTo>
                <a:lnTo>
                  <a:pt x="1947672" y="18288"/>
                </a:lnTo>
                <a:lnTo>
                  <a:pt x="1947672" y="27396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56780" y="27396"/>
                </a:moveTo>
                <a:lnTo>
                  <a:pt x="1947672" y="27396"/>
                </a:lnTo>
                <a:lnTo>
                  <a:pt x="1947672" y="18288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67484" y="27432"/>
                </a:moveTo>
                <a:lnTo>
                  <a:pt x="1956816" y="27432"/>
                </a:lnTo>
                <a:lnTo>
                  <a:pt x="1947672" y="18288"/>
                </a:lnTo>
                <a:lnTo>
                  <a:pt x="1967484" y="18288"/>
                </a:lnTo>
                <a:lnTo>
                  <a:pt x="1967484" y="27432"/>
                </a:lnTo>
                <a:close/>
              </a:path>
              <a:path w="2872740" h="2202179">
                <a:moveTo>
                  <a:pt x="2845487" y="1167384"/>
                </a:moveTo>
                <a:lnTo>
                  <a:pt x="1952244" y="1167384"/>
                </a:lnTo>
                <a:lnTo>
                  <a:pt x="1947672" y="1162812"/>
                </a:lnTo>
                <a:lnTo>
                  <a:pt x="1947672" y="27396"/>
                </a:lnTo>
                <a:lnTo>
                  <a:pt x="1967484" y="27432"/>
                </a:lnTo>
                <a:lnTo>
                  <a:pt x="1967484" y="1147572"/>
                </a:lnTo>
                <a:lnTo>
                  <a:pt x="1956816" y="1147572"/>
                </a:lnTo>
                <a:lnTo>
                  <a:pt x="1967484" y="1158240"/>
                </a:lnTo>
                <a:lnTo>
                  <a:pt x="2845308" y="1158240"/>
                </a:lnTo>
                <a:lnTo>
                  <a:pt x="2845487" y="1167384"/>
                </a:lnTo>
                <a:close/>
              </a:path>
              <a:path w="2872740" h="2202179">
                <a:moveTo>
                  <a:pt x="1967484" y="1158240"/>
                </a:moveTo>
                <a:lnTo>
                  <a:pt x="1956816" y="1147572"/>
                </a:lnTo>
                <a:lnTo>
                  <a:pt x="1967484" y="1147572"/>
                </a:lnTo>
                <a:lnTo>
                  <a:pt x="1967484" y="1158240"/>
                </a:lnTo>
                <a:close/>
              </a:path>
              <a:path w="2872740" h="2202179">
                <a:moveTo>
                  <a:pt x="2865269" y="1167384"/>
                </a:moveTo>
                <a:lnTo>
                  <a:pt x="2854452" y="1167384"/>
                </a:lnTo>
                <a:lnTo>
                  <a:pt x="2845308" y="1158240"/>
                </a:lnTo>
                <a:lnTo>
                  <a:pt x="1967484" y="1158240"/>
                </a:lnTo>
                <a:lnTo>
                  <a:pt x="1967484" y="1147572"/>
                </a:lnTo>
                <a:lnTo>
                  <a:pt x="2860548" y="1147572"/>
                </a:lnTo>
                <a:lnTo>
                  <a:pt x="2863596" y="1152144"/>
                </a:lnTo>
                <a:lnTo>
                  <a:pt x="2865120" y="1158240"/>
                </a:lnTo>
                <a:lnTo>
                  <a:pt x="2865269" y="1167384"/>
                </a:lnTo>
                <a:close/>
              </a:path>
              <a:path w="2872740" h="2202179">
                <a:moveTo>
                  <a:pt x="2872740" y="1624584"/>
                </a:moveTo>
                <a:lnTo>
                  <a:pt x="2854452" y="1624584"/>
                </a:lnTo>
                <a:lnTo>
                  <a:pt x="2863596" y="1615440"/>
                </a:lnTo>
                <a:lnTo>
                  <a:pt x="2854270" y="1615345"/>
                </a:lnTo>
                <a:lnTo>
                  <a:pt x="2845308" y="1158240"/>
                </a:lnTo>
                <a:lnTo>
                  <a:pt x="2854452" y="1167384"/>
                </a:lnTo>
                <a:lnTo>
                  <a:pt x="2865269" y="1167384"/>
                </a:lnTo>
                <a:lnTo>
                  <a:pt x="2872740" y="1624584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947647" y="1616964"/>
                </a:lnTo>
                <a:lnTo>
                  <a:pt x="1947672" y="1610868"/>
                </a:lnTo>
                <a:lnTo>
                  <a:pt x="1952244" y="1606296"/>
                </a:lnTo>
                <a:lnTo>
                  <a:pt x="1958340" y="1606296"/>
                </a:lnTo>
                <a:lnTo>
                  <a:pt x="2854270" y="1615345"/>
                </a:lnTo>
                <a:lnTo>
                  <a:pt x="2854302" y="1616964"/>
                </a:lnTo>
                <a:lnTo>
                  <a:pt x="1967484" y="1616964"/>
                </a:lnTo>
                <a:lnTo>
                  <a:pt x="1956816" y="1626108"/>
                </a:lnTo>
                <a:lnTo>
                  <a:pt x="1967337" y="1626196"/>
                </a:lnTo>
                <a:lnTo>
                  <a:pt x="1958485" y="2182368"/>
                </a:lnTo>
                <a:lnTo>
                  <a:pt x="1949196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2854452" y="1624584"/>
                </a:moveTo>
                <a:lnTo>
                  <a:pt x="2854270" y="1615345"/>
                </a:lnTo>
                <a:lnTo>
                  <a:pt x="2863596" y="1615440"/>
                </a:lnTo>
                <a:lnTo>
                  <a:pt x="2854452" y="1624584"/>
                </a:lnTo>
                <a:close/>
              </a:path>
              <a:path w="2872740" h="2202179">
                <a:moveTo>
                  <a:pt x="1967337" y="1626196"/>
                </a:moveTo>
                <a:lnTo>
                  <a:pt x="1956816" y="1626108"/>
                </a:lnTo>
                <a:lnTo>
                  <a:pt x="1967484" y="1616964"/>
                </a:lnTo>
                <a:lnTo>
                  <a:pt x="1967337" y="1626196"/>
                </a:lnTo>
                <a:close/>
              </a:path>
              <a:path w="2872740" h="2202179">
                <a:moveTo>
                  <a:pt x="2868168" y="1633728"/>
                </a:moveTo>
                <a:lnTo>
                  <a:pt x="2863596" y="1633728"/>
                </a:lnTo>
                <a:lnTo>
                  <a:pt x="1967337" y="1626196"/>
                </a:lnTo>
                <a:lnTo>
                  <a:pt x="1967484" y="1616964"/>
                </a:lnTo>
                <a:lnTo>
                  <a:pt x="2854302" y="1616964"/>
                </a:lnTo>
                <a:lnTo>
                  <a:pt x="2854452" y="1624584"/>
                </a:lnTo>
                <a:lnTo>
                  <a:pt x="2872740" y="1624584"/>
                </a:lnTo>
                <a:lnTo>
                  <a:pt x="2872740" y="1629156"/>
                </a:lnTo>
                <a:lnTo>
                  <a:pt x="2868168" y="1633728"/>
                </a:lnTo>
                <a:close/>
              </a:path>
              <a:path w="2872740" h="2202179">
                <a:moveTo>
                  <a:pt x="18288" y="2191512"/>
                </a:moveTo>
                <a:lnTo>
                  <a:pt x="9144" y="2182368"/>
                </a:lnTo>
                <a:lnTo>
                  <a:pt x="18288" y="2182368"/>
                </a:lnTo>
                <a:lnTo>
                  <a:pt x="18288" y="2191512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8288" y="2191512"/>
                </a:lnTo>
                <a:lnTo>
                  <a:pt x="18288" y="2182368"/>
                </a:lnTo>
                <a:lnTo>
                  <a:pt x="1938673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1958340" y="2191512"/>
                </a:moveTo>
                <a:lnTo>
                  <a:pt x="1938528" y="2191512"/>
                </a:lnTo>
                <a:lnTo>
                  <a:pt x="1949196" y="2182368"/>
                </a:lnTo>
                <a:lnTo>
                  <a:pt x="1958485" y="2182368"/>
                </a:lnTo>
                <a:lnTo>
                  <a:pt x="1958340" y="219151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63796" y="4514088"/>
            <a:ext cx="3001010" cy="977265"/>
          </a:xfrm>
          <a:custGeom>
            <a:avLst/>
            <a:gdLst/>
            <a:ahLst/>
            <a:cxnLst/>
            <a:rect l="l" t="t" r="r" b="b"/>
            <a:pathLst>
              <a:path w="3001009" h="977264">
                <a:moveTo>
                  <a:pt x="0" y="0"/>
                </a:moveTo>
                <a:lnTo>
                  <a:pt x="3000756" y="0"/>
                </a:lnTo>
                <a:lnTo>
                  <a:pt x="3000756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315164" y="4533374"/>
            <a:ext cx="129413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25">
                <a:latin typeface="Times New Roman"/>
                <a:cs typeface="Times New Roman"/>
              </a:rPr>
              <a:t>AML </a:t>
            </a:r>
            <a:r>
              <a:rPr sz="1100" spc="100">
                <a:latin typeface="Times New Roman"/>
                <a:cs typeface="Times New Roman"/>
              </a:rPr>
              <a:t>Batch</a:t>
            </a:r>
            <a:r>
              <a:rPr sz="1100" spc="80">
                <a:latin typeface="Times New Roman"/>
                <a:cs typeface="Times New Roman"/>
              </a:rPr>
              <a:t> </a:t>
            </a:r>
            <a:r>
              <a:rPr sz="1100" spc="125"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39268" y="4514088"/>
            <a:ext cx="1478280" cy="1225550"/>
          </a:xfrm>
          <a:custGeom>
            <a:avLst/>
            <a:gdLst/>
            <a:ahLst/>
            <a:cxnLst/>
            <a:rect l="l" t="t" r="r" b="b"/>
            <a:pathLst>
              <a:path w="1478280" h="1225550">
                <a:moveTo>
                  <a:pt x="0" y="0"/>
                </a:moveTo>
                <a:lnTo>
                  <a:pt x="1478280" y="0"/>
                </a:lnTo>
                <a:lnTo>
                  <a:pt x="1478280" y="1225296"/>
                </a:lnTo>
                <a:lnTo>
                  <a:pt x="0" y="1225296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3379" y="4861559"/>
            <a:ext cx="1210310" cy="22415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3048"/>
                </a:lnTo>
                <a:lnTo>
                  <a:pt x="1210056" y="219456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0331" y="4856988"/>
            <a:ext cx="1216660" cy="231775"/>
          </a:xfrm>
          <a:custGeom>
            <a:avLst/>
            <a:gdLst/>
            <a:ahLst/>
            <a:cxnLst/>
            <a:rect l="l" t="t" r="r" b="b"/>
            <a:pathLst>
              <a:path w="1216660" h="231775">
                <a:moveTo>
                  <a:pt x="1203960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4572" y="228600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4628" y="7620"/>
                </a:lnTo>
                <a:lnTo>
                  <a:pt x="10668" y="7620"/>
                </a:lnTo>
                <a:lnTo>
                  <a:pt x="7620" y="9144"/>
                </a:lnTo>
                <a:lnTo>
                  <a:pt x="9144" y="9144"/>
                </a:lnTo>
                <a:lnTo>
                  <a:pt x="7620" y="10668"/>
                </a:lnTo>
                <a:lnTo>
                  <a:pt x="6096" y="13716"/>
                </a:lnTo>
                <a:lnTo>
                  <a:pt x="7620" y="13716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2504"/>
                </a:lnTo>
                <a:lnTo>
                  <a:pt x="10668" y="225552"/>
                </a:lnTo>
                <a:lnTo>
                  <a:pt x="1213612" y="225552"/>
                </a:lnTo>
                <a:lnTo>
                  <a:pt x="1211580" y="228600"/>
                </a:lnTo>
                <a:lnTo>
                  <a:pt x="1208532" y="230124"/>
                </a:lnTo>
                <a:lnTo>
                  <a:pt x="1203960" y="231648"/>
                </a:lnTo>
                <a:close/>
              </a:path>
              <a:path w="1216660" h="231775">
                <a:moveTo>
                  <a:pt x="1213612" y="225552"/>
                </a:moveTo>
                <a:lnTo>
                  <a:pt x="1205484" y="225552"/>
                </a:lnTo>
                <a:lnTo>
                  <a:pt x="1208532" y="222504"/>
                </a:lnTo>
                <a:lnTo>
                  <a:pt x="1208532" y="10668"/>
                </a:lnTo>
                <a:lnTo>
                  <a:pt x="1207008" y="9144"/>
                </a:lnTo>
                <a:lnTo>
                  <a:pt x="1208532" y="9144"/>
                </a:lnTo>
                <a:lnTo>
                  <a:pt x="1205484" y="7620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9456"/>
                </a:lnTo>
                <a:lnTo>
                  <a:pt x="1214628" y="224028"/>
                </a:lnTo>
                <a:lnTo>
                  <a:pt x="1213612" y="225552"/>
                </a:lnTo>
                <a:close/>
              </a:path>
              <a:path w="1216660" h="231775">
                <a:moveTo>
                  <a:pt x="7620" y="219456"/>
                </a:moveTo>
                <a:lnTo>
                  <a:pt x="6096" y="217932"/>
                </a:lnTo>
                <a:lnTo>
                  <a:pt x="7620" y="217932"/>
                </a:lnTo>
                <a:lnTo>
                  <a:pt x="7620" y="219456"/>
                </a:lnTo>
                <a:close/>
              </a:path>
              <a:path w="1216660" h="231775">
                <a:moveTo>
                  <a:pt x="9144" y="224028"/>
                </a:moveTo>
                <a:lnTo>
                  <a:pt x="7620" y="222504"/>
                </a:lnTo>
                <a:lnTo>
                  <a:pt x="7620" y="220980"/>
                </a:lnTo>
                <a:lnTo>
                  <a:pt x="9144" y="224028"/>
                </a:lnTo>
                <a:close/>
              </a:path>
              <a:path w="1216660" h="231775">
                <a:moveTo>
                  <a:pt x="1207008" y="224028"/>
                </a:moveTo>
                <a:lnTo>
                  <a:pt x="1208532" y="220980"/>
                </a:lnTo>
                <a:lnTo>
                  <a:pt x="1208532" y="222504"/>
                </a:lnTo>
                <a:lnTo>
                  <a:pt x="1207008" y="224028"/>
                </a:lnTo>
                <a:close/>
              </a:path>
              <a:path w="1216660" h="231775">
                <a:moveTo>
                  <a:pt x="13716" y="225552"/>
                </a:moveTo>
                <a:lnTo>
                  <a:pt x="10668" y="225552"/>
                </a:lnTo>
                <a:lnTo>
                  <a:pt x="9144" y="224028"/>
                </a:lnTo>
                <a:lnTo>
                  <a:pt x="13716" y="225552"/>
                </a:lnTo>
                <a:close/>
              </a:path>
              <a:path w="1216660" h="231775">
                <a:moveTo>
                  <a:pt x="1205484" y="225552"/>
                </a:moveTo>
                <a:lnTo>
                  <a:pt x="1202436" y="225552"/>
                </a:lnTo>
                <a:lnTo>
                  <a:pt x="1207008" y="224028"/>
                </a:lnTo>
                <a:lnTo>
                  <a:pt x="1205484" y="225552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3379" y="5126735"/>
            <a:ext cx="1210310" cy="22415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4572"/>
                </a:lnTo>
                <a:lnTo>
                  <a:pt x="1210056" y="220980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0331" y="5123688"/>
            <a:ext cx="1216660" cy="230504"/>
          </a:xfrm>
          <a:custGeom>
            <a:avLst/>
            <a:gdLst/>
            <a:ahLst/>
            <a:cxnLst/>
            <a:rect l="l" t="t" r="r" b="b"/>
            <a:pathLst>
              <a:path w="1216660" h="230504">
                <a:moveTo>
                  <a:pt x="1208532" y="230124"/>
                </a:moveTo>
                <a:lnTo>
                  <a:pt x="7620" y="230124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4572" y="3048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1580" y="3048"/>
                </a:lnTo>
                <a:lnTo>
                  <a:pt x="1213612" y="6096"/>
                </a:lnTo>
                <a:lnTo>
                  <a:pt x="10668" y="6096"/>
                </a:lnTo>
                <a:lnTo>
                  <a:pt x="7620" y="9144"/>
                </a:lnTo>
                <a:lnTo>
                  <a:pt x="6096" y="12192"/>
                </a:lnTo>
                <a:lnTo>
                  <a:pt x="7620" y="12192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0980"/>
                </a:lnTo>
                <a:lnTo>
                  <a:pt x="8382" y="220980"/>
                </a:lnTo>
                <a:lnTo>
                  <a:pt x="9144" y="222504"/>
                </a:lnTo>
                <a:lnTo>
                  <a:pt x="7620" y="222504"/>
                </a:lnTo>
                <a:lnTo>
                  <a:pt x="10668" y="224028"/>
                </a:lnTo>
                <a:lnTo>
                  <a:pt x="1213612" y="224028"/>
                </a:lnTo>
                <a:lnTo>
                  <a:pt x="1211580" y="227076"/>
                </a:lnTo>
                <a:lnTo>
                  <a:pt x="1208532" y="230124"/>
                </a:lnTo>
                <a:close/>
              </a:path>
              <a:path w="1216660" h="230504">
                <a:moveTo>
                  <a:pt x="9144" y="7620"/>
                </a:moveTo>
                <a:lnTo>
                  <a:pt x="10668" y="6096"/>
                </a:lnTo>
                <a:lnTo>
                  <a:pt x="13716" y="6096"/>
                </a:lnTo>
                <a:lnTo>
                  <a:pt x="9144" y="7620"/>
                </a:lnTo>
                <a:close/>
              </a:path>
              <a:path w="1216660" h="230504">
                <a:moveTo>
                  <a:pt x="1207008" y="7620"/>
                </a:moveTo>
                <a:lnTo>
                  <a:pt x="1202436" y="6096"/>
                </a:lnTo>
                <a:lnTo>
                  <a:pt x="1205484" y="6096"/>
                </a:lnTo>
                <a:lnTo>
                  <a:pt x="1207008" y="7620"/>
                </a:lnTo>
                <a:close/>
              </a:path>
              <a:path w="1216660" h="230504">
                <a:moveTo>
                  <a:pt x="1215390" y="220980"/>
                </a:moveTo>
                <a:lnTo>
                  <a:pt x="1208532" y="220980"/>
                </a:lnTo>
                <a:lnTo>
                  <a:pt x="1208532" y="9144"/>
                </a:lnTo>
                <a:lnTo>
                  <a:pt x="1205484" y="6096"/>
                </a:lnTo>
                <a:lnTo>
                  <a:pt x="1213612" y="6096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9456"/>
                </a:lnTo>
                <a:lnTo>
                  <a:pt x="1215390" y="220980"/>
                </a:lnTo>
                <a:close/>
              </a:path>
              <a:path w="1216660" h="230504">
                <a:moveTo>
                  <a:pt x="7620" y="10668"/>
                </a:moveTo>
                <a:lnTo>
                  <a:pt x="7620" y="9144"/>
                </a:lnTo>
                <a:lnTo>
                  <a:pt x="9144" y="7620"/>
                </a:lnTo>
                <a:lnTo>
                  <a:pt x="7620" y="10668"/>
                </a:lnTo>
                <a:close/>
              </a:path>
              <a:path w="1216660" h="230504">
                <a:moveTo>
                  <a:pt x="1208532" y="10668"/>
                </a:moveTo>
                <a:lnTo>
                  <a:pt x="1207008" y="7620"/>
                </a:lnTo>
                <a:lnTo>
                  <a:pt x="1208532" y="9144"/>
                </a:lnTo>
                <a:lnTo>
                  <a:pt x="1208532" y="10668"/>
                </a:lnTo>
                <a:close/>
              </a:path>
              <a:path w="1216660" h="230504">
                <a:moveTo>
                  <a:pt x="8382" y="220980"/>
                </a:moveTo>
                <a:lnTo>
                  <a:pt x="7620" y="220980"/>
                </a:lnTo>
                <a:lnTo>
                  <a:pt x="7620" y="219456"/>
                </a:lnTo>
                <a:lnTo>
                  <a:pt x="8382" y="220980"/>
                </a:lnTo>
                <a:close/>
              </a:path>
              <a:path w="1216660" h="230504">
                <a:moveTo>
                  <a:pt x="1213612" y="224028"/>
                </a:moveTo>
                <a:lnTo>
                  <a:pt x="1205484" y="224028"/>
                </a:lnTo>
                <a:lnTo>
                  <a:pt x="1208532" y="222504"/>
                </a:lnTo>
                <a:lnTo>
                  <a:pt x="1207008" y="222504"/>
                </a:lnTo>
                <a:lnTo>
                  <a:pt x="1208532" y="219456"/>
                </a:lnTo>
                <a:lnTo>
                  <a:pt x="1208532" y="220980"/>
                </a:lnTo>
                <a:lnTo>
                  <a:pt x="1215390" y="220980"/>
                </a:lnTo>
                <a:lnTo>
                  <a:pt x="1214628" y="222504"/>
                </a:lnTo>
                <a:lnTo>
                  <a:pt x="1213612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3379" y="5405628"/>
            <a:ext cx="1210310" cy="22415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4572"/>
                </a:lnTo>
                <a:lnTo>
                  <a:pt x="1210056" y="220980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0331" y="5402579"/>
            <a:ext cx="1216660" cy="230504"/>
          </a:xfrm>
          <a:custGeom>
            <a:avLst/>
            <a:gdLst/>
            <a:ahLst/>
            <a:cxnLst/>
            <a:rect l="l" t="t" r="r" b="b"/>
            <a:pathLst>
              <a:path w="1216660" h="230504">
                <a:moveTo>
                  <a:pt x="1208532" y="230124"/>
                </a:moveTo>
                <a:lnTo>
                  <a:pt x="7620" y="230124"/>
                </a:lnTo>
                <a:lnTo>
                  <a:pt x="4572" y="227076"/>
                </a:lnTo>
                <a:lnTo>
                  <a:pt x="1524" y="222504"/>
                </a:lnTo>
                <a:lnTo>
                  <a:pt x="0" y="217932"/>
                </a:lnTo>
                <a:lnTo>
                  <a:pt x="0" y="12192"/>
                </a:lnTo>
                <a:lnTo>
                  <a:pt x="1524" y="7620"/>
                </a:lnTo>
                <a:lnTo>
                  <a:pt x="4572" y="3048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1580" y="3048"/>
                </a:lnTo>
                <a:lnTo>
                  <a:pt x="1213612" y="6096"/>
                </a:lnTo>
                <a:lnTo>
                  <a:pt x="10668" y="6096"/>
                </a:lnTo>
                <a:lnTo>
                  <a:pt x="7620" y="9144"/>
                </a:lnTo>
                <a:lnTo>
                  <a:pt x="6096" y="12192"/>
                </a:lnTo>
                <a:lnTo>
                  <a:pt x="7620" y="12192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0980"/>
                </a:lnTo>
                <a:lnTo>
                  <a:pt x="8382" y="220980"/>
                </a:lnTo>
                <a:lnTo>
                  <a:pt x="9144" y="222504"/>
                </a:lnTo>
                <a:lnTo>
                  <a:pt x="7620" y="222504"/>
                </a:lnTo>
                <a:lnTo>
                  <a:pt x="10668" y="224028"/>
                </a:lnTo>
                <a:lnTo>
                  <a:pt x="1213612" y="224028"/>
                </a:lnTo>
                <a:lnTo>
                  <a:pt x="1211580" y="227076"/>
                </a:lnTo>
                <a:lnTo>
                  <a:pt x="1208532" y="230124"/>
                </a:lnTo>
                <a:close/>
              </a:path>
              <a:path w="1216660" h="230504">
                <a:moveTo>
                  <a:pt x="9144" y="7620"/>
                </a:moveTo>
                <a:lnTo>
                  <a:pt x="10668" y="6096"/>
                </a:lnTo>
                <a:lnTo>
                  <a:pt x="13716" y="6096"/>
                </a:lnTo>
                <a:lnTo>
                  <a:pt x="9144" y="7620"/>
                </a:lnTo>
                <a:close/>
              </a:path>
              <a:path w="1216660" h="230504">
                <a:moveTo>
                  <a:pt x="1207008" y="7620"/>
                </a:moveTo>
                <a:lnTo>
                  <a:pt x="1202436" y="6096"/>
                </a:lnTo>
                <a:lnTo>
                  <a:pt x="1205484" y="6096"/>
                </a:lnTo>
                <a:lnTo>
                  <a:pt x="1207008" y="7620"/>
                </a:lnTo>
                <a:close/>
              </a:path>
              <a:path w="1216660" h="230504">
                <a:moveTo>
                  <a:pt x="1215136" y="220980"/>
                </a:moveTo>
                <a:lnTo>
                  <a:pt x="1208532" y="220980"/>
                </a:lnTo>
                <a:lnTo>
                  <a:pt x="1208532" y="9144"/>
                </a:lnTo>
                <a:lnTo>
                  <a:pt x="1205484" y="6096"/>
                </a:lnTo>
                <a:lnTo>
                  <a:pt x="1213612" y="6096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7932"/>
                </a:lnTo>
                <a:lnTo>
                  <a:pt x="1215136" y="220980"/>
                </a:lnTo>
                <a:close/>
              </a:path>
              <a:path w="1216660" h="230504">
                <a:moveTo>
                  <a:pt x="7620" y="10668"/>
                </a:moveTo>
                <a:lnTo>
                  <a:pt x="7620" y="9144"/>
                </a:lnTo>
                <a:lnTo>
                  <a:pt x="9144" y="7620"/>
                </a:lnTo>
                <a:lnTo>
                  <a:pt x="7620" y="10668"/>
                </a:lnTo>
                <a:close/>
              </a:path>
              <a:path w="1216660" h="230504">
                <a:moveTo>
                  <a:pt x="1208532" y="10668"/>
                </a:moveTo>
                <a:lnTo>
                  <a:pt x="1207008" y="7620"/>
                </a:lnTo>
                <a:lnTo>
                  <a:pt x="1208532" y="9144"/>
                </a:lnTo>
                <a:lnTo>
                  <a:pt x="1208532" y="10668"/>
                </a:lnTo>
                <a:close/>
              </a:path>
              <a:path w="1216660" h="230504">
                <a:moveTo>
                  <a:pt x="8382" y="220980"/>
                </a:moveTo>
                <a:lnTo>
                  <a:pt x="7620" y="220980"/>
                </a:lnTo>
                <a:lnTo>
                  <a:pt x="7620" y="219456"/>
                </a:lnTo>
                <a:lnTo>
                  <a:pt x="8382" y="220980"/>
                </a:lnTo>
                <a:close/>
              </a:path>
              <a:path w="1216660" h="230504">
                <a:moveTo>
                  <a:pt x="1213612" y="224028"/>
                </a:moveTo>
                <a:lnTo>
                  <a:pt x="1205484" y="224028"/>
                </a:lnTo>
                <a:lnTo>
                  <a:pt x="1208532" y="222504"/>
                </a:lnTo>
                <a:lnTo>
                  <a:pt x="1207008" y="222504"/>
                </a:lnTo>
                <a:lnTo>
                  <a:pt x="1208532" y="219456"/>
                </a:lnTo>
                <a:lnTo>
                  <a:pt x="1208532" y="220980"/>
                </a:lnTo>
                <a:lnTo>
                  <a:pt x="1215136" y="220980"/>
                </a:lnTo>
                <a:lnTo>
                  <a:pt x="1214628" y="222504"/>
                </a:lnTo>
                <a:lnTo>
                  <a:pt x="1213612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39268" y="4533374"/>
            <a:ext cx="1478280" cy="1069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100" spc="55">
                <a:latin typeface="Times New Roman"/>
                <a:cs typeface="Times New Roman"/>
              </a:rPr>
              <a:t>OLTP</a:t>
            </a:r>
            <a:endParaRPr sz="1100">
              <a:latin typeface="Times New Roman"/>
              <a:cs typeface="Times New Roman"/>
            </a:endParaRPr>
          </a:p>
          <a:p>
            <a:pPr marL="391160" marR="383540" algn="ctr">
              <a:lnSpc>
                <a:spcPct val="194400"/>
              </a:lnSpc>
              <a:spcBef>
                <a:spcPts val="489"/>
              </a:spcBef>
            </a:pPr>
            <a:r>
              <a:rPr sz="900" spc="70">
                <a:latin typeface="Noto Sans CJK JP Regular"/>
                <a:cs typeface="Noto Sans CJK JP Regular"/>
              </a:rPr>
              <a:t>고객정보조회  계좌정보조회</a:t>
            </a:r>
            <a:endParaRPr sz="9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900" spc="25">
                <a:latin typeface="Times New Roman"/>
                <a:cs typeface="Times New Roman"/>
              </a:rPr>
              <a:t>..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484120" y="4514088"/>
            <a:ext cx="1556385" cy="1986280"/>
          </a:xfrm>
          <a:custGeom>
            <a:avLst/>
            <a:gdLst/>
            <a:ahLst/>
            <a:cxnLst/>
            <a:rect l="l" t="t" r="r" b="b"/>
            <a:pathLst>
              <a:path w="1556385" h="1986279">
                <a:moveTo>
                  <a:pt x="0" y="0"/>
                </a:moveTo>
                <a:lnTo>
                  <a:pt x="1556004" y="0"/>
                </a:lnTo>
                <a:lnTo>
                  <a:pt x="1556004" y="1985772"/>
                </a:lnTo>
                <a:lnTo>
                  <a:pt x="0" y="1985772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19755" y="4820411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16707" y="4817364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19755" y="5047488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16707" y="5044440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19755" y="5274564"/>
            <a:ext cx="1285240" cy="205740"/>
          </a:xfrm>
          <a:custGeom>
            <a:avLst/>
            <a:gdLst/>
            <a:ahLst/>
            <a:cxnLst/>
            <a:rect l="l" t="t" r="r" b="b"/>
            <a:pathLst>
              <a:path w="1285239" h="205739">
                <a:moveTo>
                  <a:pt x="0" y="0"/>
                </a:moveTo>
                <a:lnTo>
                  <a:pt x="1284732" y="0"/>
                </a:lnTo>
                <a:lnTo>
                  <a:pt x="1284732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FDE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16707" y="5271515"/>
            <a:ext cx="1290955" cy="212090"/>
          </a:xfrm>
          <a:custGeom>
            <a:avLst/>
            <a:gdLst/>
            <a:ahLst/>
            <a:cxnLst/>
            <a:rect l="l" t="t" r="r" b="b"/>
            <a:pathLst>
              <a:path w="1290954" h="212089">
                <a:moveTo>
                  <a:pt x="1290828" y="211836"/>
                </a:moveTo>
                <a:lnTo>
                  <a:pt x="0" y="211836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8788"/>
                </a:lnTo>
                <a:lnTo>
                  <a:pt x="1290828" y="208788"/>
                </a:lnTo>
                <a:lnTo>
                  <a:pt x="1290828" y="211836"/>
                </a:lnTo>
                <a:close/>
              </a:path>
              <a:path w="1290954" h="212089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2089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2089">
                <a:moveTo>
                  <a:pt x="1284732" y="208788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8788"/>
                </a:lnTo>
                <a:close/>
              </a:path>
              <a:path w="1290954" h="212089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2089">
                <a:moveTo>
                  <a:pt x="6096" y="208788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8788"/>
                </a:lnTo>
                <a:close/>
              </a:path>
              <a:path w="1290954" h="212089">
                <a:moveTo>
                  <a:pt x="1284732" y="208788"/>
                </a:moveTo>
                <a:lnTo>
                  <a:pt x="6096" y="208788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8788"/>
                </a:lnTo>
                <a:close/>
              </a:path>
              <a:path w="1290954" h="212089">
                <a:moveTo>
                  <a:pt x="1290828" y="208788"/>
                </a:moveTo>
                <a:lnTo>
                  <a:pt x="1284732" y="208788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878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19755" y="5503164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16707" y="5500115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19755" y="5730240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DE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16707" y="5727191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19755" y="5957316"/>
            <a:ext cx="1285240" cy="218440"/>
          </a:xfrm>
          <a:custGeom>
            <a:avLst/>
            <a:gdLst/>
            <a:ahLst/>
            <a:cxnLst/>
            <a:rect l="l" t="t" r="r" b="b"/>
            <a:pathLst>
              <a:path w="1285239" h="218439">
                <a:moveTo>
                  <a:pt x="0" y="0"/>
                </a:moveTo>
                <a:lnTo>
                  <a:pt x="1284732" y="0"/>
                </a:lnTo>
                <a:lnTo>
                  <a:pt x="1284732" y="217932"/>
                </a:lnTo>
                <a:lnTo>
                  <a:pt x="0" y="217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16707" y="5954267"/>
            <a:ext cx="1290955" cy="224154"/>
          </a:xfrm>
          <a:custGeom>
            <a:avLst/>
            <a:gdLst/>
            <a:ahLst/>
            <a:cxnLst/>
            <a:rect l="l" t="t" r="r" b="b"/>
            <a:pathLst>
              <a:path w="1290954" h="224154">
                <a:moveTo>
                  <a:pt x="1290828" y="224028"/>
                </a:moveTo>
                <a:lnTo>
                  <a:pt x="0" y="224028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17932"/>
                </a:lnTo>
                <a:lnTo>
                  <a:pt x="3048" y="217932"/>
                </a:lnTo>
                <a:lnTo>
                  <a:pt x="6096" y="220980"/>
                </a:lnTo>
                <a:lnTo>
                  <a:pt x="1290828" y="220980"/>
                </a:lnTo>
                <a:lnTo>
                  <a:pt x="1290828" y="224028"/>
                </a:lnTo>
                <a:close/>
              </a:path>
              <a:path w="1290954" h="22415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24154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17932"/>
                </a:lnTo>
                <a:lnTo>
                  <a:pt x="1287780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24154">
                <a:moveTo>
                  <a:pt x="6096" y="220980"/>
                </a:moveTo>
                <a:lnTo>
                  <a:pt x="3048" y="217932"/>
                </a:lnTo>
                <a:lnTo>
                  <a:pt x="6096" y="217932"/>
                </a:lnTo>
                <a:lnTo>
                  <a:pt x="6096" y="220980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6096" y="220980"/>
                </a:lnTo>
                <a:lnTo>
                  <a:pt x="6096" y="217932"/>
                </a:lnTo>
                <a:lnTo>
                  <a:pt x="1284732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220980"/>
                </a:moveTo>
                <a:lnTo>
                  <a:pt x="1284732" y="220980"/>
                </a:lnTo>
                <a:lnTo>
                  <a:pt x="1287780" y="217932"/>
                </a:lnTo>
                <a:lnTo>
                  <a:pt x="1290828" y="217932"/>
                </a:lnTo>
                <a:lnTo>
                  <a:pt x="1290828" y="2209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19755" y="6198108"/>
            <a:ext cx="1285240" cy="218440"/>
          </a:xfrm>
          <a:custGeom>
            <a:avLst/>
            <a:gdLst/>
            <a:ahLst/>
            <a:cxnLst/>
            <a:rect l="l" t="t" r="r" b="b"/>
            <a:pathLst>
              <a:path w="1285239" h="218439">
                <a:moveTo>
                  <a:pt x="0" y="0"/>
                </a:moveTo>
                <a:lnTo>
                  <a:pt x="1284732" y="0"/>
                </a:lnTo>
                <a:lnTo>
                  <a:pt x="1284732" y="217932"/>
                </a:lnTo>
                <a:lnTo>
                  <a:pt x="0" y="217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16707" y="6195059"/>
            <a:ext cx="1290955" cy="224154"/>
          </a:xfrm>
          <a:custGeom>
            <a:avLst/>
            <a:gdLst/>
            <a:ahLst/>
            <a:cxnLst/>
            <a:rect l="l" t="t" r="r" b="b"/>
            <a:pathLst>
              <a:path w="1290954" h="224154">
                <a:moveTo>
                  <a:pt x="1290828" y="224028"/>
                </a:moveTo>
                <a:lnTo>
                  <a:pt x="0" y="224028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17932"/>
                </a:lnTo>
                <a:lnTo>
                  <a:pt x="3048" y="217932"/>
                </a:lnTo>
                <a:lnTo>
                  <a:pt x="6096" y="220980"/>
                </a:lnTo>
                <a:lnTo>
                  <a:pt x="1290828" y="220980"/>
                </a:lnTo>
                <a:lnTo>
                  <a:pt x="1290828" y="224028"/>
                </a:lnTo>
                <a:close/>
              </a:path>
              <a:path w="1290954" h="22415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24154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17932"/>
                </a:lnTo>
                <a:lnTo>
                  <a:pt x="1287780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24154">
                <a:moveTo>
                  <a:pt x="6096" y="220980"/>
                </a:moveTo>
                <a:lnTo>
                  <a:pt x="3048" y="217932"/>
                </a:lnTo>
                <a:lnTo>
                  <a:pt x="6096" y="217932"/>
                </a:lnTo>
                <a:lnTo>
                  <a:pt x="6096" y="220980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6096" y="220980"/>
                </a:lnTo>
                <a:lnTo>
                  <a:pt x="6096" y="217932"/>
                </a:lnTo>
                <a:lnTo>
                  <a:pt x="1284732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220980"/>
                </a:moveTo>
                <a:lnTo>
                  <a:pt x="1284732" y="220980"/>
                </a:lnTo>
                <a:lnTo>
                  <a:pt x="1287780" y="217932"/>
                </a:lnTo>
                <a:lnTo>
                  <a:pt x="1290828" y="217932"/>
                </a:lnTo>
                <a:lnTo>
                  <a:pt x="1290828" y="2209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0760" y="4533374"/>
            <a:ext cx="1769745" cy="185356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4629" algn="ctr">
              <a:lnSpc>
                <a:spcPct val="100000"/>
              </a:lnSpc>
              <a:spcBef>
                <a:spcPts val="114"/>
              </a:spcBef>
            </a:pPr>
            <a:r>
              <a:rPr sz="1100" spc="10">
                <a:latin typeface="Times New Roman"/>
                <a:cs typeface="Times New Roman"/>
              </a:rPr>
              <a:t>EDMi</a:t>
            </a:r>
            <a:endParaRPr sz="1100">
              <a:latin typeface="Times New Roman"/>
              <a:cs typeface="Times New Roman"/>
            </a:endParaRPr>
          </a:p>
          <a:p>
            <a:pPr marL="426084" marR="203835" indent="635" algn="ctr">
              <a:lnSpc>
                <a:spcPct val="168300"/>
              </a:lnSpc>
              <a:spcBef>
                <a:spcPts val="325"/>
              </a:spcBef>
            </a:pPr>
            <a:r>
              <a:rPr sz="900" spc="35">
                <a:latin typeface="Times New Roman"/>
                <a:cs typeface="Times New Roman"/>
              </a:rPr>
              <a:t>Central </a:t>
            </a:r>
            <a:r>
              <a:rPr sz="900" spc="20">
                <a:latin typeface="Times New Roman"/>
                <a:cs typeface="Times New Roman"/>
              </a:rPr>
              <a:t>Controller  </a:t>
            </a:r>
            <a:r>
              <a:rPr sz="900" spc="30">
                <a:latin typeface="Times New Roman"/>
                <a:cs typeface="Times New Roman"/>
              </a:rPr>
              <a:t>Protocol </a:t>
            </a:r>
            <a:r>
              <a:rPr sz="900" spc="35">
                <a:latin typeface="Times New Roman"/>
                <a:cs typeface="Times New Roman"/>
              </a:rPr>
              <a:t>Handler  </a:t>
            </a:r>
            <a:r>
              <a:rPr sz="900" spc="30">
                <a:latin typeface="Times New Roman"/>
                <a:cs typeface="Times New Roman"/>
              </a:rPr>
              <a:t>Functional </a:t>
            </a:r>
            <a:r>
              <a:rPr sz="900" spc="45">
                <a:latin typeface="Times New Roman"/>
                <a:cs typeface="Times New Roman"/>
              </a:rPr>
              <a:t>Service  </a:t>
            </a:r>
            <a:r>
              <a:rPr sz="900" spc="20">
                <a:latin typeface="Times New Roman"/>
                <a:cs typeface="Times New Roman"/>
              </a:rPr>
              <a:t>Mediation </a:t>
            </a:r>
            <a:r>
              <a:rPr sz="900" spc="45">
                <a:latin typeface="Times New Roman"/>
                <a:cs typeface="Times New Roman"/>
              </a:rPr>
              <a:t>Service  </a:t>
            </a:r>
            <a:r>
              <a:rPr sz="900" spc="35">
                <a:latin typeface="Times New Roman"/>
                <a:cs typeface="Times New Roman"/>
              </a:rPr>
              <a:t>Technical </a:t>
            </a:r>
            <a:r>
              <a:rPr sz="900" spc="45">
                <a:latin typeface="Times New Roman"/>
                <a:cs typeface="Times New Roman"/>
              </a:rPr>
              <a:t>Service  </a:t>
            </a:r>
            <a:r>
              <a:rPr sz="900" spc="20">
                <a:latin typeface="Times New Roman"/>
                <a:cs typeface="Times New Roman"/>
              </a:rPr>
              <a:t>Local </a:t>
            </a:r>
            <a:r>
              <a:rPr sz="900" spc="70">
                <a:latin typeface="Times New Roman"/>
                <a:cs typeface="Times New Roman"/>
              </a:rPr>
              <a:t>Cache</a:t>
            </a:r>
            <a:r>
              <a:rPr sz="900" spc="-15">
                <a:latin typeface="Times New Roman"/>
                <a:cs typeface="Times New Roman"/>
              </a:rPr>
              <a:t> </a:t>
            </a:r>
            <a:r>
              <a:rPr sz="900" spc="50">
                <a:latin typeface="Times New Roman"/>
                <a:cs typeface="Times New Roman"/>
              </a:rPr>
              <a:t>Manager  </a:t>
            </a:r>
            <a:r>
              <a:rPr sz="900" spc="10">
                <a:latin typeface="Times New Roman"/>
                <a:cs typeface="Times New Roman"/>
              </a:rPr>
              <a:t>Monitoring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39268" y="5963412"/>
            <a:ext cx="1478280" cy="852169"/>
          </a:xfrm>
          <a:custGeom>
            <a:avLst/>
            <a:gdLst/>
            <a:ahLst/>
            <a:cxnLst/>
            <a:rect l="l" t="t" r="r" b="b"/>
            <a:pathLst>
              <a:path w="1478280" h="852170">
                <a:moveTo>
                  <a:pt x="0" y="0"/>
                </a:moveTo>
                <a:lnTo>
                  <a:pt x="1478280" y="0"/>
                </a:lnTo>
                <a:lnTo>
                  <a:pt x="1478280" y="851916"/>
                </a:lnTo>
                <a:lnTo>
                  <a:pt x="0" y="851916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5743" y="6673767"/>
            <a:ext cx="1202038" cy="50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6428" y="6280404"/>
            <a:ext cx="1219200" cy="448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2524" y="6284976"/>
            <a:ext cx="1208532" cy="1097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6428" y="6280404"/>
            <a:ext cx="1219200" cy="447040"/>
          </a:xfrm>
          <a:custGeom>
            <a:avLst/>
            <a:gdLst/>
            <a:ahLst/>
            <a:cxnLst/>
            <a:rect l="l" t="t" r="r" b="b"/>
            <a:pathLst>
              <a:path w="1219200" h="447040">
                <a:moveTo>
                  <a:pt x="731520" y="1270"/>
                </a:moveTo>
                <a:lnTo>
                  <a:pt x="487680" y="1270"/>
                </a:lnTo>
                <a:lnTo>
                  <a:pt x="548640" y="0"/>
                </a:lnTo>
                <a:lnTo>
                  <a:pt x="672084" y="0"/>
                </a:lnTo>
                <a:lnTo>
                  <a:pt x="731520" y="1270"/>
                </a:lnTo>
                <a:close/>
              </a:path>
              <a:path w="1219200" h="447040">
                <a:moveTo>
                  <a:pt x="789432" y="2540"/>
                </a:moveTo>
                <a:lnTo>
                  <a:pt x="429768" y="2540"/>
                </a:lnTo>
                <a:lnTo>
                  <a:pt x="458724" y="1270"/>
                </a:lnTo>
                <a:lnTo>
                  <a:pt x="760476" y="1270"/>
                </a:lnTo>
                <a:lnTo>
                  <a:pt x="789432" y="2540"/>
                </a:lnTo>
                <a:close/>
              </a:path>
              <a:path w="1219200" h="447040">
                <a:moveTo>
                  <a:pt x="871728" y="5080"/>
                </a:moveTo>
                <a:lnTo>
                  <a:pt x="347472" y="5080"/>
                </a:lnTo>
                <a:lnTo>
                  <a:pt x="402336" y="2540"/>
                </a:lnTo>
                <a:lnTo>
                  <a:pt x="818388" y="2540"/>
                </a:lnTo>
                <a:lnTo>
                  <a:pt x="871728" y="5080"/>
                </a:lnTo>
                <a:close/>
              </a:path>
              <a:path w="1219200" h="447040">
                <a:moveTo>
                  <a:pt x="1524" y="60960"/>
                </a:moveTo>
                <a:lnTo>
                  <a:pt x="0" y="58420"/>
                </a:lnTo>
                <a:lnTo>
                  <a:pt x="1524" y="57150"/>
                </a:lnTo>
                <a:lnTo>
                  <a:pt x="1524" y="54610"/>
                </a:lnTo>
                <a:lnTo>
                  <a:pt x="3048" y="53340"/>
                </a:lnTo>
                <a:lnTo>
                  <a:pt x="4572" y="49530"/>
                </a:lnTo>
                <a:lnTo>
                  <a:pt x="6096" y="49530"/>
                </a:lnTo>
                <a:lnTo>
                  <a:pt x="9144" y="46990"/>
                </a:lnTo>
                <a:lnTo>
                  <a:pt x="10668" y="46990"/>
                </a:lnTo>
                <a:lnTo>
                  <a:pt x="15240" y="43180"/>
                </a:lnTo>
                <a:lnTo>
                  <a:pt x="22860" y="40640"/>
                </a:lnTo>
                <a:lnTo>
                  <a:pt x="41148" y="35560"/>
                </a:lnTo>
                <a:lnTo>
                  <a:pt x="51816" y="33020"/>
                </a:lnTo>
                <a:lnTo>
                  <a:pt x="64008" y="29210"/>
                </a:lnTo>
                <a:lnTo>
                  <a:pt x="77724" y="27940"/>
                </a:lnTo>
                <a:lnTo>
                  <a:pt x="92964" y="25400"/>
                </a:lnTo>
                <a:lnTo>
                  <a:pt x="108204" y="24130"/>
                </a:lnTo>
                <a:lnTo>
                  <a:pt x="124968" y="20320"/>
                </a:lnTo>
                <a:lnTo>
                  <a:pt x="182880" y="16510"/>
                </a:lnTo>
                <a:lnTo>
                  <a:pt x="202692" y="12700"/>
                </a:lnTo>
                <a:lnTo>
                  <a:pt x="295656" y="7620"/>
                </a:lnTo>
                <a:lnTo>
                  <a:pt x="321564" y="5080"/>
                </a:lnTo>
                <a:lnTo>
                  <a:pt x="897636" y="5080"/>
                </a:lnTo>
                <a:lnTo>
                  <a:pt x="923544" y="7620"/>
                </a:lnTo>
                <a:lnTo>
                  <a:pt x="947928" y="8890"/>
                </a:lnTo>
                <a:lnTo>
                  <a:pt x="548640" y="8890"/>
                </a:lnTo>
                <a:lnTo>
                  <a:pt x="487680" y="10160"/>
                </a:lnTo>
                <a:lnTo>
                  <a:pt x="458724" y="10160"/>
                </a:lnTo>
                <a:lnTo>
                  <a:pt x="429768" y="11430"/>
                </a:lnTo>
                <a:lnTo>
                  <a:pt x="402336" y="11430"/>
                </a:lnTo>
                <a:lnTo>
                  <a:pt x="347472" y="15240"/>
                </a:lnTo>
                <a:lnTo>
                  <a:pt x="321564" y="16510"/>
                </a:lnTo>
                <a:lnTo>
                  <a:pt x="297180" y="16510"/>
                </a:lnTo>
                <a:lnTo>
                  <a:pt x="248412" y="19050"/>
                </a:lnTo>
                <a:lnTo>
                  <a:pt x="225552" y="22860"/>
                </a:lnTo>
                <a:lnTo>
                  <a:pt x="144780" y="27940"/>
                </a:lnTo>
                <a:lnTo>
                  <a:pt x="126492" y="31750"/>
                </a:lnTo>
                <a:lnTo>
                  <a:pt x="109728" y="33020"/>
                </a:lnTo>
                <a:lnTo>
                  <a:pt x="79248" y="38100"/>
                </a:lnTo>
                <a:lnTo>
                  <a:pt x="65532" y="40640"/>
                </a:lnTo>
                <a:lnTo>
                  <a:pt x="54864" y="41910"/>
                </a:lnTo>
                <a:lnTo>
                  <a:pt x="44196" y="45720"/>
                </a:lnTo>
                <a:lnTo>
                  <a:pt x="33528" y="46990"/>
                </a:lnTo>
                <a:lnTo>
                  <a:pt x="25908" y="49530"/>
                </a:lnTo>
                <a:lnTo>
                  <a:pt x="19812" y="53340"/>
                </a:lnTo>
                <a:lnTo>
                  <a:pt x="15240" y="54610"/>
                </a:lnTo>
                <a:lnTo>
                  <a:pt x="12192" y="57150"/>
                </a:lnTo>
                <a:lnTo>
                  <a:pt x="10668" y="57150"/>
                </a:lnTo>
                <a:lnTo>
                  <a:pt x="10668" y="58420"/>
                </a:lnTo>
                <a:lnTo>
                  <a:pt x="1524" y="58420"/>
                </a:lnTo>
                <a:lnTo>
                  <a:pt x="1524" y="60960"/>
                </a:lnTo>
                <a:close/>
              </a:path>
              <a:path w="1219200" h="447040">
                <a:moveTo>
                  <a:pt x="1209675" y="58102"/>
                </a:moveTo>
                <a:lnTo>
                  <a:pt x="1208532" y="57150"/>
                </a:lnTo>
                <a:lnTo>
                  <a:pt x="1203960" y="54610"/>
                </a:lnTo>
                <a:lnTo>
                  <a:pt x="1205484" y="54610"/>
                </a:lnTo>
                <a:lnTo>
                  <a:pt x="1200912" y="53340"/>
                </a:lnTo>
                <a:lnTo>
                  <a:pt x="1193292" y="49530"/>
                </a:lnTo>
                <a:lnTo>
                  <a:pt x="1185672" y="48260"/>
                </a:lnTo>
                <a:lnTo>
                  <a:pt x="1176528" y="45720"/>
                </a:lnTo>
                <a:lnTo>
                  <a:pt x="1165860" y="41910"/>
                </a:lnTo>
                <a:lnTo>
                  <a:pt x="1153668" y="40640"/>
                </a:lnTo>
                <a:lnTo>
                  <a:pt x="1126236" y="35560"/>
                </a:lnTo>
                <a:lnTo>
                  <a:pt x="1110996" y="33020"/>
                </a:lnTo>
                <a:lnTo>
                  <a:pt x="1094232" y="31750"/>
                </a:lnTo>
                <a:lnTo>
                  <a:pt x="1075944" y="27940"/>
                </a:lnTo>
                <a:lnTo>
                  <a:pt x="993648" y="22860"/>
                </a:lnTo>
                <a:lnTo>
                  <a:pt x="970788" y="19050"/>
                </a:lnTo>
                <a:lnTo>
                  <a:pt x="923544" y="16510"/>
                </a:lnTo>
                <a:lnTo>
                  <a:pt x="897636" y="16510"/>
                </a:lnTo>
                <a:lnTo>
                  <a:pt x="845820" y="12700"/>
                </a:lnTo>
                <a:lnTo>
                  <a:pt x="818388" y="11430"/>
                </a:lnTo>
                <a:lnTo>
                  <a:pt x="789432" y="11430"/>
                </a:lnTo>
                <a:lnTo>
                  <a:pt x="760476" y="10160"/>
                </a:lnTo>
                <a:lnTo>
                  <a:pt x="731520" y="10160"/>
                </a:lnTo>
                <a:lnTo>
                  <a:pt x="672084" y="8890"/>
                </a:lnTo>
                <a:lnTo>
                  <a:pt x="947928" y="8890"/>
                </a:lnTo>
                <a:lnTo>
                  <a:pt x="1016508" y="12700"/>
                </a:lnTo>
                <a:lnTo>
                  <a:pt x="1037844" y="16510"/>
                </a:lnTo>
                <a:lnTo>
                  <a:pt x="1077468" y="19050"/>
                </a:lnTo>
                <a:lnTo>
                  <a:pt x="1094232" y="20320"/>
                </a:lnTo>
                <a:lnTo>
                  <a:pt x="1110996" y="24130"/>
                </a:lnTo>
                <a:lnTo>
                  <a:pt x="1127760" y="25400"/>
                </a:lnTo>
                <a:lnTo>
                  <a:pt x="1141476" y="27940"/>
                </a:lnTo>
                <a:lnTo>
                  <a:pt x="1155192" y="29210"/>
                </a:lnTo>
                <a:lnTo>
                  <a:pt x="1167384" y="33020"/>
                </a:lnTo>
                <a:lnTo>
                  <a:pt x="1188720" y="38100"/>
                </a:lnTo>
                <a:lnTo>
                  <a:pt x="1203960" y="43180"/>
                </a:lnTo>
                <a:lnTo>
                  <a:pt x="1210056" y="46990"/>
                </a:lnTo>
                <a:lnTo>
                  <a:pt x="1214628" y="49530"/>
                </a:lnTo>
                <a:lnTo>
                  <a:pt x="1217676" y="53340"/>
                </a:lnTo>
                <a:lnTo>
                  <a:pt x="1217676" y="54610"/>
                </a:lnTo>
                <a:lnTo>
                  <a:pt x="1219200" y="57150"/>
                </a:lnTo>
                <a:lnTo>
                  <a:pt x="1210056" y="57150"/>
                </a:lnTo>
                <a:lnTo>
                  <a:pt x="1209675" y="58102"/>
                </a:lnTo>
                <a:close/>
              </a:path>
              <a:path w="1219200" h="447040">
                <a:moveTo>
                  <a:pt x="10668" y="58420"/>
                </a:moveTo>
                <a:lnTo>
                  <a:pt x="10668" y="57150"/>
                </a:lnTo>
                <a:lnTo>
                  <a:pt x="12192" y="57150"/>
                </a:lnTo>
                <a:lnTo>
                  <a:pt x="10668" y="58420"/>
                </a:lnTo>
                <a:close/>
              </a:path>
              <a:path w="1219200" h="447040">
                <a:moveTo>
                  <a:pt x="1208836" y="57912"/>
                </a:moveTo>
                <a:lnTo>
                  <a:pt x="1207008" y="57150"/>
                </a:lnTo>
                <a:lnTo>
                  <a:pt x="1208532" y="57150"/>
                </a:lnTo>
                <a:lnTo>
                  <a:pt x="1208836" y="57912"/>
                </a:lnTo>
                <a:close/>
              </a:path>
              <a:path w="1219200" h="447040">
                <a:moveTo>
                  <a:pt x="1209620" y="58238"/>
                </a:moveTo>
                <a:lnTo>
                  <a:pt x="1208836" y="57912"/>
                </a:lnTo>
                <a:lnTo>
                  <a:pt x="1208532" y="57150"/>
                </a:lnTo>
                <a:lnTo>
                  <a:pt x="1209675" y="58102"/>
                </a:lnTo>
                <a:lnTo>
                  <a:pt x="1209620" y="58238"/>
                </a:lnTo>
                <a:close/>
              </a:path>
              <a:path w="1219200" h="447040">
                <a:moveTo>
                  <a:pt x="1210056" y="58420"/>
                </a:moveTo>
                <a:lnTo>
                  <a:pt x="1209838" y="58238"/>
                </a:lnTo>
                <a:lnTo>
                  <a:pt x="1209751" y="57912"/>
                </a:lnTo>
                <a:lnTo>
                  <a:pt x="1210056" y="57150"/>
                </a:lnTo>
                <a:lnTo>
                  <a:pt x="1210056" y="58420"/>
                </a:lnTo>
                <a:close/>
              </a:path>
              <a:path w="1219200" h="447040">
                <a:moveTo>
                  <a:pt x="1210056" y="71120"/>
                </a:moveTo>
                <a:lnTo>
                  <a:pt x="1210056" y="57150"/>
                </a:lnTo>
                <a:lnTo>
                  <a:pt x="1219200" y="57150"/>
                </a:lnTo>
                <a:lnTo>
                  <a:pt x="1219200" y="60960"/>
                </a:lnTo>
                <a:lnTo>
                  <a:pt x="1217676" y="63500"/>
                </a:lnTo>
                <a:lnTo>
                  <a:pt x="1217676" y="64770"/>
                </a:lnTo>
                <a:lnTo>
                  <a:pt x="1210056" y="71120"/>
                </a:lnTo>
                <a:close/>
              </a:path>
              <a:path w="1219200" h="447040">
                <a:moveTo>
                  <a:pt x="1209294" y="59055"/>
                </a:moveTo>
                <a:lnTo>
                  <a:pt x="1208836" y="57912"/>
                </a:lnTo>
                <a:lnTo>
                  <a:pt x="1209620" y="58238"/>
                </a:lnTo>
                <a:lnTo>
                  <a:pt x="1209294" y="59055"/>
                </a:lnTo>
                <a:close/>
              </a:path>
              <a:path w="1219200" h="447040">
                <a:moveTo>
                  <a:pt x="1210056" y="58420"/>
                </a:moveTo>
                <a:lnTo>
                  <a:pt x="1209620" y="58238"/>
                </a:lnTo>
                <a:lnTo>
                  <a:pt x="1209675" y="58102"/>
                </a:lnTo>
                <a:lnTo>
                  <a:pt x="1210056" y="58420"/>
                </a:lnTo>
                <a:close/>
              </a:path>
              <a:path w="1219200" h="447040">
                <a:moveTo>
                  <a:pt x="1209378" y="59266"/>
                </a:moveTo>
                <a:lnTo>
                  <a:pt x="1209294" y="59055"/>
                </a:lnTo>
                <a:lnTo>
                  <a:pt x="1209620" y="58238"/>
                </a:lnTo>
                <a:lnTo>
                  <a:pt x="1210056" y="58420"/>
                </a:lnTo>
                <a:lnTo>
                  <a:pt x="1209378" y="59266"/>
                </a:lnTo>
                <a:close/>
              </a:path>
              <a:path w="1219200" h="447040">
                <a:moveTo>
                  <a:pt x="897636" y="440690"/>
                </a:moveTo>
                <a:lnTo>
                  <a:pt x="321564" y="440690"/>
                </a:lnTo>
                <a:lnTo>
                  <a:pt x="202692" y="434340"/>
                </a:lnTo>
                <a:lnTo>
                  <a:pt x="182880" y="430530"/>
                </a:lnTo>
                <a:lnTo>
                  <a:pt x="124968" y="426720"/>
                </a:lnTo>
                <a:lnTo>
                  <a:pt x="108204" y="422910"/>
                </a:lnTo>
                <a:lnTo>
                  <a:pt x="92964" y="421640"/>
                </a:lnTo>
                <a:lnTo>
                  <a:pt x="77724" y="419100"/>
                </a:lnTo>
                <a:lnTo>
                  <a:pt x="64008" y="416560"/>
                </a:lnTo>
                <a:lnTo>
                  <a:pt x="51816" y="414020"/>
                </a:lnTo>
                <a:lnTo>
                  <a:pt x="41148" y="410210"/>
                </a:lnTo>
                <a:lnTo>
                  <a:pt x="32004" y="408940"/>
                </a:lnTo>
                <a:lnTo>
                  <a:pt x="22860" y="406400"/>
                </a:lnTo>
                <a:lnTo>
                  <a:pt x="10668" y="400050"/>
                </a:lnTo>
                <a:lnTo>
                  <a:pt x="9144" y="400050"/>
                </a:lnTo>
                <a:lnTo>
                  <a:pt x="6096" y="397510"/>
                </a:lnTo>
                <a:lnTo>
                  <a:pt x="4572" y="397510"/>
                </a:lnTo>
                <a:lnTo>
                  <a:pt x="3048" y="393700"/>
                </a:lnTo>
                <a:lnTo>
                  <a:pt x="1524" y="392430"/>
                </a:lnTo>
                <a:lnTo>
                  <a:pt x="1524" y="58420"/>
                </a:lnTo>
                <a:lnTo>
                  <a:pt x="10668" y="58420"/>
                </a:lnTo>
                <a:lnTo>
                  <a:pt x="10668" y="64770"/>
                </a:lnTo>
                <a:lnTo>
                  <a:pt x="3048" y="64770"/>
                </a:lnTo>
                <a:lnTo>
                  <a:pt x="4572" y="67310"/>
                </a:lnTo>
                <a:lnTo>
                  <a:pt x="6096" y="67310"/>
                </a:lnTo>
                <a:lnTo>
                  <a:pt x="10668" y="71120"/>
                </a:lnTo>
                <a:lnTo>
                  <a:pt x="10668" y="389890"/>
                </a:lnTo>
                <a:lnTo>
                  <a:pt x="12192" y="389890"/>
                </a:lnTo>
                <a:lnTo>
                  <a:pt x="15240" y="392430"/>
                </a:lnTo>
                <a:lnTo>
                  <a:pt x="17526" y="392430"/>
                </a:lnTo>
                <a:lnTo>
                  <a:pt x="19812" y="393700"/>
                </a:lnTo>
                <a:lnTo>
                  <a:pt x="25908" y="397510"/>
                </a:lnTo>
                <a:lnTo>
                  <a:pt x="33528" y="398780"/>
                </a:lnTo>
                <a:lnTo>
                  <a:pt x="42672" y="401320"/>
                </a:lnTo>
                <a:lnTo>
                  <a:pt x="54864" y="405130"/>
                </a:lnTo>
                <a:lnTo>
                  <a:pt x="65532" y="406400"/>
                </a:lnTo>
                <a:lnTo>
                  <a:pt x="79248" y="408940"/>
                </a:lnTo>
                <a:lnTo>
                  <a:pt x="94488" y="410210"/>
                </a:lnTo>
                <a:lnTo>
                  <a:pt x="109728" y="414020"/>
                </a:lnTo>
                <a:lnTo>
                  <a:pt x="126492" y="415290"/>
                </a:lnTo>
                <a:lnTo>
                  <a:pt x="144780" y="419100"/>
                </a:lnTo>
                <a:lnTo>
                  <a:pt x="225552" y="424180"/>
                </a:lnTo>
                <a:lnTo>
                  <a:pt x="248412" y="427990"/>
                </a:lnTo>
                <a:lnTo>
                  <a:pt x="272796" y="429260"/>
                </a:lnTo>
                <a:lnTo>
                  <a:pt x="297180" y="429260"/>
                </a:lnTo>
                <a:lnTo>
                  <a:pt x="347472" y="431800"/>
                </a:lnTo>
                <a:lnTo>
                  <a:pt x="374904" y="434340"/>
                </a:lnTo>
                <a:lnTo>
                  <a:pt x="402336" y="434340"/>
                </a:lnTo>
                <a:lnTo>
                  <a:pt x="458724" y="436880"/>
                </a:lnTo>
                <a:lnTo>
                  <a:pt x="548640" y="436880"/>
                </a:lnTo>
                <a:lnTo>
                  <a:pt x="609600" y="438150"/>
                </a:lnTo>
                <a:lnTo>
                  <a:pt x="947928" y="438150"/>
                </a:lnTo>
                <a:lnTo>
                  <a:pt x="897636" y="440690"/>
                </a:lnTo>
                <a:close/>
              </a:path>
              <a:path w="1219200" h="447040">
                <a:moveTo>
                  <a:pt x="871728" y="114300"/>
                </a:moveTo>
                <a:lnTo>
                  <a:pt x="347472" y="114300"/>
                </a:lnTo>
                <a:lnTo>
                  <a:pt x="295656" y="110490"/>
                </a:lnTo>
                <a:lnTo>
                  <a:pt x="271272" y="109220"/>
                </a:lnTo>
                <a:lnTo>
                  <a:pt x="182880" y="102870"/>
                </a:lnTo>
                <a:lnTo>
                  <a:pt x="161544" y="100330"/>
                </a:lnTo>
                <a:lnTo>
                  <a:pt x="124968" y="96520"/>
                </a:lnTo>
                <a:lnTo>
                  <a:pt x="108204" y="93980"/>
                </a:lnTo>
                <a:lnTo>
                  <a:pt x="92964" y="92710"/>
                </a:lnTo>
                <a:lnTo>
                  <a:pt x="77724" y="88900"/>
                </a:lnTo>
                <a:lnTo>
                  <a:pt x="64008" y="87630"/>
                </a:lnTo>
                <a:lnTo>
                  <a:pt x="51816" y="85090"/>
                </a:lnTo>
                <a:lnTo>
                  <a:pt x="41148" y="83820"/>
                </a:lnTo>
                <a:lnTo>
                  <a:pt x="22860" y="77470"/>
                </a:lnTo>
                <a:lnTo>
                  <a:pt x="10668" y="71120"/>
                </a:lnTo>
                <a:lnTo>
                  <a:pt x="10668" y="58420"/>
                </a:lnTo>
                <a:lnTo>
                  <a:pt x="12192" y="62230"/>
                </a:lnTo>
                <a:lnTo>
                  <a:pt x="13716" y="62230"/>
                </a:lnTo>
                <a:lnTo>
                  <a:pt x="15240" y="63500"/>
                </a:lnTo>
                <a:lnTo>
                  <a:pt x="19812" y="64770"/>
                </a:lnTo>
                <a:lnTo>
                  <a:pt x="25908" y="67310"/>
                </a:lnTo>
                <a:lnTo>
                  <a:pt x="33528" y="71120"/>
                </a:lnTo>
                <a:lnTo>
                  <a:pt x="44196" y="72390"/>
                </a:lnTo>
                <a:lnTo>
                  <a:pt x="65532" y="78740"/>
                </a:lnTo>
                <a:lnTo>
                  <a:pt x="79248" y="80010"/>
                </a:lnTo>
                <a:lnTo>
                  <a:pt x="94488" y="83820"/>
                </a:lnTo>
                <a:lnTo>
                  <a:pt x="126492" y="86360"/>
                </a:lnTo>
                <a:lnTo>
                  <a:pt x="163068" y="91440"/>
                </a:lnTo>
                <a:lnTo>
                  <a:pt x="182880" y="92710"/>
                </a:lnTo>
                <a:lnTo>
                  <a:pt x="204216" y="95250"/>
                </a:lnTo>
                <a:lnTo>
                  <a:pt x="225552" y="96520"/>
                </a:lnTo>
                <a:lnTo>
                  <a:pt x="248412" y="99060"/>
                </a:lnTo>
                <a:lnTo>
                  <a:pt x="321564" y="102870"/>
                </a:lnTo>
                <a:lnTo>
                  <a:pt x="347472" y="102870"/>
                </a:lnTo>
                <a:lnTo>
                  <a:pt x="402336" y="105410"/>
                </a:lnTo>
                <a:lnTo>
                  <a:pt x="429768" y="105410"/>
                </a:lnTo>
                <a:lnTo>
                  <a:pt x="458724" y="107950"/>
                </a:lnTo>
                <a:lnTo>
                  <a:pt x="487680" y="107950"/>
                </a:lnTo>
                <a:lnTo>
                  <a:pt x="548640" y="109220"/>
                </a:lnTo>
                <a:lnTo>
                  <a:pt x="947928" y="109220"/>
                </a:lnTo>
                <a:lnTo>
                  <a:pt x="923544" y="110490"/>
                </a:lnTo>
                <a:lnTo>
                  <a:pt x="871728" y="114300"/>
                </a:lnTo>
                <a:close/>
              </a:path>
              <a:path w="1219200" h="447040">
                <a:moveTo>
                  <a:pt x="1209446" y="59436"/>
                </a:moveTo>
                <a:lnTo>
                  <a:pt x="1209378" y="59266"/>
                </a:lnTo>
                <a:lnTo>
                  <a:pt x="1210056" y="58420"/>
                </a:lnTo>
                <a:lnTo>
                  <a:pt x="1209446" y="59436"/>
                </a:lnTo>
                <a:close/>
              </a:path>
              <a:path w="1219200" h="447040">
                <a:moveTo>
                  <a:pt x="1210056" y="60960"/>
                </a:moveTo>
                <a:lnTo>
                  <a:pt x="1209548" y="59690"/>
                </a:lnTo>
                <a:lnTo>
                  <a:pt x="1209548" y="59266"/>
                </a:lnTo>
                <a:lnTo>
                  <a:pt x="1210056" y="58420"/>
                </a:lnTo>
                <a:lnTo>
                  <a:pt x="1210056" y="60960"/>
                </a:lnTo>
                <a:close/>
              </a:path>
              <a:path w="1219200" h="447040">
                <a:moveTo>
                  <a:pt x="1209040" y="59690"/>
                </a:moveTo>
                <a:lnTo>
                  <a:pt x="1209294" y="59055"/>
                </a:lnTo>
                <a:lnTo>
                  <a:pt x="1209378" y="59266"/>
                </a:lnTo>
                <a:lnTo>
                  <a:pt x="1209040" y="59690"/>
                </a:lnTo>
                <a:close/>
              </a:path>
              <a:path w="1219200" h="447040">
                <a:moveTo>
                  <a:pt x="1208532" y="60960"/>
                </a:moveTo>
                <a:lnTo>
                  <a:pt x="1209040" y="59690"/>
                </a:lnTo>
                <a:lnTo>
                  <a:pt x="1209378" y="59266"/>
                </a:lnTo>
                <a:lnTo>
                  <a:pt x="1209446" y="59436"/>
                </a:lnTo>
                <a:lnTo>
                  <a:pt x="1208532" y="60960"/>
                </a:lnTo>
                <a:close/>
              </a:path>
              <a:path w="1219200" h="447040">
                <a:moveTo>
                  <a:pt x="1210056" y="62230"/>
                </a:moveTo>
                <a:lnTo>
                  <a:pt x="1207008" y="62230"/>
                </a:lnTo>
                <a:lnTo>
                  <a:pt x="1208532" y="60960"/>
                </a:lnTo>
                <a:lnTo>
                  <a:pt x="1209446" y="59436"/>
                </a:lnTo>
                <a:lnTo>
                  <a:pt x="1210056" y="60960"/>
                </a:lnTo>
                <a:lnTo>
                  <a:pt x="1210056" y="62230"/>
                </a:lnTo>
                <a:close/>
              </a:path>
              <a:path w="1219200" h="447040">
                <a:moveTo>
                  <a:pt x="1207617" y="61468"/>
                </a:moveTo>
                <a:lnTo>
                  <a:pt x="1209040" y="59690"/>
                </a:lnTo>
                <a:lnTo>
                  <a:pt x="1208532" y="60960"/>
                </a:lnTo>
                <a:lnTo>
                  <a:pt x="1207617" y="61468"/>
                </a:lnTo>
                <a:close/>
              </a:path>
              <a:path w="1219200" h="447040">
                <a:moveTo>
                  <a:pt x="13716" y="62230"/>
                </a:moveTo>
                <a:lnTo>
                  <a:pt x="12192" y="62230"/>
                </a:lnTo>
                <a:lnTo>
                  <a:pt x="12192" y="60960"/>
                </a:lnTo>
                <a:lnTo>
                  <a:pt x="13716" y="62230"/>
                </a:lnTo>
                <a:close/>
              </a:path>
              <a:path w="1219200" h="447040">
                <a:moveTo>
                  <a:pt x="1207008" y="62230"/>
                </a:moveTo>
                <a:lnTo>
                  <a:pt x="1207617" y="61468"/>
                </a:lnTo>
                <a:lnTo>
                  <a:pt x="1208532" y="60960"/>
                </a:lnTo>
                <a:lnTo>
                  <a:pt x="1207008" y="62230"/>
                </a:lnTo>
                <a:close/>
              </a:path>
              <a:path w="1219200" h="447040">
                <a:moveTo>
                  <a:pt x="1217676" y="392430"/>
                </a:moveTo>
                <a:lnTo>
                  <a:pt x="1203960" y="392430"/>
                </a:lnTo>
                <a:lnTo>
                  <a:pt x="1208532" y="389890"/>
                </a:lnTo>
                <a:lnTo>
                  <a:pt x="1210056" y="388620"/>
                </a:lnTo>
                <a:lnTo>
                  <a:pt x="1210056" y="71120"/>
                </a:lnTo>
                <a:lnTo>
                  <a:pt x="1217676" y="64770"/>
                </a:lnTo>
                <a:lnTo>
                  <a:pt x="1217676" y="63500"/>
                </a:lnTo>
                <a:lnTo>
                  <a:pt x="1219200" y="60960"/>
                </a:lnTo>
                <a:lnTo>
                  <a:pt x="1219200" y="389890"/>
                </a:lnTo>
                <a:lnTo>
                  <a:pt x="1217676" y="392430"/>
                </a:lnTo>
                <a:close/>
              </a:path>
              <a:path w="1219200" h="447040">
                <a:moveTo>
                  <a:pt x="947928" y="109220"/>
                </a:moveTo>
                <a:lnTo>
                  <a:pt x="672084" y="109220"/>
                </a:lnTo>
                <a:lnTo>
                  <a:pt x="731520" y="107950"/>
                </a:lnTo>
                <a:lnTo>
                  <a:pt x="760476" y="107950"/>
                </a:lnTo>
                <a:lnTo>
                  <a:pt x="789432" y="105410"/>
                </a:lnTo>
                <a:lnTo>
                  <a:pt x="818388" y="105410"/>
                </a:lnTo>
                <a:lnTo>
                  <a:pt x="871728" y="102870"/>
                </a:lnTo>
                <a:lnTo>
                  <a:pt x="897636" y="102870"/>
                </a:lnTo>
                <a:lnTo>
                  <a:pt x="947928" y="100330"/>
                </a:lnTo>
                <a:lnTo>
                  <a:pt x="1016508" y="95250"/>
                </a:lnTo>
                <a:lnTo>
                  <a:pt x="1036320" y="92710"/>
                </a:lnTo>
                <a:lnTo>
                  <a:pt x="1075944" y="88900"/>
                </a:lnTo>
                <a:lnTo>
                  <a:pt x="1094232" y="86360"/>
                </a:lnTo>
                <a:lnTo>
                  <a:pt x="1126236" y="83820"/>
                </a:lnTo>
                <a:lnTo>
                  <a:pt x="1139952" y="80010"/>
                </a:lnTo>
                <a:lnTo>
                  <a:pt x="1153668" y="78740"/>
                </a:lnTo>
                <a:lnTo>
                  <a:pt x="1165860" y="76200"/>
                </a:lnTo>
                <a:lnTo>
                  <a:pt x="1176528" y="72390"/>
                </a:lnTo>
                <a:lnTo>
                  <a:pt x="1185672" y="71120"/>
                </a:lnTo>
                <a:lnTo>
                  <a:pt x="1193292" y="67310"/>
                </a:lnTo>
                <a:lnTo>
                  <a:pt x="1199388" y="66040"/>
                </a:lnTo>
                <a:lnTo>
                  <a:pt x="1207617" y="61468"/>
                </a:lnTo>
                <a:lnTo>
                  <a:pt x="1207008" y="62230"/>
                </a:lnTo>
                <a:lnTo>
                  <a:pt x="1210056" y="62230"/>
                </a:lnTo>
                <a:lnTo>
                  <a:pt x="1210056" y="71120"/>
                </a:lnTo>
                <a:lnTo>
                  <a:pt x="1179576" y="83820"/>
                </a:lnTo>
                <a:lnTo>
                  <a:pt x="1167384" y="85090"/>
                </a:lnTo>
                <a:lnTo>
                  <a:pt x="1155192" y="87630"/>
                </a:lnTo>
                <a:lnTo>
                  <a:pt x="1143000" y="88900"/>
                </a:lnTo>
                <a:lnTo>
                  <a:pt x="1127760" y="92710"/>
                </a:lnTo>
                <a:lnTo>
                  <a:pt x="1112520" y="93980"/>
                </a:lnTo>
                <a:lnTo>
                  <a:pt x="1094232" y="96520"/>
                </a:lnTo>
                <a:lnTo>
                  <a:pt x="1077468" y="99060"/>
                </a:lnTo>
                <a:lnTo>
                  <a:pt x="1057656" y="100330"/>
                </a:lnTo>
                <a:lnTo>
                  <a:pt x="1037844" y="102870"/>
                </a:lnTo>
                <a:lnTo>
                  <a:pt x="995172" y="105410"/>
                </a:lnTo>
                <a:lnTo>
                  <a:pt x="972312" y="107950"/>
                </a:lnTo>
                <a:lnTo>
                  <a:pt x="947928" y="109220"/>
                </a:lnTo>
                <a:close/>
              </a:path>
              <a:path w="1219200" h="447040">
                <a:moveTo>
                  <a:pt x="10668" y="71120"/>
                </a:moveTo>
                <a:lnTo>
                  <a:pt x="6096" y="67310"/>
                </a:lnTo>
                <a:lnTo>
                  <a:pt x="4572" y="67310"/>
                </a:lnTo>
                <a:lnTo>
                  <a:pt x="3048" y="64770"/>
                </a:lnTo>
                <a:lnTo>
                  <a:pt x="10668" y="64770"/>
                </a:lnTo>
                <a:lnTo>
                  <a:pt x="10668" y="71120"/>
                </a:lnTo>
                <a:close/>
              </a:path>
              <a:path w="1219200" h="447040">
                <a:moveTo>
                  <a:pt x="789432" y="116840"/>
                </a:moveTo>
                <a:lnTo>
                  <a:pt x="429768" y="116840"/>
                </a:lnTo>
                <a:lnTo>
                  <a:pt x="374904" y="114300"/>
                </a:lnTo>
                <a:lnTo>
                  <a:pt x="845820" y="114300"/>
                </a:lnTo>
                <a:lnTo>
                  <a:pt x="789432" y="116840"/>
                </a:lnTo>
                <a:close/>
              </a:path>
              <a:path w="1219200" h="447040">
                <a:moveTo>
                  <a:pt x="672084" y="118110"/>
                </a:moveTo>
                <a:lnTo>
                  <a:pt x="548640" y="118110"/>
                </a:lnTo>
                <a:lnTo>
                  <a:pt x="487680" y="116840"/>
                </a:lnTo>
                <a:lnTo>
                  <a:pt x="731520" y="116840"/>
                </a:lnTo>
                <a:lnTo>
                  <a:pt x="672084" y="118110"/>
                </a:lnTo>
                <a:close/>
              </a:path>
              <a:path w="1219200" h="447040">
                <a:moveTo>
                  <a:pt x="1208836" y="389128"/>
                </a:moveTo>
                <a:lnTo>
                  <a:pt x="1210056" y="386080"/>
                </a:lnTo>
                <a:lnTo>
                  <a:pt x="1210056" y="388620"/>
                </a:lnTo>
                <a:lnTo>
                  <a:pt x="1208836" y="389128"/>
                </a:lnTo>
                <a:close/>
              </a:path>
              <a:path w="1219200" h="447040">
                <a:moveTo>
                  <a:pt x="12192" y="389890"/>
                </a:moveTo>
                <a:lnTo>
                  <a:pt x="10668" y="389890"/>
                </a:lnTo>
                <a:lnTo>
                  <a:pt x="10668" y="388620"/>
                </a:lnTo>
                <a:lnTo>
                  <a:pt x="12192" y="389890"/>
                </a:lnTo>
                <a:close/>
              </a:path>
              <a:path w="1219200" h="447040">
                <a:moveTo>
                  <a:pt x="1208532" y="389890"/>
                </a:moveTo>
                <a:lnTo>
                  <a:pt x="1208836" y="389128"/>
                </a:lnTo>
                <a:lnTo>
                  <a:pt x="1210056" y="388620"/>
                </a:lnTo>
                <a:lnTo>
                  <a:pt x="1208532" y="389890"/>
                </a:lnTo>
                <a:close/>
              </a:path>
              <a:path w="1219200" h="447040">
                <a:moveTo>
                  <a:pt x="1208532" y="389890"/>
                </a:moveTo>
                <a:lnTo>
                  <a:pt x="1207008" y="389890"/>
                </a:lnTo>
                <a:lnTo>
                  <a:pt x="1208836" y="389128"/>
                </a:lnTo>
                <a:lnTo>
                  <a:pt x="1208532" y="389890"/>
                </a:lnTo>
                <a:close/>
              </a:path>
              <a:path w="1219200" h="447040">
                <a:moveTo>
                  <a:pt x="17526" y="392430"/>
                </a:moveTo>
                <a:lnTo>
                  <a:pt x="15240" y="392430"/>
                </a:lnTo>
                <a:lnTo>
                  <a:pt x="15240" y="391160"/>
                </a:lnTo>
                <a:lnTo>
                  <a:pt x="17526" y="392430"/>
                </a:lnTo>
                <a:close/>
              </a:path>
              <a:path w="1219200" h="447040">
                <a:moveTo>
                  <a:pt x="947928" y="438150"/>
                </a:moveTo>
                <a:lnTo>
                  <a:pt x="609600" y="438150"/>
                </a:lnTo>
                <a:lnTo>
                  <a:pt x="672084" y="436880"/>
                </a:lnTo>
                <a:lnTo>
                  <a:pt x="760476" y="436880"/>
                </a:lnTo>
                <a:lnTo>
                  <a:pt x="818388" y="434340"/>
                </a:lnTo>
                <a:lnTo>
                  <a:pt x="845820" y="434340"/>
                </a:lnTo>
                <a:lnTo>
                  <a:pt x="923544" y="429260"/>
                </a:lnTo>
                <a:lnTo>
                  <a:pt x="947928" y="429260"/>
                </a:lnTo>
                <a:lnTo>
                  <a:pt x="970788" y="427990"/>
                </a:lnTo>
                <a:lnTo>
                  <a:pt x="993648" y="424180"/>
                </a:lnTo>
                <a:lnTo>
                  <a:pt x="1075944" y="419100"/>
                </a:lnTo>
                <a:lnTo>
                  <a:pt x="1094232" y="415290"/>
                </a:lnTo>
                <a:lnTo>
                  <a:pt x="1110996" y="414020"/>
                </a:lnTo>
                <a:lnTo>
                  <a:pt x="1126236" y="410210"/>
                </a:lnTo>
                <a:lnTo>
                  <a:pt x="1139952" y="408940"/>
                </a:lnTo>
                <a:lnTo>
                  <a:pt x="1153668" y="406400"/>
                </a:lnTo>
                <a:lnTo>
                  <a:pt x="1165860" y="405130"/>
                </a:lnTo>
                <a:lnTo>
                  <a:pt x="1176528" y="401320"/>
                </a:lnTo>
                <a:lnTo>
                  <a:pt x="1185672" y="398780"/>
                </a:lnTo>
                <a:lnTo>
                  <a:pt x="1193292" y="397510"/>
                </a:lnTo>
                <a:lnTo>
                  <a:pt x="1205484" y="391160"/>
                </a:lnTo>
                <a:lnTo>
                  <a:pt x="1203960" y="392430"/>
                </a:lnTo>
                <a:lnTo>
                  <a:pt x="1217676" y="392430"/>
                </a:lnTo>
                <a:lnTo>
                  <a:pt x="1217676" y="393700"/>
                </a:lnTo>
                <a:lnTo>
                  <a:pt x="1214628" y="397510"/>
                </a:lnTo>
                <a:lnTo>
                  <a:pt x="1210056" y="400050"/>
                </a:lnTo>
                <a:lnTo>
                  <a:pt x="1188720" y="408940"/>
                </a:lnTo>
                <a:lnTo>
                  <a:pt x="1179576" y="410210"/>
                </a:lnTo>
                <a:lnTo>
                  <a:pt x="1155192" y="416560"/>
                </a:lnTo>
                <a:lnTo>
                  <a:pt x="1143000" y="419100"/>
                </a:lnTo>
                <a:lnTo>
                  <a:pt x="1127760" y="421640"/>
                </a:lnTo>
                <a:lnTo>
                  <a:pt x="1112520" y="422910"/>
                </a:lnTo>
                <a:lnTo>
                  <a:pt x="1094232" y="426720"/>
                </a:lnTo>
                <a:lnTo>
                  <a:pt x="1077468" y="427990"/>
                </a:lnTo>
                <a:lnTo>
                  <a:pt x="1037844" y="430530"/>
                </a:lnTo>
                <a:lnTo>
                  <a:pt x="1016508" y="434340"/>
                </a:lnTo>
                <a:lnTo>
                  <a:pt x="947928" y="438150"/>
                </a:lnTo>
                <a:close/>
              </a:path>
              <a:path w="1219200" h="447040">
                <a:moveTo>
                  <a:pt x="818388" y="444500"/>
                </a:moveTo>
                <a:lnTo>
                  <a:pt x="402336" y="444500"/>
                </a:lnTo>
                <a:lnTo>
                  <a:pt x="347472" y="440690"/>
                </a:lnTo>
                <a:lnTo>
                  <a:pt x="871728" y="440690"/>
                </a:lnTo>
                <a:lnTo>
                  <a:pt x="845820" y="443230"/>
                </a:lnTo>
                <a:lnTo>
                  <a:pt x="818388" y="444500"/>
                </a:lnTo>
                <a:close/>
              </a:path>
              <a:path w="1219200" h="447040">
                <a:moveTo>
                  <a:pt x="760476" y="445770"/>
                </a:moveTo>
                <a:lnTo>
                  <a:pt x="458724" y="445770"/>
                </a:lnTo>
                <a:lnTo>
                  <a:pt x="429768" y="444500"/>
                </a:lnTo>
                <a:lnTo>
                  <a:pt x="789432" y="444500"/>
                </a:lnTo>
                <a:lnTo>
                  <a:pt x="760476" y="445770"/>
                </a:lnTo>
                <a:close/>
              </a:path>
              <a:path w="1219200" h="447040">
                <a:moveTo>
                  <a:pt x="672084" y="447040"/>
                </a:moveTo>
                <a:lnTo>
                  <a:pt x="548640" y="447040"/>
                </a:lnTo>
                <a:lnTo>
                  <a:pt x="487680" y="445770"/>
                </a:lnTo>
                <a:lnTo>
                  <a:pt x="731520" y="445770"/>
                </a:lnTo>
                <a:lnTo>
                  <a:pt x="672084" y="447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39268" y="5982740"/>
            <a:ext cx="1478280" cy="628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100" spc="100">
                <a:latin typeface="Times New Roman"/>
                <a:cs typeface="Times New Roman"/>
              </a:rPr>
              <a:t>Transaction</a:t>
            </a:r>
            <a:r>
              <a:rPr sz="1100">
                <a:latin typeface="Times New Roman"/>
                <a:cs typeface="Times New Roman"/>
              </a:rPr>
              <a:t> </a:t>
            </a:r>
            <a:r>
              <a:rPr sz="1100" spc="45">
                <a:latin typeface="Times New Roman"/>
                <a:cs typeface="Times New Roman"/>
              </a:rPr>
              <a:t>SVR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7145" algn="ctr">
              <a:lnSpc>
                <a:spcPct val="100000"/>
              </a:lnSpc>
              <a:spcBef>
                <a:spcPts val="945"/>
              </a:spcBef>
            </a:pPr>
            <a:r>
              <a:rPr sz="900" spc="75">
                <a:latin typeface="Times New Roman"/>
                <a:cs typeface="Times New Roman"/>
              </a:rPr>
              <a:t>Transaction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577446" y="5338571"/>
            <a:ext cx="650981" cy="670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69991" y="4972811"/>
            <a:ext cx="515112" cy="4319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70476" y="4823460"/>
            <a:ext cx="1219200" cy="586740"/>
          </a:xfrm>
          <a:custGeom>
            <a:avLst/>
            <a:gdLst/>
            <a:ahLst/>
            <a:cxnLst/>
            <a:rect l="l" t="t" r="r" b="b"/>
            <a:pathLst>
              <a:path w="1219200" h="586739">
                <a:moveTo>
                  <a:pt x="760476" y="3048"/>
                </a:moveTo>
                <a:lnTo>
                  <a:pt x="458724" y="3048"/>
                </a:lnTo>
                <a:lnTo>
                  <a:pt x="487680" y="1524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524"/>
                </a:lnTo>
                <a:lnTo>
                  <a:pt x="760476" y="3048"/>
                </a:lnTo>
                <a:close/>
              </a:path>
              <a:path w="1219200" h="586739">
                <a:moveTo>
                  <a:pt x="6096" y="89408"/>
                </a:moveTo>
                <a:lnTo>
                  <a:pt x="4614" y="88420"/>
                </a:lnTo>
                <a:lnTo>
                  <a:pt x="4572" y="86868"/>
                </a:lnTo>
                <a:lnTo>
                  <a:pt x="1524" y="83820"/>
                </a:lnTo>
                <a:lnTo>
                  <a:pt x="1524" y="82296"/>
                </a:lnTo>
                <a:lnTo>
                  <a:pt x="0" y="77724"/>
                </a:lnTo>
                <a:lnTo>
                  <a:pt x="0" y="76199"/>
                </a:lnTo>
                <a:lnTo>
                  <a:pt x="1524" y="73152"/>
                </a:lnTo>
                <a:lnTo>
                  <a:pt x="1524" y="70103"/>
                </a:lnTo>
                <a:lnTo>
                  <a:pt x="9144" y="62483"/>
                </a:lnTo>
                <a:lnTo>
                  <a:pt x="15240" y="57912"/>
                </a:lnTo>
                <a:lnTo>
                  <a:pt x="30480" y="51815"/>
                </a:lnTo>
                <a:lnTo>
                  <a:pt x="39624" y="47243"/>
                </a:lnTo>
                <a:lnTo>
                  <a:pt x="91440" y="35051"/>
                </a:lnTo>
                <a:lnTo>
                  <a:pt x="143257" y="25907"/>
                </a:lnTo>
                <a:lnTo>
                  <a:pt x="161544" y="24383"/>
                </a:lnTo>
                <a:lnTo>
                  <a:pt x="181356" y="21336"/>
                </a:lnTo>
                <a:lnTo>
                  <a:pt x="202693" y="18287"/>
                </a:lnTo>
                <a:lnTo>
                  <a:pt x="224029" y="16763"/>
                </a:lnTo>
                <a:lnTo>
                  <a:pt x="246888" y="15240"/>
                </a:lnTo>
                <a:lnTo>
                  <a:pt x="271272" y="12192"/>
                </a:lnTo>
                <a:lnTo>
                  <a:pt x="295657" y="10667"/>
                </a:lnTo>
                <a:lnTo>
                  <a:pt x="373381" y="6095"/>
                </a:lnTo>
                <a:lnTo>
                  <a:pt x="402337" y="4571"/>
                </a:lnTo>
                <a:lnTo>
                  <a:pt x="429768" y="3048"/>
                </a:lnTo>
                <a:lnTo>
                  <a:pt x="789432" y="3048"/>
                </a:lnTo>
                <a:lnTo>
                  <a:pt x="818386" y="4571"/>
                </a:lnTo>
                <a:lnTo>
                  <a:pt x="579114" y="4572"/>
                </a:lnTo>
                <a:lnTo>
                  <a:pt x="478533" y="6096"/>
                </a:lnTo>
                <a:lnTo>
                  <a:pt x="429768" y="7619"/>
                </a:lnTo>
                <a:lnTo>
                  <a:pt x="312420" y="13715"/>
                </a:lnTo>
                <a:lnTo>
                  <a:pt x="252983" y="18288"/>
                </a:lnTo>
                <a:lnTo>
                  <a:pt x="205740" y="22859"/>
                </a:lnTo>
                <a:lnTo>
                  <a:pt x="155447" y="28956"/>
                </a:lnTo>
                <a:lnTo>
                  <a:pt x="106680" y="36575"/>
                </a:lnTo>
                <a:lnTo>
                  <a:pt x="99060" y="38099"/>
                </a:lnTo>
                <a:lnTo>
                  <a:pt x="89916" y="39623"/>
                </a:lnTo>
                <a:lnTo>
                  <a:pt x="83819" y="41148"/>
                </a:lnTo>
                <a:lnTo>
                  <a:pt x="76200" y="42671"/>
                </a:lnTo>
                <a:lnTo>
                  <a:pt x="70103" y="44196"/>
                </a:lnTo>
                <a:lnTo>
                  <a:pt x="62484" y="45719"/>
                </a:lnTo>
                <a:lnTo>
                  <a:pt x="57911" y="47244"/>
                </a:lnTo>
                <a:lnTo>
                  <a:pt x="51816" y="48767"/>
                </a:lnTo>
                <a:lnTo>
                  <a:pt x="47244" y="50291"/>
                </a:lnTo>
                <a:lnTo>
                  <a:pt x="41147" y="51816"/>
                </a:lnTo>
                <a:lnTo>
                  <a:pt x="38100" y="53339"/>
                </a:lnTo>
                <a:lnTo>
                  <a:pt x="28956" y="56387"/>
                </a:lnTo>
                <a:lnTo>
                  <a:pt x="16764" y="62484"/>
                </a:lnTo>
                <a:lnTo>
                  <a:pt x="15240" y="64007"/>
                </a:lnTo>
                <a:lnTo>
                  <a:pt x="12192" y="65531"/>
                </a:lnTo>
                <a:lnTo>
                  <a:pt x="7620" y="70104"/>
                </a:lnTo>
                <a:lnTo>
                  <a:pt x="6096" y="73151"/>
                </a:lnTo>
                <a:lnTo>
                  <a:pt x="6096" y="89408"/>
                </a:lnTo>
                <a:close/>
              </a:path>
              <a:path w="1219200" h="586739">
                <a:moveTo>
                  <a:pt x="1214585" y="88420"/>
                </a:moveTo>
                <a:lnTo>
                  <a:pt x="1214628" y="76199"/>
                </a:lnTo>
                <a:lnTo>
                  <a:pt x="1213104" y="76199"/>
                </a:lnTo>
                <a:lnTo>
                  <a:pt x="1213104" y="71627"/>
                </a:lnTo>
                <a:lnTo>
                  <a:pt x="1205484" y="64007"/>
                </a:lnTo>
                <a:lnTo>
                  <a:pt x="1190244" y="56387"/>
                </a:lnTo>
                <a:lnTo>
                  <a:pt x="1185672" y="54863"/>
                </a:lnTo>
                <a:lnTo>
                  <a:pt x="1182624" y="53339"/>
                </a:lnTo>
                <a:lnTo>
                  <a:pt x="1173480" y="50291"/>
                </a:lnTo>
                <a:lnTo>
                  <a:pt x="1167384" y="48767"/>
                </a:lnTo>
                <a:lnTo>
                  <a:pt x="1162812" y="47243"/>
                </a:lnTo>
                <a:lnTo>
                  <a:pt x="1150620" y="44195"/>
                </a:lnTo>
                <a:lnTo>
                  <a:pt x="1143000" y="42671"/>
                </a:lnTo>
                <a:lnTo>
                  <a:pt x="1136904" y="41147"/>
                </a:lnTo>
                <a:lnTo>
                  <a:pt x="1121664" y="38099"/>
                </a:lnTo>
                <a:lnTo>
                  <a:pt x="1112520" y="36575"/>
                </a:lnTo>
                <a:lnTo>
                  <a:pt x="1104900" y="35051"/>
                </a:lnTo>
                <a:lnTo>
                  <a:pt x="1053084" y="27431"/>
                </a:lnTo>
                <a:lnTo>
                  <a:pt x="1013460" y="22859"/>
                </a:lnTo>
                <a:lnTo>
                  <a:pt x="949452" y="16763"/>
                </a:lnTo>
                <a:lnTo>
                  <a:pt x="856488" y="10667"/>
                </a:lnTo>
                <a:lnTo>
                  <a:pt x="789432" y="7619"/>
                </a:lnTo>
                <a:lnTo>
                  <a:pt x="740664" y="6095"/>
                </a:lnTo>
                <a:lnTo>
                  <a:pt x="640080" y="4571"/>
                </a:lnTo>
                <a:lnTo>
                  <a:pt x="818388" y="4572"/>
                </a:lnTo>
                <a:lnTo>
                  <a:pt x="845820" y="6096"/>
                </a:lnTo>
                <a:lnTo>
                  <a:pt x="923544" y="10668"/>
                </a:lnTo>
                <a:lnTo>
                  <a:pt x="947928" y="12192"/>
                </a:lnTo>
                <a:lnTo>
                  <a:pt x="972312" y="15240"/>
                </a:lnTo>
                <a:lnTo>
                  <a:pt x="995172" y="16764"/>
                </a:lnTo>
                <a:lnTo>
                  <a:pt x="1016508" y="18288"/>
                </a:lnTo>
                <a:lnTo>
                  <a:pt x="1037844" y="21336"/>
                </a:lnTo>
                <a:lnTo>
                  <a:pt x="1057656" y="24384"/>
                </a:lnTo>
                <a:lnTo>
                  <a:pt x="1075944" y="25908"/>
                </a:lnTo>
                <a:lnTo>
                  <a:pt x="1127760" y="35052"/>
                </a:lnTo>
                <a:lnTo>
                  <a:pt x="1167384" y="44196"/>
                </a:lnTo>
                <a:lnTo>
                  <a:pt x="1188720" y="51816"/>
                </a:lnTo>
                <a:lnTo>
                  <a:pt x="1203960" y="57912"/>
                </a:lnTo>
                <a:lnTo>
                  <a:pt x="1210056" y="62484"/>
                </a:lnTo>
                <a:lnTo>
                  <a:pt x="1217675" y="70103"/>
                </a:lnTo>
                <a:lnTo>
                  <a:pt x="1217676" y="73152"/>
                </a:lnTo>
                <a:lnTo>
                  <a:pt x="1219199" y="76199"/>
                </a:lnTo>
                <a:lnTo>
                  <a:pt x="1219200" y="77724"/>
                </a:lnTo>
                <a:lnTo>
                  <a:pt x="1217676" y="82296"/>
                </a:lnTo>
                <a:lnTo>
                  <a:pt x="1217676" y="83820"/>
                </a:lnTo>
                <a:lnTo>
                  <a:pt x="1214628" y="86868"/>
                </a:lnTo>
                <a:lnTo>
                  <a:pt x="1214585" y="88420"/>
                </a:lnTo>
                <a:close/>
              </a:path>
              <a:path w="1219200" h="586739">
                <a:moveTo>
                  <a:pt x="760476" y="585216"/>
                </a:moveTo>
                <a:lnTo>
                  <a:pt x="458724" y="585216"/>
                </a:lnTo>
                <a:lnTo>
                  <a:pt x="374904" y="580644"/>
                </a:lnTo>
                <a:lnTo>
                  <a:pt x="347470" y="580643"/>
                </a:lnTo>
                <a:lnTo>
                  <a:pt x="321563" y="579119"/>
                </a:lnTo>
                <a:lnTo>
                  <a:pt x="295654" y="576071"/>
                </a:lnTo>
                <a:lnTo>
                  <a:pt x="248411" y="573023"/>
                </a:lnTo>
                <a:lnTo>
                  <a:pt x="224028" y="569976"/>
                </a:lnTo>
                <a:lnTo>
                  <a:pt x="202691" y="568451"/>
                </a:lnTo>
                <a:lnTo>
                  <a:pt x="181355" y="565403"/>
                </a:lnTo>
                <a:lnTo>
                  <a:pt x="124967" y="557783"/>
                </a:lnTo>
                <a:lnTo>
                  <a:pt x="64008" y="545592"/>
                </a:lnTo>
                <a:lnTo>
                  <a:pt x="22859" y="531875"/>
                </a:lnTo>
                <a:lnTo>
                  <a:pt x="15239" y="528827"/>
                </a:lnTo>
                <a:lnTo>
                  <a:pt x="9144" y="524256"/>
                </a:lnTo>
                <a:lnTo>
                  <a:pt x="4572" y="521208"/>
                </a:lnTo>
                <a:lnTo>
                  <a:pt x="4571" y="519683"/>
                </a:lnTo>
                <a:lnTo>
                  <a:pt x="1524" y="516636"/>
                </a:lnTo>
                <a:lnTo>
                  <a:pt x="1523" y="515111"/>
                </a:lnTo>
                <a:lnTo>
                  <a:pt x="0" y="510540"/>
                </a:lnTo>
                <a:lnTo>
                  <a:pt x="0" y="77724"/>
                </a:lnTo>
                <a:lnTo>
                  <a:pt x="1524" y="82296"/>
                </a:lnTo>
                <a:lnTo>
                  <a:pt x="1524" y="83820"/>
                </a:lnTo>
                <a:lnTo>
                  <a:pt x="4572" y="86868"/>
                </a:lnTo>
                <a:lnTo>
                  <a:pt x="4614" y="88420"/>
                </a:lnTo>
                <a:lnTo>
                  <a:pt x="6096" y="89408"/>
                </a:lnTo>
                <a:lnTo>
                  <a:pt x="6096" y="515111"/>
                </a:lnTo>
                <a:lnTo>
                  <a:pt x="7620" y="515112"/>
                </a:lnTo>
                <a:lnTo>
                  <a:pt x="15240" y="522731"/>
                </a:lnTo>
                <a:lnTo>
                  <a:pt x="27432" y="528828"/>
                </a:lnTo>
                <a:lnTo>
                  <a:pt x="32004" y="530351"/>
                </a:lnTo>
                <a:lnTo>
                  <a:pt x="35052" y="531876"/>
                </a:lnTo>
                <a:lnTo>
                  <a:pt x="44196" y="534923"/>
                </a:lnTo>
                <a:lnTo>
                  <a:pt x="50292" y="536448"/>
                </a:lnTo>
                <a:lnTo>
                  <a:pt x="54864" y="537971"/>
                </a:lnTo>
                <a:lnTo>
                  <a:pt x="79248" y="544067"/>
                </a:lnTo>
                <a:lnTo>
                  <a:pt x="94488" y="547115"/>
                </a:lnTo>
                <a:lnTo>
                  <a:pt x="103632" y="548639"/>
                </a:lnTo>
                <a:lnTo>
                  <a:pt x="111252" y="550163"/>
                </a:lnTo>
                <a:lnTo>
                  <a:pt x="161544" y="557784"/>
                </a:lnTo>
                <a:lnTo>
                  <a:pt x="199644" y="562355"/>
                </a:lnTo>
                <a:lnTo>
                  <a:pt x="214884" y="563880"/>
                </a:lnTo>
                <a:lnTo>
                  <a:pt x="228600" y="565404"/>
                </a:lnTo>
                <a:lnTo>
                  <a:pt x="324613" y="573024"/>
                </a:lnTo>
                <a:lnTo>
                  <a:pt x="379477" y="576072"/>
                </a:lnTo>
                <a:lnTo>
                  <a:pt x="455679" y="579120"/>
                </a:lnTo>
                <a:lnTo>
                  <a:pt x="521216" y="580644"/>
                </a:lnTo>
                <a:lnTo>
                  <a:pt x="818389" y="582167"/>
                </a:lnTo>
                <a:lnTo>
                  <a:pt x="760476" y="585216"/>
                </a:lnTo>
                <a:close/>
              </a:path>
              <a:path w="1219200" h="586739">
                <a:moveTo>
                  <a:pt x="818389" y="582167"/>
                </a:moveTo>
                <a:lnTo>
                  <a:pt x="699516" y="582167"/>
                </a:lnTo>
                <a:lnTo>
                  <a:pt x="699516" y="580643"/>
                </a:lnTo>
                <a:lnTo>
                  <a:pt x="763524" y="579119"/>
                </a:lnTo>
                <a:lnTo>
                  <a:pt x="841248" y="576071"/>
                </a:lnTo>
                <a:lnTo>
                  <a:pt x="894588" y="573023"/>
                </a:lnTo>
                <a:lnTo>
                  <a:pt x="957072" y="568451"/>
                </a:lnTo>
                <a:lnTo>
                  <a:pt x="1005840" y="563879"/>
                </a:lnTo>
                <a:lnTo>
                  <a:pt x="1057656" y="557783"/>
                </a:lnTo>
                <a:lnTo>
                  <a:pt x="1117092" y="548639"/>
                </a:lnTo>
                <a:lnTo>
                  <a:pt x="1170432" y="536447"/>
                </a:lnTo>
                <a:lnTo>
                  <a:pt x="1205484" y="521207"/>
                </a:lnTo>
                <a:lnTo>
                  <a:pt x="1208532" y="519683"/>
                </a:lnTo>
                <a:lnTo>
                  <a:pt x="1210056" y="518159"/>
                </a:lnTo>
                <a:lnTo>
                  <a:pt x="1211580" y="515111"/>
                </a:lnTo>
                <a:lnTo>
                  <a:pt x="1213104" y="510539"/>
                </a:lnTo>
                <a:lnTo>
                  <a:pt x="1214581" y="89408"/>
                </a:lnTo>
                <a:lnTo>
                  <a:pt x="1214628" y="86868"/>
                </a:lnTo>
                <a:lnTo>
                  <a:pt x="1217676" y="83820"/>
                </a:lnTo>
                <a:lnTo>
                  <a:pt x="1217676" y="82296"/>
                </a:lnTo>
                <a:lnTo>
                  <a:pt x="1219200" y="77724"/>
                </a:lnTo>
                <a:lnTo>
                  <a:pt x="1219200" y="510540"/>
                </a:lnTo>
                <a:lnTo>
                  <a:pt x="1217676" y="515111"/>
                </a:lnTo>
                <a:lnTo>
                  <a:pt x="1217676" y="516636"/>
                </a:lnTo>
                <a:lnTo>
                  <a:pt x="1214628" y="519683"/>
                </a:lnTo>
                <a:lnTo>
                  <a:pt x="1214628" y="521208"/>
                </a:lnTo>
                <a:lnTo>
                  <a:pt x="1210056" y="524256"/>
                </a:lnTo>
                <a:lnTo>
                  <a:pt x="1210056" y="525780"/>
                </a:lnTo>
                <a:lnTo>
                  <a:pt x="1188720" y="536448"/>
                </a:lnTo>
                <a:lnTo>
                  <a:pt x="1127760" y="551688"/>
                </a:lnTo>
                <a:lnTo>
                  <a:pt x="1077468" y="560832"/>
                </a:lnTo>
                <a:lnTo>
                  <a:pt x="1037844" y="565404"/>
                </a:lnTo>
                <a:lnTo>
                  <a:pt x="1016508" y="568452"/>
                </a:lnTo>
                <a:lnTo>
                  <a:pt x="995172" y="569976"/>
                </a:lnTo>
                <a:lnTo>
                  <a:pt x="972312" y="573024"/>
                </a:lnTo>
                <a:lnTo>
                  <a:pt x="923544" y="576072"/>
                </a:lnTo>
                <a:lnTo>
                  <a:pt x="897636" y="577596"/>
                </a:lnTo>
                <a:lnTo>
                  <a:pt x="871728" y="580644"/>
                </a:lnTo>
                <a:lnTo>
                  <a:pt x="845820" y="580644"/>
                </a:lnTo>
                <a:lnTo>
                  <a:pt x="818389" y="582167"/>
                </a:lnTo>
                <a:close/>
              </a:path>
              <a:path w="1219200" h="586739">
                <a:moveTo>
                  <a:pt x="672084" y="586740"/>
                </a:moveTo>
                <a:lnTo>
                  <a:pt x="547116" y="586740"/>
                </a:lnTo>
                <a:lnTo>
                  <a:pt x="487680" y="585216"/>
                </a:lnTo>
                <a:lnTo>
                  <a:pt x="731520" y="585216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575047" y="4901184"/>
            <a:ext cx="1210055" cy="5044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75047" y="4828032"/>
            <a:ext cx="1210055" cy="1447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70476" y="4823460"/>
            <a:ext cx="1219200" cy="586740"/>
          </a:xfrm>
          <a:custGeom>
            <a:avLst/>
            <a:gdLst/>
            <a:ahLst/>
            <a:cxnLst/>
            <a:rect l="l" t="t" r="r" b="b"/>
            <a:pathLst>
              <a:path w="1219200" h="586739">
                <a:moveTo>
                  <a:pt x="760476" y="2540"/>
                </a:moveTo>
                <a:lnTo>
                  <a:pt x="458724" y="2540"/>
                </a:lnTo>
                <a:lnTo>
                  <a:pt x="487680" y="1270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270"/>
                </a:lnTo>
                <a:lnTo>
                  <a:pt x="760476" y="2540"/>
                </a:lnTo>
                <a:close/>
              </a:path>
              <a:path w="1219200" h="586739">
                <a:moveTo>
                  <a:pt x="10668" y="92392"/>
                </a:moveTo>
                <a:lnTo>
                  <a:pt x="9144" y="91440"/>
                </a:lnTo>
                <a:lnTo>
                  <a:pt x="4572" y="87630"/>
                </a:lnTo>
                <a:lnTo>
                  <a:pt x="4572" y="86360"/>
                </a:lnTo>
                <a:lnTo>
                  <a:pt x="1524" y="83820"/>
                </a:lnTo>
                <a:lnTo>
                  <a:pt x="1524" y="81280"/>
                </a:lnTo>
                <a:lnTo>
                  <a:pt x="0" y="77470"/>
                </a:lnTo>
                <a:lnTo>
                  <a:pt x="0" y="76200"/>
                </a:lnTo>
                <a:lnTo>
                  <a:pt x="1524" y="72390"/>
                </a:lnTo>
                <a:lnTo>
                  <a:pt x="1524" y="69850"/>
                </a:lnTo>
                <a:lnTo>
                  <a:pt x="9144" y="62230"/>
                </a:lnTo>
                <a:lnTo>
                  <a:pt x="64008" y="40640"/>
                </a:lnTo>
                <a:lnTo>
                  <a:pt x="124968" y="27940"/>
                </a:lnTo>
                <a:lnTo>
                  <a:pt x="161544" y="24130"/>
                </a:lnTo>
                <a:lnTo>
                  <a:pt x="181356" y="20320"/>
                </a:lnTo>
                <a:lnTo>
                  <a:pt x="202692" y="17780"/>
                </a:lnTo>
                <a:lnTo>
                  <a:pt x="246888" y="15240"/>
                </a:lnTo>
                <a:lnTo>
                  <a:pt x="271272" y="11430"/>
                </a:lnTo>
                <a:lnTo>
                  <a:pt x="295656" y="10160"/>
                </a:lnTo>
                <a:lnTo>
                  <a:pt x="373380" y="5080"/>
                </a:lnTo>
                <a:lnTo>
                  <a:pt x="429768" y="2540"/>
                </a:lnTo>
                <a:lnTo>
                  <a:pt x="789432" y="2540"/>
                </a:lnTo>
                <a:lnTo>
                  <a:pt x="845820" y="5080"/>
                </a:lnTo>
                <a:lnTo>
                  <a:pt x="904113" y="8890"/>
                </a:lnTo>
                <a:lnTo>
                  <a:pt x="609600" y="8890"/>
                </a:lnTo>
                <a:lnTo>
                  <a:pt x="548640" y="10160"/>
                </a:lnTo>
                <a:lnTo>
                  <a:pt x="487680" y="10160"/>
                </a:lnTo>
                <a:lnTo>
                  <a:pt x="429768" y="12700"/>
                </a:lnTo>
                <a:lnTo>
                  <a:pt x="402336" y="12700"/>
                </a:lnTo>
                <a:lnTo>
                  <a:pt x="347472" y="16510"/>
                </a:lnTo>
                <a:lnTo>
                  <a:pt x="297180" y="19050"/>
                </a:lnTo>
                <a:lnTo>
                  <a:pt x="272796" y="22860"/>
                </a:lnTo>
                <a:lnTo>
                  <a:pt x="225552" y="25400"/>
                </a:lnTo>
                <a:lnTo>
                  <a:pt x="163068" y="33020"/>
                </a:lnTo>
                <a:lnTo>
                  <a:pt x="109728" y="40640"/>
                </a:lnTo>
                <a:lnTo>
                  <a:pt x="79248" y="46990"/>
                </a:lnTo>
                <a:lnTo>
                  <a:pt x="65532" y="49530"/>
                </a:lnTo>
                <a:lnTo>
                  <a:pt x="44196" y="55880"/>
                </a:lnTo>
                <a:lnTo>
                  <a:pt x="35052" y="60960"/>
                </a:lnTo>
                <a:lnTo>
                  <a:pt x="25908" y="63500"/>
                </a:lnTo>
                <a:lnTo>
                  <a:pt x="19812" y="66040"/>
                </a:lnTo>
                <a:lnTo>
                  <a:pt x="12192" y="72390"/>
                </a:lnTo>
                <a:lnTo>
                  <a:pt x="11684" y="73660"/>
                </a:lnTo>
                <a:lnTo>
                  <a:pt x="10668" y="73660"/>
                </a:lnTo>
                <a:lnTo>
                  <a:pt x="10668" y="92392"/>
                </a:lnTo>
                <a:close/>
              </a:path>
              <a:path w="1219200" h="586739">
                <a:moveTo>
                  <a:pt x="1208532" y="76200"/>
                </a:moveTo>
                <a:lnTo>
                  <a:pt x="1207008" y="72390"/>
                </a:lnTo>
                <a:lnTo>
                  <a:pt x="1199388" y="66040"/>
                </a:lnTo>
                <a:lnTo>
                  <a:pt x="1193292" y="63500"/>
                </a:lnTo>
                <a:lnTo>
                  <a:pt x="1185672" y="60960"/>
                </a:lnTo>
                <a:lnTo>
                  <a:pt x="1176528" y="55880"/>
                </a:lnTo>
                <a:lnTo>
                  <a:pt x="1165860" y="53340"/>
                </a:lnTo>
                <a:lnTo>
                  <a:pt x="1153668" y="49530"/>
                </a:lnTo>
                <a:lnTo>
                  <a:pt x="1126236" y="43180"/>
                </a:lnTo>
                <a:lnTo>
                  <a:pt x="1109472" y="40640"/>
                </a:lnTo>
                <a:lnTo>
                  <a:pt x="1092708" y="39370"/>
                </a:lnTo>
                <a:lnTo>
                  <a:pt x="1075944" y="35560"/>
                </a:lnTo>
                <a:lnTo>
                  <a:pt x="993648" y="25400"/>
                </a:lnTo>
                <a:lnTo>
                  <a:pt x="946404" y="22860"/>
                </a:lnTo>
                <a:lnTo>
                  <a:pt x="922020" y="19050"/>
                </a:lnTo>
                <a:lnTo>
                  <a:pt x="871728" y="16510"/>
                </a:lnTo>
                <a:lnTo>
                  <a:pt x="816864" y="12700"/>
                </a:lnTo>
                <a:lnTo>
                  <a:pt x="789432" y="12700"/>
                </a:lnTo>
                <a:lnTo>
                  <a:pt x="731520" y="10160"/>
                </a:lnTo>
                <a:lnTo>
                  <a:pt x="672084" y="10160"/>
                </a:lnTo>
                <a:lnTo>
                  <a:pt x="609600" y="8890"/>
                </a:lnTo>
                <a:lnTo>
                  <a:pt x="904113" y="8890"/>
                </a:lnTo>
                <a:lnTo>
                  <a:pt x="923544" y="10160"/>
                </a:lnTo>
                <a:lnTo>
                  <a:pt x="947928" y="11430"/>
                </a:lnTo>
                <a:lnTo>
                  <a:pt x="972312" y="15240"/>
                </a:lnTo>
                <a:lnTo>
                  <a:pt x="1016508" y="17780"/>
                </a:lnTo>
                <a:lnTo>
                  <a:pt x="1037844" y="20320"/>
                </a:lnTo>
                <a:lnTo>
                  <a:pt x="1057656" y="24130"/>
                </a:lnTo>
                <a:lnTo>
                  <a:pt x="1075944" y="25400"/>
                </a:lnTo>
                <a:lnTo>
                  <a:pt x="1094232" y="27940"/>
                </a:lnTo>
                <a:lnTo>
                  <a:pt x="1127760" y="34290"/>
                </a:lnTo>
                <a:lnTo>
                  <a:pt x="1155192" y="40640"/>
                </a:lnTo>
                <a:lnTo>
                  <a:pt x="1167384" y="43180"/>
                </a:lnTo>
                <a:lnTo>
                  <a:pt x="1188720" y="50800"/>
                </a:lnTo>
                <a:lnTo>
                  <a:pt x="1203960" y="57150"/>
                </a:lnTo>
                <a:lnTo>
                  <a:pt x="1210056" y="62230"/>
                </a:lnTo>
                <a:lnTo>
                  <a:pt x="1217676" y="69850"/>
                </a:lnTo>
                <a:lnTo>
                  <a:pt x="1217676" y="72390"/>
                </a:lnTo>
                <a:lnTo>
                  <a:pt x="1218184" y="73660"/>
                </a:lnTo>
                <a:lnTo>
                  <a:pt x="1208532" y="73660"/>
                </a:lnTo>
                <a:lnTo>
                  <a:pt x="1208532" y="76200"/>
                </a:lnTo>
                <a:close/>
              </a:path>
              <a:path w="1219200" h="586739">
                <a:moveTo>
                  <a:pt x="10668" y="76200"/>
                </a:moveTo>
                <a:lnTo>
                  <a:pt x="10668" y="73660"/>
                </a:lnTo>
                <a:lnTo>
                  <a:pt x="11684" y="73660"/>
                </a:lnTo>
                <a:lnTo>
                  <a:pt x="10668" y="76200"/>
                </a:lnTo>
                <a:close/>
              </a:path>
              <a:path w="1219200" h="586739">
                <a:moveTo>
                  <a:pt x="1208532" y="92392"/>
                </a:moveTo>
                <a:lnTo>
                  <a:pt x="1208532" y="73660"/>
                </a:lnTo>
                <a:lnTo>
                  <a:pt x="1218184" y="73660"/>
                </a:lnTo>
                <a:lnTo>
                  <a:pt x="1219200" y="76200"/>
                </a:lnTo>
                <a:lnTo>
                  <a:pt x="1219200" y="77470"/>
                </a:lnTo>
                <a:lnTo>
                  <a:pt x="1217676" y="81280"/>
                </a:lnTo>
                <a:lnTo>
                  <a:pt x="1217676" y="83820"/>
                </a:lnTo>
                <a:lnTo>
                  <a:pt x="1214628" y="86360"/>
                </a:lnTo>
                <a:lnTo>
                  <a:pt x="1214628" y="87630"/>
                </a:lnTo>
                <a:lnTo>
                  <a:pt x="1210056" y="91440"/>
                </a:lnTo>
                <a:lnTo>
                  <a:pt x="1208532" y="92392"/>
                </a:lnTo>
                <a:close/>
              </a:path>
              <a:path w="1219200" h="586739">
                <a:moveTo>
                  <a:pt x="871728" y="580390"/>
                </a:moveTo>
                <a:lnTo>
                  <a:pt x="347472" y="580390"/>
                </a:lnTo>
                <a:lnTo>
                  <a:pt x="321564" y="579120"/>
                </a:lnTo>
                <a:lnTo>
                  <a:pt x="295656" y="575310"/>
                </a:lnTo>
                <a:lnTo>
                  <a:pt x="248412" y="572770"/>
                </a:lnTo>
                <a:lnTo>
                  <a:pt x="224028" y="568960"/>
                </a:lnTo>
                <a:lnTo>
                  <a:pt x="202692" y="567690"/>
                </a:lnTo>
                <a:lnTo>
                  <a:pt x="181356" y="565150"/>
                </a:lnTo>
                <a:lnTo>
                  <a:pt x="161544" y="563880"/>
                </a:lnTo>
                <a:lnTo>
                  <a:pt x="124968" y="557530"/>
                </a:lnTo>
                <a:lnTo>
                  <a:pt x="91440" y="551180"/>
                </a:lnTo>
                <a:lnTo>
                  <a:pt x="64008" y="544830"/>
                </a:lnTo>
                <a:lnTo>
                  <a:pt x="51816" y="542290"/>
                </a:lnTo>
                <a:lnTo>
                  <a:pt x="30480" y="535940"/>
                </a:lnTo>
                <a:lnTo>
                  <a:pt x="22860" y="530860"/>
                </a:lnTo>
                <a:lnTo>
                  <a:pt x="15240" y="528320"/>
                </a:lnTo>
                <a:lnTo>
                  <a:pt x="9144" y="523240"/>
                </a:lnTo>
                <a:lnTo>
                  <a:pt x="4572" y="520700"/>
                </a:lnTo>
                <a:lnTo>
                  <a:pt x="4572" y="519430"/>
                </a:lnTo>
                <a:lnTo>
                  <a:pt x="1524" y="515620"/>
                </a:lnTo>
                <a:lnTo>
                  <a:pt x="1524" y="514350"/>
                </a:lnTo>
                <a:lnTo>
                  <a:pt x="0" y="510540"/>
                </a:lnTo>
                <a:lnTo>
                  <a:pt x="0" y="77470"/>
                </a:lnTo>
                <a:lnTo>
                  <a:pt x="1524" y="81280"/>
                </a:lnTo>
                <a:lnTo>
                  <a:pt x="1524" y="83820"/>
                </a:lnTo>
                <a:lnTo>
                  <a:pt x="4572" y="86360"/>
                </a:lnTo>
                <a:lnTo>
                  <a:pt x="4572" y="87630"/>
                </a:lnTo>
                <a:lnTo>
                  <a:pt x="9144" y="91440"/>
                </a:lnTo>
                <a:lnTo>
                  <a:pt x="10668" y="92392"/>
                </a:lnTo>
                <a:lnTo>
                  <a:pt x="10668" y="511810"/>
                </a:lnTo>
                <a:lnTo>
                  <a:pt x="11176" y="511810"/>
                </a:lnTo>
                <a:lnTo>
                  <a:pt x="12192" y="514350"/>
                </a:lnTo>
                <a:lnTo>
                  <a:pt x="12954" y="514350"/>
                </a:lnTo>
                <a:lnTo>
                  <a:pt x="15240" y="518160"/>
                </a:lnTo>
                <a:lnTo>
                  <a:pt x="18288" y="518160"/>
                </a:lnTo>
                <a:lnTo>
                  <a:pt x="19812" y="519430"/>
                </a:lnTo>
                <a:lnTo>
                  <a:pt x="25908" y="523240"/>
                </a:lnTo>
                <a:lnTo>
                  <a:pt x="33528" y="527050"/>
                </a:lnTo>
                <a:lnTo>
                  <a:pt x="42672" y="529590"/>
                </a:lnTo>
                <a:lnTo>
                  <a:pt x="53340" y="533400"/>
                </a:lnTo>
                <a:lnTo>
                  <a:pt x="65532" y="535940"/>
                </a:lnTo>
                <a:lnTo>
                  <a:pt x="92964" y="542290"/>
                </a:lnTo>
                <a:lnTo>
                  <a:pt x="143256" y="551180"/>
                </a:lnTo>
                <a:lnTo>
                  <a:pt x="163068" y="552450"/>
                </a:lnTo>
                <a:lnTo>
                  <a:pt x="182880" y="556260"/>
                </a:lnTo>
                <a:lnTo>
                  <a:pt x="204216" y="558800"/>
                </a:lnTo>
                <a:lnTo>
                  <a:pt x="225552" y="560070"/>
                </a:lnTo>
                <a:lnTo>
                  <a:pt x="248412" y="563880"/>
                </a:lnTo>
                <a:lnTo>
                  <a:pt x="347472" y="568960"/>
                </a:lnTo>
                <a:lnTo>
                  <a:pt x="429768" y="574040"/>
                </a:lnTo>
                <a:lnTo>
                  <a:pt x="458724" y="574040"/>
                </a:lnTo>
                <a:lnTo>
                  <a:pt x="487680" y="575310"/>
                </a:lnTo>
                <a:lnTo>
                  <a:pt x="547116" y="576580"/>
                </a:lnTo>
                <a:lnTo>
                  <a:pt x="897636" y="576580"/>
                </a:lnTo>
                <a:lnTo>
                  <a:pt x="871728" y="580390"/>
                </a:lnTo>
                <a:close/>
              </a:path>
              <a:path w="1219200" h="586739">
                <a:moveTo>
                  <a:pt x="760476" y="152400"/>
                </a:moveTo>
                <a:lnTo>
                  <a:pt x="458724" y="152400"/>
                </a:lnTo>
                <a:lnTo>
                  <a:pt x="429768" y="149860"/>
                </a:lnTo>
                <a:lnTo>
                  <a:pt x="347472" y="146050"/>
                </a:lnTo>
                <a:lnTo>
                  <a:pt x="295656" y="142240"/>
                </a:lnTo>
                <a:lnTo>
                  <a:pt x="248412" y="139700"/>
                </a:lnTo>
                <a:lnTo>
                  <a:pt x="224028" y="137160"/>
                </a:lnTo>
                <a:lnTo>
                  <a:pt x="181356" y="132080"/>
                </a:lnTo>
                <a:lnTo>
                  <a:pt x="161544" y="130810"/>
                </a:lnTo>
                <a:lnTo>
                  <a:pt x="124968" y="124460"/>
                </a:lnTo>
                <a:lnTo>
                  <a:pt x="91440" y="118110"/>
                </a:lnTo>
                <a:lnTo>
                  <a:pt x="64008" y="111760"/>
                </a:lnTo>
                <a:lnTo>
                  <a:pt x="51816" y="109220"/>
                </a:lnTo>
                <a:lnTo>
                  <a:pt x="30480" y="102870"/>
                </a:lnTo>
                <a:lnTo>
                  <a:pt x="15240" y="95250"/>
                </a:lnTo>
                <a:lnTo>
                  <a:pt x="10668" y="92392"/>
                </a:lnTo>
                <a:lnTo>
                  <a:pt x="10668" y="77470"/>
                </a:lnTo>
                <a:lnTo>
                  <a:pt x="12192" y="81280"/>
                </a:lnTo>
                <a:lnTo>
                  <a:pt x="12954" y="81280"/>
                </a:lnTo>
                <a:lnTo>
                  <a:pt x="15240" y="85090"/>
                </a:lnTo>
                <a:lnTo>
                  <a:pt x="17526" y="85090"/>
                </a:lnTo>
                <a:lnTo>
                  <a:pt x="19812" y="86360"/>
                </a:lnTo>
                <a:lnTo>
                  <a:pt x="25908" y="91440"/>
                </a:lnTo>
                <a:lnTo>
                  <a:pt x="33528" y="93980"/>
                </a:lnTo>
                <a:lnTo>
                  <a:pt x="42672" y="96520"/>
                </a:lnTo>
                <a:lnTo>
                  <a:pt x="53340" y="100330"/>
                </a:lnTo>
                <a:lnTo>
                  <a:pt x="65532" y="102870"/>
                </a:lnTo>
                <a:lnTo>
                  <a:pt x="92964" y="109220"/>
                </a:lnTo>
                <a:lnTo>
                  <a:pt x="143256" y="118110"/>
                </a:lnTo>
                <a:lnTo>
                  <a:pt x="163068" y="119380"/>
                </a:lnTo>
                <a:lnTo>
                  <a:pt x="182880" y="123190"/>
                </a:lnTo>
                <a:lnTo>
                  <a:pt x="204216" y="125730"/>
                </a:lnTo>
                <a:lnTo>
                  <a:pt x="225552" y="127000"/>
                </a:lnTo>
                <a:lnTo>
                  <a:pt x="272796" y="132080"/>
                </a:lnTo>
                <a:lnTo>
                  <a:pt x="321564" y="134620"/>
                </a:lnTo>
                <a:lnTo>
                  <a:pt x="347472" y="137160"/>
                </a:lnTo>
                <a:lnTo>
                  <a:pt x="429768" y="140970"/>
                </a:lnTo>
                <a:lnTo>
                  <a:pt x="458724" y="140970"/>
                </a:lnTo>
                <a:lnTo>
                  <a:pt x="547116" y="144780"/>
                </a:lnTo>
                <a:lnTo>
                  <a:pt x="884682" y="144780"/>
                </a:lnTo>
                <a:lnTo>
                  <a:pt x="845820" y="147320"/>
                </a:lnTo>
                <a:lnTo>
                  <a:pt x="818388" y="148590"/>
                </a:lnTo>
                <a:lnTo>
                  <a:pt x="760476" y="152400"/>
                </a:lnTo>
                <a:close/>
              </a:path>
              <a:path w="1219200" h="586739">
                <a:moveTo>
                  <a:pt x="1208532" y="81280"/>
                </a:moveTo>
                <a:lnTo>
                  <a:pt x="1207008" y="81280"/>
                </a:lnTo>
                <a:lnTo>
                  <a:pt x="1208532" y="77470"/>
                </a:lnTo>
                <a:lnTo>
                  <a:pt x="1208532" y="81280"/>
                </a:lnTo>
                <a:close/>
              </a:path>
              <a:path w="1219200" h="586739">
                <a:moveTo>
                  <a:pt x="1218692" y="511810"/>
                </a:moveTo>
                <a:lnTo>
                  <a:pt x="1208532" y="511810"/>
                </a:lnTo>
                <a:lnTo>
                  <a:pt x="1208532" y="92392"/>
                </a:lnTo>
                <a:lnTo>
                  <a:pt x="1210056" y="91440"/>
                </a:lnTo>
                <a:lnTo>
                  <a:pt x="1214628" y="87630"/>
                </a:lnTo>
                <a:lnTo>
                  <a:pt x="1214628" y="86360"/>
                </a:lnTo>
                <a:lnTo>
                  <a:pt x="1217676" y="83820"/>
                </a:lnTo>
                <a:lnTo>
                  <a:pt x="1217676" y="81280"/>
                </a:lnTo>
                <a:lnTo>
                  <a:pt x="1219200" y="77470"/>
                </a:lnTo>
                <a:lnTo>
                  <a:pt x="1219200" y="510540"/>
                </a:lnTo>
                <a:lnTo>
                  <a:pt x="1218692" y="511810"/>
                </a:lnTo>
                <a:close/>
              </a:path>
              <a:path w="1219200" h="586739">
                <a:moveTo>
                  <a:pt x="12954" y="81280"/>
                </a:moveTo>
                <a:lnTo>
                  <a:pt x="12192" y="81280"/>
                </a:lnTo>
                <a:lnTo>
                  <a:pt x="12192" y="80010"/>
                </a:lnTo>
                <a:lnTo>
                  <a:pt x="12954" y="81280"/>
                </a:lnTo>
                <a:close/>
              </a:path>
              <a:path w="1219200" h="586739">
                <a:moveTo>
                  <a:pt x="1208532" y="85090"/>
                </a:moveTo>
                <a:lnTo>
                  <a:pt x="1203960" y="85090"/>
                </a:lnTo>
                <a:lnTo>
                  <a:pt x="1207008" y="80010"/>
                </a:lnTo>
                <a:lnTo>
                  <a:pt x="1207008" y="81280"/>
                </a:lnTo>
                <a:lnTo>
                  <a:pt x="1208532" y="81280"/>
                </a:lnTo>
                <a:lnTo>
                  <a:pt x="1208532" y="85090"/>
                </a:lnTo>
                <a:close/>
              </a:path>
              <a:path w="1219200" h="586739">
                <a:moveTo>
                  <a:pt x="17526" y="85090"/>
                </a:moveTo>
                <a:lnTo>
                  <a:pt x="15240" y="85090"/>
                </a:lnTo>
                <a:lnTo>
                  <a:pt x="15240" y="83820"/>
                </a:lnTo>
                <a:lnTo>
                  <a:pt x="17526" y="85090"/>
                </a:lnTo>
                <a:close/>
              </a:path>
              <a:path w="1219200" h="586739">
                <a:moveTo>
                  <a:pt x="884682" y="144780"/>
                </a:moveTo>
                <a:lnTo>
                  <a:pt x="672084" y="144780"/>
                </a:lnTo>
                <a:lnTo>
                  <a:pt x="760476" y="140970"/>
                </a:lnTo>
                <a:lnTo>
                  <a:pt x="789432" y="140970"/>
                </a:lnTo>
                <a:lnTo>
                  <a:pt x="871728" y="137160"/>
                </a:lnTo>
                <a:lnTo>
                  <a:pt x="897636" y="134620"/>
                </a:lnTo>
                <a:lnTo>
                  <a:pt x="946404" y="132080"/>
                </a:lnTo>
                <a:lnTo>
                  <a:pt x="993648" y="127000"/>
                </a:lnTo>
                <a:lnTo>
                  <a:pt x="1014984" y="125730"/>
                </a:lnTo>
                <a:lnTo>
                  <a:pt x="1036320" y="123190"/>
                </a:lnTo>
                <a:lnTo>
                  <a:pt x="1056132" y="119380"/>
                </a:lnTo>
                <a:lnTo>
                  <a:pt x="1075944" y="118110"/>
                </a:lnTo>
                <a:lnTo>
                  <a:pt x="1126236" y="109220"/>
                </a:lnTo>
                <a:lnTo>
                  <a:pt x="1185672" y="93980"/>
                </a:lnTo>
                <a:lnTo>
                  <a:pt x="1203960" y="83820"/>
                </a:lnTo>
                <a:lnTo>
                  <a:pt x="1203960" y="85090"/>
                </a:lnTo>
                <a:lnTo>
                  <a:pt x="1208532" y="85090"/>
                </a:lnTo>
                <a:lnTo>
                  <a:pt x="1208532" y="92392"/>
                </a:lnTo>
                <a:lnTo>
                  <a:pt x="1203960" y="95250"/>
                </a:lnTo>
                <a:lnTo>
                  <a:pt x="1188720" y="102870"/>
                </a:lnTo>
                <a:lnTo>
                  <a:pt x="1179576" y="106680"/>
                </a:lnTo>
                <a:lnTo>
                  <a:pt x="1155192" y="111760"/>
                </a:lnTo>
                <a:lnTo>
                  <a:pt x="1127760" y="118110"/>
                </a:lnTo>
                <a:lnTo>
                  <a:pt x="1077468" y="127000"/>
                </a:lnTo>
                <a:lnTo>
                  <a:pt x="1057656" y="130810"/>
                </a:lnTo>
                <a:lnTo>
                  <a:pt x="1037844" y="132080"/>
                </a:lnTo>
                <a:lnTo>
                  <a:pt x="972312" y="139700"/>
                </a:lnTo>
                <a:lnTo>
                  <a:pt x="923544" y="142240"/>
                </a:lnTo>
                <a:lnTo>
                  <a:pt x="884682" y="144780"/>
                </a:lnTo>
                <a:close/>
              </a:path>
              <a:path w="1219200" h="586739">
                <a:moveTo>
                  <a:pt x="672084" y="153670"/>
                </a:moveTo>
                <a:lnTo>
                  <a:pt x="547116" y="153670"/>
                </a:lnTo>
                <a:lnTo>
                  <a:pt x="487680" y="152400"/>
                </a:lnTo>
                <a:lnTo>
                  <a:pt x="731520" y="152400"/>
                </a:lnTo>
                <a:lnTo>
                  <a:pt x="672084" y="153670"/>
                </a:lnTo>
                <a:close/>
              </a:path>
              <a:path w="1219200" h="586739">
                <a:moveTo>
                  <a:pt x="11176" y="511810"/>
                </a:moveTo>
                <a:lnTo>
                  <a:pt x="10668" y="511810"/>
                </a:lnTo>
                <a:lnTo>
                  <a:pt x="10668" y="510540"/>
                </a:lnTo>
                <a:lnTo>
                  <a:pt x="11176" y="511810"/>
                </a:lnTo>
                <a:close/>
              </a:path>
              <a:path w="1219200" h="586739">
                <a:moveTo>
                  <a:pt x="1217676" y="514350"/>
                </a:moveTo>
                <a:lnTo>
                  <a:pt x="1207008" y="514350"/>
                </a:lnTo>
                <a:lnTo>
                  <a:pt x="1208532" y="510540"/>
                </a:lnTo>
                <a:lnTo>
                  <a:pt x="1208532" y="511810"/>
                </a:lnTo>
                <a:lnTo>
                  <a:pt x="1218692" y="511810"/>
                </a:lnTo>
                <a:lnTo>
                  <a:pt x="1217676" y="514350"/>
                </a:lnTo>
                <a:close/>
              </a:path>
              <a:path w="1219200" h="586739">
                <a:moveTo>
                  <a:pt x="12954" y="514350"/>
                </a:moveTo>
                <a:lnTo>
                  <a:pt x="12192" y="514350"/>
                </a:lnTo>
                <a:lnTo>
                  <a:pt x="12192" y="513080"/>
                </a:lnTo>
                <a:lnTo>
                  <a:pt x="12954" y="514350"/>
                </a:lnTo>
                <a:close/>
              </a:path>
              <a:path w="1219200" h="586739">
                <a:moveTo>
                  <a:pt x="1215644" y="518160"/>
                </a:moveTo>
                <a:lnTo>
                  <a:pt x="1203960" y="518160"/>
                </a:lnTo>
                <a:lnTo>
                  <a:pt x="1207008" y="513080"/>
                </a:lnTo>
                <a:lnTo>
                  <a:pt x="1207008" y="514350"/>
                </a:lnTo>
                <a:lnTo>
                  <a:pt x="1217676" y="514350"/>
                </a:lnTo>
                <a:lnTo>
                  <a:pt x="1217676" y="515620"/>
                </a:lnTo>
                <a:lnTo>
                  <a:pt x="1215644" y="518160"/>
                </a:lnTo>
                <a:close/>
              </a:path>
              <a:path w="1219200" h="586739">
                <a:moveTo>
                  <a:pt x="18288" y="518160"/>
                </a:moveTo>
                <a:lnTo>
                  <a:pt x="15240" y="518160"/>
                </a:lnTo>
                <a:lnTo>
                  <a:pt x="15240" y="515620"/>
                </a:lnTo>
                <a:lnTo>
                  <a:pt x="18288" y="518160"/>
                </a:lnTo>
                <a:close/>
              </a:path>
              <a:path w="1219200" h="586739">
                <a:moveTo>
                  <a:pt x="897636" y="576580"/>
                </a:moveTo>
                <a:lnTo>
                  <a:pt x="672084" y="576580"/>
                </a:lnTo>
                <a:lnTo>
                  <a:pt x="731520" y="575310"/>
                </a:lnTo>
                <a:lnTo>
                  <a:pt x="760476" y="574040"/>
                </a:lnTo>
                <a:lnTo>
                  <a:pt x="789432" y="574040"/>
                </a:lnTo>
                <a:lnTo>
                  <a:pt x="871728" y="568960"/>
                </a:lnTo>
                <a:lnTo>
                  <a:pt x="946404" y="565150"/>
                </a:lnTo>
                <a:lnTo>
                  <a:pt x="970788" y="561340"/>
                </a:lnTo>
                <a:lnTo>
                  <a:pt x="1014984" y="558800"/>
                </a:lnTo>
                <a:lnTo>
                  <a:pt x="1036320" y="556260"/>
                </a:lnTo>
                <a:lnTo>
                  <a:pt x="1056132" y="552450"/>
                </a:lnTo>
                <a:lnTo>
                  <a:pt x="1075944" y="551180"/>
                </a:lnTo>
                <a:lnTo>
                  <a:pt x="1126236" y="542290"/>
                </a:lnTo>
                <a:lnTo>
                  <a:pt x="1153668" y="535940"/>
                </a:lnTo>
                <a:lnTo>
                  <a:pt x="1165860" y="533400"/>
                </a:lnTo>
                <a:lnTo>
                  <a:pt x="1175004" y="529590"/>
                </a:lnTo>
                <a:lnTo>
                  <a:pt x="1185672" y="527050"/>
                </a:lnTo>
                <a:lnTo>
                  <a:pt x="1193292" y="523240"/>
                </a:lnTo>
                <a:lnTo>
                  <a:pt x="1199388" y="520700"/>
                </a:lnTo>
                <a:lnTo>
                  <a:pt x="1203960" y="515620"/>
                </a:lnTo>
                <a:lnTo>
                  <a:pt x="1203960" y="518160"/>
                </a:lnTo>
                <a:lnTo>
                  <a:pt x="1215644" y="518160"/>
                </a:lnTo>
                <a:lnTo>
                  <a:pt x="1214628" y="519430"/>
                </a:lnTo>
                <a:lnTo>
                  <a:pt x="1214628" y="520700"/>
                </a:lnTo>
                <a:lnTo>
                  <a:pt x="1210056" y="523240"/>
                </a:lnTo>
                <a:lnTo>
                  <a:pt x="1210056" y="525780"/>
                </a:lnTo>
                <a:lnTo>
                  <a:pt x="1188720" y="535940"/>
                </a:lnTo>
                <a:lnTo>
                  <a:pt x="1179576" y="538480"/>
                </a:lnTo>
                <a:lnTo>
                  <a:pt x="1155192" y="544830"/>
                </a:lnTo>
                <a:lnTo>
                  <a:pt x="1127760" y="551180"/>
                </a:lnTo>
                <a:lnTo>
                  <a:pt x="1077468" y="560070"/>
                </a:lnTo>
                <a:lnTo>
                  <a:pt x="1057656" y="563880"/>
                </a:lnTo>
                <a:lnTo>
                  <a:pt x="1037844" y="565150"/>
                </a:lnTo>
                <a:lnTo>
                  <a:pt x="1016508" y="567690"/>
                </a:lnTo>
                <a:lnTo>
                  <a:pt x="995172" y="568960"/>
                </a:lnTo>
                <a:lnTo>
                  <a:pt x="972312" y="572770"/>
                </a:lnTo>
                <a:lnTo>
                  <a:pt x="897636" y="576580"/>
                </a:lnTo>
                <a:close/>
              </a:path>
              <a:path w="1219200" h="586739">
                <a:moveTo>
                  <a:pt x="760476" y="584200"/>
                </a:moveTo>
                <a:lnTo>
                  <a:pt x="458724" y="584200"/>
                </a:lnTo>
                <a:lnTo>
                  <a:pt x="374904" y="580390"/>
                </a:lnTo>
                <a:lnTo>
                  <a:pt x="845820" y="580390"/>
                </a:lnTo>
                <a:lnTo>
                  <a:pt x="760476" y="584200"/>
                </a:lnTo>
                <a:close/>
              </a:path>
              <a:path w="1219200" h="586739">
                <a:moveTo>
                  <a:pt x="672084" y="586740"/>
                </a:moveTo>
                <a:lnTo>
                  <a:pt x="547116" y="586740"/>
                </a:lnTo>
                <a:lnTo>
                  <a:pt x="487680" y="584200"/>
                </a:lnTo>
                <a:lnTo>
                  <a:pt x="731520" y="584200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903655" y="5066750"/>
            <a:ext cx="5530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latin typeface="Times New Roman"/>
                <a:cs typeface="Times New Roman"/>
              </a:rPr>
              <a:t>AML</a:t>
            </a:r>
            <a:r>
              <a:rPr sz="900" spc="-15">
                <a:latin typeface="Times New Roman"/>
                <a:cs typeface="Times New Roman"/>
              </a:rPr>
              <a:t> </a:t>
            </a:r>
            <a:r>
              <a:rPr sz="900" spc="40">
                <a:latin typeface="Times New Roman"/>
                <a:cs typeface="Times New Roman"/>
              </a:rPr>
              <a:t>Mart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929884" y="4828032"/>
            <a:ext cx="1198245" cy="407034"/>
          </a:xfrm>
          <a:custGeom>
            <a:avLst/>
            <a:gdLst/>
            <a:ahLst/>
            <a:cxnLst/>
            <a:rect l="l" t="t" r="r" b="b"/>
            <a:pathLst>
              <a:path w="1198245" h="407035">
                <a:moveTo>
                  <a:pt x="1197864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29284" y="0"/>
                </a:lnTo>
                <a:lnTo>
                  <a:pt x="1197864" y="68580"/>
                </a:lnTo>
                <a:lnTo>
                  <a:pt x="1197864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26835" y="4824984"/>
            <a:ext cx="1203960" cy="413384"/>
          </a:xfrm>
          <a:custGeom>
            <a:avLst/>
            <a:gdLst/>
            <a:ahLst/>
            <a:cxnLst/>
            <a:rect l="l" t="t" r="r" b="b"/>
            <a:pathLst>
              <a:path w="1203959" h="413385">
                <a:moveTo>
                  <a:pt x="1203960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904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406908"/>
                </a:lnTo>
                <a:lnTo>
                  <a:pt x="3048" y="406908"/>
                </a:lnTo>
                <a:lnTo>
                  <a:pt x="6096" y="409956"/>
                </a:lnTo>
                <a:lnTo>
                  <a:pt x="1203960" y="409956"/>
                </a:lnTo>
                <a:lnTo>
                  <a:pt x="1203960" y="413004"/>
                </a:lnTo>
                <a:close/>
              </a:path>
              <a:path w="1203959" h="41338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03959" h="413385">
                <a:moveTo>
                  <a:pt x="1197864" y="73152"/>
                </a:moveTo>
                <a:lnTo>
                  <a:pt x="1130808" y="6096"/>
                </a:lnTo>
                <a:lnTo>
                  <a:pt x="6096" y="6096"/>
                </a:lnTo>
                <a:lnTo>
                  <a:pt x="6096" y="3048"/>
                </a:lnTo>
                <a:lnTo>
                  <a:pt x="1136904" y="3048"/>
                </a:lnTo>
                <a:lnTo>
                  <a:pt x="1203960" y="70104"/>
                </a:lnTo>
                <a:lnTo>
                  <a:pt x="1203960" y="71628"/>
                </a:lnTo>
                <a:lnTo>
                  <a:pt x="1197864" y="71628"/>
                </a:lnTo>
                <a:lnTo>
                  <a:pt x="1197864" y="73152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1197864" y="71628"/>
                </a:lnTo>
                <a:lnTo>
                  <a:pt x="1203960" y="71628"/>
                </a:lnTo>
                <a:lnTo>
                  <a:pt x="1203960" y="406908"/>
                </a:lnTo>
                <a:lnTo>
                  <a:pt x="1200912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6096" y="409956"/>
                </a:moveTo>
                <a:lnTo>
                  <a:pt x="3048" y="406908"/>
                </a:lnTo>
                <a:lnTo>
                  <a:pt x="6096" y="406908"/>
                </a:lnTo>
                <a:lnTo>
                  <a:pt x="6096" y="409956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6096" y="409956"/>
                </a:lnTo>
                <a:lnTo>
                  <a:pt x="6096" y="406908"/>
                </a:lnTo>
                <a:lnTo>
                  <a:pt x="1197864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1203960" y="409956"/>
                </a:moveTo>
                <a:lnTo>
                  <a:pt x="1197864" y="409956"/>
                </a:lnTo>
                <a:lnTo>
                  <a:pt x="1200912" y="406908"/>
                </a:lnTo>
                <a:lnTo>
                  <a:pt x="1203960" y="406908"/>
                </a:lnTo>
                <a:lnTo>
                  <a:pt x="1203960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119816" y="4893023"/>
            <a:ext cx="78486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5">
                <a:latin typeface="Times New Roman"/>
                <a:cs typeface="Times New Roman"/>
              </a:rPr>
              <a:t>AML </a:t>
            </a:r>
            <a:r>
              <a:rPr sz="900" spc="60">
                <a:latin typeface="Times New Roman"/>
                <a:cs typeface="Times New Roman"/>
              </a:rPr>
              <a:t>DS</a:t>
            </a:r>
            <a:r>
              <a:rPr sz="900" spc="30">
                <a:latin typeface="Times New Roman"/>
                <a:cs typeface="Times New Roman"/>
              </a:rPr>
              <a:t> </a:t>
            </a:r>
            <a:r>
              <a:rPr sz="900" spc="40">
                <a:latin typeface="Times New Roman"/>
                <a:cs typeface="Times New Roman"/>
              </a:rPr>
              <a:t>Batch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041136" y="4910328"/>
            <a:ext cx="1198245" cy="407034"/>
          </a:xfrm>
          <a:custGeom>
            <a:avLst/>
            <a:gdLst/>
            <a:ahLst/>
            <a:cxnLst/>
            <a:rect l="l" t="t" r="r" b="b"/>
            <a:pathLst>
              <a:path w="1198245" h="407035">
                <a:moveTo>
                  <a:pt x="1197864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30808" y="0"/>
                </a:lnTo>
                <a:lnTo>
                  <a:pt x="1197864" y="68580"/>
                </a:lnTo>
                <a:lnTo>
                  <a:pt x="1197864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38088" y="4907279"/>
            <a:ext cx="1203960" cy="413384"/>
          </a:xfrm>
          <a:custGeom>
            <a:avLst/>
            <a:gdLst/>
            <a:ahLst/>
            <a:cxnLst/>
            <a:rect l="l" t="t" r="r" b="b"/>
            <a:pathLst>
              <a:path w="1203959" h="413385">
                <a:moveTo>
                  <a:pt x="1203960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904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06908"/>
                </a:lnTo>
                <a:lnTo>
                  <a:pt x="3048" y="406908"/>
                </a:lnTo>
                <a:lnTo>
                  <a:pt x="7620" y="409956"/>
                </a:lnTo>
                <a:lnTo>
                  <a:pt x="1203960" y="409956"/>
                </a:lnTo>
                <a:lnTo>
                  <a:pt x="1203960" y="413004"/>
                </a:lnTo>
                <a:close/>
              </a:path>
              <a:path w="1203959" h="41338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203959" h="413385">
                <a:moveTo>
                  <a:pt x="1203960" y="73152"/>
                </a:moveTo>
                <a:lnTo>
                  <a:pt x="1199388" y="73152"/>
                </a:lnTo>
                <a:lnTo>
                  <a:pt x="1197864" y="71628"/>
                </a:lnTo>
                <a:lnTo>
                  <a:pt x="1130808" y="6096"/>
                </a:lnTo>
                <a:lnTo>
                  <a:pt x="7620" y="6096"/>
                </a:lnTo>
                <a:lnTo>
                  <a:pt x="7620" y="3048"/>
                </a:lnTo>
                <a:lnTo>
                  <a:pt x="1136904" y="3048"/>
                </a:lnTo>
                <a:lnTo>
                  <a:pt x="1203960" y="70104"/>
                </a:lnTo>
                <a:lnTo>
                  <a:pt x="1203960" y="73152"/>
                </a:lnTo>
                <a:close/>
              </a:path>
              <a:path w="1203959" h="413385">
                <a:moveTo>
                  <a:pt x="1197864" y="71661"/>
                </a:moveTo>
                <a:close/>
              </a:path>
              <a:path w="1203959" h="413385">
                <a:moveTo>
                  <a:pt x="1199388" y="73152"/>
                </a:moveTo>
                <a:lnTo>
                  <a:pt x="1197864" y="71661"/>
                </a:lnTo>
                <a:lnTo>
                  <a:pt x="1199388" y="73152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1197864" y="71661"/>
                </a:lnTo>
                <a:lnTo>
                  <a:pt x="1199388" y="73152"/>
                </a:lnTo>
                <a:lnTo>
                  <a:pt x="1203960" y="73152"/>
                </a:lnTo>
                <a:lnTo>
                  <a:pt x="1203960" y="406908"/>
                </a:lnTo>
                <a:lnTo>
                  <a:pt x="1200912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7620" y="409956"/>
                </a:moveTo>
                <a:lnTo>
                  <a:pt x="3048" y="406908"/>
                </a:lnTo>
                <a:lnTo>
                  <a:pt x="7620" y="406908"/>
                </a:lnTo>
                <a:lnTo>
                  <a:pt x="7620" y="409956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7620" y="409956"/>
                </a:lnTo>
                <a:lnTo>
                  <a:pt x="7620" y="406908"/>
                </a:lnTo>
                <a:lnTo>
                  <a:pt x="1197864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1203960" y="409956"/>
                </a:moveTo>
                <a:lnTo>
                  <a:pt x="1197864" y="409956"/>
                </a:lnTo>
                <a:lnTo>
                  <a:pt x="1200912" y="406908"/>
                </a:lnTo>
                <a:lnTo>
                  <a:pt x="1203960" y="406908"/>
                </a:lnTo>
                <a:lnTo>
                  <a:pt x="1203960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53912" y="4992624"/>
            <a:ext cx="1196340" cy="407034"/>
          </a:xfrm>
          <a:custGeom>
            <a:avLst/>
            <a:gdLst/>
            <a:ahLst/>
            <a:cxnLst/>
            <a:rect l="l" t="t" r="r" b="b"/>
            <a:pathLst>
              <a:path w="1196340" h="407035">
                <a:moveTo>
                  <a:pt x="1196340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29284" y="0"/>
                </a:lnTo>
                <a:lnTo>
                  <a:pt x="1196340" y="67056"/>
                </a:lnTo>
                <a:lnTo>
                  <a:pt x="1196340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50864" y="4989576"/>
            <a:ext cx="1202690" cy="413384"/>
          </a:xfrm>
          <a:custGeom>
            <a:avLst/>
            <a:gdLst/>
            <a:ahLst/>
            <a:cxnLst/>
            <a:rect l="l" t="t" r="r" b="b"/>
            <a:pathLst>
              <a:path w="1202690" h="413385">
                <a:moveTo>
                  <a:pt x="1202436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837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406908"/>
                </a:lnTo>
                <a:lnTo>
                  <a:pt x="3048" y="406908"/>
                </a:lnTo>
                <a:lnTo>
                  <a:pt x="6096" y="409956"/>
                </a:lnTo>
                <a:lnTo>
                  <a:pt x="1202436" y="409956"/>
                </a:lnTo>
                <a:lnTo>
                  <a:pt x="1202436" y="413004"/>
                </a:lnTo>
                <a:close/>
              </a:path>
              <a:path w="1202690" h="41338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02690" h="413385">
                <a:moveTo>
                  <a:pt x="1130808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136837" y="3048"/>
                </a:lnTo>
                <a:lnTo>
                  <a:pt x="1138328" y="4572"/>
                </a:lnTo>
                <a:lnTo>
                  <a:pt x="1129284" y="4572"/>
                </a:lnTo>
                <a:lnTo>
                  <a:pt x="1130808" y="6096"/>
                </a:lnTo>
                <a:close/>
              </a:path>
              <a:path w="1202690" h="413385">
                <a:moveTo>
                  <a:pt x="1196340" y="71628"/>
                </a:moveTo>
                <a:lnTo>
                  <a:pt x="1129284" y="4572"/>
                </a:lnTo>
                <a:lnTo>
                  <a:pt x="1132332" y="6096"/>
                </a:lnTo>
                <a:lnTo>
                  <a:pt x="1139819" y="6096"/>
                </a:lnTo>
                <a:lnTo>
                  <a:pt x="1202436" y="70104"/>
                </a:lnTo>
                <a:lnTo>
                  <a:pt x="1196340" y="70104"/>
                </a:lnTo>
                <a:lnTo>
                  <a:pt x="1196340" y="71628"/>
                </a:lnTo>
                <a:close/>
              </a:path>
              <a:path w="1202690" h="413385">
                <a:moveTo>
                  <a:pt x="1139819" y="6096"/>
                </a:moveTo>
                <a:lnTo>
                  <a:pt x="1132332" y="6096"/>
                </a:lnTo>
                <a:lnTo>
                  <a:pt x="1129284" y="4572"/>
                </a:lnTo>
                <a:lnTo>
                  <a:pt x="1138328" y="4572"/>
                </a:lnTo>
                <a:lnTo>
                  <a:pt x="1139819" y="6096"/>
                </a:lnTo>
                <a:close/>
              </a:path>
              <a:path w="1202690" h="413385">
                <a:moveTo>
                  <a:pt x="1197864" y="73152"/>
                </a:moveTo>
                <a:lnTo>
                  <a:pt x="1196340" y="71628"/>
                </a:lnTo>
                <a:lnTo>
                  <a:pt x="1196340" y="70104"/>
                </a:lnTo>
                <a:lnTo>
                  <a:pt x="1197864" y="73152"/>
                </a:lnTo>
                <a:close/>
              </a:path>
              <a:path w="1202690" h="413385">
                <a:moveTo>
                  <a:pt x="1202436" y="73152"/>
                </a:moveTo>
                <a:lnTo>
                  <a:pt x="1197864" y="73152"/>
                </a:lnTo>
                <a:lnTo>
                  <a:pt x="1196340" y="70104"/>
                </a:lnTo>
                <a:lnTo>
                  <a:pt x="1202436" y="70104"/>
                </a:lnTo>
                <a:lnTo>
                  <a:pt x="1202436" y="73152"/>
                </a:lnTo>
                <a:close/>
              </a:path>
              <a:path w="1202690" h="413385">
                <a:moveTo>
                  <a:pt x="1196340" y="409956"/>
                </a:moveTo>
                <a:lnTo>
                  <a:pt x="1196340" y="71628"/>
                </a:lnTo>
                <a:lnTo>
                  <a:pt x="1197864" y="73152"/>
                </a:lnTo>
                <a:lnTo>
                  <a:pt x="1202436" y="73152"/>
                </a:lnTo>
                <a:lnTo>
                  <a:pt x="1202436" y="406908"/>
                </a:lnTo>
                <a:lnTo>
                  <a:pt x="1199388" y="406908"/>
                </a:lnTo>
                <a:lnTo>
                  <a:pt x="1196340" y="409956"/>
                </a:lnTo>
                <a:close/>
              </a:path>
              <a:path w="1202690" h="413385">
                <a:moveTo>
                  <a:pt x="6096" y="409956"/>
                </a:moveTo>
                <a:lnTo>
                  <a:pt x="3048" y="406908"/>
                </a:lnTo>
                <a:lnTo>
                  <a:pt x="6096" y="406908"/>
                </a:lnTo>
                <a:lnTo>
                  <a:pt x="6096" y="409956"/>
                </a:lnTo>
                <a:close/>
              </a:path>
              <a:path w="1202690" h="413385">
                <a:moveTo>
                  <a:pt x="1196340" y="409956"/>
                </a:moveTo>
                <a:lnTo>
                  <a:pt x="6096" y="409956"/>
                </a:lnTo>
                <a:lnTo>
                  <a:pt x="6096" y="406908"/>
                </a:lnTo>
                <a:lnTo>
                  <a:pt x="1196340" y="406908"/>
                </a:lnTo>
                <a:lnTo>
                  <a:pt x="1196340" y="409956"/>
                </a:lnTo>
                <a:close/>
              </a:path>
              <a:path w="1202690" h="413385">
                <a:moveTo>
                  <a:pt x="1202436" y="409956"/>
                </a:moveTo>
                <a:lnTo>
                  <a:pt x="1196340" y="409956"/>
                </a:lnTo>
                <a:lnTo>
                  <a:pt x="1199388" y="406908"/>
                </a:lnTo>
                <a:lnTo>
                  <a:pt x="1202436" y="406908"/>
                </a:lnTo>
                <a:lnTo>
                  <a:pt x="1202436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6231051" y="4960363"/>
            <a:ext cx="896619" cy="33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825" marR="5080" indent="-111760">
              <a:lnSpc>
                <a:spcPct val="111100"/>
              </a:lnSpc>
              <a:spcBef>
                <a:spcPts val="95"/>
              </a:spcBef>
            </a:pPr>
            <a:r>
              <a:rPr sz="900" spc="-45">
                <a:latin typeface="Times New Roman"/>
                <a:cs typeface="Times New Roman"/>
              </a:rPr>
              <a:t>AML </a:t>
            </a:r>
            <a:r>
              <a:rPr sz="900" spc="60">
                <a:latin typeface="Times New Roman"/>
                <a:cs typeface="Times New Roman"/>
              </a:rPr>
              <a:t>DS </a:t>
            </a:r>
            <a:r>
              <a:rPr sz="900" spc="40">
                <a:latin typeface="Times New Roman"/>
                <a:cs typeface="Times New Roman"/>
              </a:rPr>
              <a:t>Batch  </a:t>
            </a:r>
            <a:r>
              <a:rPr sz="900" spc="-45">
                <a:latin typeface="Times New Roman"/>
                <a:cs typeface="Times New Roman"/>
              </a:rPr>
              <a:t>AML </a:t>
            </a:r>
            <a:r>
              <a:rPr sz="900" spc="60">
                <a:latin typeface="Times New Roman"/>
                <a:cs typeface="Times New Roman"/>
              </a:rPr>
              <a:t>DS</a:t>
            </a:r>
            <a:r>
              <a:rPr sz="900" spc="20">
                <a:latin typeface="Times New Roman"/>
                <a:cs typeface="Times New Roman"/>
              </a:rPr>
              <a:t> </a:t>
            </a:r>
            <a:r>
              <a:rPr sz="900" spc="40">
                <a:latin typeface="Times New Roman"/>
                <a:cs typeface="Times New Roman"/>
              </a:rPr>
              <a:t>Batch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910071" y="59542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693420" y="0"/>
                </a:lnTo>
                <a:lnTo>
                  <a:pt x="696468" y="4572"/>
                </a:lnTo>
                <a:lnTo>
                  <a:pt x="696468" y="220980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07023" y="5951220"/>
            <a:ext cx="704215" cy="231775"/>
          </a:xfrm>
          <a:custGeom>
            <a:avLst/>
            <a:gdLst/>
            <a:ahLst/>
            <a:cxnLst/>
            <a:rect l="l" t="t" r="r" b="b"/>
            <a:pathLst>
              <a:path w="704215" h="231775">
                <a:moveTo>
                  <a:pt x="691896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3048" y="227076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3048" y="4572"/>
                </a:lnTo>
                <a:lnTo>
                  <a:pt x="7620" y="1524"/>
                </a:lnTo>
                <a:lnTo>
                  <a:pt x="12192" y="0"/>
                </a:lnTo>
                <a:lnTo>
                  <a:pt x="691896" y="0"/>
                </a:lnTo>
                <a:lnTo>
                  <a:pt x="696468" y="1524"/>
                </a:lnTo>
                <a:lnTo>
                  <a:pt x="701040" y="6096"/>
                </a:lnTo>
                <a:lnTo>
                  <a:pt x="13716" y="6096"/>
                </a:lnTo>
                <a:lnTo>
                  <a:pt x="9144" y="7620"/>
                </a:lnTo>
                <a:lnTo>
                  <a:pt x="6096" y="10668"/>
                </a:lnTo>
                <a:lnTo>
                  <a:pt x="7112" y="10668"/>
                </a:lnTo>
                <a:lnTo>
                  <a:pt x="6604" y="12192"/>
                </a:lnTo>
                <a:lnTo>
                  <a:pt x="6096" y="12192"/>
                </a:ln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lnTo>
                  <a:pt x="6096" y="220980"/>
                </a:lnTo>
                <a:lnTo>
                  <a:pt x="9144" y="224028"/>
                </a:lnTo>
                <a:lnTo>
                  <a:pt x="702564" y="224028"/>
                </a:lnTo>
                <a:lnTo>
                  <a:pt x="696468" y="230124"/>
                </a:lnTo>
                <a:lnTo>
                  <a:pt x="691896" y="231648"/>
                </a:lnTo>
                <a:close/>
              </a:path>
              <a:path w="704215" h="231775">
                <a:moveTo>
                  <a:pt x="695452" y="8636"/>
                </a:moveTo>
                <a:lnTo>
                  <a:pt x="690372" y="6096"/>
                </a:lnTo>
                <a:lnTo>
                  <a:pt x="701040" y="6096"/>
                </a:lnTo>
                <a:lnTo>
                  <a:pt x="702564" y="7620"/>
                </a:lnTo>
                <a:lnTo>
                  <a:pt x="694944" y="7620"/>
                </a:lnTo>
                <a:lnTo>
                  <a:pt x="695452" y="8636"/>
                </a:lnTo>
                <a:close/>
              </a:path>
              <a:path w="704215" h="231775">
                <a:moveTo>
                  <a:pt x="7620" y="9144"/>
                </a:moveTo>
                <a:lnTo>
                  <a:pt x="9144" y="7620"/>
                </a:lnTo>
                <a:lnTo>
                  <a:pt x="10668" y="7620"/>
                </a:lnTo>
                <a:lnTo>
                  <a:pt x="7620" y="9144"/>
                </a:lnTo>
                <a:close/>
              </a:path>
              <a:path w="704215" h="231775">
                <a:moveTo>
                  <a:pt x="696468" y="9144"/>
                </a:moveTo>
                <a:lnTo>
                  <a:pt x="695452" y="8636"/>
                </a:lnTo>
                <a:lnTo>
                  <a:pt x="694944" y="7620"/>
                </a:lnTo>
                <a:lnTo>
                  <a:pt x="696468" y="9144"/>
                </a:lnTo>
                <a:close/>
              </a:path>
              <a:path w="704215" h="231775">
                <a:moveTo>
                  <a:pt x="695452" y="223012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694944" y="7620"/>
                </a:lnTo>
                <a:lnTo>
                  <a:pt x="702564" y="7620"/>
                </a:lnTo>
                <a:lnTo>
                  <a:pt x="704088" y="12192"/>
                </a:lnTo>
                <a:lnTo>
                  <a:pt x="704088" y="219456"/>
                </a:lnTo>
                <a:lnTo>
                  <a:pt x="703072" y="222504"/>
                </a:lnTo>
                <a:lnTo>
                  <a:pt x="696468" y="222504"/>
                </a:lnTo>
                <a:lnTo>
                  <a:pt x="695452" y="223012"/>
                </a:lnTo>
                <a:close/>
              </a:path>
              <a:path w="704215" h="231775">
                <a:moveTo>
                  <a:pt x="696468" y="10668"/>
                </a:moveTo>
                <a:lnTo>
                  <a:pt x="695452" y="8636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1775">
                <a:moveTo>
                  <a:pt x="7112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7112" y="10668"/>
                </a:lnTo>
                <a:close/>
              </a:path>
              <a:path w="704215" h="231775">
                <a:moveTo>
                  <a:pt x="6096" y="13716"/>
                </a:moveTo>
                <a:lnTo>
                  <a:pt x="6096" y="12192"/>
                </a:lnTo>
                <a:lnTo>
                  <a:pt x="6604" y="12192"/>
                </a:lnTo>
                <a:lnTo>
                  <a:pt x="6096" y="13716"/>
                </a:lnTo>
                <a:close/>
              </a:path>
              <a:path w="704215" h="231775">
                <a:moveTo>
                  <a:pt x="6858" y="219456"/>
                </a:moveTo>
                <a:lnTo>
                  <a:pt x="6096" y="219456"/>
                </a:lnTo>
                <a:lnTo>
                  <a:pt x="6096" y="217932"/>
                </a:lnTo>
                <a:lnTo>
                  <a:pt x="6858" y="219456"/>
                </a:lnTo>
                <a:close/>
              </a:path>
              <a:path w="704215" h="231775">
                <a:moveTo>
                  <a:pt x="10668" y="224028"/>
                </a:moveTo>
                <a:lnTo>
                  <a:pt x="9144" y="224028"/>
                </a:lnTo>
                <a:lnTo>
                  <a:pt x="7620" y="222504"/>
                </a:lnTo>
                <a:lnTo>
                  <a:pt x="10668" y="224028"/>
                </a:lnTo>
                <a:close/>
              </a:path>
              <a:path w="704215" h="231775">
                <a:moveTo>
                  <a:pt x="694944" y="224028"/>
                </a:moveTo>
                <a:lnTo>
                  <a:pt x="695452" y="223012"/>
                </a:lnTo>
                <a:lnTo>
                  <a:pt x="696468" y="222504"/>
                </a:lnTo>
                <a:lnTo>
                  <a:pt x="694944" y="224028"/>
                </a:lnTo>
                <a:close/>
              </a:path>
              <a:path w="704215" h="231775">
                <a:moveTo>
                  <a:pt x="702564" y="224028"/>
                </a:moveTo>
                <a:lnTo>
                  <a:pt x="694944" y="224028"/>
                </a:lnTo>
                <a:lnTo>
                  <a:pt x="696468" y="222504"/>
                </a:lnTo>
                <a:lnTo>
                  <a:pt x="703072" y="222504"/>
                </a:lnTo>
                <a:lnTo>
                  <a:pt x="702564" y="224028"/>
                </a:lnTo>
                <a:close/>
              </a:path>
              <a:path w="704215" h="231775">
                <a:moveTo>
                  <a:pt x="694944" y="224028"/>
                </a:moveTo>
                <a:lnTo>
                  <a:pt x="693420" y="224028"/>
                </a:lnTo>
                <a:lnTo>
                  <a:pt x="695452" y="223012"/>
                </a:lnTo>
                <a:lnTo>
                  <a:pt x="694944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10071" y="62209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07023" y="6217920"/>
            <a:ext cx="704215" cy="230504"/>
          </a:xfrm>
          <a:custGeom>
            <a:avLst/>
            <a:gdLst/>
            <a:ahLst/>
            <a:cxnLst/>
            <a:rect l="l" t="t" r="r" b="b"/>
            <a:pathLst>
              <a:path w="70421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2192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4215" h="230504">
                <a:moveTo>
                  <a:pt x="696468" y="10668"/>
                </a:moveTo>
                <a:lnTo>
                  <a:pt x="694944" y="7620"/>
                </a:lnTo>
                <a:lnTo>
                  <a:pt x="696468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3072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4215" h="230504">
                <a:moveTo>
                  <a:pt x="701548" y="224028"/>
                </a:moveTo>
                <a:lnTo>
                  <a:pt x="693420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3072" y="9144"/>
                </a:lnTo>
                <a:lnTo>
                  <a:pt x="704088" y="12192"/>
                </a:lnTo>
                <a:lnTo>
                  <a:pt x="704088" y="217932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421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4215" h="230504">
                <a:moveTo>
                  <a:pt x="694944" y="222504"/>
                </a:moveTo>
                <a:lnTo>
                  <a:pt x="696468" y="219456"/>
                </a:lnTo>
                <a:lnTo>
                  <a:pt x="696468" y="220980"/>
                </a:lnTo>
                <a:lnTo>
                  <a:pt x="694944" y="222504"/>
                </a:lnTo>
                <a:close/>
              </a:path>
              <a:path w="70421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4215" h="230504">
                <a:moveTo>
                  <a:pt x="693420" y="224028"/>
                </a:moveTo>
                <a:lnTo>
                  <a:pt x="690372" y="224028"/>
                </a:lnTo>
                <a:lnTo>
                  <a:pt x="694944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6027360" y="5981124"/>
            <a:ext cx="476250" cy="4298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10"/>
              </a:spcBef>
            </a:pPr>
            <a:r>
              <a:rPr sz="900" spc="80">
                <a:latin typeface="Noto Sans CJK JP Regular"/>
                <a:cs typeface="Noto Sans CJK JP Regular"/>
              </a:rPr>
              <a:t>일상감사</a:t>
            </a:r>
            <a:endParaRPr sz="900">
              <a:latin typeface="Noto Sans CJK JP Regular"/>
              <a:cs typeface="Noto Sans CJK JP Regular"/>
            </a:endParaRPr>
          </a:p>
          <a:p>
            <a:pPr marR="4445" algn="ctr">
              <a:lnSpc>
                <a:spcPct val="100000"/>
              </a:lnSpc>
              <a:spcBef>
                <a:spcPts val="1010"/>
              </a:spcBef>
            </a:pPr>
            <a:r>
              <a:rPr sz="900" spc="-45">
                <a:latin typeface="Times New Roman"/>
                <a:cs typeface="Times New Roman"/>
              </a:rPr>
              <a:t>AML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910071" y="6499859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07023" y="6496811"/>
            <a:ext cx="704215" cy="230504"/>
          </a:xfrm>
          <a:custGeom>
            <a:avLst/>
            <a:gdLst/>
            <a:ahLst/>
            <a:cxnLst/>
            <a:rect l="l" t="t" r="r" b="b"/>
            <a:pathLst>
              <a:path w="70421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0668"/>
                </a:lnTo>
                <a:lnTo>
                  <a:pt x="1524" y="6096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4215" h="230504">
                <a:moveTo>
                  <a:pt x="696468" y="10668"/>
                </a:moveTo>
                <a:lnTo>
                  <a:pt x="694944" y="7620"/>
                </a:lnTo>
                <a:lnTo>
                  <a:pt x="696468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3326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4215" h="230504">
                <a:moveTo>
                  <a:pt x="701548" y="224028"/>
                </a:moveTo>
                <a:lnTo>
                  <a:pt x="693420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3326" y="9144"/>
                </a:lnTo>
                <a:lnTo>
                  <a:pt x="704088" y="10668"/>
                </a:lnTo>
                <a:lnTo>
                  <a:pt x="704088" y="217932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421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4215" h="230504">
                <a:moveTo>
                  <a:pt x="694944" y="222504"/>
                </a:moveTo>
                <a:lnTo>
                  <a:pt x="696468" y="219456"/>
                </a:lnTo>
                <a:lnTo>
                  <a:pt x="696468" y="220980"/>
                </a:lnTo>
                <a:lnTo>
                  <a:pt x="694944" y="222504"/>
                </a:lnTo>
                <a:close/>
              </a:path>
              <a:path w="70421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4215" h="230504">
                <a:moveTo>
                  <a:pt x="693420" y="224028"/>
                </a:moveTo>
                <a:lnTo>
                  <a:pt x="690372" y="224028"/>
                </a:lnTo>
                <a:lnTo>
                  <a:pt x="694944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068468" y="6525174"/>
            <a:ext cx="39370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5">
                <a:latin typeface="Times New Roman"/>
                <a:cs typeface="Times New Roman"/>
              </a:rPr>
              <a:t>F</a:t>
            </a:r>
            <a:r>
              <a:rPr sz="900" spc="-45">
                <a:latin typeface="Times New Roman"/>
                <a:cs typeface="Times New Roman"/>
              </a:rPr>
              <a:t>A</a:t>
            </a:r>
            <a:r>
              <a:rPr sz="900" spc="10">
                <a:latin typeface="Times New Roman"/>
                <a:cs typeface="Times New Roman"/>
              </a:rPr>
              <a:t>T</a:t>
            </a:r>
            <a:r>
              <a:rPr sz="900" spc="50">
                <a:latin typeface="Times New Roman"/>
                <a:cs typeface="Times New Roman"/>
              </a:rPr>
              <a:t>C</a:t>
            </a:r>
            <a:r>
              <a:rPr sz="900" spc="-45"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653783" y="59542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693420" y="0"/>
                </a:lnTo>
                <a:lnTo>
                  <a:pt x="696468" y="4572"/>
                </a:lnTo>
                <a:lnTo>
                  <a:pt x="696468" y="220980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50735" y="5951220"/>
            <a:ext cx="702945" cy="231775"/>
          </a:xfrm>
          <a:custGeom>
            <a:avLst/>
            <a:gdLst/>
            <a:ahLst/>
            <a:cxnLst/>
            <a:rect l="l" t="t" r="r" b="b"/>
            <a:pathLst>
              <a:path w="702945" h="231775">
                <a:moveTo>
                  <a:pt x="691896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3048" y="227076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3048" y="4572"/>
                </a:lnTo>
                <a:lnTo>
                  <a:pt x="7620" y="1524"/>
                </a:lnTo>
                <a:lnTo>
                  <a:pt x="12192" y="0"/>
                </a:lnTo>
                <a:lnTo>
                  <a:pt x="691896" y="0"/>
                </a:lnTo>
                <a:lnTo>
                  <a:pt x="696468" y="1524"/>
                </a:lnTo>
                <a:lnTo>
                  <a:pt x="701040" y="6096"/>
                </a:lnTo>
                <a:lnTo>
                  <a:pt x="12192" y="6096"/>
                </a:lnTo>
                <a:lnTo>
                  <a:pt x="9144" y="7620"/>
                </a:lnTo>
                <a:lnTo>
                  <a:pt x="6096" y="10668"/>
                </a:lnTo>
                <a:lnTo>
                  <a:pt x="7112" y="10668"/>
                </a:lnTo>
                <a:lnTo>
                  <a:pt x="6604" y="12192"/>
                </a:lnTo>
                <a:lnTo>
                  <a:pt x="6096" y="12192"/>
                </a:ln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lnTo>
                  <a:pt x="6096" y="220980"/>
                </a:lnTo>
                <a:lnTo>
                  <a:pt x="9144" y="224028"/>
                </a:lnTo>
                <a:lnTo>
                  <a:pt x="702564" y="224028"/>
                </a:lnTo>
                <a:lnTo>
                  <a:pt x="696468" y="230124"/>
                </a:lnTo>
                <a:lnTo>
                  <a:pt x="691896" y="231648"/>
                </a:lnTo>
                <a:close/>
              </a:path>
              <a:path w="702945" h="231775">
                <a:moveTo>
                  <a:pt x="696468" y="10668"/>
                </a:moveTo>
                <a:lnTo>
                  <a:pt x="694944" y="7620"/>
                </a:lnTo>
                <a:lnTo>
                  <a:pt x="693420" y="7620"/>
                </a:lnTo>
                <a:lnTo>
                  <a:pt x="690372" y="6096"/>
                </a:lnTo>
                <a:lnTo>
                  <a:pt x="701040" y="6096"/>
                </a:lnTo>
                <a:lnTo>
                  <a:pt x="702564" y="7620"/>
                </a:lnTo>
                <a:lnTo>
                  <a:pt x="694944" y="7620"/>
                </a:lnTo>
                <a:lnTo>
                  <a:pt x="69494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1775">
                <a:moveTo>
                  <a:pt x="7620" y="9144"/>
                </a:moveTo>
                <a:lnTo>
                  <a:pt x="9144" y="7620"/>
                </a:lnTo>
                <a:lnTo>
                  <a:pt x="10668" y="7620"/>
                </a:lnTo>
                <a:lnTo>
                  <a:pt x="7620" y="9144"/>
                </a:lnTo>
                <a:close/>
              </a:path>
              <a:path w="702945" h="231775">
                <a:moveTo>
                  <a:pt x="7112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7112" y="10668"/>
                </a:lnTo>
                <a:close/>
              </a:path>
              <a:path w="702945" h="231775">
                <a:moveTo>
                  <a:pt x="702564" y="224028"/>
                </a:moveTo>
                <a:lnTo>
                  <a:pt x="694944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4028"/>
                </a:lnTo>
                <a:close/>
              </a:path>
              <a:path w="702945" h="231775">
                <a:moveTo>
                  <a:pt x="6096" y="13716"/>
                </a:moveTo>
                <a:lnTo>
                  <a:pt x="6096" y="12192"/>
                </a:lnTo>
                <a:lnTo>
                  <a:pt x="6604" y="12192"/>
                </a:lnTo>
                <a:lnTo>
                  <a:pt x="6096" y="13716"/>
                </a:lnTo>
                <a:close/>
              </a:path>
              <a:path w="702945" h="231775">
                <a:moveTo>
                  <a:pt x="6858" y="219456"/>
                </a:moveTo>
                <a:lnTo>
                  <a:pt x="6096" y="219456"/>
                </a:lnTo>
                <a:lnTo>
                  <a:pt x="6096" y="217932"/>
                </a:lnTo>
                <a:lnTo>
                  <a:pt x="6858" y="219456"/>
                </a:lnTo>
                <a:close/>
              </a:path>
              <a:path w="702945" h="231775">
                <a:moveTo>
                  <a:pt x="10668" y="224028"/>
                </a:moveTo>
                <a:lnTo>
                  <a:pt x="9144" y="224028"/>
                </a:lnTo>
                <a:lnTo>
                  <a:pt x="7620" y="222504"/>
                </a:lnTo>
                <a:lnTo>
                  <a:pt x="10668" y="224028"/>
                </a:lnTo>
                <a:close/>
              </a:path>
              <a:path w="702945" h="231775">
                <a:moveTo>
                  <a:pt x="694944" y="224028"/>
                </a:moveTo>
                <a:lnTo>
                  <a:pt x="693420" y="224028"/>
                </a:lnTo>
                <a:lnTo>
                  <a:pt x="694944" y="222504"/>
                </a:lnTo>
                <a:lnTo>
                  <a:pt x="694944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53783" y="62209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50735" y="6217920"/>
            <a:ext cx="702945" cy="230504"/>
          </a:xfrm>
          <a:custGeom>
            <a:avLst/>
            <a:gdLst/>
            <a:ahLst/>
            <a:cxnLst/>
            <a:rect l="l" t="t" r="r" b="b"/>
            <a:pathLst>
              <a:path w="70294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2192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2945" h="230504">
                <a:moveTo>
                  <a:pt x="696468" y="10668"/>
                </a:moveTo>
                <a:lnTo>
                  <a:pt x="694944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256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2945" h="230504">
                <a:moveTo>
                  <a:pt x="702564" y="220980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0980"/>
                </a:lnTo>
                <a:close/>
              </a:path>
              <a:path w="70294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2945" h="230504">
                <a:moveTo>
                  <a:pt x="702564" y="222504"/>
                </a:moveTo>
                <a:lnTo>
                  <a:pt x="694944" y="222504"/>
                </a:lnTo>
                <a:lnTo>
                  <a:pt x="696468" y="219456"/>
                </a:lnTo>
                <a:lnTo>
                  <a:pt x="696468" y="220980"/>
                </a:lnTo>
                <a:lnTo>
                  <a:pt x="702564" y="220980"/>
                </a:lnTo>
                <a:lnTo>
                  <a:pt x="702564" y="222504"/>
                </a:lnTo>
                <a:close/>
              </a:path>
              <a:path w="702945" h="230504">
                <a:moveTo>
                  <a:pt x="701548" y="224028"/>
                </a:moveTo>
                <a:lnTo>
                  <a:pt x="693420" y="224028"/>
                </a:lnTo>
                <a:lnTo>
                  <a:pt x="694944" y="220980"/>
                </a:lnTo>
                <a:lnTo>
                  <a:pt x="694944" y="222504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294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2945" h="230504">
                <a:moveTo>
                  <a:pt x="693420" y="224028"/>
                </a:moveTo>
                <a:lnTo>
                  <a:pt x="690372" y="224028"/>
                </a:lnTo>
                <a:lnTo>
                  <a:pt x="693420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53783" y="6499859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50735" y="6496811"/>
            <a:ext cx="702945" cy="230504"/>
          </a:xfrm>
          <a:custGeom>
            <a:avLst/>
            <a:gdLst/>
            <a:ahLst/>
            <a:cxnLst/>
            <a:rect l="l" t="t" r="r" b="b"/>
            <a:pathLst>
              <a:path w="70294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0668"/>
                </a:lnTo>
                <a:lnTo>
                  <a:pt x="1524" y="6096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2945" h="230504">
                <a:moveTo>
                  <a:pt x="696468" y="10668"/>
                </a:moveTo>
                <a:lnTo>
                  <a:pt x="694944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256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2945" h="230504">
                <a:moveTo>
                  <a:pt x="702564" y="220980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0980"/>
                </a:lnTo>
                <a:close/>
              </a:path>
              <a:path w="70294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2945" h="230504">
                <a:moveTo>
                  <a:pt x="702564" y="222504"/>
                </a:moveTo>
                <a:lnTo>
                  <a:pt x="694944" y="222504"/>
                </a:lnTo>
                <a:lnTo>
                  <a:pt x="696468" y="219456"/>
                </a:lnTo>
                <a:lnTo>
                  <a:pt x="696468" y="220980"/>
                </a:lnTo>
                <a:lnTo>
                  <a:pt x="702564" y="220980"/>
                </a:lnTo>
                <a:lnTo>
                  <a:pt x="702564" y="222504"/>
                </a:lnTo>
                <a:close/>
              </a:path>
              <a:path w="702945" h="230504">
                <a:moveTo>
                  <a:pt x="701548" y="224028"/>
                </a:moveTo>
                <a:lnTo>
                  <a:pt x="693420" y="224028"/>
                </a:lnTo>
                <a:lnTo>
                  <a:pt x="694944" y="220980"/>
                </a:lnTo>
                <a:lnTo>
                  <a:pt x="694944" y="222504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294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2945" h="230504">
                <a:moveTo>
                  <a:pt x="693420" y="224028"/>
                </a:moveTo>
                <a:lnTo>
                  <a:pt x="690372" y="224028"/>
                </a:lnTo>
                <a:lnTo>
                  <a:pt x="693420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771047" y="5981124"/>
            <a:ext cx="476250" cy="708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10"/>
              </a:spcBef>
            </a:pPr>
            <a:r>
              <a:rPr sz="900" spc="80">
                <a:latin typeface="Noto Sans CJK JP Regular"/>
                <a:cs typeface="Noto Sans CJK JP Regular"/>
              </a:rPr>
              <a:t>상시감사</a:t>
            </a:r>
            <a:endParaRPr sz="900">
              <a:latin typeface="Noto Sans CJK JP Regular"/>
              <a:cs typeface="Noto Sans CJK JP Regular"/>
            </a:endParaRPr>
          </a:p>
          <a:p>
            <a:pPr marR="5080" algn="ctr">
              <a:lnSpc>
                <a:spcPct val="100000"/>
              </a:lnSpc>
              <a:spcBef>
                <a:spcPts val="1010"/>
              </a:spcBef>
            </a:pPr>
            <a:r>
              <a:rPr sz="900" spc="80">
                <a:latin typeface="Noto Sans CJK JP Regular"/>
                <a:cs typeface="Noto Sans CJK JP Regular"/>
              </a:rPr>
              <a:t>준법감시</a:t>
            </a:r>
            <a:endParaRPr sz="900">
              <a:latin typeface="Noto Sans CJK JP Regular"/>
              <a:cs typeface="Noto Sans CJK JP Regular"/>
            </a:endParaRPr>
          </a:p>
          <a:p>
            <a:pPr marR="4445" algn="ctr">
              <a:lnSpc>
                <a:spcPct val="100000"/>
              </a:lnSpc>
              <a:spcBef>
                <a:spcPts val="1115"/>
              </a:spcBef>
            </a:pPr>
            <a:r>
              <a:rPr sz="900" spc="25">
                <a:latin typeface="Times New Roman"/>
                <a:cs typeface="Times New Roman"/>
              </a:rPr>
              <a:t>..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722120" y="5056632"/>
            <a:ext cx="475615" cy="78105"/>
          </a:xfrm>
          <a:custGeom>
            <a:avLst/>
            <a:gdLst/>
            <a:ahLst/>
            <a:cxnLst/>
            <a:rect l="l" t="t" r="r" b="b"/>
            <a:pathLst>
              <a:path w="475614" h="78104">
                <a:moveTo>
                  <a:pt x="397764" y="77724"/>
                </a:moveTo>
                <a:lnTo>
                  <a:pt x="397764" y="0"/>
                </a:lnTo>
                <a:lnTo>
                  <a:pt x="463052" y="32004"/>
                </a:lnTo>
                <a:lnTo>
                  <a:pt x="411480" y="32004"/>
                </a:lnTo>
                <a:lnTo>
                  <a:pt x="411480" y="45720"/>
                </a:lnTo>
                <a:lnTo>
                  <a:pt x="460541" y="45720"/>
                </a:lnTo>
                <a:lnTo>
                  <a:pt x="397764" y="77724"/>
                </a:lnTo>
                <a:close/>
              </a:path>
              <a:path w="475614" h="78104">
                <a:moveTo>
                  <a:pt x="397764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397764" y="32004"/>
                </a:lnTo>
                <a:lnTo>
                  <a:pt x="397764" y="45720"/>
                </a:lnTo>
                <a:close/>
              </a:path>
              <a:path w="475614" h="78104">
                <a:moveTo>
                  <a:pt x="460541" y="45720"/>
                </a:moveTo>
                <a:lnTo>
                  <a:pt x="411480" y="45720"/>
                </a:lnTo>
                <a:lnTo>
                  <a:pt x="411480" y="32004"/>
                </a:lnTo>
                <a:lnTo>
                  <a:pt x="463052" y="32004"/>
                </a:lnTo>
                <a:lnTo>
                  <a:pt x="475488" y="38100"/>
                </a:lnTo>
                <a:lnTo>
                  <a:pt x="460541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17548" y="5196840"/>
            <a:ext cx="475615" cy="78105"/>
          </a:xfrm>
          <a:custGeom>
            <a:avLst/>
            <a:gdLst/>
            <a:ahLst/>
            <a:cxnLst/>
            <a:rect l="l" t="t" r="r" b="b"/>
            <a:pathLst>
              <a:path w="475614" h="78104">
                <a:moveTo>
                  <a:pt x="77724" y="77724"/>
                </a:moveTo>
                <a:lnTo>
                  <a:pt x="0" y="38100"/>
                </a:lnTo>
                <a:lnTo>
                  <a:pt x="77724" y="0"/>
                </a:lnTo>
                <a:lnTo>
                  <a:pt x="77724" y="32004"/>
                </a:lnTo>
                <a:lnTo>
                  <a:pt x="65532" y="32004"/>
                </a:lnTo>
                <a:lnTo>
                  <a:pt x="65532" y="45720"/>
                </a:lnTo>
                <a:lnTo>
                  <a:pt x="77724" y="45720"/>
                </a:lnTo>
                <a:lnTo>
                  <a:pt x="77724" y="77724"/>
                </a:lnTo>
                <a:close/>
              </a:path>
              <a:path w="475614" h="78104">
                <a:moveTo>
                  <a:pt x="77724" y="45720"/>
                </a:moveTo>
                <a:lnTo>
                  <a:pt x="65532" y="45720"/>
                </a:lnTo>
                <a:lnTo>
                  <a:pt x="65532" y="32004"/>
                </a:lnTo>
                <a:lnTo>
                  <a:pt x="77724" y="32004"/>
                </a:lnTo>
                <a:lnTo>
                  <a:pt x="77724" y="45720"/>
                </a:lnTo>
                <a:close/>
              </a:path>
              <a:path w="475614" h="78104">
                <a:moveTo>
                  <a:pt x="475488" y="45720"/>
                </a:moveTo>
                <a:lnTo>
                  <a:pt x="77724" y="45720"/>
                </a:lnTo>
                <a:lnTo>
                  <a:pt x="77724" y="32004"/>
                </a:lnTo>
                <a:lnTo>
                  <a:pt x="475488" y="32004"/>
                </a:lnTo>
                <a:lnTo>
                  <a:pt x="475488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076700" y="5734811"/>
            <a:ext cx="219456" cy="77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72128" y="5875020"/>
            <a:ext cx="219456" cy="77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32787" y="6678168"/>
            <a:ext cx="2680970" cy="78105"/>
          </a:xfrm>
          <a:custGeom>
            <a:avLst/>
            <a:gdLst/>
            <a:ahLst/>
            <a:cxnLst/>
            <a:rect l="l" t="t" r="r" b="b"/>
            <a:pathLst>
              <a:path w="2680970" h="78104">
                <a:moveTo>
                  <a:pt x="76200" y="77724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76200" y="44196"/>
                </a:lnTo>
                <a:lnTo>
                  <a:pt x="76200" y="77724"/>
                </a:lnTo>
                <a:close/>
              </a:path>
              <a:path w="2680970" h="78104">
                <a:moveTo>
                  <a:pt x="76200" y="44196"/>
                </a:moveTo>
                <a:lnTo>
                  <a:pt x="64008" y="44196"/>
                </a:lnTo>
                <a:lnTo>
                  <a:pt x="64008" y="32004"/>
                </a:lnTo>
                <a:lnTo>
                  <a:pt x="76200" y="32004"/>
                </a:lnTo>
                <a:lnTo>
                  <a:pt x="76200" y="44196"/>
                </a:lnTo>
                <a:close/>
              </a:path>
              <a:path w="2680970" h="78104">
                <a:moveTo>
                  <a:pt x="2680716" y="44196"/>
                </a:moveTo>
                <a:lnTo>
                  <a:pt x="76200" y="44196"/>
                </a:lnTo>
                <a:lnTo>
                  <a:pt x="76200" y="32004"/>
                </a:lnTo>
                <a:lnTo>
                  <a:pt x="2680716" y="32004"/>
                </a:lnTo>
                <a:lnTo>
                  <a:pt x="2680716" y="4419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41976" y="5405627"/>
            <a:ext cx="76200" cy="741045"/>
          </a:xfrm>
          <a:custGeom>
            <a:avLst/>
            <a:gdLst/>
            <a:ahLst/>
            <a:cxnLst/>
            <a:rect l="l" t="t" r="r" b="b"/>
            <a:pathLst>
              <a:path w="76200" h="741045">
                <a:moveTo>
                  <a:pt x="44196" y="676656"/>
                </a:moveTo>
                <a:lnTo>
                  <a:pt x="32004" y="676656"/>
                </a:lnTo>
                <a:lnTo>
                  <a:pt x="32004" y="0"/>
                </a:lnTo>
                <a:lnTo>
                  <a:pt x="44196" y="0"/>
                </a:lnTo>
                <a:lnTo>
                  <a:pt x="44196" y="676656"/>
                </a:lnTo>
                <a:close/>
              </a:path>
              <a:path w="76200" h="741045">
                <a:moveTo>
                  <a:pt x="38100" y="740664"/>
                </a:moveTo>
                <a:lnTo>
                  <a:pt x="0" y="662940"/>
                </a:lnTo>
                <a:lnTo>
                  <a:pt x="32004" y="662940"/>
                </a:lnTo>
                <a:lnTo>
                  <a:pt x="32004" y="676656"/>
                </a:lnTo>
                <a:lnTo>
                  <a:pt x="69476" y="676656"/>
                </a:lnTo>
                <a:lnTo>
                  <a:pt x="38100" y="740664"/>
                </a:lnTo>
                <a:close/>
              </a:path>
              <a:path w="76200" h="741045">
                <a:moveTo>
                  <a:pt x="69476" y="676656"/>
                </a:moveTo>
                <a:lnTo>
                  <a:pt x="44196" y="676656"/>
                </a:lnTo>
                <a:lnTo>
                  <a:pt x="44196" y="662940"/>
                </a:lnTo>
                <a:lnTo>
                  <a:pt x="76200" y="662940"/>
                </a:lnTo>
                <a:lnTo>
                  <a:pt x="69476" y="67665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941564" y="4517136"/>
            <a:ext cx="1788160" cy="977265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468352" y="4536402"/>
            <a:ext cx="73406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00">
                <a:latin typeface="Noto Sans CJK JP Regular"/>
                <a:cs typeface="Noto Sans CJK JP Regular"/>
              </a:rPr>
              <a:t>분석솔루션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270747" y="4898135"/>
            <a:ext cx="899160" cy="419100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266176" y="4895088"/>
            <a:ext cx="908685" cy="425450"/>
          </a:xfrm>
          <a:custGeom>
            <a:avLst/>
            <a:gdLst/>
            <a:ahLst/>
            <a:cxnLst/>
            <a:rect l="l" t="t" r="r" b="b"/>
            <a:pathLst>
              <a:path w="908684" h="425450">
                <a:moveTo>
                  <a:pt x="891540" y="425196"/>
                </a:moveTo>
                <a:lnTo>
                  <a:pt x="16764" y="425196"/>
                </a:lnTo>
                <a:lnTo>
                  <a:pt x="12192" y="423672"/>
                </a:lnTo>
                <a:lnTo>
                  <a:pt x="6096" y="419100"/>
                </a:lnTo>
                <a:lnTo>
                  <a:pt x="1524" y="413004"/>
                </a:lnTo>
                <a:lnTo>
                  <a:pt x="1524" y="409956"/>
                </a:lnTo>
                <a:lnTo>
                  <a:pt x="0" y="405384"/>
                </a:lnTo>
                <a:lnTo>
                  <a:pt x="0" y="19812"/>
                </a:lnTo>
                <a:lnTo>
                  <a:pt x="1524" y="15240"/>
                </a:lnTo>
                <a:lnTo>
                  <a:pt x="1524" y="12192"/>
                </a:lnTo>
                <a:lnTo>
                  <a:pt x="6096" y="6096"/>
                </a:lnTo>
                <a:lnTo>
                  <a:pt x="12192" y="1524"/>
                </a:lnTo>
                <a:lnTo>
                  <a:pt x="16764" y="0"/>
                </a:lnTo>
                <a:lnTo>
                  <a:pt x="891540" y="0"/>
                </a:lnTo>
                <a:lnTo>
                  <a:pt x="896112" y="1524"/>
                </a:lnTo>
                <a:lnTo>
                  <a:pt x="902208" y="6096"/>
                </a:lnTo>
                <a:lnTo>
                  <a:pt x="18288" y="6096"/>
                </a:lnTo>
                <a:lnTo>
                  <a:pt x="15240" y="7620"/>
                </a:lnTo>
                <a:lnTo>
                  <a:pt x="12954" y="9144"/>
                </a:lnTo>
                <a:lnTo>
                  <a:pt x="12192" y="9144"/>
                </a:lnTo>
                <a:lnTo>
                  <a:pt x="10668" y="10668"/>
                </a:lnTo>
                <a:lnTo>
                  <a:pt x="11049" y="10668"/>
                </a:lnTo>
                <a:lnTo>
                  <a:pt x="8763" y="13716"/>
                </a:lnTo>
                <a:lnTo>
                  <a:pt x="7620" y="13716"/>
                </a:lnTo>
                <a:lnTo>
                  <a:pt x="7620" y="411480"/>
                </a:lnTo>
                <a:lnTo>
                  <a:pt x="8763" y="411480"/>
                </a:lnTo>
                <a:lnTo>
                  <a:pt x="11049" y="414528"/>
                </a:lnTo>
                <a:lnTo>
                  <a:pt x="10668" y="414528"/>
                </a:lnTo>
                <a:lnTo>
                  <a:pt x="15240" y="419100"/>
                </a:lnTo>
                <a:lnTo>
                  <a:pt x="902208" y="419100"/>
                </a:lnTo>
                <a:lnTo>
                  <a:pt x="896112" y="423672"/>
                </a:lnTo>
                <a:lnTo>
                  <a:pt x="891540" y="425196"/>
                </a:lnTo>
                <a:close/>
              </a:path>
              <a:path w="908684" h="425450">
                <a:moveTo>
                  <a:pt x="897026" y="10363"/>
                </a:moveTo>
                <a:lnTo>
                  <a:pt x="891540" y="7620"/>
                </a:lnTo>
                <a:lnTo>
                  <a:pt x="893064" y="7620"/>
                </a:lnTo>
                <a:lnTo>
                  <a:pt x="890016" y="6096"/>
                </a:lnTo>
                <a:lnTo>
                  <a:pt x="902208" y="6096"/>
                </a:lnTo>
                <a:lnTo>
                  <a:pt x="903732" y="9144"/>
                </a:lnTo>
                <a:lnTo>
                  <a:pt x="896112" y="9144"/>
                </a:lnTo>
                <a:lnTo>
                  <a:pt x="897026" y="10363"/>
                </a:lnTo>
                <a:close/>
              </a:path>
              <a:path w="908684" h="425450">
                <a:moveTo>
                  <a:pt x="10668" y="10668"/>
                </a:moveTo>
                <a:lnTo>
                  <a:pt x="12192" y="9144"/>
                </a:lnTo>
                <a:lnTo>
                  <a:pt x="11430" y="10160"/>
                </a:lnTo>
                <a:lnTo>
                  <a:pt x="10668" y="10668"/>
                </a:lnTo>
                <a:close/>
              </a:path>
              <a:path w="908684" h="425450">
                <a:moveTo>
                  <a:pt x="11430" y="10160"/>
                </a:moveTo>
                <a:lnTo>
                  <a:pt x="12192" y="9144"/>
                </a:lnTo>
                <a:lnTo>
                  <a:pt x="12954" y="9144"/>
                </a:lnTo>
                <a:lnTo>
                  <a:pt x="11430" y="10160"/>
                </a:lnTo>
                <a:close/>
              </a:path>
              <a:path w="908684" h="425450">
                <a:moveTo>
                  <a:pt x="897636" y="10668"/>
                </a:moveTo>
                <a:lnTo>
                  <a:pt x="897026" y="10363"/>
                </a:lnTo>
                <a:lnTo>
                  <a:pt x="896112" y="9144"/>
                </a:lnTo>
                <a:lnTo>
                  <a:pt x="897636" y="10668"/>
                </a:lnTo>
                <a:close/>
              </a:path>
              <a:path w="908684" h="425450">
                <a:moveTo>
                  <a:pt x="904494" y="10668"/>
                </a:moveTo>
                <a:lnTo>
                  <a:pt x="897636" y="10668"/>
                </a:lnTo>
                <a:lnTo>
                  <a:pt x="896112" y="9144"/>
                </a:lnTo>
                <a:lnTo>
                  <a:pt x="903732" y="9144"/>
                </a:lnTo>
                <a:lnTo>
                  <a:pt x="904494" y="10668"/>
                </a:lnTo>
                <a:close/>
              </a:path>
              <a:path w="908684" h="425450">
                <a:moveTo>
                  <a:pt x="11049" y="10668"/>
                </a:moveTo>
                <a:lnTo>
                  <a:pt x="10668" y="10668"/>
                </a:lnTo>
                <a:lnTo>
                  <a:pt x="11430" y="10160"/>
                </a:lnTo>
                <a:lnTo>
                  <a:pt x="11049" y="10668"/>
                </a:lnTo>
                <a:close/>
              </a:path>
              <a:path w="908684" h="425450">
                <a:moveTo>
                  <a:pt x="906780" y="15240"/>
                </a:moveTo>
                <a:lnTo>
                  <a:pt x="900684" y="15240"/>
                </a:lnTo>
                <a:lnTo>
                  <a:pt x="897026" y="10363"/>
                </a:lnTo>
                <a:lnTo>
                  <a:pt x="897636" y="10668"/>
                </a:lnTo>
                <a:lnTo>
                  <a:pt x="904494" y="10668"/>
                </a:lnTo>
                <a:lnTo>
                  <a:pt x="906780" y="15240"/>
                </a:lnTo>
                <a:close/>
              </a:path>
              <a:path w="908684" h="425450">
                <a:moveTo>
                  <a:pt x="7620" y="15240"/>
                </a:moveTo>
                <a:lnTo>
                  <a:pt x="7620" y="13716"/>
                </a:lnTo>
                <a:lnTo>
                  <a:pt x="8763" y="13716"/>
                </a:lnTo>
                <a:lnTo>
                  <a:pt x="7620" y="15240"/>
                </a:lnTo>
                <a:close/>
              </a:path>
              <a:path w="908684" h="425450">
                <a:moveTo>
                  <a:pt x="899160" y="411480"/>
                </a:moveTo>
                <a:lnTo>
                  <a:pt x="900684" y="408432"/>
                </a:lnTo>
                <a:lnTo>
                  <a:pt x="900684" y="16764"/>
                </a:lnTo>
                <a:lnTo>
                  <a:pt x="899160" y="13716"/>
                </a:lnTo>
                <a:lnTo>
                  <a:pt x="900684" y="15240"/>
                </a:lnTo>
                <a:lnTo>
                  <a:pt x="906780" y="15240"/>
                </a:lnTo>
                <a:lnTo>
                  <a:pt x="908304" y="19812"/>
                </a:lnTo>
                <a:lnTo>
                  <a:pt x="908304" y="405384"/>
                </a:lnTo>
                <a:lnTo>
                  <a:pt x="906780" y="409956"/>
                </a:lnTo>
                <a:lnTo>
                  <a:pt x="900684" y="409956"/>
                </a:lnTo>
                <a:lnTo>
                  <a:pt x="899160" y="411480"/>
                </a:lnTo>
                <a:close/>
              </a:path>
              <a:path w="908684" h="425450">
                <a:moveTo>
                  <a:pt x="8763" y="411480"/>
                </a:moveTo>
                <a:lnTo>
                  <a:pt x="7620" y="411480"/>
                </a:lnTo>
                <a:lnTo>
                  <a:pt x="7620" y="409956"/>
                </a:lnTo>
                <a:lnTo>
                  <a:pt x="8763" y="411480"/>
                </a:lnTo>
                <a:close/>
              </a:path>
              <a:path w="908684" h="425450">
                <a:moveTo>
                  <a:pt x="896765" y="415181"/>
                </a:moveTo>
                <a:lnTo>
                  <a:pt x="900684" y="409956"/>
                </a:lnTo>
                <a:lnTo>
                  <a:pt x="906780" y="409956"/>
                </a:lnTo>
                <a:lnTo>
                  <a:pt x="904494" y="414528"/>
                </a:lnTo>
                <a:lnTo>
                  <a:pt x="897636" y="414528"/>
                </a:lnTo>
                <a:lnTo>
                  <a:pt x="896765" y="415181"/>
                </a:lnTo>
                <a:close/>
              </a:path>
              <a:path w="908684" h="425450">
                <a:moveTo>
                  <a:pt x="12192" y="416052"/>
                </a:moveTo>
                <a:lnTo>
                  <a:pt x="10668" y="414528"/>
                </a:lnTo>
                <a:lnTo>
                  <a:pt x="11049" y="414528"/>
                </a:lnTo>
                <a:lnTo>
                  <a:pt x="12192" y="416052"/>
                </a:lnTo>
                <a:close/>
              </a:path>
              <a:path w="908684" h="425450">
                <a:moveTo>
                  <a:pt x="896112" y="416052"/>
                </a:moveTo>
                <a:lnTo>
                  <a:pt x="896765" y="415181"/>
                </a:lnTo>
                <a:lnTo>
                  <a:pt x="897636" y="414528"/>
                </a:lnTo>
                <a:lnTo>
                  <a:pt x="896112" y="416052"/>
                </a:lnTo>
                <a:close/>
              </a:path>
              <a:path w="908684" h="425450">
                <a:moveTo>
                  <a:pt x="903732" y="416052"/>
                </a:moveTo>
                <a:lnTo>
                  <a:pt x="896112" y="416052"/>
                </a:lnTo>
                <a:lnTo>
                  <a:pt x="897636" y="414528"/>
                </a:lnTo>
                <a:lnTo>
                  <a:pt x="904494" y="414528"/>
                </a:lnTo>
                <a:lnTo>
                  <a:pt x="903732" y="416052"/>
                </a:lnTo>
                <a:close/>
              </a:path>
              <a:path w="908684" h="425450">
                <a:moveTo>
                  <a:pt x="902208" y="419100"/>
                </a:moveTo>
                <a:lnTo>
                  <a:pt x="891540" y="419100"/>
                </a:lnTo>
                <a:lnTo>
                  <a:pt x="896765" y="415181"/>
                </a:lnTo>
                <a:lnTo>
                  <a:pt x="896112" y="416052"/>
                </a:lnTo>
                <a:lnTo>
                  <a:pt x="903732" y="416052"/>
                </a:lnTo>
                <a:lnTo>
                  <a:pt x="902208" y="419100"/>
                </a:lnTo>
                <a:close/>
              </a:path>
              <a:path w="908684" h="425450">
                <a:moveTo>
                  <a:pt x="18288" y="419100"/>
                </a:moveTo>
                <a:lnTo>
                  <a:pt x="15240" y="419100"/>
                </a:lnTo>
                <a:lnTo>
                  <a:pt x="15240" y="417576"/>
                </a:lnTo>
                <a:lnTo>
                  <a:pt x="18288" y="419100"/>
                </a:lnTo>
                <a:close/>
              </a:path>
              <a:path w="908684" h="425450">
                <a:moveTo>
                  <a:pt x="891540" y="419100"/>
                </a:moveTo>
                <a:lnTo>
                  <a:pt x="890016" y="419100"/>
                </a:lnTo>
                <a:lnTo>
                  <a:pt x="893064" y="417576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395129" y="5021012"/>
            <a:ext cx="6489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5">
                <a:latin typeface="Times New Roman"/>
                <a:cs typeface="Times New Roman"/>
              </a:rPr>
              <a:t>DS</a:t>
            </a:r>
            <a:r>
              <a:rPr sz="900" spc="-30">
                <a:latin typeface="Times New Roman"/>
                <a:cs typeface="Times New Roman"/>
              </a:rPr>
              <a:t> </a:t>
            </a:r>
            <a:r>
              <a:rPr sz="900" spc="25">
                <a:latin typeface="Times New Roman"/>
                <a:cs typeface="Times New Roman"/>
              </a:rPr>
              <a:t>Analysis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7350252" y="5100828"/>
            <a:ext cx="920750" cy="134620"/>
          </a:xfrm>
          <a:custGeom>
            <a:avLst/>
            <a:gdLst/>
            <a:ahLst/>
            <a:cxnLst/>
            <a:rect l="l" t="t" r="r" b="b"/>
            <a:pathLst>
              <a:path w="920750" h="134620">
                <a:moveTo>
                  <a:pt x="77724" y="134112"/>
                </a:moveTo>
                <a:lnTo>
                  <a:pt x="0" y="94488"/>
                </a:lnTo>
                <a:lnTo>
                  <a:pt x="77724" y="56388"/>
                </a:lnTo>
                <a:lnTo>
                  <a:pt x="77724" y="88392"/>
                </a:lnTo>
                <a:lnTo>
                  <a:pt x="65532" y="88392"/>
                </a:lnTo>
                <a:lnTo>
                  <a:pt x="65532" y="102108"/>
                </a:lnTo>
                <a:lnTo>
                  <a:pt x="77724" y="102108"/>
                </a:lnTo>
                <a:lnTo>
                  <a:pt x="77724" y="134112"/>
                </a:lnTo>
                <a:close/>
              </a:path>
              <a:path w="920750" h="134620">
                <a:moveTo>
                  <a:pt x="77724" y="102108"/>
                </a:moveTo>
                <a:lnTo>
                  <a:pt x="65532" y="102108"/>
                </a:lnTo>
                <a:lnTo>
                  <a:pt x="65532" y="88392"/>
                </a:lnTo>
                <a:lnTo>
                  <a:pt x="77724" y="88392"/>
                </a:lnTo>
                <a:lnTo>
                  <a:pt x="77724" y="102108"/>
                </a:lnTo>
                <a:close/>
              </a:path>
              <a:path w="920750" h="134620">
                <a:moveTo>
                  <a:pt x="115824" y="102108"/>
                </a:moveTo>
                <a:lnTo>
                  <a:pt x="77724" y="102108"/>
                </a:lnTo>
                <a:lnTo>
                  <a:pt x="77724" y="88392"/>
                </a:lnTo>
                <a:lnTo>
                  <a:pt x="115824" y="88392"/>
                </a:lnTo>
                <a:lnTo>
                  <a:pt x="115824" y="102108"/>
                </a:lnTo>
                <a:close/>
              </a:path>
              <a:path w="920750" h="134620">
                <a:moveTo>
                  <a:pt x="207264" y="102108"/>
                </a:moveTo>
                <a:lnTo>
                  <a:pt x="155448" y="102108"/>
                </a:lnTo>
                <a:lnTo>
                  <a:pt x="155448" y="88392"/>
                </a:lnTo>
                <a:lnTo>
                  <a:pt x="207264" y="88392"/>
                </a:lnTo>
                <a:lnTo>
                  <a:pt x="207264" y="102108"/>
                </a:lnTo>
                <a:close/>
              </a:path>
              <a:path w="920750" h="134620">
                <a:moveTo>
                  <a:pt x="297180" y="102108"/>
                </a:moveTo>
                <a:lnTo>
                  <a:pt x="245364" y="102108"/>
                </a:lnTo>
                <a:lnTo>
                  <a:pt x="245364" y="88392"/>
                </a:lnTo>
                <a:lnTo>
                  <a:pt x="297180" y="88392"/>
                </a:lnTo>
                <a:lnTo>
                  <a:pt x="297180" y="102108"/>
                </a:lnTo>
                <a:close/>
              </a:path>
              <a:path w="920750" h="134620">
                <a:moveTo>
                  <a:pt x="387096" y="102108"/>
                </a:moveTo>
                <a:lnTo>
                  <a:pt x="335280" y="102108"/>
                </a:lnTo>
                <a:lnTo>
                  <a:pt x="335280" y="88392"/>
                </a:lnTo>
                <a:lnTo>
                  <a:pt x="387096" y="88392"/>
                </a:lnTo>
                <a:lnTo>
                  <a:pt x="387096" y="102108"/>
                </a:lnTo>
                <a:close/>
              </a:path>
              <a:path w="920750" h="134620">
                <a:moveTo>
                  <a:pt x="454152" y="94488"/>
                </a:moveTo>
                <a:lnTo>
                  <a:pt x="454152" y="77724"/>
                </a:lnTo>
                <a:lnTo>
                  <a:pt x="466344" y="77724"/>
                </a:lnTo>
                <a:lnTo>
                  <a:pt x="466344" y="88392"/>
                </a:lnTo>
                <a:lnTo>
                  <a:pt x="460248" y="88392"/>
                </a:lnTo>
                <a:lnTo>
                  <a:pt x="454152" y="94488"/>
                </a:lnTo>
                <a:close/>
              </a:path>
              <a:path w="920750" h="134620">
                <a:moveTo>
                  <a:pt x="463296" y="102108"/>
                </a:moveTo>
                <a:lnTo>
                  <a:pt x="426720" y="102108"/>
                </a:lnTo>
                <a:lnTo>
                  <a:pt x="426720" y="88392"/>
                </a:lnTo>
                <a:lnTo>
                  <a:pt x="454152" y="88392"/>
                </a:lnTo>
                <a:lnTo>
                  <a:pt x="454152" y="94488"/>
                </a:lnTo>
                <a:lnTo>
                  <a:pt x="466344" y="94488"/>
                </a:lnTo>
                <a:lnTo>
                  <a:pt x="466344" y="99060"/>
                </a:lnTo>
                <a:lnTo>
                  <a:pt x="463296" y="102108"/>
                </a:lnTo>
                <a:close/>
              </a:path>
              <a:path w="920750" h="134620">
                <a:moveTo>
                  <a:pt x="466344" y="94488"/>
                </a:moveTo>
                <a:lnTo>
                  <a:pt x="454152" y="94488"/>
                </a:lnTo>
                <a:lnTo>
                  <a:pt x="460248" y="88392"/>
                </a:lnTo>
                <a:lnTo>
                  <a:pt x="466344" y="88392"/>
                </a:lnTo>
                <a:lnTo>
                  <a:pt x="466344" y="94488"/>
                </a:lnTo>
                <a:close/>
              </a:path>
              <a:path w="920750" h="134620">
                <a:moveTo>
                  <a:pt x="466344" y="39624"/>
                </a:moveTo>
                <a:lnTo>
                  <a:pt x="454152" y="39624"/>
                </a:lnTo>
                <a:lnTo>
                  <a:pt x="454152" y="3048"/>
                </a:lnTo>
                <a:lnTo>
                  <a:pt x="457200" y="0"/>
                </a:lnTo>
                <a:lnTo>
                  <a:pt x="480060" y="0"/>
                </a:lnTo>
                <a:lnTo>
                  <a:pt x="480060" y="7620"/>
                </a:lnTo>
                <a:lnTo>
                  <a:pt x="466344" y="7620"/>
                </a:lnTo>
                <a:lnTo>
                  <a:pt x="460248" y="13716"/>
                </a:lnTo>
                <a:lnTo>
                  <a:pt x="466344" y="13716"/>
                </a:lnTo>
                <a:lnTo>
                  <a:pt x="466344" y="39624"/>
                </a:lnTo>
                <a:close/>
              </a:path>
              <a:path w="920750" h="134620">
                <a:moveTo>
                  <a:pt x="466344" y="13716"/>
                </a:moveTo>
                <a:lnTo>
                  <a:pt x="460248" y="13716"/>
                </a:lnTo>
                <a:lnTo>
                  <a:pt x="466344" y="7620"/>
                </a:lnTo>
                <a:lnTo>
                  <a:pt x="466344" y="13716"/>
                </a:lnTo>
                <a:close/>
              </a:path>
              <a:path w="920750" h="134620">
                <a:moveTo>
                  <a:pt x="480060" y="13716"/>
                </a:moveTo>
                <a:lnTo>
                  <a:pt x="466344" y="13716"/>
                </a:lnTo>
                <a:lnTo>
                  <a:pt x="466344" y="7620"/>
                </a:lnTo>
                <a:lnTo>
                  <a:pt x="480060" y="7620"/>
                </a:lnTo>
                <a:lnTo>
                  <a:pt x="480060" y="13716"/>
                </a:lnTo>
                <a:close/>
              </a:path>
              <a:path w="920750" h="134620">
                <a:moveTo>
                  <a:pt x="569976" y="13716"/>
                </a:moveTo>
                <a:lnTo>
                  <a:pt x="518160" y="13716"/>
                </a:lnTo>
                <a:lnTo>
                  <a:pt x="518160" y="0"/>
                </a:lnTo>
                <a:lnTo>
                  <a:pt x="569976" y="0"/>
                </a:lnTo>
                <a:lnTo>
                  <a:pt x="569976" y="13716"/>
                </a:lnTo>
                <a:close/>
              </a:path>
              <a:path w="920750" h="134620">
                <a:moveTo>
                  <a:pt x="659892" y="13716"/>
                </a:moveTo>
                <a:lnTo>
                  <a:pt x="608076" y="13716"/>
                </a:lnTo>
                <a:lnTo>
                  <a:pt x="608076" y="0"/>
                </a:lnTo>
                <a:lnTo>
                  <a:pt x="659892" y="0"/>
                </a:lnTo>
                <a:lnTo>
                  <a:pt x="659892" y="13716"/>
                </a:lnTo>
                <a:close/>
              </a:path>
              <a:path w="920750" h="134620">
                <a:moveTo>
                  <a:pt x="749808" y="13716"/>
                </a:moveTo>
                <a:lnTo>
                  <a:pt x="699516" y="13716"/>
                </a:lnTo>
                <a:lnTo>
                  <a:pt x="699516" y="0"/>
                </a:lnTo>
                <a:lnTo>
                  <a:pt x="749808" y="0"/>
                </a:lnTo>
                <a:lnTo>
                  <a:pt x="749808" y="13716"/>
                </a:lnTo>
                <a:close/>
              </a:path>
              <a:path w="920750" h="134620">
                <a:moveTo>
                  <a:pt x="841248" y="13716"/>
                </a:moveTo>
                <a:lnTo>
                  <a:pt x="789432" y="13716"/>
                </a:lnTo>
                <a:lnTo>
                  <a:pt x="789432" y="0"/>
                </a:lnTo>
                <a:lnTo>
                  <a:pt x="841248" y="0"/>
                </a:lnTo>
                <a:lnTo>
                  <a:pt x="841248" y="13716"/>
                </a:lnTo>
                <a:close/>
              </a:path>
              <a:path w="920750" h="134620">
                <a:moveTo>
                  <a:pt x="920496" y="13716"/>
                </a:moveTo>
                <a:lnTo>
                  <a:pt x="879348" y="13716"/>
                </a:lnTo>
                <a:lnTo>
                  <a:pt x="879348" y="0"/>
                </a:lnTo>
                <a:lnTo>
                  <a:pt x="920496" y="0"/>
                </a:lnTo>
                <a:lnTo>
                  <a:pt x="920496" y="1371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73980" y="4395216"/>
            <a:ext cx="4311650" cy="490855"/>
          </a:xfrm>
          <a:custGeom>
            <a:avLst/>
            <a:gdLst/>
            <a:ahLst/>
            <a:cxnLst/>
            <a:rect l="l" t="t" r="r" b="b"/>
            <a:pathLst>
              <a:path w="4311650" h="490854">
                <a:moveTo>
                  <a:pt x="4279392" y="425196"/>
                </a:moveTo>
                <a:lnTo>
                  <a:pt x="4265676" y="425196"/>
                </a:lnTo>
                <a:lnTo>
                  <a:pt x="4265676" y="373380"/>
                </a:lnTo>
                <a:lnTo>
                  <a:pt x="4279392" y="373380"/>
                </a:lnTo>
                <a:lnTo>
                  <a:pt x="4279392" y="425196"/>
                </a:lnTo>
                <a:close/>
              </a:path>
              <a:path w="4311650" h="490854">
                <a:moveTo>
                  <a:pt x="4273296" y="490728"/>
                </a:moveTo>
                <a:lnTo>
                  <a:pt x="4233672" y="413004"/>
                </a:lnTo>
                <a:lnTo>
                  <a:pt x="4265676" y="413004"/>
                </a:lnTo>
                <a:lnTo>
                  <a:pt x="4265676" y="425196"/>
                </a:lnTo>
                <a:lnTo>
                  <a:pt x="4305419" y="425196"/>
                </a:lnTo>
                <a:lnTo>
                  <a:pt x="4273296" y="490728"/>
                </a:lnTo>
                <a:close/>
              </a:path>
              <a:path w="4311650" h="490854">
                <a:moveTo>
                  <a:pt x="4305419" y="425196"/>
                </a:moveTo>
                <a:lnTo>
                  <a:pt x="4279392" y="425196"/>
                </a:lnTo>
                <a:lnTo>
                  <a:pt x="4279392" y="413004"/>
                </a:lnTo>
                <a:lnTo>
                  <a:pt x="4311396" y="413004"/>
                </a:lnTo>
                <a:lnTo>
                  <a:pt x="4305419" y="425196"/>
                </a:lnTo>
                <a:close/>
              </a:path>
              <a:path w="4311650" h="490854">
                <a:moveTo>
                  <a:pt x="4279392" y="335280"/>
                </a:moveTo>
                <a:lnTo>
                  <a:pt x="4265676" y="335280"/>
                </a:lnTo>
                <a:lnTo>
                  <a:pt x="4265676" y="283464"/>
                </a:lnTo>
                <a:lnTo>
                  <a:pt x="4279392" y="283464"/>
                </a:lnTo>
                <a:lnTo>
                  <a:pt x="4279392" y="335280"/>
                </a:lnTo>
                <a:close/>
              </a:path>
              <a:path w="4311650" h="490854">
                <a:moveTo>
                  <a:pt x="4279392" y="245364"/>
                </a:moveTo>
                <a:lnTo>
                  <a:pt x="4265676" y="245364"/>
                </a:lnTo>
                <a:lnTo>
                  <a:pt x="4265676" y="193548"/>
                </a:lnTo>
                <a:lnTo>
                  <a:pt x="4279392" y="193548"/>
                </a:lnTo>
                <a:lnTo>
                  <a:pt x="4279392" y="245364"/>
                </a:lnTo>
                <a:close/>
              </a:path>
              <a:path w="4311650" h="490854">
                <a:moveTo>
                  <a:pt x="4279392" y="155448"/>
                </a:moveTo>
                <a:lnTo>
                  <a:pt x="4265676" y="155448"/>
                </a:lnTo>
                <a:lnTo>
                  <a:pt x="4265676" y="103632"/>
                </a:lnTo>
                <a:lnTo>
                  <a:pt x="4279392" y="103632"/>
                </a:lnTo>
                <a:lnTo>
                  <a:pt x="4279392" y="155448"/>
                </a:lnTo>
                <a:close/>
              </a:path>
              <a:path w="4311650" h="490854">
                <a:moveTo>
                  <a:pt x="4279392" y="64008"/>
                </a:moveTo>
                <a:lnTo>
                  <a:pt x="4265676" y="64008"/>
                </a:lnTo>
                <a:lnTo>
                  <a:pt x="4265676" y="12192"/>
                </a:lnTo>
                <a:lnTo>
                  <a:pt x="4279392" y="12192"/>
                </a:lnTo>
                <a:lnTo>
                  <a:pt x="4279392" y="64008"/>
                </a:lnTo>
                <a:close/>
              </a:path>
              <a:path w="4311650" h="490854">
                <a:moveTo>
                  <a:pt x="4241292" y="12192"/>
                </a:moveTo>
                <a:lnTo>
                  <a:pt x="4189476" y="12192"/>
                </a:lnTo>
                <a:lnTo>
                  <a:pt x="4189476" y="0"/>
                </a:lnTo>
                <a:lnTo>
                  <a:pt x="4241292" y="0"/>
                </a:lnTo>
                <a:lnTo>
                  <a:pt x="4241292" y="12192"/>
                </a:lnTo>
                <a:close/>
              </a:path>
              <a:path w="4311650" h="490854">
                <a:moveTo>
                  <a:pt x="4149852" y="12192"/>
                </a:moveTo>
                <a:lnTo>
                  <a:pt x="4099560" y="12192"/>
                </a:lnTo>
                <a:lnTo>
                  <a:pt x="4099560" y="0"/>
                </a:lnTo>
                <a:lnTo>
                  <a:pt x="4149852" y="0"/>
                </a:lnTo>
                <a:lnTo>
                  <a:pt x="4149852" y="12192"/>
                </a:lnTo>
                <a:close/>
              </a:path>
              <a:path w="4311650" h="490854">
                <a:moveTo>
                  <a:pt x="4059936" y="12192"/>
                </a:moveTo>
                <a:lnTo>
                  <a:pt x="4008120" y="12192"/>
                </a:lnTo>
                <a:lnTo>
                  <a:pt x="4008120" y="0"/>
                </a:lnTo>
                <a:lnTo>
                  <a:pt x="4059936" y="0"/>
                </a:lnTo>
                <a:lnTo>
                  <a:pt x="4059936" y="12192"/>
                </a:lnTo>
                <a:close/>
              </a:path>
              <a:path w="4311650" h="490854">
                <a:moveTo>
                  <a:pt x="3970020" y="12192"/>
                </a:moveTo>
                <a:lnTo>
                  <a:pt x="3918204" y="12192"/>
                </a:lnTo>
                <a:lnTo>
                  <a:pt x="3918204" y="0"/>
                </a:lnTo>
                <a:lnTo>
                  <a:pt x="3970020" y="0"/>
                </a:lnTo>
                <a:lnTo>
                  <a:pt x="3970020" y="12192"/>
                </a:lnTo>
                <a:close/>
              </a:path>
              <a:path w="4311650" h="490854">
                <a:moveTo>
                  <a:pt x="3880104" y="12192"/>
                </a:moveTo>
                <a:lnTo>
                  <a:pt x="3828288" y="12192"/>
                </a:lnTo>
                <a:lnTo>
                  <a:pt x="3828288" y="0"/>
                </a:lnTo>
                <a:lnTo>
                  <a:pt x="3880104" y="0"/>
                </a:lnTo>
                <a:lnTo>
                  <a:pt x="3880104" y="12192"/>
                </a:lnTo>
                <a:close/>
              </a:path>
              <a:path w="4311650" h="490854">
                <a:moveTo>
                  <a:pt x="3788664" y="12192"/>
                </a:moveTo>
                <a:lnTo>
                  <a:pt x="3738372" y="12192"/>
                </a:lnTo>
                <a:lnTo>
                  <a:pt x="3738372" y="0"/>
                </a:lnTo>
                <a:lnTo>
                  <a:pt x="3788664" y="0"/>
                </a:lnTo>
                <a:lnTo>
                  <a:pt x="3788664" y="12192"/>
                </a:lnTo>
                <a:close/>
              </a:path>
              <a:path w="4311650" h="490854">
                <a:moveTo>
                  <a:pt x="3698748" y="12192"/>
                </a:moveTo>
                <a:lnTo>
                  <a:pt x="3646932" y="12192"/>
                </a:lnTo>
                <a:lnTo>
                  <a:pt x="3646932" y="0"/>
                </a:lnTo>
                <a:lnTo>
                  <a:pt x="3698748" y="0"/>
                </a:lnTo>
                <a:lnTo>
                  <a:pt x="3698748" y="12192"/>
                </a:lnTo>
                <a:close/>
              </a:path>
              <a:path w="4311650" h="490854">
                <a:moveTo>
                  <a:pt x="3608832" y="12192"/>
                </a:moveTo>
                <a:lnTo>
                  <a:pt x="3557016" y="12192"/>
                </a:lnTo>
                <a:lnTo>
                  <a:pt x="3557016" y="0"/>
                </a:lnTo>
                <a:lnTo>
                  <a:pt x="3608832" y="0"/>
                </a:lnTo>
                <a:lnTo>
                  <a:pt x="3608832" y="12192"/>
                </a:lnTo>
                <a:close/>
              </a:path>
              <a:path w="4311650" h="490854">
                <a:moveTo>
                  <a:pt x="3518916" y="12192"/>
                </a:moveTo>
                <a:lnTo>
                  <a:pt x="3467100" y="12192"/>
                </a:lnTo>
                <a:lnTo>
                  <a:pt x="3467100" y="0"/>
                </a:lnTo>
                <a:lnTo>
                  <a:pt x="3518916" y="0"/>
                </a:lnTo>
                <a:lnTo>
                  <a:pt x="3518916" y="12192"/>
                </a:lnTo>
                <a:close/>
              </a:path>
              <a:path w="4311650" h="490854">
                <a:moveTo>
                  <a:pt x="3429000" y="12192"/>
                </a:moveTo>
                <a:lnTo>
                  <a:pt x="3377184" y="12192"/>
                </a:lnTo>
                <a:lnTo>
                  <a:pt x="3377184" y="0"/>
                </a:lnTo>
                <a:lnTo>
                  <a:pt x="3429000" y="0"/>
                </a:lnTo>
                <a:lnTo>
                  <a:pt x="3429000" y="12192"/>
                </a:lnTo>
                <a:close/>
              </a:path>
              <a:path w="4311650" h="490854">
                <a:moveTo>
                  <a:pt x="3337560" y="12192"/>
                </a:moveTo>
                <a:lnTo>
                  <a:pt x="3285744" y="12192"/>
                </a:lnTo>
                <a:lnTo>
                  <a:pt x="3285744" y="0"/>
                </a:lnTo>
                <a:lnTo>
                  <a:pt x="3337560" y="0"/>
                </a:lnTo>
                <a:lnTo>
                  <a:pt x="3337560" y="12192"/>
                </a:lnTo>
                <a:close/>
              </a:path>
              <a:path w="4311650" h="490854">
                <a:moveTo>
                  <a:pt x="3247644" y="12192"/>
                </a:moveTo>
                <a:lnTo>
                  <a:pt x="3195828" y="12192"/>
                </a:lnTo>
                <a:lnTo>
                  <a:pt x="3195828" y="0"/>
                </a:lnTo>
                <a:lnTo>
                  <a:pt x="3247644" y="0"/>
                </a:lnTo>
                <a:lnTo>
                  <a:pt x="3247644" y="12192"/>
                </a:lnTo>
                <a:close/>
              </a:path>
              <a:path w="4311650" h="490854">
                <a:moveTo>
                  <a:pt x="3157728" y="12192"/>
                </a:moveTo>
                <a:lnTo>
                  <a:pt x="3105912" y="12192"/>
                </a:lnTo>
                <a:lnTo>
                  <a:pt x="3105912" y="0"/>
                </a:lnTo>
                <a:lnTo>
                  <a:pt x="3157728" y="0"/>
                </a:lnTo>
                <a:lnTo>
                  <a:pt x="3157728" y="12192"/>
                </a:lnTo>
                <a:close/>
              </a:path>
              <a:path w="4311650" h="490854">
                <a:moveTo>
                  <a:pt x="3067812" y="12192"/>
                </a:moveTo>
                <a:lnTo>
                  <a:pt x="3015996" y="12192"/>
                </a:lnTo>
                <a:lnTo>
                  <a:pt x="3015996" y="0"/>
                </a:lnTo>
                <a:lnTo>
                  <a:pt x="3067812" y="0"/>
                </a:lnTo>
                <a:lnTo>
                  <a:pt x="3067812" y="12192"/>
                </a:lnTo>
                <a:close/>
              </a:path>
              <a:path w="4311650" h="490854">
                <a:moveTo>
                  <a:pt x="2976372" y="12192"/>
                </a:moveTo>
                <a:lnTo>
                  <a:pt x="2926080" y="12192"/>
                </a:lnTo>
                <a:lnTo>
                  <a:pt x="2926080" y="0"/>
                </a:lnTo>
                <a:lnTo>
                  <a:pt x="2976372" y="0"/>
                </a:lnTo>
                <a:lnTo>
                  <a:pt x="2976372" y="12192"/>
                </a:lnTo>
                <a:close/>
              </a:path>
              <a:path w="4311650" h="490854">
                <a:moveTo>
                  <a:pt x="2886456" y="12192"/>
                </a:moveTo>
                <a:lnTo>
                  <a:pt x="2834640" y="12192"/>
                </a:lnTo>
                <a:lnTo>
                  <a:pt x="2834640" y="0"/>
                </a:lnTo>
                <a:lnTo>
                  <a:pt x="2886456" y="0"/>
                </a:lnTo>
                <a:lnTo>
                  <a:pt x="2886456" y="12192"/>
                </a:lnTo>
                <a:close/>
              </a:path>
              <a:path w="4311650" h="490854">
                <a:moveTo>
                  <a:pt x="2796540" y="12192"/>
                </a:moveTo>
                <a:lnTo>
                  <a:pt x="2744724" y="12192"/>
                </a:lnTo>
                <a:lnTo>
                  <a:pt x="2744724" y="0"/>
                </a:lnTo>
                <a:lnTo>
                  <a:pt x="2796540" y="0"/>
                </a:lnTo>
                <a:lnTo>
                  <a:pt x="2796540" y="12192"/>
                </a:lnTo>
                <a:close/>
              </a:path>
              <a:path w="4311650" h="490854">
                <a:moveTo>
                  <a:pt x="2706624" y="12192"/>
                </a:moveTo>
                <a:lnTo>
                  <a:pt x="2654808" y="12192"/>
                </a:lnTo>
                <a:lnTo>
                  <a:pt x="2654808" y="0"/>
                </a:lnTo>
                <a:lnTo>
                  <a:pt x="2706624" y="0"/>
                </a:lnTo>
                <a:lnTo>
                  <a:pt x="2706624" y="12192"/>
                </a:lnTo>
                <a:close/>
              </a:path>
              <a:path w="4311650" h="490854">
                <a:moveTo>
                  <a:pt x="2615184" y="12192"/>
                </a:moveTo>
                <a:lnTo>
                  <a:pt x="2564892" y="12192"/>
                </a:lnTo>
                <a:lnTo>
                  <a:pt x="2564892" y="0"/>
                </a:lnTo>
                <a:lnTo>
                  <a:pt x="2615184" y="0"/>
                </a:lnTo>
                <a:lnTo>
                  <a:pt x="2615184" y="12192"/>
                </a:lnTo>
                <a:close/>
              </a:path>
              <a:path w="4311650" h="490854">
                <a:moveTo>
                  <a:pt x="2525268" y="12192"/>
                </a:moveTo>
                <a:lnTo>
                  <a:pt x="2473452" y="12192"/>
                </a:lnTo>
                <a:lnTo>
                  <a:pt x="2473452" y="0"/>
                </a:lnTo>
                <a:lnTo>
                  <a:pt x="2525268" y="0"/>
                </a:lnTo>
                <a:lnTo>
                  <a:pt x="2525268" y="12192"/>
                </a:lnTo>
                <a:close/>
              </a:path>
              <a:path w="4311650" h="490854">
                <a:moveTo>
                  <a:pt x="2435352" y="12192"/>
                </a:moveTo>
                <a:lnTo>
                  <a:pt x="2383536" y="12192"/>
                </a:lnTo>
                <a:lnTo>
                  <a:pt x="2383536" y="0"/>
                </a:lnTo>
                <a:lnTo>
                  <a:pt x="2435352" y="0"/>
                </a:lnTo>
                <a:lnTo>
                  <a:pt x="2435352" y="12192"/>
                </a:lnTo>
                <a:close/>
              </a:path>
              <a:path w="4311650" h="490854">
                <a:moveTo>
                  <a:pt x="2345436" y="12192"/>
                </a:moveTo>
                <a:lnTo>
                  <a:pt x="2293620" y="12192"/>
                </a:lnTo>
                <a:lnTo>
                  <a:pt x="2293620" y="0"/>
                </a:lnTo>
                <a:lnTo>
                  <a:pt x="2345436" y="0"/>
                </a:lnTo>
                <a:lnTo>
                  <a:pt x="2345436" y="12192"/>
                </a:lnTo>
                <a:close/>
              </a:path>
              <a:path w="4311650" h="490854">
                <a:moveTo>
                  <a:pt x="2255520" y="12192"/>
                </a:moveTo>
                <a:lnTo>
                  <a:pt x="2203704" y="12192"/>
                </a:lnTo>
                <a:lnTo>
                  <a:pt x="2203704" y="0"/>
                </a:lnTo>
                <a:lnTo>
                  <a:pt x="2255520" y="0"/>
                </a:lnTo>
                <a:lnTo>
                  <a:pt x="2255520" y="12192"/>
                </a:lnTo>
                <a:close/>
              </a:path>
              <a:path w="4311650" h="490854">
                <a:moveTo>
                  <a:pt x="2164080" y="12192"/>
                </a:moveTo>
                <a:lnTo>
                  <a:pt x="2112264" y="12192"/>
                </a:lnTo>
                <a:lnTo>
                  <a:pt x="2112264" y="0"/>
                </a:lnTo>
                <a:lnTo>
                  <a:pt x="2164080" y="0"/>
                </a:lnTo>
                <a:lnTo>
                  <a:pt x="2164080" y="12192"/>
                </a:lnTo>
                <a:close/>
              </a:path>
              <a:path w="4311650" h="490854">
                <a:moveTo>
                  <a:pt x="2074164" y="12192"/>
                </a:moveTo>
                <a:lnTo>
                  <a:pt x="2022348" y="12192"/>
                </a:lnTo>
                <a:lnTo>
                  <a:pt x="2022348" y="0"/>
                </a:lnTo>
                <a:lnTo>
                  <a:pt x="2074164" y="0"/>
                </a:lnTo>
                <a:lnTo>
                  <a:pt x="2074164" y="12192"/>
                </a:lnTo>
                <a:close/>
              </a:path>
              <a:path w="4311650" h="490854">
                <a:moveTo>
                  <a:pt x="1984248" y="12192"/>
                </a:moveTo>
                <a:lnTo>
                  <a:pt x="1932432" y="12192"/>
                </a:lnTo>
                <a:lnTo>
                  <a:pt x="1932432" y="0"/>
                </a:lnTo>
                <a:lnTo>
                  <a:pt x="1984248" y="0"/>
                </a:lnTo>
                <a:lnTo>
                  <a:pt x="1984248" y="12192"/>
                </a:lnTo>
                <a:close/>
              </a:path>
              <a:path w="4311650" h="490854">
                <a:moveTo>
                  <a:pt x="1894332" y="12192"/>
                </a:moveTo>
                <a:lnTo>
                  <a:pt x="1842516" y="12192"/>
                </a:lnTo>
                <a:lnTo>
                  <a:pt x="1842516" y="0"/>
                </a:lnTo>
                <a:lnTo>
                  <a:pt x="1894332" y="0"/>
                </a:lnTo>
                <a:lnTo>
                  <a:pt x="1894332" y="12192"/>
                </a:lnTo>
                <a:close/>
              </a:path>
              <a:path w="4311650" h="490854">
                <a:moveTo>
                  <a:pt x="1802892" y="12192"/>
                </a:moveTo>
                <a:lnTo>
                  <a:pt x="1752600" y="12192"/>
                </a:lnTo>
                <a:lnTo>
                  <a:pt x="1752600" y="0"/>
                </a:lnTo>
                <a:lnTo>
                  <a:pt x="1802892" y="0"/>
                </a:lnTo>
                <a:lnTo>
                  <a:pt x="1802892" y="12192"/>
                </a:lnTo>
                <a:close/>
              </a:path>
              <a:path w="4311650" h="490854">
                <a:moveTo>
                  <a:pt x="1712976" y="12192"/>
                </a:moveTo>
                <a:lnTo>
                  <a:pt x="1661160" y="12192"/>
                </a:lnTo>
                <a:lnTo>
                  <a:pt x="1661160" y="0"/>
                </a:lnTo>
                <a:lnTo>
                  <a:pt x="1712976" y="0"/>
                </a:lnTo>
                <a:lnTo>
                  <a:pt x="1712976" y="12192"/>
                </a:lnTo>
                <a:close/>
              </a:path>
              <a:path w="4311650" h="490854">
                <a:moveTo>
                  <a:pt x="1623060" y="12192"/>
                </a:moveTo>
                <a:lnTo>
                  <a:pt x="1571244" y="12192"/>
                </a:lnTo>
                <a:lnTo>
                  <a:pt x="1571244" y="0"/>
                </a:lnTo>
                <a:lnTo>
                  <a:pt x="1623060" y="0"/>
                </a:lnTo>
                <a:lnTo>
                  <a:pt x="1623060" y="12192"/>
                </a:lnTo>
                <a:close/>
              </a:path>
              <a:path w="4311650" h="490854">
                <a:moveTo>
                  <a:pt x="1533144" y="12192"/>
                </a:moveTo>
                <a:lnTo>
                  <a:pt x="1481328" y="12192"/>
                </a:lnTo>
                <a:lnTo>
                  <a:pt x="1481328" y="0"/>
                </a:lnTo>
                <a:lnTo>
                  <a:pt x="1533144" y="0"/>
                </a:lnTo>
                <a:lnTo>
                  <a:pt x="1533144" y="12192"/>
                </a:lnTo>
                <a:close/>
              </a:path>
              <a:path w="4311650" h="490854">
                <a:moveTo>
                  <a:pt x="1441704" y="12192"/>
                </a:moveTo>
                <a:lnTo>
                  <a:pt x="1391412" y="12192"/>
                </a:lnTo>
                <a:lnTo>
                  <a:pt x="1391412" y="0"/>
                </a:lnTo>
                <a:lnTo>
                  <a:pt x="1441704" y="0"/>
                </a:lnTo>
                <a:lnTo>
                  <a:pt x="1441704" y="12192"/>
                </a:lnTo>
                <a:close/>
              </a:path>
              <a:path w="4311650" h="490854">
                <a:moveTo>
                  <a:pt x="1351788" y="12192"/>
                </a:moveTo>
                <a:lnTo>
                  <a:pt x="1299972" y="12192"/>
                </a:lnTo>
                <a:lnTo>
                  <a:pt x="1299972" y="0"/>
                </a:lnTo>
                <a:lnTo>
                  <a:pt x="1351788" y="0"/>
                </a:lnTo>
                <a:lnTo>
                  <a:pt x="1351788" y="12192"/>
                </a:lnTo>
                <a:close/>
              </a:path>
              <a:path w="4311650" h="490854">
                <a:moveTo>
                  <a:pt x="1261872" y="12192"/>
                </a:moveTo>
                <a:lnTo>
                  <a:pt x="1210056" y="12192"/>
                </a:lnTo>
                <a:lnTo>
                  <a:pt x="1210056" y="0"/>
                </a:lnTo>
                <a:lnTo>
                  <a:pt x="1261872" y="0"/>
                </a:lnTo>
                <a:lnTo>
                  <a:pt x="1261872" y="12192"/>
                </a:lnTo>
                <a:close/>
              </a:path>
              <a:path w="4311650" h="490854">
                <a:moveTo>
                  <a:pt x="1171956" y="12192"/>
                </a:moveTo>
                <a:lnTo>
                  <a:pt x="1120140" y="12192"/>
                </a:lnTo>
                <a:lnTo>
                  <a:pt x="1120140" y="0"/>
                </a:lnTo>
                <a:lnTo>
                  <a:pt x="1171956" y="0"/>
                </a:lnTo>
                <a:lnTo>
                  <a:pt x="1171956" y="12192"/>
                </a:lnTo>
                <a:close/>
              </a:path>
              <a:path w="4311650" h="490854">
                <a:moveTo>
                  <a:pt x="1082040" y="12192"/>
                </a:moveTo>
                <a:lnTo>
                  <a:pt x="1030224" y="12192"/>
                </a:lnTo>
                <a:lnTo>
                  <a:pt x="1030224" y="0"/>
                </a:lnTo>
                <a:lnTo>
                  <a:pt x="1082040" y="0"/>
                </a:lnTo>
                <a:lnTo>
                  <a:pt x="1082040" y="12192"/>
                </a:lnTo>
                <a:close/>
              </a:path>
              <a:path w="4311650" h="490854">
                <a:moveTo>
                  <a:pt x="990600" y="12192"/>
                </a:moveTo>
                <a:lnTo>
                  <a:pt x="938784" y="12192"/>
                </a:lnTo>
                <a:lnTo>
                  <a:pt x="938784" y="0"/>
                </a:lnTo>
                <a:lnTo>
                  <a:pt x="990600" y="0"/>
                </a:lnTo>
                <a:lnTo>
                  <a:pt x="990600" y="12192"/>
                </a:lnTo>
                <a:close/>
              </a:path>
              <a:path w="4311650" h="490854">
                <a:moveTo>
                  <a:pt x="900684" y="12192"/>
                </a:moveTo>
                <a:lnTo>
                  <a:pt x="848868" y="12192"/>
                </a:lnTo>
                <a:lnTo>
                  <a:pt x="848868" y="0"/>
                </a:lnTo>
                <a:lnTo>
                  <a:pt x="900684" y="0"/>
                </a:lnTo>
                <a:lnTo>
                  <a:pt x="900684" y="12192"/>
                </a:lnTo>
                <a:close/>
              </a:path>
              <a:path w="4311650" h="490854">
                <a:moveTo>
                  <a:pt x="810768" y="12192"/>
                </a:moveTo>
                <a:lnTo>
                  <a:pt x="758952" y="12192"/>
                </a:lnTo>
                <a:lnTo>
                  <a:pt x="758952" y="0"/>
                </a:lnTo>
                <a:lnTo>
                  <a:pt x="810768" y="0"/>
                </a:lnTo>
                <a:lnTo>
                  <a:pt x="810768" y="12192"/>
                </a:lnTo>
                <a:close/>
              </a:path>
              <a:path w="4311650" h="490854">
                <a:moveTo>
                  <a:pt x="720852" y="12192"/>
                </a:moveTo>
                <a:lnTo>
                  <a:pt x="669036" y="12192"/>
                </a:lnTo>
                <a:lnTo>
                  <a:pt x="669036" y="0"/>
                </a:lnTo>
                <a:lnTo>
                  <a:pt x="720852" y="0"/>
                </a:lnTo>
                <a:lnTo>
                  <a:pt x="720852" y="12192"/>
                </a:lnTo>
                <a:close/>
              </a:path>
              <a:path w="4311650" h="490854">
                <a:moveTo>
                  <a:pt x="629412" y="12192"/>
                </a:moveTo>
                <a:lnTo>
                  <a:pt x="579120" y="12192"/>
                </a:lnTo>
                <a:lnTo>
                  <a:pt x="579120" y="0"/>
                </a:lnTo>
                <a:lnTo>
                  <a:pt x="629412" y="0"/>
                </a:lnTo>
                <a:lnTo>
                  <a:pt x="629412" y="12192"/>
                </a:lnTo>
                <a:close/>
              </a:path>
              <a:path w="4311650" h="490854">
                <a:moveTo>
                  <a:pt x="539496" y="12192"/>
                </a:moveTo>
                <a:lnTo>
                  <a:pt x="487680" y="12192"/>
                </a:lnTo>
                <a:lnTo>
                  <a:pt x="487680" y="0"/>
                </a:lnTo>
                <a:lnTo>
                  <a:pt x="539496" y="0"/>
                </a:lnTo>
                <a:lnTo>
                  <a:pt x="539496" y="12192"/>
                </a:lnTo>
                <a:close/>
              </a:path>
              <a:path w="4311650" h="490854">
                <a:moveTo>
                  <a:pt x="449580" y="12192"/>
                </a:moveTo>
                <a:lnTo>
                  <a:pt x="397764" y="12192"/>
                </a:lnTo>
                <a:lnTo>
                  <a:pt x="397764" y="0"/>
                </a:lnTo>
                <a:lnTo>
                  <a:pt x="449580" y="0"/>
                </a:lnTo>
                <a:lnTo>
                  <a:pt x="449580" y="12192"/>
                </a:lnTo>
                <a:close/>
              </a:path>
              <a:path w="4311650" h="490854">
                <a:moveTo>
                  <a:pt x="359664" y="12192"/>
                </a:moveTo>
                <a:lnTo>
                  <a:pt x="307848" y="12192"/>
                </a:lnTo>
                <a:lnTo>
                  <a:pt x="307848" y="0"/>
                </a:lnTo>
                <a:lnTo>
                  <a:pt x="359664" y="0"/>
                </a:lnTo>
                <a:lnTo>
                  <a:pt x="359664" y="12192"/>
                </a:lnTo>
                <a:close/>
              </a:path>
              <a:path w="4311650" h="490854">
                <a:moveTo>
                  <a:pt x="268224" y="12192"/>
                </a:moveTo>
                <a:lnTo>
                  <a:pt x="217932" y="12192"/>
                </a:lnTo>
                <a:lnTo>
                  <a:pt x="217932" y="0"/>
                </a:lnTo>
                <a:lnTo>
                  <a:pt x="268224" y="0"/>
                </a:lnTo>
                <a:lnTo>
                  <a:pt x="268224" y="12192"/>
                </a:lnTo>
                <a:close/>
              </a:path>
              <a:path w="4311650" h="490854">
                <a:moveTo>
                  <a:pt x="178308" y="12192"/>
                </a:moveTo>
                <a:lnTo>
                  <a:pt x="126492" y="12192"/>
                </a:lnTo>
                <a:lnTo>
                  <a:pt x="126492" y="0"/>
                </a:lnTo>
                <a:lnTo>
                  <a:pt x="178308" y="0"/>
                </a:lnTo>
                <a:lnTo>
                  <a:pt x="178308" y="12192"/>
                </a:lnTo>
                <a:close/>
              </a:path>
              <a:path w="4311650" h="490854">
                <a:moveTo>
                  <a:pt x="88392" y="12192"/>
                </a:moveTo>
                <a:lnTo>
                  <a:pt x="36576" y="12192"/>
                </a:lnTo>
                <a:lnTo>
                  <a:pt x="36576" y="0"/>
                </a:lnTo>
                <a:lnTo>
                  <a:pt x="88392" y="0"/>
                </a:lnTo>
                <a:lnTo>
                  <a:pt x="88392" y="12192"/>
                </a:lnTo>
                <a:close/>
              </a:path>
              <a:path w="4311650" h="490854">
                <a:moveTo>
                  <a:pt x="12192" y="65532"/>
                </a:moveTo>
                <a:lnTo>
                  <a:pt x="0" y="65532"/>
                </a:lnTo>
                <a:lnTo>
                  <a:pt x="0" y="13716"/>
                </a:lnTo>
                <a:lnTo>
                  <a:pt x="12192" y="13716"/>
                </a:lnTo>
                <a:lnTo>
                  <a:pt x="12192" y="65532"/>
                </a:lnTo>
                <a:close/>
              </a:path>
              <a:path w="4311650" h="490854">
                <a:moveTo>
                  <a:pt x="12192" y="155448"/>
                </a:moveTo>
                <a:lnTo>
                  <a:pt x="0" y="155448"/>
                </a:lnTo>
                <a:lnTo>
                  <a:pt x="0" y="105156"/>
                </a:lnTo>
                <a:lnTo>
                  <a:pt x="12192" y="105156"/>
                </a:lnTo>
                <a:lnTo>
                  <a:pt x="12192" y="155448"/>
                </a:lnTo>
                <a:close/>
              </a:path>
              <a:path w="4311650" h="490854">
                <a:moveTo>
                  <a:pt x="12192" y="246888"/>
                </a:moveTo>
                <a:lnTo>
                  <a:pt x="0" y="246888"/>
                </a:lnTo>
                <a:lnTo>
                  <a:pt x="0" y="195072"/>
                </a:lnTo>
                <a:lnTo>
                  <a:pt x="12192" y="195072"/>
                </a:lnTo>
                <a:lnTo>
                  <a:pt x="12192" y="246888"/>
                </a:lnTo>
                <a:close/>
              </a:path>
              <a:path w="4311650" h="490854">
                <a:moveTo>
                  <a:pt x="12192" y="336804"/>
                </a:moveTo>
                <a:lnTo>
                  <a:pt x="0" y="336804"/>
                </a:lnTo>
                <a:lnTo>
                  <a:pt x="0" y="284988"/>
                </a:lnTo>
                <a:lnTo>
                  <a:pt x="12192" y="284988"/>
                </a:lnTo>
                <a:lnTo>
                  <a:pt x="12192" y="336804"/>
                </a:lnTo>
                <a:close/>
              </a:path>
              <a:path w="4311650" h="490854">
                <a:moveTo>
                  <a:pt x="12192" y="426720"/>
                </a:moveTo>
                <a:lnTo>
                  <a:pt x="0" y="426720"/>
                </a:lnTo>
                <a:lnTo>
                  <a:pt x="0" y="374904"/>
                </a:lnTo>
                <a:lnTo>
                  <a:pt x="12192" y="374904"/>
                </a:lnTo>
                <a:lnTo>
                  <a:pt x="12192" y="426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982711" y="5736336"/>
            <a:ext cx="1193800" cy="1049020"/>
          </a:xfrm>
          <a:custGeom>
            <a:avLst/>
            <a:gdLst/>
            <a:ahLst/>
            <a:cxnLst/>
            <a:rect l="l" t="t" r="r" b="b"/>
            <a:pathLst>
              <a:path w="1193800" h="1049020">
                <a:moveTo>
                  <a:pt x="0" y="0"/>
                </a:moveTo>
                <a:lnTo>
                  <a:pt x="1193292" y="0"/>
                </a:lnTo>
                <a:lnTo>
                  <a:pt x="1193292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7982711" y="5828836"/>
            <a:ext cx="1193800" cy="336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530" marR="168275" indent="161290">
              <a:lnSpc>
                <a:spcPct val="102000"/>
              </a:lnSpc>
              <a:spcBef>
                <a:spcPts val="95"/>
              </a:spcBef>
            </a:pPr>
            <a:r>
              <a:rPr sz="1000" spc="95">
                <a:latin typeface="Times New Roman"/>
                <a:cs typeface="Times New Roman"/>
              </a:rPr>
              <a:t>Branch </a:t>
            </a:r>
            <a:r>
              <a:rPr sz="1000">
                <a:latin typeface="Times New Roman"/>
                <a:cs typeface="Times New Roman"/>
              </a:rPr>
              <a:t>/  </a:t>
            </a:r>
            <a:r>
              <a:rPr sz="1000" spc="65">
                <a:latin typeface="Times New Roman"/>
                <a:cs typeface="Times New Roman"/>
              </a:rPr>
              <a:t>FCR </a:t>
            </a:r>
            <a:r>
              <a:rPr sz="1000">
                <a:latin typeface="Times New Roman"/>
                <a:cs typeface="Times New Roman"/>
              </a:rPr>
              <a:t>/</a:t>
            </a:r>
            <a:r>
              <a:rPr sz="1000" spc="-100">
                <a:latin typeface="Times New Roman"/>
                <a:cs typeface="Times New Roman"/>
              </a:rPr>
              <a:t> </a:t>
            </a:r>
            <a:r>
              <a:rPr sz="1000" spc="45">
                <a:latin typeface="Times New Roman"/>
                <a:cs typeface="Times New Roman"/>
              </a:rPr>
              <a:t>BMLPO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8290559" y="6272784"/>
            <a:ext cx="525779" cy="4632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491983" y="6246876"/>
            <a:ext cx="452755" cy="78105"/>
          </a:xfrm>
          <a:custGeom>
            <a:avLst/>
            <a:gdLst/>
            <a:ahLst/>
            <a:cxnLst/>
            <a:rect l="l" t="t" r="r" b="b"/>
            <a:pathLst>
              <a:path w="452754" h="78104">
                <a:moveTo>
                  <a:pt x="76200" y="77724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76200" y="44196"/>
                </a:lnTo>
                <a:lnTo>
                  <a:pt x="76200" y="77724"/>
                </a:lnTo>
                <a:close/>
              </a:path>
              <a:path w="452754" h="78104">
                <a:moveTo>
                  <a:pt x="374904" y="77724"/>
                </a:moveTo>
                <a:lnTo>
                  <a:pt x="374904" y="0"/>
                </a:lnTo>
                <a:lnTo>
                  <a:pt x="440192" y="32004"/>
                </a:lnTo>
                <a:lnTo>
                  <a:pt x="388620" y="32004"/>
                </a:lnTo>
                <a:lnTo>
                  <a:pt x="388620" y="44196"/>
                </a:lnTo>
                <a:lnTo>
                  <a:pt x="440670" y="44196"/>
                </a:lnTo>
                <a:lnTo>
                  <a:pt x="374904" y="77724"/>
                </a:lnTo>
                <a:close/>
              </a:path>
              <a:path w="452754" h="78104">
                <a:moveTo>
                  <a:pt x="76200" y="44196"/>
                </a:moveTo>
                <a:lnTo>
                  <a:pt x="64008" y="44196"/>
                </a:lnTo>
                <a:lnTo>
                  <a:pt x="64008" y="32004"/>
                </a:lnTo>
                <a:lnTo>
                  <a:pt x="76200" y="32004"/>
                </a:lnTo>
                <a:lnTo>
                  <a:pt x="76200" y="44196"/>
                </a:lnTo>
                <a:close/>
              </a:path>
              <a:path w="452754" h="78104">
                <a:moveTo>
                  <a:pt x="374904" y="44196"/>
                </a:moveTo>
                <a:lnTo>
                  <a:pt x="76200" y="44196"/>
                </a:lnTo>
                <a:lnTo>
                  <a:pt x="76200" y="32004"/>
                </a:lnTo>
                <a:lnTo>
                  <a:pt x="374904" y="32004"/>
                </a:lnTo>
                <a:lnTo>
                  <a:pt x="374904" y="44196"/>
                </a:lnTo>
                <a:close/>
              </a:path>
              <a:path w="452754" h="78104">
                <a:moveTo>
                  <a:pt x="440670" y="44196"/>
                </a:moveTo>
                <a:lnTo>
                  <a:pt x="388620" y="44196"/>
                </a:lnTo>
                <a:lnTo>
                  <a:pt x="388620" y="32004"/>
                </a:lnTo>
                <a:lnTo>
                  <a:pt x="440192" y="32004"/>
                </a:lnTo>
                <a:lnTo>
                  <a:pt x="452628" y="38100"/>
                </a:lnTo>
                <a:lnTo>
                  <a:pt x="440670" y="4419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589331" y="6666259"/>
            <a:ext cx="1181489" cy="576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570476" y="6141720"/>
            <a:ext cx="1219200" cy="586740"/>
          </a:xfrm>
          <a:custGeom>
            <a:avLst/>
            <a:gdLst/>
            <a:ahLst/>
            <a:cxnLst/>
            <a:rect l="l" t="t" r="r" b="b"/>
            <a:pathLst>
              <a:path w="1219200" h="586740">
                <a:moveTo>
                  <a:pt x="731520" y="1524"/>
                </a:moveTo>
                <a:lnTo>
                  <a:pt x="487680" y="1524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524"/>
                </a:lnTo>
                <a:close/>
              </a:path>
              <a:path w="1219200" h="586740">
                <a:moveTo>
                  <a:pt x="6096" y="89408"/>
                </a:moveTo>
                <a:lnTo>
                  <a:pt x="4614" y="88420"/>
                </a:lnTo>
                <a:lnTo>
                  <a:pt x="4572" y="86868"/>
                </a:lnTo>
                <a:lnTo>
                  <a:pt x="1524" y="83820"/>
                </a:lnTo>
                <a:lnTo>
                  <a:pt x="1524" y="82296"/>
                </a:lnTo>
                <a:lnTo>
                  <a:pt x="0" y="77724"/>
                </a:lnTo>
                <a:lnTo>
                  <a:pt x="0" y="76199"/>
                </a:lnTo>
                <a:lnTo>
                  <a:pt x="1524" y="71628"/>
                </a:lnTo>
                <a:lnTo>
                  <a:pt x="1524" y="70104"/>
                </a:lnTo>
                <a:lnTo>
                  <a:pt x="4572" y="67056"/>
                </a:lnTo>
                <a:lnTo>
                  <a:pt x="4572" y="65532"/>
                </a:lnTo>
                <a:lnTo>
                  <a:pt x="9144" y="62483"/>
                </a:lnTo>
                <a:lnTo>
                  <a:pt x="15240" y="57911"/>
                </a:lnTo>
                <a:lnTo>
                  <a:pt x="22860" y="54863"/>
                </a:lnTo>
                <a:lnTo>
                  <a:pt x="30480" y="50292"/>
                </a:lnTo>
                <a:lnTo>
                  <a:pt x="39624" y="47243"/>
                </a:lnTo>
                <a:lnTo>
                  <a:pt x="91440" y="35051"/>
                </a:lnTo>
                <a:lnTo>
                  <a:pt x="161544" y="22860"/>
                </a:lnTo>
                <a:lnTo>
                  <a:pt x="181356" y="21335"/>
                </a:lnTo>
                <a:lnTo>
                  <a:pt x="202692" y="18287"/>
                </a:lnTo>
                <a:lnTo>
                  <a:pt x="224028" y="16763"/>
                </a:lnTo>
                <a:lnTo>
                  <a:pt x="246888" y="13715"/>
                </a:lnTo>
                <a:lnTo>
                  <a:pt x="373380" y="6095"/>
                </a:lnTo>
                <a:lnTo>
                  <a:pt x="402336" y="4571"/>
                </a:lnTo>
                <a:lnTo>
                  <a:pt x="458724" y="1524"/>
                </a:lnTo>
                <a:lnTo>
                  <a:pt x="760476" y="1524"/>
                </a:lnTo>
                <a:lnTo>
                  <a:pt x="818387" y="4571"/>
                </a:lnTo>
                <a:lnTo>
                  <a:pt x="536445" y="4572"/>
                </a:lnTo>
                <a:lnTo>
                  <a:pt x="464818" y="6096"/>
                </a:lnTo>
                <a:lnTo>
                  <a:pt x="385572" y="9143"/>
                </a:lnTo>
                <a:lnTo>
                  <a:pt x="329184" y="12191"/>
                </a:lnTo>
                <a:lnTo>
                  <a:pt x="248411" y="18288"/>
                </a:lnTo>
                <a:lnTo>
                  <a:pt x="188976" y="24383"/>
                </a:lnTo>
                <a:lnTo>
                  <a:pt x="141732" y="30479"/>
                </a:lnTo>
                <a:lnTo>
                  <a:pt x="132588" y="32003"/>
                </a:lnTo>
                <a:lnTo>
                  <a:pt x="121920" y="33527"/>
                </a:lnTo>
                <a:lnTo>
                  <a:pt x="112775" y="35052"/>
                </a:lnTo>
                <a:lnTo>
                  <a:pt x="105156" y="36575"/>
                </a:lnTo>
                <a:lnTo>
                  <a:pt x="96012" y="38099"/>
                </a:lnTo>
                <a:lnTo>
                  <a:pt x="80771" y="41148"/>
                </a:lnTo>
                <a:lnTo>
                  <a:pt x="50292" y="48767"/>
                </a:lnTo>
                <a:lnTo>
                  <a:pt x="32004" y="54864"/>
                </a:lnTo>
                <a:lnTo>
                  <a:pt x="28956" y="56387"/>
                </a:lnTo>
                <a:lnTo>
                  <a:pt x="24384" y="57912"/>
                </a:lnTo>
                <a:lnTo>
                  <a:pt x="18288" y="60959"/>
                </a:lnTo>
                <a:lnTo>
                  <a:pt x="16764" y="62484"/>
                </a:lnTo>
                <a:lnTo>
                  <a:pt x="13716" y="64007"/>
                </a:lnTo>
                <a:lnTo>
                  <a:pt x="6096" y="71627"/>
                </a:lnTo>
                <a:lnTo>
                  <a:pt x="6096" y="89408"/>
                </a:lnTo>
                <a:close/>
              </a:path>
              <a:path w="1219200" h="586740">
                <a:moveTo>
                  <a:pt x="1214585" y="88420"/>
                </a:moveTo>
                <a:lnTo>
                  <a:pt x="1214628" y="76199"/>
                </a:lnTo>
                <a:lnTo>
                  <a:pt x="1213104" y="76199"/>
                </a:lnTo>
                <a:lnTo>
                  <a:pt x="1213104" y="71627"/>
                </a:lnTo>
                <a:lnTo>
                  <a:pt x="1205484" y="64007"/>
                </a:lnTo>
                <a:lnTo>
                  <a:pt x="1202436" y="62483"/>
                </a:lnTo>
                <a:lnTo>
                  <a:pt x="1200912" y="60959"/>
                </a:lnTo>
                <a:lnTo>
                  <a:pt x="1194816" y="57911"/>
                </a:lnTo>
                <a:lnTo>
                  <a:pt x="1190244" y="56387"/>
                </a:lnTo>
                <a:lnTo>
                  <a:pt x="1187196" y="54863"/>
                </a:lnTo>
                <a:lnTo>
                  <a:pt x="1164336" y="47243"/>
                </a:lnTo>
                <a:lnTo>
                  <a:pt x="1152144" y="44195"/>
                </a:lnTo>
                <a:lnTo>
                  <a:pt x="1144524" y="42671"/>
                </a:lnTo>
                <a:lnTo>
                  <a:pt x="1138428" y="41147"/>
                </a:lnTo>
                <a:lnTo>
                  <a:pt x="1088136" y="32003"/>
                </a:lnTo>
                <a:lnTo>
                  <a:pt x="1043940" y="25907"/>
                </a:lnTo>
                <a:lnTo>
                  <a:pt x="1002792" y="21335"/>
                </a:lnTo>
                <a:lnTo>
                  <a:pt x="954024" y="16763"/>
                </a:lnTo>
                <a:lnTo>
                  <a:pt x="890016" y="12191"/>
                </a:lnTo>
                <a:lnTo>
                  <a:pt x="835152" y="9143"/>
                </a:lnTo>
                <a:lnTo>
                  <a:pt x="754380" y="6095"/>
                </a:lnTo>
                <a:lnTo>
                  <a:pt x="682752" y="4571"/>
                </a:lnTo>
                <a:lnTo>
                  <a:pt x="818388" y="4572"/>
                </a:lnTo>
                <a:lnTo>
                  <a:pt x="845820" y="6096"/>
                </a:lnTo>
                <a:lnTo>
                  <a:pt x="972312" y="13716"/>
                </a:lnTo>
                <a:lnTo>
                  <a:pt x="995172" y="16764"/>
                </a:lnTo>
                <a:lnTo>
                  <a:pt x="1016508" y="18288"/>
                </a:lnTo>
                <a:lnTo>
                  <a:pt x="1037844" y="21336"/>
                </a:lnTo>
                <a:lnTo>
                  <a:pt x="1057656" y="22860"/>
                </a:lnTo>
                <a:lnTo>
                  <a:pt x="1094232" y="28956"/>
                </a:lnTo>
                <a:lnTo>
                  <a:pt x="1155192" y="41148"/>
                </a:lnTo>
                <a:lnTo>
                  <a:pt x="1196340" y="54864"/>
                </a:lnTo>
                <a:lnTo>
                  <a:pt x="1203960" y="57912"/>
                </a:lnTo>
                <a:lnTo>
                  <a:pt x="1210056" y="62484"/>
                </a:lnTo>
                <a:lnTo>
                  <a:pt x="1214628" y="65532"/>
                </a:lnTo>
                <a:lnTo>
                  <a:pt x="1214628" y="67056"/>
                </a:lnTo>
                <a:lnTo>
                  <a:pt x="1217676" y="70104"/>
                </a:lnTo>
                <a:lnTo>
                  <a:pt x="1217676" y="71628"/>
                </a:lnTo>
                <a:lnTo>
                  <a:pt x="1219200" y="76199"/>
                </a:lnTo>
                <a:lnTo>
                  <a:pt x="1219200" y="77724"/>
                </a:lnTo>
                <a:lnTo>
                  <a:pt x="1217676" y="82296"/>
                </a:lnTo>
                <a:lnTo>
                  <a:pt x="1217676" y="83820"/>
                </a:lnTo>
                <a:lnTo>
                  <a:pt x="1214628" y="86868"/>
                </a:lnTo>
                <a:lnTo>
                  <a:pt x="1214585" y="88420"/>
                </a:lnTo>
                <a:close/>
              </a:path>
              <a:path w="1219200" h="586740">
                <a:moveTo>
                  <a:pt x="789432" y="583692"/>
                </a:moveTo>
                <a:lnTo>
                  <a:pt x="429768" y="583692"/>
                </a:lnTo>
                <a:lnTo>
                  <a:pt x="347471" y="579119"/>
                </a:lnTo>
                <a:lnTo>
                  <a:pt x="295655" y="576071"/>
                </a:lnTo>
                <a:lnTo>
                  <a:pt x="248411" y="573023"/>
                </a:lnTo>
                <a:lnTo>
                  <a:pt x="224028" y="569976"/>
                </a:lnTo>
                <a:lnTo>
                  <a:pt x="202691" y="568451"/>
                </a:lnTo>
                <a:lnTo>
                  <a:pt x="181356" y="565404"/>
                </a:lnTo>
                <a:lnTo>
                  <a:pt x="161543" y="562355"/>
                </a:lnTo>
                <a:lnTo>
                  <a:pt x="143255" y="560831"/>
                </a:lnTo>
                <a:lnTo>
                  <a:pt x="91439" y="551687"/>
                </a:lnTo>
                <a:lnTo>
                  <a:pt x="51815" y="542543"/>
                </a:lnTo>
                <a:lnTo>
                  <a:pt x="30480" y="534924"/>
                </a:lnTo>
                <a:lnTo>
                  <a:pt x="15239" y="528827"/>
                </a:lnTo>
                <a:lnTo>
                  <a:pt x="9143" y="524255"/>
                </a:lnTo>
                <a:lnTo>
                  <a:pt x="4572" y="521208"/>
                </a:lnTo>
                <a:lnTo>
                  <a:pt x="4572" y="519684"/>
                </a:lnTo>
                <a:lnTo>
                  <a:pt x="1524" y="516636"/>
                </a:lnTo>
                <a:lnTo>
                  <a:pt x="1523" y="515111"/>
                </a:lnTo>
                <a:lnTo>
                  <a:pt x="0" y="510540"/>
                </a:lnTo>
                <a:lnTo>
                  <a:pt x="0" y="77724"/>
                </a:lnTo>
                <a:lnTo>
                  <a:pt x="1524" y="82296"/>
                </a:lnTo>
                <a:lnTo>
                  <a:pt x="1524" y="83820"/>
                </a:lnTo>
                <a:lnTo>
                  <a:pt x="4572" y="86868"/>
                </a:lnTo>
                <a:lnTo>
                  <a:pt x="4614" y="88420"/>
                </a:lnTo>
                <a:lnTo>
                  <a:pt x="6096" y="89408"/>
                </a:lnTo>
                <a:lnTo>
                  <a:pt x="6096" y="515111"/>
                </a:lnTo>
                <a:lnTo>
                  <a:pt x="7620" y="515112"/>
                </a:lnTo>
                <a:lnTo>
                  <a:pt x="13716" y="521208"/>
                </a:lnTo>
                <a:lnTo>
                  <a:pt x="16764" y="522731"/>
                </a:lnTo>
                <a:lnTo>
                  <a:pt x="18288" y="524256"/>
                </a:lnTo>
                <a:lnTo>
                  <a:pt x="21336" y="525779"/>
                </a:lnTo>
                <a:lnTo>
                  <a:pt x="25908" y="527303"/>
                </a:lnTo>
                <a:lnTo>
                  <a:pt x="32004" y="530351"/>
                </a:lnTo>
                <a:lnTo>
                  <a:pt x="50292" y="536447"/>
                </a:lnTo>
                <a:lnTo>
                  <a:pt x="74676" y="542544"/>
                </a:lnTo>
                <a:lnTo>
                  <a:pt x="82296" y="544067"/>
                </a:lnTo>
                <a:lnTo>
                  <a:pt x="88392" y="545592"/>
                </a:lnTo>
                <a:lnTo>
                  <a:pt x="97536" y="547115"/>
                </a:lnTo>
                <a:lnTo>
                  <a:pt x="105156" y="548639"/>
                </a:lnTo>
                <a:lnTo>
                  <a:pt x="114300" y="550163"/>
                </a:lnTo>
                <a:lnTo>
                  <a:pt x="121920" y="551688"/>
                </a:lnTo>
                <a:lnTo>
                  <a:pt x="164592" y="557784"/>
                </a:lnTo>
                <a:lnTo>
                  <a:pt x="176784" y="559307"/>
                </a:lnTo>
                <a:lnTo>
                  <a:pt x="190500" y="560832"/>
                </a:lnTo>
                <a:lnTo>
                  <a:pt x="202692" y="562356"/>
                </a:lnTo>
                <a:lnTo>
                  <a:pt x="266700" y="568452"/>
                </a:lnTo>
                <a:lnTo>
                  <a:pt x="330708" y="573024"/>
                </a:lnTo>
                <a:lnTo>
                  <a:pt x="387096" y="576072"/>
                </a:lnTo>
                <a:lnTo>
                  <a:pt x="467870" y="579120"/>
                </a:lnTo>
                <a:lnTo>
                  <a:pt x="676656" y="582167"/>
                </a:lnTo>
                <a:lnTo>
                  <a:pt x="818388" y="582167"/>
                </a:lnTo>
                <a:lnTo>
                  <a:pt x="789432" y="583692"/>
                </a:lnTo>
                <a:close/>
              </a:path>
              <a:path w="1219200" h="586740">
                <a:moveTo>
                  <a:pt x="818388" y="582167"/>
                </a:moveTo>
                <a:lnTo>
                  <a:pt x="676656" y="582167"/>
                </a:lnTo>
                <a:lnTo>
                  <a:pt x="676656" y="580643"/>
                </a:lnTo>
                <a:lnTo>
                  <a:pt x="751332" y="579119"/>
                </a:lnTo>
                <a:lnTo>
                  <a:pt x="797052" y="577595"/>
                </a:lnTo>
                <a:lnTo>
                  <a:pt x="888492" y="573023"/>
                </a:lnTo>
                <a:lnTo>
                  <a:pt x="952500" y="568451"/>
                </a:lnTo>
                <a:lnTo>
                  <a:pt x="1016508" y="562355"/>
                </a:lnTo>
                <a:lnTo>
                  <a:pt x="1054608" y="557783"/>
                </a:lnTo>
                <a:lnTo>
                  <a:pt x="1097280" y="551687"/>
                </a:lnTo>
                <a:lnTo>
                  <a:pt x="1114044" y="548639"/>
                </a:lnTo>
                <a:lnTo>
                  <a:pt x="1123188" y="547115"/>
                </a:lnTo>
                <a:lnTo>
                  <a:pt x="1138428" y="544067"/>
                </a:lnTo>
                <a:lnTo>
                  <a:pt x="1168908" y="536447"/>
                </a:lnTo>
                <a:lnTo>
                  <a:pt x="1187196" y="530351"/>
                </a:lnTo>
                <a:lnTo>
                  <a:pt x="1190244" y="528827"/>
                </a:lnTo>
                <a:lnTo>
                  <a:pt x="1194816" y="527303"/>
                </a:lnTo>
                <a:lnTo>
                  <a:pt x="1200912" y="524255"/>
                </a:lnTo>
                <a:lnTo>
                  <a:pt x="1202436" y="522731"/>
                </a:lnTo>
                <a:lnTo>
                  <a:pt x="1205484" y="521207"/>
                </a:lnTo>
                <a:lnTo>
                  <a:pt x="1211580" y="515111"/>
                </a:lnTo>
                <a:lnTo>
                  <a:pt x="1213104" y="510539"/>
                </a:lnTo>
                <a:lnTo>
                  <a:pt x="1214581" y="89408"/>
                </a:lnTo>
                <a:lnTo>
                  <a:pt x="1214628" y="86868"/>
                </a:lnTo>
                <a:lnTo>
                  <a:pt x="1217676" y="83820"/>
                </a:lnTo>
                <a:lnTo>
                  <a:pt x="1217676" y="82296"/>
                </a:lnTo>
                <a:lnTo>
                  <a:pt x="1219200" y="77724"/>
                </a:lnTo>
                <a:lnTo>
                  <a:pt x="1219200" y="510540"/>
                </a:lnTo>
                <a:lnTo>
                  <a:pt x="1217676" y="515111"/>
                </a:lnTo>
                <a:lnTo>
                  <a:pt x="1217676" y="516636"/>
                </a:lnTo>
                <a:lnTo>
                  <a:pt x="1214628" y="519684"/>
                </a:lnTo>
                <a:lnTo>
                  <a:pt x="1214628" y="521208"/>
                </a:lnTo>
                <a:lnTo>
                  <a:pt x="1210056" y="524256"/>
                </a:lnTo>
                <a:lnTo>
                  <a:pt x="1203960" y="528828"/>
                </a:lnTo>
                <a:lnTo>
                  <a:pt x="1197864" y="531876"/>
                </a:lnTo>
                <a:lnTo>
                  <a:pt x="1188720" y="534924"/>
                </a:lnTo>
                <a:lnTo>
                  <a:pt x="1179576" y="539496"/>
                </a:lnTo>
                <a:lnTo>
                  <a:pt x="1155192" y="545592"/>
                </a:lnTo>
                <a:lnTo>
                  <a:pt x="1127760" y="551688"/>
                </a:lnTo>
                <a:lnTo>
                  <a:pt x="1077468" y="560832"/>
                </a:lnTo>
                <a:lnTo>
                  <a:pt x="1057656" y="562356"/>
                </a:lnTo>
                <a:lnTo>
                  <a:pt x="1037844" y="565404"/>
                </a:lnTo>
                <a:lnTo>
                  <a:pt x="1016508" y="568452"/>
                </a:lnTo>
                <a:lnTo>
                  <a:pt x="995172" y="569976"/>
                </a:lnTo>
                <a:lnTo>
                  <a:pt x="972312" y="573024"/>
                </a:lnTo>
                <a:lnTo>
                  <a:pt x="923544" y="576072"/>
                </a:lnTo>
                <a:lnTo>
                  <a:pt x="845820" y="580644"/>
                </a:lnTo>
                <a:lnTo>
                  <a:pt x="818388" y="582167"/>
                </a:lnTo>
                <a:close/>
              </a:path>
              <a:path w="1219200" h="586740">
                <a:moveTo>
                  <a:pt x="672084" y="586740"/>
                </a:moveTo>
                <a:lnTo>
                  <a:pt x="547116" y="586740"/>
                </a:lnTo>
                <a:lnTo>
                  <a:pt x="487680" y="585216"/>
                </a:lnTo>
                <a:lnTo>
                  <a:pt x="458724" y="583692"/>
                </a:lnTo>
                <a:lnTo>
                  <a:pt x="760476" y="583692"/>
                </a:lnTo>
                <a:lnTo>
                  <a:pt x="731520" y="585216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75047" y="6217920"/>
            <a:ext cx="1210055" cy="5059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575047" y="6146291"/>
            <a:ext cx="1210055" cy="1447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570476" y="6141720"/>
            <a:ext cx="1219200" cy="585470"/>
          </a:xfrm>
          <a:custGeom>
            <a:avLst/>
            <a:gdLst/>
            <a:ahLst/>
            <a:cxnLst/>
            <a:rect l="l" t="t" r="r" b="b"/>
            <a:pathLst>
              <a:path w="1219200" h="585470">
                <a:moveTo>
                  <a:pt x="731520" y="1270"/>
                </a:moveTo>
                <a:lnTo>
                  <a:pt x="487680" y="1270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270"/>
                </a:lnTo>
                <a:close/>
              </a:path>
              <a:path w="1219200" h="585470">
                <a:moveTo>
                  <a:pt x="10668" y="91440"/>
                </a:moveTo>
                <a:lnTo>
                  <a:pt x="9144" y="90170"/>
                </a:lnTo>
                <a:lnTo>
                  <a:pt x="4572" y="87630"/>
                </a:lnTo>
                <a:lnTo>
                  <a:pt x="4572" y="86360"/>
                </a:lnTo>
                <a:lnTo>
                  <a:pt x="1524" y="83820"/>
                </a:lnTo>
                <a:lnTo>
                  <a:pt x="1524" y="81280"/>
                </a:lnTo>
                <a:lnTo>
                  <a:pt x="0" y="77470"/>
                </a:lnTo>
                <a:lnTo>
                  <a:pt x="0" y="76200"/>
                </a:lnTo>
                <a:lnTo>
                  <a:pt x="1524" y="71120"/>
                </a:lnTo>
                <a:lnTo>
                  <a:pt x="1524" y="69850"/>
                </a:lnTo>
                <a:lnTo>
                  <a:pt x="4572" y="66040"/>
                </a:lnTo>
                <a:lnTo>
                  <a:pt x="4572" y="64770"/>
                </a:lnTo>
                <a:lnTo>
                  <a:pt x="9144" y="62230"/>
                </a:lnTo>
                <a:lnTo>
                  <a:pt x="15240" y="57150"/>
                </a:lnTo>
                <a:lnTo>
                  <a:pt x="22860" y="54610"/>
                </a:lnTo>
                <a:lnTo>
                  <a:pt x="30480" y="49530"/>
                </a:lnTo>
                <a:lnTo>
                  <a:pt x="91440" y="34290"/>
                </a:lnTo>
                <a:lnTo>
                  <a:pt x="161544" y="22860"/>
                </a:lnTo>
                <a:lnTo>
                  <a:pt x="202692" y="17780"/>
                </a:lnTo>
                <a:lnTo>
                  <a:pt x="224028" y="16510"/>
                </a:lnTo>
                <a:lnTo>
                  <a:pt x="246888" y="12700"/>
                </a:lnTo>
                <a:lnTo>
                  <a:pt x="295656" y="10160"/>
                </a:lnTo>
                <a:lnTo>
                  <a:pt x="373380" y="5080"/>
                </a:lnTo>
                <a:lnTo>
                  <a:pt x="458724" y="1270"/>
                </a:lnTo>
                <a:lnTo>
                  <a:pt x="760476" y="1270"/>
                </a:lnTo>
                <a:lnTo>
                  <a:pt x="845820" y="5080"/>
                </a:lnTo>
                <a:lnTo>
                  <a:pt x="904113" y="8890"/>
                </a:lnTo>
                <a:lnTo>
                  <a:pt x="548640" y="8890"/>
                </a:lnTo>
                <a:lnTo>
                  <a:pt x="487680" y="10160"/>
                </a:lnTo>
                <a:lnTo>
                  <a:pt x="458724" y="11430"/>
                </a:lnTo>
                <a:lnTo>
                  <a:pt x="429768" y="11430"/>
                </a:lnTo>
                <a:lnTo>
                  <a:pt x="347472" y="16510"/>
                </a:lnTo>
                <a:lnTo>
                  <a:pt x="272796" y="20320"/>
                </a:lnTo>
                <a:lnTo>
                  <a:pt x="248412" y="24130"/>
                </a:lnTo>
                <a:lnTo>
                  <a:pt x="225552" y="25400"/>
                </a:lnTo>
                <a:lnTo>
                  <a:pt x="163068" y="33020"/>
                </a:lnTo>
                <a:lnTo>
                  <a:pt x="144780" y="34290"/>
                </a:lnTo>
                <a:lnTo>
                  <a:pt x="126492" y="38100"/>
                </a:lnTo>
                <a:lnTo>
                  <a:pt x="109728" y="40640"/>
                </a:lnTo>
                <a:lnTo>
                  <a:pt x="79248" y="46990"/>
                </a:lnTo>
                <a:lnTo>
                  <a:pt x="65532" y="49530"/>
                </a:lnTo>
                <a:lnTo>
                  <a:pt x="44196" y="55880"/>
                </a:lnTo>
                <a:lnTo>
                  <a:pt x="25908" y="62230"/>
                </a:lnTo>
                <a:lnTo>
                  <a:pt x="19812" y="64770"/>
                </a:lnTo>
                <a:lnTo>
                  <a:pt x="13462" y="71120"/>
                </a:lnTo>
                <a:lnTo>
                  <a:pt x="12192" y="71120"/>
                </a:lnTo>
                <a:lnTo>
                  <a:pt x="11430" y="73660"/>
                </a:lnTo>
                <a:lnTo>
                  <a:pt x="10668" y="73660"/>
                </a:lnTo>
                <a:lnTo>
                  <a:pt x="10668" y="91440"/>
                </a:lnTo>
                <a:close/>
              </a:path>
              <a:path w="1219200" h="585470">
                <a:moveTo>
                  <a:pt x="1207008" y="72390"/>
                </a:moveTo>
                <a:lnTo>
                  <a:pt x="1199388" y="66040"/>
                </a:lnTo>
                <a:lnTo>
                  <a:pt x="1193292" y="63500"/>
                </a:lnTo>
                <a:lnTo>
                  <a:pt x="1185672" y="58420"/>
                </a:lnTo>
                <a:lnTo>
                  <a:pt x="1176528" y="55880"/>
                </a:lnTo>
                <a:lnTo>
                  <a:pt x="1165860" y="52070"/>
                </a:lnTo>
                <a:lnTo>
                  <a:pt x="1153668" y="49530"/>
                </a:lnTo>
                <a:lnTo>
                  <a:pt x="1126236" y="43180"/>
                </a:lnTo>
                <a:lnTo>
                  <a:pt x="1075944" y="34290"/>
                </a:lnTo>
                <a:lnTo>
                  <a:pt x="1056132" y="33020"/>
                </a:lnTo>
                <a:lnTo>
                  <a:pt x="993648" y="25400"/>
                </a:lnTo>
                <a:lnTo>
                  <a:pt x="970788" y="24130"/>
                </a:lnTo>
                <a:lnTo>
                  <a:pt x="946404" y="20320"/>
                </a:lnTo>
                <a:lnTo>
                  <a:pt x="871728" y="16510"/>
                </a:lnTo>
                <a:lnTo>
                  <a:pt x="789432" y="11430"/>
                </a:lnTo>
                <a:lnTo>
                  <a:pt x="760476" y="11430"/>
                </a:lnTo>
                <a:lnTo>
                  <a:pt x="731520" y="10160"/>
                </a:lnTo>
                <a:lnTo>
                  <a:pt x="672084" y="8890"/>
                </a:lnTo>
                <a:lnTo>
                  <a:pt x="904113" y="8890"/>
                </a:lnTo>
                <a:lnTo>
                  <a:pt x="923544" y="10160"/>
                </a:lnTo>
                <a:lnTo>
                  <a:pt x="972312" y="12700"/>
                </a:lnTo>
                <a:lnTo>
                  <a:pt x="995172" y="16510"/>
                </a:lnTo>
                <a:lnTo>
                  <a:pt x="1016508" y="17780"/>
                </a:lnTo>
                <a:lnTo>
                  <a:pt x="1057656" y="22860"/>
                </a:lnTo>
                <a:lnTo>
                  <a:pt x="1094232" y="27940"/>
                </a:lnTo>
                <a:lnTo>
                  <a:pt x="1127760" y="34290"/>
                </a:lnTo>
                <a:lnTo>
                  <a:pt x="1155192" y="40640"/>
                </a:lnTo>
                <a:lnTo>
                  <a:pt x="1167384" y="43180"/>
                </a:lnTo>
                <a:lnTo>
                  <a:pt x="1188720" y="49530"/>
                </a:lnTo>
                <a:lnTo>
                  <a:pt x="1196340" y="54610"/>
                </a:lnTo>
                <a:lnTo>
                  <a:pt x="1203960" y="57150"/>
                </a:lnTo>
                <a:lnTo>
                  <a:pt x="1210056" y="62230"/>
                </a:lnTo>
                <a:lnTo>
                  <a:pt x="1214628" y="64770"/>
                </a:lnTo>
                <a:lnTo>
                  <a:pt x="1214628" y="66040"/>
                </a:lnTo>
                <a:lnTo>
                  <a:pt x="1217676" y="69850"/>
                </a:lnTo>
                <a:lnTo>
                  <a:pt x="1217676" y="71120"/>
                </a:lnTo>
                <a:lnTo>
                  <a:pt x="1207008" y="71120"/>
                </a:lnTo>
                <a:lnTo>
                  <a:pt x="1207008" y="72390"/>
                </a:lnTo>
                <a:close/>
              </a:path>
              <a:path w="1219200" h="585470">
                <a:moveTo>
                  <a:pt x="12192" y="72390"/>
                </a:moveTo>
                <a:lnTo>
                  <a:pt x="12192" y="71120"/>
                </a:lnTo>
                <a:lnTo>
                  <a:pt x="13462" y="71120"/>
                </a:lnTo>
                <a:lnTo>
                  <a:pt x="12192" y="72390"/>
                </a:lnTo>
                <a:close/>
              </a:path>
              <a:path w="1219200" h="585470">
                <a:moveTo>
                  <a:pt x="1208532" y="76200"/>
                </a:moveTo>
                <a:lnTo>
                  <a:pt x="1207008" y="71120"/>
                </a:lnTo>
                <a:lnTo>
                  <a:pt x="1217676" y="71120"/>
                </a:lnTo>
                <a:lnTo>
                  <a:pt x="1218438" y="73660"/>
                </a:lnTo>
                <a:lnTo>
                  <a:pt x="1208532" y="73660"/>
                </a:lnTo>
                <a:lnTo>
                  <a:pt x="1208532" y="76200"/>
                </a:lnTo>
                <a:close/>
              </a:path>
              <a:path w="1219200" h="585470">
                <a:moveTo>
                  <a:pt x="10668" y="76200"/>
                </a:moveTo>
                <a:lnTo>
                  <a:pt x="10668" y="73660"/>
                </a:lnTo>
                <a:lnTo>
                  <a:pt x="11430" y="73660"/>
                </a:lnTo>
                <a:lnTo>
                  <a:pt x="10668" y="76200"/>
                </a:lnTo>
                <a:close/>
              </a:path>
              <a:path w="1219200" h="585470">
                <a:moveTo>
                  <a:pt x="1208532" y="91440"/>
                </a:moveTo>
                <a:lnTo>
                  <a:pt x="1208532" y="73660"/>
                </a:lnTo>
                <a:lnTo>
                  <a:pt x="1218438" y="73660"/>
                </a:lnTo>
                <a:lnTo>
                  <a:pt x="1219200" y="76200"/>
                </a:lnTo>
                <a:lnTo>
                  <a:pt x="1219200" y="77470"/>
                </a:lnTo>
                <a:lnTo>
                  <a:pt x="1217676" y="81280"/>
                </a:lnTo>
                <a:lnTo>
                  <a:pt x="1217676" y="83820"/>
                </a:lnTo>
                <a:lnTo>
                  <a:pt x="1214628" y="86360"/>
                </a:lnTo>
                <a:lnTo>
                  <a:pt x="1214628" y="87630"/>
                </a:lnTo>
                <a:lnTo>
                  <a:pt x="1210056" y="90170"/>
                </a:lnTo>
                <a:lnTo>
                  <a:pt x="1208532" y="91440"/>
                </a:lnTo>
                <a:close/>
              </a:path>
              <a:path w="1219200" h="585470">
                <a:moveTo>
                  <a:pt x="789432" y="582930"/>
                </a:moveTo>
                <a:lnTo>
                  <a:pt x="429768" y="582930"/>
                </a:lnTo>
                <a:lnTo>
                  <a:pt x="347472" y="579120"/>
                </a:lnTo>
                <a:lnTo>
                  <a:pt x="295656" y="575310"/>
                </a:lnTo>
                <a:lnTo>
                  <a:pt x="248412" y="572770"/>
                </a:lnTo>
                <a:lnTo>
                  <a:pt x="224028" y="568960"/>
                </a:lnTo>
                <a:lnTo>
                  <a:pt x="202692" y="567690"/>
                </a:lnTo>
                <a:lnTo>
                  <a:pt x="181356" y="565150"/>
                </a:lnTo>
                <a:lnTo>
                  <a:pt x="161544" y="561340"/>
                </a:lnTo>
                <a:lnTo>
                  <a:pt x="143256" y="560070"/>
                </a:lnTo>
                <a:lnTo>
                  <a:pt x="124968" y="557530"/>
                </a:lnTo>
                <a:lnTo>
                  <a:pt x="91440" y="551180"/>
                </a:lnTo>
                <a:lnTo>
                  <a:pt x="64008" y="544830"/>
                </a:lnTo>
                <a:lnTo>
                  <a:pt x="51816" y="542290"/>
                </a:lnTo>
                <a:lnTo>
                  <a:pt x="30480" y="534670"/>
                </a:lnTo>
                <a:lnTo>
                  <a:pt x="15240" y="528320"/>
                </a:lnTo>
                <a:lnTo>
                  <a:pt x="9144" y="523240"/>
                </a:lnTo>
                <a:lnTo>
                  <a:pt x="4572" y="520700"/>
                </a:lnTo>
                <a:lnTo>
                  <a:pt x="4572" y="519430"/>
                </a:lnTo>
                <a:lnTo>
                  <a:pt x="1524" y="515620"/>
                </a:lnTo>
                <a:lnTo>
                  <a:pt x="1524" y="514350"/>
                </a:lnTo>
                <a:lnTo>
                  <a:pt x="0" y="509270"/>
                </a:lnTo>
                <a:lnTo>
                  <a:pt x="0" y="77470"/>
                </a:lnTo>
                <a:lnTo>
                  <a:pt x="1524" y="81280"/>
                </a:lnTo>
                <a:lnTo>
                  <a:pt x="1524" y="83820"/>
                </a:lnTo>
                <a:lnTo>
                  <a:pt x="4572" y="86360"/>
                </a:lnTo>
                <a:lnTo>
                  <a:pt x="4572" y="87630"/>
                </a:lnTo>
                <a:lnTo>
                  <a:pt x="9144" y="90170"/>
                </a:lnTo>
                <a:lnTo>
                  <a:pt x="10668" y="91440"/>
                </a:lnTo>
                <a:lnTo>
                  <a:pt x="10668" y="511810"/>
                </a:lnTo>
                <a:lnTo>
                  <a:pt x="11684" y="511810"/>
                </a:lnTo>
                <a:lnTo>
                  <a:pt x="12192" y="513080"/>
                </a:lnTo>
                <a:lnTo>
                  <a:pt x="19812" y="519430"/>
                </a:lnTo>
                <a:lnTo>
                  <a:pt x="25908" y="521970"/>
                </a:lnTo>
                <a:lnTo>
                  <a:pt x="33528" y="527050"/>
                </a:lnTo>
                <a:lnTo>
                  <a:pt x="42672" y="529590"/>
                </a:lnTo>
                <a:lnTo>
                  <a:pt x="53340" y="532130"/>
                </a:lnTo>
                <a:lnTo>
                  <a:pt x="65532" y="535940"/>
                </a:lnTo>
                <a:lnTo>
                  <a:pt x="92964" y="542290"/>
                </a:lnTo>
                <a:lnTo>
                  <a:pt x="182880" y="556260"/>
                </a:lnTo>
                <a:lnTo>
                  <a:pt x="204216" y="557530"/>
                </a:lnTo>
                <a:lnTo>
                  <a:pt x="225552" y="560070"/>
                </a:lnTo>
                <a:lnTo>
                  <a:pt x="248412" y="561340"/>
                </a:lnTo>
                <a:lnTo>
                  <a:pt x="272796" y="565150"/>
                </a:lnTo>
                <a:lnTo>
                  <a:pt x="347472" y="568960"/>
                </a:lnTo>
                <a:lnTo>
                  <a:pt x="429768" y="574040"/>
                </a:lnTo>
                <a:lnTo>
                  <a:pt x="458724" y="574040"/>
                </a:lnTo>
                <a:lnTo>
                  <a:pt x="487680" y="575310"/>
                </a:lnTo>
                <a:lnTo>
                  <a:pt x="547116" y="575310"/>
                </a:lnTo>
                <a:lnTo>
                  <a:pt x="609600" y="576580"/>
                </a:lnTo>
                <a:lnTo>
                  <a:pt x="904113" y="576580"/>
                </a:lnTo>
                <a:lnTo>
                  <a:pt x="845820" y="580390"/>
                </a:lnTo>
                <a:lnTo>
                  <a:pt x="789432" y="582930"/>
                </a:lnTo>
                <a:close/>
              </a:path>
              <a:path w="1219200" h="585470">
                <a:moveTo>
                  <a:pt x="789432" y="149860"/>
                </a:moveTo>
                <a:lnTo>
                  <a:pt x="429768" y="149860"/>
                </a:lnTo>
                <a:lnTo>
                  <a:pt x="347472" y="146050"/>
                </a:lnTo>
                <a:lnTo>
                  <a:pt x="295656" y="142240"/>
                </a:lnTo>
                <a:lnTo>
                  <a:pt x="248412" y="139700"/>
                </a:lnTo>
                <a:lnTo>
                  <a:pt x="224028" y="137160"/>
                </a:lnTo>
                <a:lnTo>
                  <a:pt x="181356" y="132080"/>
                </a:lnTo>
                <a:lnTo>
                  <a:pt x="161544" y="128270"/>
                </a:lnTo>
                <a:lnTo>
                  <a:pt x="143256" y="127000"/>
                </a:lnTo>
                <a:lnTo>
                  <a:pt x="124968" y="124460"/>
                </a:lnTo>
                <a:lnTo>
                  <a:pt x="91440" y="118110"/>
                </a:lnTo>
                <a:lnTo>
                  <a:pt x="64008" y="111760"/>
                </a:lnTo>
                <a:lnTo>
                  <a:pt x="51816" y="109220"/>
                </a:lnTo>
                <a:lnTo>
                  <a:pt x="41148" y="106680"/>
                </a:lnTo>
                <a:lnTo>
                  <a:pt x="30480" y="101600"/>
                </a:lnTo>
                <a:lnTo>
                  <a:pt x="15240" y="95250"/>
                </a:lnTo>
                <a:lnTo>
                  <a:pt x="10668" y="91440"/>
                </a:lnTo>
                <a:lnTo>
                  <a:pt x="10668" y="77470"/>
                </a:lnTo>
                <a:lnTo>
                  <a:pt x="12192" y="80010"/>
                </a:lnTo>
                <a:lnTo>
                  <a:pt x="15240" y="83820"/>
                </a:lnTo>
                <a:lnTo>
                  <a:pt x="19812" y="86360"/>
                </a:lnTo>
                <a:lnTo>
                  <a:pt x="25908" y="88900"/>
                </a:lnTo>
                <a:lnTo>
                  <a:pt x="33528" y="92710"/>
                </a:lnTo>
                <a:lnTo>
                  <a:pt x="42672" y="96520"/>
                </a:lnTo>
                <a:lnTo>
                  <a:pt x="53340" y="100330"/>
                </a:lnTo>
                <a:lnTo>
                  <a:pt x="65532" y="102870"/>
                </a:lnTo>
                <a:lnTo>
                  <a:pt x="92964" y="109220"/>
                </a:lnTo>
                <a:lnTo>
                  <a:pt x="126492" y="115570"/>
                </a:lnTo>
                <a:lnTo>
                  <a:pt x="143256" y="116840"/>
                </a:lnTo>
                <a:lnTo>
                  <a:pt x="182880" y="123190"/>
                </a:lnTo>
                <a:lnTo>
                  <a:pt x="204216" y="124460"/>
                </a:lnTo>
                <a:lnTo>
                  <a:pt x="225552" y="127000"/>
                </a:lnTo>
                <a:lnTo>
                  <a:pt x="248412" y="128270"/>
                </a:lnTo>
                <a:lnTo>
                  <a:pt x="272796" y="132080"/>
                </a:lnTo>
                <a:lnTo>
                  <a:pt x="321564" y="134620"/>
                </a:lnTo>
                <a:lnTo>
                  <a:pt x="347472" y="137160"/>
                </a:lnTo>
                <a:lnTo>
                  <a:pt x="402336" y="139700"/>
                </a:lnTo>
                <a:lnTo>
                  <a:pt x="429768" y="139700"/>
                </a:lnTo>
                <a:lnTo>
                  <a:pt x="487680" y="142240"/>
                </a:lnTo>
                <a:lnTo>
                  <a:pt x="547116" y="142240"/>
                </a:lnTo>
                <a:lnTo>
                  <a:pt x="609600" y="144780"/>
                </a:lnTo>
                <a:lnTo>
                  <a:pt x="884682" y="144780"/>
                </a:lnTo>
                <a:lnTo>
                  <a:pt x="845820" y="147320"/>
                </a:lnTo>
                <a:lnTo>
                  <a:pt x="789432" y="149860"/>
                </a:lnTo>
                <a:close/>
              </a:path>
              <a:path w="1219200" h="585470">
                <a:moveTo>
                  <a:pt x="884682" y="144780"/>
                </a:moveTo>
                <a:lnTo>
                  <a:pt x="609600" y="144780"/>
                </a:lnTo>
                <a:lnTo>
                  <a:pt x="672084" y="142240"/>
                </a:lnTo>
                <a:lnTo>
                  <a:pt x="731520" y="142240"/>
                </a:lnTo>
                <a:lnTo>
                  <a:pt x="789432" y="139700"/>
                </a:lnTo>
                <a:lnTo>
                  <a:pt x="816864" y="139700"/>
                </a:lnTo>
                <a:lnTo>
                  <a:pt x="871728" y="137160"/>
                </a:lnTo>
                <a:lnTo>
                  <a:pt x="897636" y="134620"/>
                </a:lnTo>
                <a:lnTo>
                  <a:pt x="946404" y="132080"/>
                </a:lnTo>
                <a:lnTo>
                  <a:pt x="970788" y="128270"/>
                </a:lnTo>
                <a:lnTo>
                  <a:pt x="993648" y="127000"/>
                </a:lnTo>
                <a:lnTo>
                  <a:pt x="1014984" y="124460"/>
                </a:lnTo>
                <a:lnTo>
                  <a:pt x="1036320" y="123190"/>
                </a:lnTo>
                <a:lnTo>
                  <a:pt x="1075944" y="116840"/>
                </a:lnTo>
                <a:lnTo>
                  <a:pt x="1092708" y="115570"/>
                </a:lnTo>
                <a:lnTo>
                  <a:pt x="1126236" y="109220"/>
                </a:lnTo>
                <a:lnTo>
                  <a:pt x="1153668" y="102870"/>
                </a:lnTo>
                <a:lnTo>
                  <a:pt x="1185672" y="93980"/>
                </a:lnTo>
                <a:lnTo>
                  <a:pt x="1193292" y="88900"/>
                </a:lnTo>
                <a:lnTo>
                  <a:pt x="1199388" y="86360"/>
                </a:lnTo>
                <a:lnTo>
                  <a:pt x="1203960" y="83820"/>
                </a:lnTo>
                <a:lnTo>
                  <a:pt x="1207008" y="80010"/>
                </a:lnTo>
                <a:lnTo>
                  <a:pt x="1208532" y="77470"/>
                </a:lnTo>
                <a:lnTo>
                  <a:pt x="1208532" y="91440"/>
                </a:lnTo>
                <a:lnTo>
                  <a:pt x="1203960" y="95250"/>
                </a:lnTo>
                <a:lnTo>
                  <a:pt x="1197864" y="99060"/>
                </a:lnTo>
                <a:lnTo>
                  <a:pt x="1188720" y="101600"/>
                </a:lnTo>
                <a:lnTo>
                  <a:pt x="1179576" y="106680"/>
                </a:lnTo>
                <a:lnTo>
                  <a:pt x="1155192" y="111760"/>
                </a:lnTo>
                <a:lnTo>
                  <a:pt x="1127760" y="118110"/>
                </a:lnTo>
                <a:lnTo>
                  <a:pt x="1077468" y="127000"/>
                </a:lnTo>
                <a:lnTo>
                  <a:pt x="1057656" y="128270"/>
                </a:lnTo>
                <a:lnTo>
                  <a:pt x="1037844" y="132080"/>
                </a:lnTo>
                <a:lnTo>
                  <a:pt x="972312" y="139700"/>
                </a:lnTo>
                <a:lnTo>
                  <a:pt x="923544" y="142240"/>
                </a:lnTo>
                <a:lnTo>
                  <a:pt x="884682" y="144780"/>
                </a:lnTo>
                <a:close/>
              </a:path>
              <a:path w="1219200" h="585470">
                <a:moveTo>
                  <a:pt x="1218438" y="511810"/>
                </a:moveTo>
                <a:lnTo>
                  <a:pt x="1208532" y="511810"/>
                </a:lnTo>
                <a:lnTo>
                  <a:pt x="1208532" y="91440"/>
                </a:lnTo>
                <a:lnTo>
                  <a:pt x="1210056" y="90170"/>
                </a:lnTo>
                <a:lnTo>
                  <a:pt x="1214628" y="87630"/>
                </a:lnTo>
                <a:lnTo>
                  <a:pt x="1214628" y="86360"/>
                </a:lnTo>
                <a:lnTo>
                  <a:pt x="1217676" y="83820"/>
                </a:lnTo>
                <a:lnTo>
                  <a:pt x="1217676" y="81280"/>
                </a:lnTo>
                <a:lnTo>
                  <a:pt x="1219200" y="77470"/>
                </a:lnTo>
                <a:lnTo>
                  <a:pt x="1219200" y="509270"/>
                </a:lnTo>
                <a:lnTo>
                  <a:pt x="1218438" y="511810"/>
                </a:lnTo>
                <a:close/>
              </a:path>
              <a:path w="1219200" h="585470">
                <a:moveTo>
                  <a:pt x="672084" y="153670"/>
                </a:moveTo>
                <a:lnTo>
                  <a:pt x="547116" y="153670"/>
                </a:lnTo>
                <a:lnTo>
                  <a:pt x="487680" y="152400"/>
                </a:lnTo>
                <a:lnTo>
                  <a:pt x="458724" y="149860"/>
                </a:lnTo>
                <a:lnTo>
                  <a:pt x="760476" y="149860"/>
                </a:lnTo>
                <a:lnTo>
                  <a:pt x="731520" y="152400"/>
                </a:lnTo>
                <a:lnTo>
                  <a:pt x="672084" y="153670"/>
                </a:lnTo>
                <a:close/>
              </a:path>
              <a:path w="1219200" h="585470">
                <a:moveTo>
                  <a:pt x="11684" y="511810"/>
                </a:moveTo>
                <a:lnTo>
                  <a:pt x="10668" y="511810"/>
                </a:lnTo>
                <a:lnTo>
                  <a:pt x="10668" y="509270"/>
                </a:lnTo>
                <a:lnTo>
                  <a:pt x="11684" y="511810"/>
                </a:lnTo>
                <a:close/>
              </a:path>
              <a:path w="1219200" h="585470">
                <a:moveTo>
                  <a:pt x="1217676" y="514350"/>
                </a:moveTo>
                <a:lnTo>
                  <a:pt x="1207008" y="514350"/>
                </a:lnTo>
                <a:lnTo>
                  <a:pt x="1208532" y="509270"/>
                </a:lnTo>
                <a:lnTo>
                  <a:pt x="1208532" y="511810"/>
                </a:lnTo>
                <a:lnTo>
                  <a:pt x="1218438" y="511810"/>
                </a:lnTo>
                <a:lnTo>
                  <a:pt x="1217676" y="514350"/>
                </a:lnTo>
                <a:close/>
              </a:path>
              <a:path w="1219200" h="585470">
                <a:moveTo>
                  <a:pt x="904113" y="576580"/>
                </a:moveTo>
                <a:lnTo>
                  <a:pt x="609600" y="576580"/>
                </a:lnTo>
                <a:lnTo>
                  <a:pt x="672084" y="575310"/>
                </a:lnTo>
                <a:lnTo>
                  <a:pt x="731520" y="575310"/>
                </a:lnTo>
                <a:lnTo>
                  <a:pt x="760476" y="574040"/>
                </a:lnTo>
                <a:lnTo>
                  <a:pt x="789432" y="574040"/>
                </a:lnTo>
                <a:lnTo>
                  <a:pt x="871728" y="568960"/>
                </a:lnTo>
                <a:lnTo>
                  <a:pt x="946404" y="565150"/>
                </a:lnTo>
                <a:lnTo>
                  <a:pt x="970788" y="561340"/>
                </a:lnTo>
                <a:lnTo>
                  <a:pt x="993648" y="560070"/>
                </a:lnTo>
                <a:lnTo>
                  <a:pt x="1014984" y="557530"/>
                </a:lnTo>
                <a:lnTo>
                  <a:pt x="1036320" y="556260"/>
                </a:lnTo>
                <a:lnTo>
                  <a:pt x="1126236" y="542290"/>
                </a:lnTo>
                <a:lnTo>
                  <a:pt x="1153668" y="535940"/>
                </a:lnTo>
                <a:lnTo>
                  <a:pt x="1165860" y="532130"/>
                </a:lnTo>
                <a:lnTo>
                  <a:pt x="1175004" y="529590"/>
                </a:lnTo>
                <a:lnTo>
                  <a:pt x="1185672" y="527050"/>
                </a:lnTo>
                <a:lnTo>
                  <a:pt x="1193292" y="521970"/>
                </a:lnTo>
                <a:lnTo>
                  <a:pt x="1199388" y="519430"/>
                </a:lnTo>
                <a:lnTo>
                  <a:pt x="1207008" y="513080"/>
                </a:lnTo>
                <a:lnTo>
                  <a:pt x="1207008" y="514350"/>
                </a:lnTo>
                <a:lnTo>
                  <a:pt x="1217676" y="514350"/>
                </a:lnTo>
                <a:lnTo>
                  <a:pt x="1217676" y="515620"/>
                </a:lnTo>
                <a:lnTo>
                  <a:pt x="1214628" y="519430"/>
                </a:lnTo>
                <a:lnTo>
                  <a:pt x="1214628" y="520700"/>
                </a:lnTo>
                <a:lnTo>
                  <a:pt x="1210056" y="523240"/>
                </a:lnTo>
                <a:lnTo>
                  <a:pt x="1203960" y="528320"/>
                </a:lnTo>
                <a:lnTo>
                  <a:pt x="1179576" y="538480"/>
                </a:lnTo>
                <a:lnTo>
                  <a:pt x="1155192" y="544830"/>
                </a:lnTo>
                <a:lnTo>
                  <a:pt x="1127760" y="551180"/>
                </a:lnTo>
                <a:lnTo>
                  <a:pt x="1077468" y="560070"/>
                </a:lnTo>
                <a:lnTo>
                  <a:pt x="1057656" y="561340"/>
                </a:lnTo>
                <a:lnTo>
                  <a:pt x="1037844" y="565150"/>
                </a:lnTo>
                <a:lnTo>
                  <a:pt x="1016508" y="567690"/>
                </a:lnTo>
                <a:lnTo>
                  <a:pt x="995172" y="568960"/>
                </a:lnTo>
                <a:lnTo>
                  <a:pt x="972312" y="572770"/>
                </a:lnTo>
                <a:lnTo>
                  <a:pt x="923544" y="575310"/>
                </a:lnTo>
                <a:lnTo>
                  <a:pt x="904113" y="576580"/>
                </a:lnTo>
                <a:close/>
              </a:path>
              <a:path w="1219200" h="585470">
                <a:moveTo>
                  <a:pt x="672084" y="585470"/>
                </a:moveTo>
                <a:lnTo>
                  <a:pt x="547116" y="585470"/>
                </a:lnTo>
                <a:lnTo>
                  <a:pt x="487680" y="584200"/>
                </a:lnTo>
                <a:lnTo>
                  <a:pt x="458724" y="582930"/>
                </a:lnTo>
                <a:lnTo>
                  <a:pt x="760476" y="582930"/>
                </a:lnTo>
                <a:lnTo>
                  <a:pt x="731520" y="584200"/>
                </a:lnTo>
                <a:lnTo>
                  <a:pt x="672084" y="585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4923990" y="6384991"/>
            <a:ext cx="52578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85">
                <a:latin typeface="Times New Roman"/>
                <a:cs typeface="Times New Roman"/>
              </a:rPr>
              <a:t>Database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319016" y="5689092"/>
            <a:ext cx="614680" cy="312420"/>
          </a:xfrm>
          <a:custGeom>
            <a:avLst/>
            <a:gdLst/>
            <a:ahLst/>
            <a:cxnLst/>
            <a:rect l="l" t="t" r="r" b="b"/>
            <a:pathLst>
              <a:path w="614679" h="312420">
                <a:moveTo>
                  <a:pt x="0" y="0"/>
                </a:moveTo>
                <a:lnTo>
                  <a:pt x="614172" y="0"/>
                </a:lnTo>
                <a:lnTo>
                  <a:pt x="614172" y="312420"/>
                </a:lnTo>
                <a:lnTo>
                  <a:pt x="0" y="312420"/>
                </a:lnTo>
                <a:lnTo>
                  <a:pt x="0" y="0"/>
                </a:lnTo>
                <a:close/>
              </a:path>
            </a:pathLst>
          </a:custGeom>
          <a:solidFill>
            <a:srgbClr val="E8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314444" y="5686044"/>
            <a:ext cx="622300" cy="318770"/>
          </a:xfrm>
          <a:custGeom>
            <a:avLst/>
            <a:gdLst/>
            <a:ahLst/>
            <a:cxnLst/>
            <a:rect l="l" t="t" r="r" b="b"/>
            <a:pathLst>
              <a:path w="622300" h="318770">
                <a:moveTo>
                  <a:pt x="621792" y="318516"/>
                </a:moveTo>
                <a:lnTo>
                  <a:pt x="0" y="318516"/>
                </a:lnTo>
                <a:lnTo>
                  <a:pt x="0" y="0"/>
                </a:lnTo>
                <a:lnTo>
                  <a:pt x="621792" y="0"/>
                </a:lnTo>
                <a:lnTo>
                  <a:pt x="621792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312420"/>
                </a:lnTo>
                <a:lnTo>
                  <a:pt x="4572" y="312420"/>
                </a:lnTo>
                <a:lnTo>
                  <a:pt x="7620" y="315468"/>
                </a:lnTo>
                <a:lnTo>
                  <a:pt x="621792" y="315468"/>
                </a:lnTo>
                <a:lnTo>
                  <a:pt x="621792" y="318516"/>
                </a:lnTo>
                <a:close/>
              </a:path>
              <a:path w="622300" h="318770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622300" h="318770">
                <a:moveTo>
                  <a:pt x="615696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615696" y="3048"/>
                </a:lnTo>
                <a:lnTo>
                  <a:pt x="615696" y="6096"/>
                </a:lnTo>
                <a:close/>
              </a:path>
              <a:path w="622300" h="318770">
                <a:moveTo>
                  <a:pt x="615696" y="315468"/>
                </a:moveTo>
                <a:lnTo>
                  <a:pt x="615696" y="3048"/>
                </a:lnTo>
                <a:lnTo>
                  <a:pt x="618744" y="6096"/>
                </a:lnTo>
                <a:lnTo>
                  <a:pt x="621792" y="6096"/>
                </a:lnTo>
                <a:lnTo>
                  <a:pt x="621792" y="312420"/>
                </a:lnTo>
                <a:lnTo>
                  <a:pt x="618744" y="312420"/>
                </a:lnTo>
                <a:lnTo>
                  <a:pt x="615696" y="315468"/>
                </a:lnTo>
                <a:close/>
              </a:path>
              <a:path w="622300" h="318770">
                <a:moveTo>
                  <a:pt x="621792" y="6096"/>
                </a:moveTo>
                <a:lnTo>
                  <a:pt x="618744" y="6096"/>
                </a:lnTo>
                <a:lnTo>
                  <a:pt x="615696" y="3048"/>
                </a:lnTo>
                <a:lnTo>
                  <a:pt x="621792" y="3048"/>
                </a:lnTo>
                <a:lnTo>
                  <a:pt x="621792" y="6096"/>
                </a:lnTo>
                <a:close/>
              </a:path>
              <a:path w="622300" h="318770">
                <a:moveTo>
                  <a:pt x="7620" y="315468"/>
                </a:moveTo>
                <a:lnTo>
                  <a:pt x="4572" y="312420"/>
                </a:lnTo>
                <a:lnTo>
                  <a:pt x="7620" y="312420"/>
                </a:lnTo>
                <a:lnTo>
                  <a:pt x="7620" y="315468"/>
                </a:lnTo>
                <a:close/>
              </a:path>
              <a:path w="622300" h="318770">
                <a:moveTo>
                  <a:pt x="615696" y="315468"/>
                </a:moveTo>
                <a:lnTo>
                  <a:pt x="7620" y="315468"/>
                </a:lnTo>
                <a:lnTo>
                  <a:pt x="7620" y="312420"/>
                </a:lnTo>
                <a:lnTo>
                  <a:pt x="615696" y="312420"/>
                </a:lnTo>
                <a:lnTo>
                  <a:pt x="615696" y="315468"/>
                </a:lnTo>
                <a:close/>
              </a:path>
              <a:path w="622300" h="318770">
                <a:moveTo>
                  <a:pt x="621792" y="315468"/>
                </a:moveTo>
                <a:lnTo>
                  <a:pt x="615696" y="315468"/>
                </a:lnTo>
                <a:lnTo>
                  <a:pt x="618744" y="312420"/>
                </a:lnTo>
                <a:lnTo>
                  <a:pt x="621792" y="312420"/>
                </a:lnTo>
                <a:lnTo>
                  <a:pt x="621792" y="31546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4319016" y="5689092"/>
            <a:ext cx="144780" cy="312420"/>
          </a:xfrm>
          <a:prstGeom prst="rect">
            <a:avLst/>
          </a:prstGeom>
          <a:solidFill>
            <a:srgbClr val="E8F0F6"/>
          </a:solidFill>
        </p:spPr>
        <p:txBody>
          <a:bodyPr vert="horz" wrap="square" lIns="0" tIns="8382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660"/>
              </a:spcBef>
            </a:pPr>
            <a:r>
              <a:rPr sz="900" spc="-5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463796" y="5689092"/>
            <a:ext cx="469900" cy="312420"/>
          </a:xfrm>
          <a:prstGeom prst="rect">
            <a:avLst/>
          </a:prstGeom>
          <a:solidFill>
            <a:srgbClr val="E8F0F6"/>
          </a:solidFill>
        </p:spPr>
        <p:txBody>
          <a:bodyPr vert="horz" wrap="square" lIns="0" tIns="838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900" spc="20">
                <a:latin typeface="Times New Roman"/>
                <a:cs typeface="Times New Roman"/>
              </a:rPr>
              <a:t>/F</a:t>
            </a:r>
            <a:r>
              <a:rPr sz="900" spc="15">
                <a:latin typeface="Times New Roman"/>
                <a:cs typeface="Times New Roman"/>
              </a:rPr>
              <a:t> </a:t>
            </a:r>
            <a:r>
              <a:rPr sz="900" spc="80">
                <a:latin typeface="Noto Sans CJK JP Regular"/>
                <a:cs typeface="Noto Sans CJK JP Regular"/>
              </a:rPr>
              <a:t>개발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9414205" y="5315886"/>
            <a:ext cx="45650" cy="13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241535" y="4879848"/>
            <a:ext cx="409956" cy="4419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246107" y="4885944"/>
            <a:ext cx="400811" cy="990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241535" y="4879848"/>
            <a:ext cx="410209" cy="441959"/>
          </a:xfrm>
          <a:custGeom>
            <a:avLst/>
            <a:gdLst/>
            <a:ahLst/>
            <a:cxnLst/>
            <a:rect l="l" t="t" r="r" b="b"/>
            <a:pathLst>
              <a:path w="410209" h="441960">
                <a:moveTo>
                  <a:pt x="225552" y="1524"/>
                </a:moveTo>
                <a:lnTo>
                  <a:pt x="184404" y="1524"/>
                </a:lnTo>
                <a:lnTo>
                  <a:pt x="204216" y="0"/>
                </a:lnTo>
                <a:lnTo>
                  <a:pt x="225552" y="1524"/>
                </a:lnTo>
                <a:close/>
              </a:path>
              <a:path w="410209" h="441960">
                <a:moveTo>
                  <a:pt x="10668" y="73152"/>
                </a:moveTo>
                <a:lnTo>
                  <a:pt x="6096" y="68580"/>
                </a:lnTo>
                <a:lnTo>
                  <a:pt x="4572" y="68580"/>
                </a:lnTo>
                <a:lnTo>
                  <a:pt x="1524" y="62484"/>
                </a:lnTo>
                <a:lnTo>
                  <a:pt x="1524" y="60960"/>
                </a:lnTo>
                <a:lnTo>
                  <a:pt x="0" y="56388"/>
                </a:lnTo>
                <a:lnTo>
                  <a:pt x="0" y="54864"/>
                </a:lnTo>
                <a:lnTo>
                  <a:pt x="1524" y="48768"/>
                </a:lnTo>
                <a:lnTo>
                  <a:pt x="1524" y="47244"/>
                </a:lnTo>
                <a:lnTo>
                  <a:pt x="4572" y="42672"/>
                </a:lnTo>
                <a:lnTo>
                  <a:pt x="6096" y="42672"/>
                </a:lnTo>
                <a:lnTo>
                  <a:pt x="6096" y="41148"/>
                </a:lnTo>
                <a:lnTo>
                  <a:pt x="10668" y="36576"/>
                </a:lnTo>
                <a:lnTo>
                  <a:pt x="48768" y="18288"/>
                </a:lnTo>
                <a:lnTo>
                  <a:pt x="109728" y="6096"/>
                </a:lnTo>
                <a:lnTo>
                  <a:pt x="164592" y="1524"/>
                </a:lnTo>
                <a:lnTo>
                  <a:pt x="245364" y="1524"/>
                </a:lnTo>
                <a:lnTo>
                  <a:pt x="283464" y="4572"/>
                </a:lnTo>
                <a:lnTo>
                  <a:pt x="300228" y="6096"/>
                </a:lnTo>
                <a:lnTo>
                  <a:pt x="325374" y="10668"/>
                </a:lnTo>
                <a:lnTo>
                  <a:pt x="164592" y="10668"/>
                </a:lnTo>
                <a:lnTo>
                  <a:pt x="128016" y="13716"/>
                </a:lnTo>
                <a:lnTo>
                  <a:pt x="111252" y="16764"/>
                </a:lnTo>
                <a:lnTo>
                  <a:pt x="94488" y="18288"/>
                </a:lnTo>
                <a:lnTo>
                  <a:pt x="79248" y="21336"/>
                </a:lnTo>
                <a:lnTo>
                  <a:pt x="51816" y="27432"/>
                </a:lnTo>
                <a:lnTo>
                  <a:pt x="41148" y="32004"/>
                </a:lnTo>
                <a:lnTo>
                  <a:pt x="32004" y="36576"/>
                </a:lnTo>
                <a:lnTo>
                  <a:pt x="22860" y="39624"/>
                </a:lnTo>
                <a:lnTo>
                  <a:pt x="16764" y="44196"/>
                </a:lnTo>
                <a:lnTo>
                  <a:pt x="12192" y="48768"/>
                </a:lnTo>
                <a:lnTo>
                  <a:pt x="12954" y="48768"/>
                </a:lnTo>
                <a:lnTo>
                  <a:pt x="11430" y="51816"/>
                </a:lnTo>
                <a:lnTo>
                  <a:pt x="10668" y="51816"/>
                </a:lnTo>
                <a:lnTo>
                  <a:pt x="9652" y="54864"/>
                </a:lnTo>
                <a:lnTo>
                  <a:pt x="9144" y="54864"/>
                </a:lnTo>
                <a:lnTo>
                  <a:pt x="9144" y="56388"/>
                </a:lnTo>
                <a:lnTo>
                  <a:pt x="9652" y="56388"/>
                </a:lnTo>
                <a:lnTo>
                  <a:pt x="10668" y="59436"/>
                </a:lnTo>
                <a:lnTo>
                  <a:pt x="10668" y="73152"/>
                </a:lnTo>
                <a:close/>
              </a:path>
              <a:path w="410209" h="441960">
                <a:moveTo>
                  <a:pt x="408432" y="48768"/>
                </a:moveTo>
                <a:lnTo>
                  <a:pt x="397764" y="48768"/>
                </a:lnTo>
                <a:lnTo>
                  <a:pt x="393192" y="44196"/>
                </a:lnTo>
                <a:lnTo>
                  <a:pt x="387096" y="39624"/>
                </a:lnTo>
                <a:lnTo>
                  <a:pt x="379476" y="36576"/>
                </a:lnTo>
                <a:lnTo>
                  <a:pt x="368808" y="32004"/>
                </a:lnTo>
                <a:lnTo>
                  <a:pt x="358140" y="28956"/>
                </a:lnTo>
                <a:lnTo>
                  <a:pt x="345948" y="24384"/>
                </a:lnTo>
                <a:lnTo>
                  <a:pt x="315468" y="18288"/>
                </a:lnTo>
                <a:lnTo>
                  <a:pt x="300228" y="16764"/>
                </a:lnTo>
                <a:lnTo>
                  <a:pt x="281940" y="13716"/>
                </a:lnTo>
                <a:lnTo>
                  <a:pt x="245364" y="10668"/>
                </a:lnTo>
                <a:lnTo>
                  <a:pt x="325374" y="10668"/>
                </a:lnTo>
                <a:lnTo>
                  <a:pt x="382524" y="27432"/>
                </a:lnTo>
                <a:lnTo>
                  <a:pt x="403860" y="41148"/>
                </a:lnTo>
                <a:lnTo>
                  <a:pt x="403860" y="42672"/>
                </a:lnTo>
                <a:lnTo>
                  <a:pt x="405384" y="42672"/>
                </a:lnTo>
                <a:lnTo>
                  <a:pt x="408432" y="47244"/>
                </a:lnTo>
                <a:lnTo>
                  <a:pt x="408432" y="48768"/>
                </a:lnTo>
                <a:close/>
              </a:path>
              <a:path w="410209" h="441960">
                <a:moveTo>
                  <a:pt x="12954" y="48768"/>
                </a:moveTo>
                <a:lnTo>
                  <a:pt x="12192" y="48768"/>
                </a:lnTo>
                <a:lnTo>
                  <a:pt x="13716" y="47244"/>
                </a:lnTo>
                <a:lnTo>
                  <a:pt x="12954" y="48768"/>
                </a:lnTo>
                <a:close/>
              </a:path>
              <a:path w="410209" h="441960">
                <a:moveTo>
                  <a:pt x="399288" y="53340"/>
                </a:moveTo>
                <a:lnTo>
                  <a:pt x="396240" y="47244"/>
                </a:lnTo>
                <a:lnTo>
                  <a:pt x="397764" y="48768"/>
                </a:lnTo>
                <a:lnTo>
                  <a:pt x="408432" y="48768"/>
                </a:lnTo>
                <a:lnTo>
                  <a:pt x="409194" y="51816"/>
                </a:lnTo>
                <a:lnTo>
                  <a:pt x="399288" y="51816"/>
                </a:lnTo>
                <a:lnTo>
                  <a:pt x="399288" y="53340"/>
                </a:lnTo>
                <a:close/>
              </a:path>
              <a:path w="410209" h="441960">
                <a:moveTo>
                  <a:pt x="10668" y="53340"/>
                </a:moveTo>
                <a:lnTo>
                  <a:pt x="10668" y="51816"/>
                </a:lnTo>
                <a:lnTo>
                  <a:pt x="11430" y="51816"/>
                </a:lnTo>
                <a:lnTo>
                  <a:pt x="10668" y="53340"/>
                </a:lnTo>
                <a:close/>
              </a:path>
              <a:path w="410209" h="441960">
                <a:moveTo>
                  <a:pt x="400558" y="55626"/>
                </a:moveTo>
                <a:lnTo>
                  <a:pt x="399288" y="51816"/>
                </a:lnTo>
                <a:lnTo>
                  <a:pt x="409194" y="51816"/>
                </a:lnTo>
                <a:lnTo>
                  <a:pt x="409956" y="54864"/>
                </a:lnTo>
                <a:lnTo>
                  <a:pt x="400812" y="54864"/>
                </a:lnTo>
                <a:lnTo>
                  <a:pt x="400558" y="55626"/>
                </a:lnTo>
                <a:close/>
              </a:path>
              <a:path w="410209" h="441960">
                <a:moveTo>
                  <a:pt x="9144" y="56388"/>
                </a:moveTo>
                <a:lnTo>
                  <a:pt x="9144" y="54864"/>
                </a:lnTo>
                <a:lnTo>
                  <a:pt x="9398" y="55626"/>
                </a:lnTo>
                <a:lnTo>
                  <a:pt x="9144" y="56388"/>
                </a:lnTo>
                <a:close/>
              </a:path>
              <a:path w="410209" h="441960">
                <a:moveTo>
                  <a:pt x="9398" y="55626"/>
                </a:moveTo>
                <a:lnTo>
                  <a:pt x="9144" y="54864"/>
                </a:lnTo>
                <a:lnTo>
                  <a:pt x="9652" y="54864"/>
                </a:lnTo>
                <a:lnTo>
                  <a:pt x="9398" y="55626"/>
                </a:lnTo>
                <a:close/>
              </a:path>
              <a:path w="410209" h="441960">
                <a:moveTo>
                  <a:pt x="10668" y="59436"/>
                </a:moveTo>
                <a:lnTo>
                  <a:pt x="9398" y="55626"/>
                </a:lnTo>
                <a:lnTo>
                  <a:pt x="9652" y="54864"/>
                </a:lnTo>
                <a:lnTo>
                  <a:pt x="10668" y="54864"/>
                </a:lnTo>
                <a:lnTo>
                  <a:pt x="10668" y="59436"/>
                </a:lnTo>
                <a:close/>
              </a:path>
              <a:path w="410209" h="441960">
                <a:moveTo>
                  <a:pt x="400812" y="56388"/>
                </a:moveTo>
                <a:lnTo>
                  <a:pt x="400558" y="55626"/>
                </a:lnTo>
                <a:lnTo>
                  <a:pt x="400812" y="54864"/>
                </a:lnTo>
                <a:lnTo>
                  <a:pt x="400812" y="56388"/>
                </a:lnTo>
                <a:close/>
              </a:path>
              <a:path w="410209" h="441960">
                <a:moveTo>
                  <a:pt x="400812" y="71628"/>
                </a:moveTo>
                <a:lnTo>
                  <a:pt x="400812" y="54864"/>
                </a:lnTo>
                <a:lnTo>
                  <a:pt x="409956" y="54864"/>
                </a:lnTo>
                <a:lnTo>
                  <a:pt x="409956" y="56388"/>
                </a:lnTo>
                <a:lnTo>
                  <a:pt x="408432" y="60960"/>
                </a:lnTo>
                <a:lnTo>
                  <a:pt x="408432" y="62484"/>
                </a:lnTo>
                <a:lnTo>
                  <a:pt x="405384" y="68580"/>
                </a:lnTo>
                <a:lnTo>
                  <a:pt x="403860" y="68580"/>
                </a:lnTo>
                <a:lnTo>
                  <a:pt x="400812" y="71628"/>
                </a:lnTo>
                <a:close/>
              </a:path>
              <a:path w="410209" h="441960">
                <a:moveTo>
                  <a:pt x="9652" y="56388"/>
                </a:moveTo>
                <a:lnTo>
                  <a:pt x="9144" y="56388"/>
                </a:lnTo>
                <a:lnTo>
                  <a:pt x="9398" y="55626"/>
                </a:lnTo>
                <a:lnTo>
                  <a:pt x="9652" y="56388"/>
                </a:lnTo>
                <a:close/>
              </a:path>
              <a:path w="410209" h="441960">
                <a:moveTo>
                  <a:pt x="400812" y="59436"/>
                </a:moveTo>
                <a:lnTo>
                  <a:pt x="399288" y="59436"/>
                </a:lnTo>
                <a:lnTo>
                  <a:pt x="400558" y="55626"/>
                </a:lnTo>
                <a:lnTo>
                  <a:pt x="400812" y="56388"/>
                </a:lnTo>
                <a:lnTo>
                  <a:pt x="400812" y="59436"/>
                </a:lnTo>
                <a:close/>
              </a:path>
              <a:path w="410209" h="441960">
                <a:moveTo>
                  <a:pt x="245364" y="441960"/>
                </a:moveTo>
                <a:lnTo>
                  <a:pt x="164592" y="441960"/>
                </a:lnTo>
                <a:lnTo>
                  <a:pt x="126492" y="438912"/>
                </a:lnTo>
                <a:lnTo>
                  <a:pt x="109728" y="435864"/>
                </a:lnTo>
                <a:lnTo>
                  <a:pt x="92964" y="434340"/>
                </a:lnTo>
                <a:lnTo>
                  <a:pt x="62484" y="428244"/>
                </a:lnTo>
                <a:lnTo>
                  <a:pt x="48768" y="423672"/>
                </a:lnTo>
                <a:lnTo>
                  <a:pt x="38100" y="420624"/>
                </a:lnTo>
                <a:lnTo>
                  <a:pt x="27432" y="416052"/>
                </a:lnTo>
                <a:lnTo>
                  <a:pt x="18288" y="411480"/>
                </a:lnTo>
                <a:lnTo>
                  <a:pt x="10668" y="406908"/>
                </a:lnTo>
                <a:lnTo>
                  <a:pt x="10668" y="405384"/>
                </a:lnTo>
                <a:lnTo>
                  <a:pt x="6096" y="400812"/>
                </a:lnTo>
                <a:lnTo>
                  <a:pt x="4572" y="400812"/>
                </a:lnTo>
                <a:lnTo>
                  <a:pt x="1524" y="394716"/>
                </a:lnTo>
                <a:lnTo>
                  <a:pt x="1524" y="393192"/>
                </a:lnTo>
                <a:lnTo>
                  <a:pt x="0" y="388620"/>
                </a:lnTo>
                <a:lnTo>
                  <a:pt x="0" y="56388"/>
                </a:lnTo>
                <a:lnTo>
                  <a:pt x="1524" y="60960"/>
                </a:lnTo>
                <a:lnTo>
                  <a:pt x="1524" y="62484"/>
                </a:lnTo>
                <a:lnTo>
                  <a:pt x="4572" y="68580"/>
                </a:lnTo>
                <a:lnTo>
                  <a:pt x="6096" y="68580"/>
                </a:lnTo>
                <a:lnTo>
                  <a:pt x="10668" y="73152"/>
                </a:lnTo>
                <a:lnTo>
                  <a:pt x="10668" y="387096"/>
                </a:lnTo>
                <a:lnTo>
                  <a:pt x="9144" y="387096"/>
                </a:lnTo>
                <a:lnTo>
                  <a:pt x="10668" y="391668"/>
                </a:lnTo>
                <a:lnTo>
                  <a:pt x="11684" y="391668"/>
                </a:lnTo>
                <a:lnTo>
                  <a:pt x="13716" y="394716"/>
                </a:lnTo>
                <a:lnTo>
                  <a:pt x="12192" y="394716"/>
                </a:lnTo>
                <a:lnTo>
                  <a:pt x="16764" y="399288"/>
                </a:lnTo>
                <a:lnTo>
                  <a:pt x="22860" y="402336"/>
                </a:lnTo>
                <a:lnTo>
                  <a:pt x="30480" y="406908"/>
                </a:lnTo>
                <a:lnTo>
                  <a:pt x="41148" y="411480"/>
                </a:lnTo>
                <a:lnTo>
                  <a:pt x="51816" y="414528"/>
                </a:lnTo>
                <a:lnTo>
                  <a:pt x="64008" y="417576"/>
                </a:lnTo>
                <a:lnTo>
                  <a:pt x="79248" y="422148"/>
                </a:lnTo>
                <a:lnTo>
                  <a:pt x="94488" y="423672"/>
                </a:lnTo>
                <a:lnTo>
                  <a:pt x="109728" y="426720"/>
                </a:lnTo>
                <a:lnTo>
                  <a:pt x="128016" y="428244"/>
                </a:lnTo>
                <a:lnTo>
                  <a:pt x="146304" y="431292"/>
                </a:lnTo>
                <a:lnTo>
                  <a:pt x="164592" y="431292"/>
                </a:lnTo>
                <a:lnTo>
                  <a:pt x="184404" y="432816"/>
                </a:lnTo>
                <a:lnTo>
                  <a:pt x="325374" y="432816"/>
                </a:lnTo>
                <a:lnTo>
                  <a:pt x="316992" y="434340"/>
                </a:lnTo>
                <a:lnTo>
                  <a:pt x="301752" y="435864"/>
                </a:lnTo>
                <a:lnTo>
                  <a:pt x="283464" y="438912"/>
                </a:lnTo>
                <a:lnTo>
                  <a:pt x="245364" y="441960"/>
                </a:lnTo>
                <a:close/>
              </a:path>
              <a:path w="410209" h="441960">
                <a:moveTo>
                  <a:pt x="408940" y="391668"/>
                </a:moveTo>
                <a:lnTo>
                  <a:pt x="399288" y="391668"/>
                </a:lnTo>
                <a:lnTo>
                  <a:pt x="400812" y="387096"/>
                </a:lnTo>
                <a:lnTo>
                  <a:pt x="400812" y="71628"/>
                </a:lnTo>
                <a:lnTo>
                  <a:pt x="403860" y="68580"/>
                </a:lnTo>
                <a:lnTo>
                  <a:pt x="405384" y="68580"/>
                </a:lnTo>
                <a:lnTo>
                  <a:pt x="408432" y="62484"/>
                </a:lnTo>
                <a:lnTo>
                  <a:pt x="408432" y="60960"/>
                </a:lnTo>
                <a:lnTo>
                  <a:pt x="409956" y="56388"/>
                </a:lnTo>
                <a:lnTo>
                  <a:pt x="409956" y="388620"/>
                </a:lnTo>
                <a:lnTo>
                  <a:pt x="408940" y="391668"/>
                </a:lnTo>
                <a:close/>
              </a:path>
              <a:path w="410209" h="441960">
                <a:moveTo>
                  <a:pt x="245364" y="109728"/>
                </a:moveTo>
                <a:lnTo>
                  <a:pt x="164592" y="109728"/>
                </a:lnTo>
                <a:lnTo>
                  <a:pt x="126492" y="106680"/>
                </a:lnTo>
                <a:lnTo>
                  <a:pt x="109728" y="103632"/>
                </a:lnTo>
                <a:lnTo>
                  <a:pt x="92964" y="102108"/>
                </a:lnTo>
                <a:lnTo>
                  <a:pt x="62484" y="96012"/>
                </a:lnTo>
                <a:lnTo>
                  <a:pt x="48768" y="91440"/>
                </a:lnTo>
                <a:lnTo>
                  <a:pt x="38100" y="88392"/>
                </a:lnTo>
                <a:lnTo>
                  <a:pt x="27432" y="83820"/>
                </a:lnTo>
                <a:lnTo>
                  <a:pt x="18288" y="79248"/>
                </a:lnTo>
                <a:lnTo>
                  <a:pt x="10668" y="74676"/>
                </a:lnTo>
                <a:lnTo>
                  <a:pt x="10668" y="57912"/>
                </a:lnTo>
                <a:lnTo>
                  <a:pt x="13716" y="62484"/>
                </a:lnTo>
                <a:lnTo>
                  <a:pt x="12192" y="62484"/>
                </a:lnTo>
                <a:lnTo>
                  <a:pt x="16764" y="67056"/>
                </a:lnTo>
                <a:lnTo>
                  <a:pt x="18796" y="67056"/>
                </a:lnTo>
                <a:lnTo>
                  <a:pt x="22860" y="70104"/>
                </a:lnTo>
                <a:lnTo>
                  <a:pt x="30480" y="74676"/>
                </a:lnTo>
                <a:lnTo>
                  <a:pt x="41148" y="79248"/>
                </a:lnTo>
                <a:lnTo>
                  <a:pt x="51816" y="82296"/>
                </a:lnTo>
                <a:lnTo>
                  <a:pt x="64008" y="85344"/>
                </a:lnTo>
                <a:lnTo>
                  <a:pt x="79248" y="89916"/>
                </a:lnTo>
                <a:lnTo>
                  <a:pt x="94488" y="91440"/>
                </a:lnTo>
                <a:lnTo>
                  <a:pt x="109728" y="94488"/>
                </a:lnTo>
                <a:lnTo>
                  <a:pt x="128016" y="96012"/>
                </a:lnTo>
                <a:lnTo>
                  <a:pt x="146304" y="99060"/>
                </a:lnTo>
                <a:lnTo>
                  <a:pt x="164592" y="99060"/>
                </a:lnTo>
                <a:lnTo>
                  <a:pt x="184404" y="100584"/>
                </a:lnTo>
                <a:lnTo>
                  <a:pt x="325374" y="100584"/>
                </a:lnTo>
                <a:lnTo>
                  <a:pt x="316992" y="102108"/>
                </a:lnTo>
                <a:lnTo>
                  <a:pt x="301752" y="103632"/>
                </a:lnTo>
                <a:lnTo>
                  <a:pt x="283464" y="106680"/>
                </a:lnTo>
                <a:lnTo>
                  <a:pt x="245364" y="109728"/>
                </a:lnTo>
                <a:close/>
              </a:path>
              <a:path w="410209" h="441960">
                <a:moveTo>
                  <a:pt x="400812" y="67056"/>
                </a:moveTo>
                <a:lnTo>
                  <a:pt x="393192" y="67056"/>
                </a:lnTo>
                <a:lnTo>
                  <a:pt x="397764" y="62484"/>
                </a:lnTo>
                <a:lnTo>
                  <a:pt x="396240" y="62484"/>
                </a:lnTo>
                <a:lnTo>
                  <a:pt x="399288" y="57912"/>
                </a:lnTo>
                <a:lnTo>
                  <a:pt x="399288" y="59436"/>
                </a:lnTo>
                <a:lnTo>
                  <a:pt x="400812" y="59436"/>
                </a:lnTo>
                <a:lnTo>
                  <a:pt x="400812" y="67056"/>
                </a:lnTo>
                <a:close/>
              </a:path>
              <a:path w="410209" h="441960">
                <a:moveTo>
                  <a:pt x="18796" y="67056"/>
                </a:moveTo>
                <a:lnTo>
                  <a:pt x="16764" y="67056"/>
                </a:lnTo>
                <a:lnTo>
                  <a:pt x="16764" y="65532"/>
                </a:lnTo>
                <a:lnTo>
                  <a:pt x="18796" y="67056"/>
                </a:lnTo>
                <a:close/>
              </a:path>
              <a:path w="410209" h="441960">
                <a:moveTo>
                  <a:pt x="325374" y="100584"/>
                </a:moveTo>
                <a:lnTo>
                  <a:pt x="225552" y="100584"/>
                </a:lnTo>
                <a:lnTo>
                  <a:pt x="245364" y="99060"/>
                </a:lnTo>
                <a:lnTo>
                  <a:pt x="263652" y="99060"/>
                </a:lnTo>
                <a:lnTo>
                  <a:pt x="281940" y="96012"/>
                </a:lnTo>
                <a:lnTo>
                  <a:pt x="300228" y="94488"/>
                </a:lnTo>
                <a:lnTo>
                  <a:pt x="315468" y="91440"/>
                </a:lnTo>
                <a:lnTo>
                  <a:pt x="330708" y="89916"/>
                </a:lnTo>
                <a:lnTo>
                  <a:pt x="344424" y="85344"/>
                </a:lnTo>
                <a:lnTo>
                  <a:pt x="358140" y="82296"/>
                </a:lnTo>
                <a:lnTo>
                  <a:pt x="368808" y="79248"/>
                </a:lnTo>
                <a:lnTo>
                  <a:pt x="387096" y="70104"/>
                </a:lnTo>
                <a:lnTo>
                  <a:pt x="393192" y="65532"/>
                </a:lnTo>
                <a:lnTo>
                  <a:pt x="393192" y="67056"/>
                </a:lnTo>
                <a:lnTo>
                  <a:pt x="400812" y="67056"/>
                </a:lnTo>
                <a:lnTo>
                  <a:pt x="400812" y="71628"/>
                </a:lnTo>
                <a:lnTo>
                  <a:pt x="399288" y="73152"/>
                </a:lnTo>
                <a:lnTo>
                  <a:pt x="399288" y="74676"/>
                </a:lnTo>
                <a:lnTo>
                  <a:pt x="391668" y="79248"/>
                </a:lnTo>
                <a:lnTo>
                  <a:pt x="373380" y="88392"/>
                </a:lnTo>
                <a:lnTo>
                  <a:pt x="361188" y="91440"/>
                </a:lnTo>
                <a:lnTo>
                  <a:pt x="347472" y="96012"/>
                </a:lnTo>
                <a:lnTo>
                  <a:pt x="333756" y="99060"/>
                </a:lnTo>
                <a:lnTo>
                  <a:pt x="325374" y="100584"/>
                </a:lnTo>
                <a:close/>
              </a:path>
              <a:path w="410209" h="441960">
                <a:moveTo>
                  <a:pt x="11684" y="391668"/>
                </a:moveTo>
                <a:lnTo>
                  <a:pt x="10668" y="391668"/>
                </a:lnTo>
                <a:lnTo>
                  <a:pt x="10668" y="390144"/>
                </a:lnTo>
                <a:lnTo>
                  <a:pt x="11684" y="391668"/>
                </a:lnTo>
                <a:close/>
              </a:path>
              <a:path w="410209" h="441960">
                <a:moveTo>
                  <a:pt x="325374" y="432816"/>
                </a:moveTo>
                <a:lnTo>
                  <a:pt x="225552" y="432816"/>
                </a:lnTo>
                <a:lnTo>
                  <a:pt x="245364" y="431292"/>
                </a:lnTo>
                <a:lnTo>
                  <a:pt x="263652" y="431292"/>
                </a:lnTo>
                <a:lnTo>
                  <a:pt x="281940" y="428244"/>
                </a:lnTo>
                <a:lnTo>
                  <a:pt x="300228" y="426720"/>
                </a:lnTo>
                <a:lnTo>
                  <a:pt x="315468" y="423672"/>
                </a:lnTo>
                <a:lnTo>
                  <a:pt x="330708" y="422148"/>
                </a:lnTo>
                <a:lnTo>
                  <a:pt x="344424" y="417576"/>
                </a:lnTo>
                <a:lnTo>
                  <a:pt x="358140" y="414528"/>
                </a:lnTo>
                <a:lnTo>
                  <a:pt x="368808" y="411480"/>
                </a:lnTo>
                <a:lnTo>
                  <a:pt x="377952" y="406908"/>
                </a:lnTo>
                <a:lnTo>
                  <a:pt x="387096" y="403860"/>
                </a:lnTo>
                <a:lnTo>
                  <a:pt x="393192" y="399288"/>
                </a:lnTo>
                <a:lnTo>
                  <a:pt x="397764" y="394716"/>
                </a:lnTo>
                <a:lnTo>
                  <a:pt x="396240" y="394716"/>
                </a:lnTo>
                <a:lnTo>
                  <a:pt x="399288" y="390144"/>
                </a:lnTo>
                <a:lnTo>
                  <a:pt x="399288" y="391668"/>
                </a:lnTo>
                <a:lnTo>
                  <a:pt x="408940" y="391668"/>
                </a:lnTo>
                <a:lnTo>
                  <a:pt x="408432" y="393192"/>
                </a:lnTo>
                <a:lnTo>
                  <a:pt x="408432" y="394716"/>
                </a:lnTo>
                <a:lnTo>
                  <a:pt x="405384" y="400812"/>
                </a:lnTo>
                <a:lnTo>
                  <a:pt x="403860" y="400812"/>
                </a:lnTo>
                <a:lnTo>
                  <a:pt x="399288" y="405384"/>
                </a:lnTo>
                <a:lnTo>
                  <a:pt x="399288" y="406908"/>
                </a:lnTo>
                <a:lnTo>
                  <a:pt x="391668" y="411480"/>
                </a:lnTo>
                <a:lnTo>
                  <a:pt x="373380" y="420624"/>
                </a:lnTo>
                <a:lnTo>
                  <a:pt x="361188" y="423672"/>
                </a:lnTo>
                <a:lnTo>
                  <a:pt x="347472" y="428244"/>
                </a:lnTo>
                <a:lnTo>
                  <a:pt x="333756" y="431292"/>
                </a:lnTo>
                <a:lnTo>
                  <a:pt x="325374" y="4328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290304" y="6408420"/>
            <a:ext cx="426720" cy="201295"/>
          </a:xfrm>
          <a:custGeom>
            <a:avLst/>
            <a:gdLst/>
            <a:ahLst/>
            <a:cxnLst/>
            <a:rect l="l" t="t" r="r" b="b"/>
            <a:pathLst>
              <a:path w="426720" h="201295">
                <a:moveTo>
                  <a:pt x="422148" y="201168"/>
                </a:moveTo>
                <a:lnTo>
                  <a:pt x="4572" y="201168"/>
                </a:lnTo>
                <a:lnTo>
                  <a:pt x="0" y="196596"/>
                </a:lnTo>
                <a:lnTo>
                  <a:pt x="0" y="4572"/>
                </a:lnTo>
                <a:lnTo>
                  <a:pt x="4572" y="0"/>
                </a:lnTo>
                <a:lnTo>
                  <a:pt x="422148" y="0"/>
                </a:lnTo>
                <a:lnTo>
                  <a:pt x="426720" y="4572"/>
                </a:lnTo>
                <a:lnTo>
                  <a:pt x="426720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181356"/>
                </a:lnTo>
                <a:lnTo>
                  <a:pt x="9144" y="181356"/>
                </a:lnTo>
                <a:lnTo>
                  <a:pt x="19812" y="190500"/>
                </a:lnTo>
                <a:lnTo>
                  <a:pt x="426720" y="190500"/>
                </a:lnTo>
                <a:lnTo>
                  <a:pt x="426720" y="196596"/>
                </a:lnTo>
                <a:lnTo>
                  <a:pt x="422148" y="201168"/>
                </a:lnTo>
                <a:close/>
              </a:path>
              <a:path w="426720" h="2012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426720" h="201295">
                <a:moveTo>
                  <a:pt x="406908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406908" y="9144"/>
                </a:lnTo>
                <a:lnTo>
                  <a:pt x="406908" y="19812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406908" y="9144"/>
                </a:lnTo>
                <a:lnTo>
                  <a:pt x="416052" y="19812"/>
                </a:lnTo>
                <a:lnTo>
                  <a:pt x="426720" y="19812"/>
                </a:lnTo>
                <a:lnTo>
                  <a:pt x="426720" y="181356"/>
                </a:lnTo>
                <a:lnTo>
                  <a:pt x="416052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812"/>
                </a:moveTo>
                <a:lnTo>
                  <a:pt x="416052" y="19812"/>
                </a:lnTo>
                <a:lnTo>
                  <a:pt x="406908" y="9144"/>
                </a:lnTo>
                <a:lnTo>
                  <a:pt x="426720" y="9144"/>
                </a:lnTo>
                <a:lnTo>
                  <a:pt x="426720" y="19812"/>
                </a:lnTo>
                <a:close/>
              </a:path>
              <a:path w="426720" h="201295">
                <a:moveTo>
                  <a:pt x="19812" y="190500"/>
                </a:moveTo>
                <a:lnTo>
                  <a:pt x="9144" y="181356"/>
                </a:lnTo>
                <a:lnTo>
                  <a:pt x="19812" y="181356"/>
                </a:lnTo>
                <a:lnTo>
                  <a:pt x="19812" y="190500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19812" y="190500"/>
                </a:lnTo>
                <a:lnTo>
                  <a:pt x="19812" y="181356"/>
                </a:lnTo>
                <a:lnTo>
                  <a:pt x="406908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0500"/>
                </a:moveTo>
                <a:lnTo>
                  <a:pt x="406908" y="190500"/>
                </a:lnTo>
                <a:lnTo>
                  <a:pt x="416052" y="181356"/>
                </a:lnTo>
                <a:lnTo>
                  <a:pt x="426720" y="181356"/>
                </a:lnTo>
                <a:lnTo>
                  <a:pt x="426720" y="190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299448" y="6417564"/>
            <a:ext cx="407034" cy="181610"/>
          </a:xfrm>
          <a:custGeom>
            <a:avLst/>
            <a:gdLst/>
            <a:ahLst/>
            <a:cxnLst/>
            <a:rect l="l" t="t" r="r" b="b"/>
            <a:pathLst>
              <a:path w="407034" h="181609">
                <a:moveTo>
                  <a:pt x="0" y="0"/>
                </a:moveTo>
                <a:lnTo>
                  <a:pt x="406908" y="0"/>
                </a:lnTo>
                <a:lnTo>
                  <a:pt x="406908" y="181356"/>
                </a:lnTo>
                <a:lnTo>
                  <a:pt x="0" y="181356"/>
                </a:lnTo>
                <a:lnTo>
                  <a:pt x="0" y="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290304" y="6408420"/>
            <a:ext cx="426720" cy="201295"/>
          </a:xfrm>
          <a:custGeom>
            <a:avLst/>
            <a:gdLst/>
            <a:ahLst/>
            <a:cxnLst/>
            <a:rect l="l" t="t" r="r" b="b"/>
            <a:pathLst>
              <a:path w="426720" h="201295">
                <a:moveTo>
                  <a:pt x="422148" y="201168"/>
                </a:moveTo>
                <a:lnTo>
                  <a:pt x="4572" y="201168"/>
                </a:lnTo>
                <a:lnTo>
                  <a:pt x="0" y="196596"/>
                </a:lnTo>
                <a:lnTo>
                  <a:pt x="0" y="4572"/>
                </a:lnTo>
                <a:lnTo>
                  <a:pt x="4572" y="0"/>
                </a:lnTo>
                <a:lnTo>
                  <a:pt x="422148" y="0"/>
                </a:lnTo>
                <a:lnTo>
                  <a:pt x="426720" y="4572"/>
                </a:lnTo>
                <a:lnTo>
                  <a:pt x="426720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181356"/>
                </a:lnTo>
                <a:lnTo>
                  <a:pt x="9144" y="181356"/>
                </a:lnTo>
                <a:lnTo>
                  <a:pt x="19812" y="190500"/>
                </a:lnTo>
                <a:lnTo>
                  <a:pt x="426720" y="190500"/>
                </a:lnTo>
                <a:lnTo>
                  <a:pt x="426720" y="196596"/>
                </a:lnTo>
                <a:lnTo>
                  <a:pt x="422148" y="201168"/>
                </a:lnTo>
                <a:close/>
              </a:path>
              <a:path w="426720" h="2012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426720" h="201295">
                <a:moveTo>
                  <a:pt x="406908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406908" y="9144"/>
                </a:lnTo>
                <a:lnTo>
                  <a:pt x="406908" y="19812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406908" y="9144"/>
                </a:lnTo>
                <a:lnTo>
                  <a:pt x="416052" y="19812"/>
                </a:lnTo>
                <a:lnTo>
                  <a:pt x="426720" y="19812"/>
                </a:lnTo>
                <a:lnTo>
                  <a:pt x="426720" y="181356"/>
                </a:lnTo>
                <a:lnTo>
                  <a:pt x="416052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812"/>
                </a:moveTo>
                <a:lnTo>
                  <a:pt x="416052" y="19812"/>
                </a:lnTo>
                <a:lnTo>
                  <a:pt x="406908" y="9144"/>
                </a:lnTo>
                <a:lnTo>
                  <a:pt x="426720" y="9144"/>
                </a:lnTo>
                <a:lnTo>
                  <a:pt x="426720" y="19812"/>
                </a:lnTo>
                <a:close/>
              </a:path>
              <a:path w="426720" h="201295">
                <a:moveTo>
                  <a:pt x="19812" y="190500"/>
                </a:moveTo>
                <a:lnTo>
                  <a:pt x="9144" y="181356"/>
                </a:lnTo>
                <a:lnTo>
                  <a:pt x="19812" y="181356"/>
                </a:lnTo>
                <a:lnTo>
                  <a:pt x="19812" y="190500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19812" y="190500"/>
                </a:lnTo>
                <a:lnTo>
                  <a:pt x="19812" y="181356"/>
                </a:lnTo>
                <a:lnTo>
                  <a:pt x="406908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0500"/>
                </a:moveTo>
                <a:lnTo>
                  <a:pt x="406908" y="190500"/>
                </a:lnTo>
                <a:lnTo>
                  <a:pt x="416052" y="181356"/>
                </a:lnTo>
                <a:lnTo>
                  <a:pt x="426720" y="181356"/>
                </a:lnTo>
                <a:lnTo>
                  <a:pt x="426720" y="190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9271481" y="6647142"/>
            <a:ext cx="4400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80">
                <a:solidFill>
                  <a:srgbClr val="595959"/>
                </a:solidFill>
                <a:latin typeface="Noto Sans CJK JP Regular"/>
                <a:cs typeface="Noto Sans CJK JP Regular"/>
              </a:rPr>
              <a:t>수행범위</a:t>
            </a:r>
            <a:endParaRPr sz="800">
              <a:latin typeface="Noto Sans CJK JP Regular"/>
              <a:cs typeface="Noto Sans CJK JP Regular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2270760" y="4907280"/>
            <a:ext cx="350520" cy="512445"/>
          </a:xfrm>
          <a:custGeom>
            <a:avLst/>
            <a:gdLst/>
            <a:ahLst/>
            <a:cxnLst/>
            <a:rect l="l" t="t" r="r" b="b"/>
            <a:pathLst>
              <a:path w="350519" h="512445">
                <a:moveTo>
                  <a:pt x="0" y="512064"/>
                </a:moveTo>
                <a:lnTo>
                  <a:pt x="0" y="0"/>
                </a:lnTo>
                <a:lnTo>
                  <a:pt x="350520" y="0"/>
                </a:lnTo>
                <a:lnTo>
                  <a:pt x="350520" y="512064"/>
                </a:lnTo>
                <a:lnTo>
                  <a:pt x="0" y="512064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2304152" y="4948691"/>
            <a:ext cx="292735" cy="43053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"/>
              </a:spcBef>
            </a:pPr>
            <a:r>
              <a:rPr sz="900" spc="-10">
                <a:latin typeface="Times New Roman"/>
                <a:cs typeface="Times New Roman"/>
              </a:rPr>
              <a:t>EDMi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35">
                <a:latin typeface="Times New Roman"/>
                <a:cs typeface="Times New Roman"/>
              </a:rPr>
              <a:t>Adapter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339084" y="76809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40">
                <a:moveTo>
                  <a:pt x="128016" y="256032"/>
                </a:moveTo>
                <a:lnTo>
                  <a:pt x="77795" y="246102"/>
                </a:lnTo>
                <a:lnTo>
                  <a:pt x="37147" y="218884"/>
                </a:lnTo>
                <a:lnTo>
                  <a:pt x="9929" y="178236"/>
                </a:lnTo>
                <a:lnTo>
                  <a:pt x="0" y="128016"/>
                </a:lnTo>
                <a:lnTo>
                  <a:pt x="9929" y="78438"/>
                </a:lnTo>
                <a:lnTo>
                  <a:pt x="37147" y="37719"/>
                </a:lnTo>
                <a:lnTo>
                  <a:pt x="77795" y="10144"/>
                </a:lnTo>
                <a:lnTo>
                  <a:pt x="128016" y="0"/>
                </a:lnTo>
                <a:lnTo>
                  <a:pt x="177593" y="10144"/>
                </a:lnTo>
                <a:lnTo>
                  <a:pt x="218313" y="37719"/>
                </a:lnTo>
                <a:lnTo>
                  <a:pt x="245887" y="78438"/>
                </a:lnTo>
                <a:lnTo>
                  <a:pt x="256032" y="128016"/>
                </a:lnTo>
                <a:lnTo>
                  <a:pt x="245887" y="178236"/>
                </a:lnTo>
                <a:lnTo>
                  <a:pt x="218313" y="218884"/>
                </a:lnTo>
                <a:lnTo>
                  <a:pt x="177593" y="246102"/>
                </a:lnTo>
                <a:lnTo>
                  <a:pt x="128016" y="25603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29940" y="760476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7160" y="272796"/>
                </a:moveTo>
                <a:lnTo>
                  <a:pt x="96012" y="266700"/>
                </a:lnTo>
                <a:lnTo>
                  <a:pt x="50292" y="240792"/>
                </a:lnTo>
                <a:lnTo>
                  <a:pt x="16764" y="201168"/>
                </a:lnTo>
                <a:lnTo>
                  <a:pt x="3048" y="164592"/>
                </a:lnTo>
                <a:lnTo>
                  <a:pt x="0" y="137160"/>
                </a:lnTo>
                <a:lnTo>
                  <a:pt x="3048" y="109728"/>
                </a:lnTo>
                <a:lnTo>
                  <a:pt x="16764" y="71628"/>
                </a:lnTo>
                <a:lnTo>
                  <a:pt x="39624" y="39624"/>
                </a:lnTo>
                <a:lnTo>
                  <a:pt x="50292" y="32004"/>
                </a:lnTo>
                <a:lnTo>
                  <a:pt x="60960" y="22860"/>
                </a:lnTo>
                <a:lnTo>
                  <a:pt x="96012" y="6096"/>
                </a:lnTo>
                <a:lnTo>
                  <a:pt x="135636" y="0"/>
                </a:lnTo>
                <a:lnTo>
                  <a:pt x="150876" y="1524"/>
                </a:lnTo>
                <a:lnTo>
                  <a:pt x="163068" y="3048"/>
                </a:lnTo>
                <a:lnTo>
                  <a:pt x="176784" y="6096"/>
                </a:lnTo>
                <a:lnTo>
                  <a:pt x="188976" y="10668"/>
                </a:lnTo>
                <a:lnTo>
                  <a:pt x="201168" y="16764"/>
                </a:lnTo>
                <a:lnTo>
                  <a:pt x="124968" y="16764"/>
                </a:lnTo>
                <a:lnTo>
                  <a:pt x="112776" y="18288"/>
                </a:lnTo>
                <a:lnTo>
                  <a:pt x="60960" y="42672"/>
                </a:lnTo>
                <a:lnTo>
                  <a:pt x="25908" y="89916"/>
                </a:lnTo>
                <a:lnTo>
                  <a:pt x="16764" y="123444"/>
                </a:lnTo>
                <a:lnTo>
                  <a:pt x="16764" y="147828"/>
                </a:lnTo>
                <a:lnTo>
                  <a:pt x="19812" y="160020"/>
                </a:lnTo>
                <a:lnTo>
                  <a:pt x="21336" y="170688"/>
                </a:lnTo>
                <a:lnTo>
                  <a:pt x="51816" y="220980"/>
                </a:lnTo>
                <a:lnTo>
                  <a:pt x="70104" y="234696"/>
                </a:lnTo>
                <a:lnTo>
                  <a:pt x="79248" y="240792"/>
                </a:lnTo>
                <a:lnTo>
                  <a:pt x="89916" y="246888"/>
                </a:lnTo>
                <a:lnTo>
                  <a:pt x="100584" y="249936"/>
                </a:lnTo>
                <a:lnTo>
                  <a:pt x="112776" y="252984"/>
                </a:lnTo>
                <a:lnTo>
                  <a:pt x="123444" y="256032"/>
                </a:lnTo>
                <a:lnTo>
                  <a:pt x="202692" y="256032"/>
                </a:lnTo>
                <a:lnTo>
                  <a:pt x="178308" y="265176"/>
                </a:lnTo>
                <a:lnTo>
                  <a:pt x="164592" y="269748"/>
                </a:lnTo>
                <a:lnTo>
                  <a:pt x="137160" y="272796"/>
                </a:lnTo>
                <a:close/>
              </a:path>
              <a:path w="273050" h="273050">
                <a:moveTo>
                  <a:pt x="202692" y="256032"/>
                </a:moveTo>
                <a:lnTo>
                  <a:pt x="149352" y="256032"/>
                </a:lnTo>
                <a:lnTo>
                  <a:pt x="160020" y="252984"/>
                </a:lnTo>
                <a:lnTo>
                  <a:pt x="172212" y="251460"/>
                </a:lnTo>
                <a:lnTo>
                  <a:pt x="193548" y="242316"/>
                </a:lnTo>
                <a:lnTo>
                  <a:pt x="228600" y="213360"/>
                </a:lnTo>
                <a:lnTo>
                  <a:pt x="251460" y="172212"/>
                </a:lnTo>
                <a:lnTo>
                  <a:pt x="256032" y="149352"/>
                </a:lnTo>
                <a:lnTo>
                  <a:pt x="256032" y="124968"/>
                </a:lnTo>
                <a:lnTo>
                  <a:pt x="254508" y="112776"/>
                </a:lnTo>
                <a:lnTo>
                  <a:pt x="251460" y="100584"/>
                </a:lnTo>
                <a:lnTo>
                  <a:pt x="242316" y="79248"/>
                </a:lnTo>
                <a:lnTo>
                  <a:pt x="236220" y="70104"/>
                </a:lnTo>
                <a:lnTo>
                  <a:pt x="230124" y="59436"/>
                </a:lnTo>
                <a:lnTo>
                  <a:pt x="220980" y="51816"/>
                </a:lnTo>
                <a:lnTo>
                  <a:pt x="213360" y="44196"/>
                </a:lnTo>
                <a:lnTo>
                  <a:pt x="204216" y="36576"/>
                </a:lnTo>
                <a:lnTo>
                  <a:pt x="161544" y="18288"/>
                </a:lnTo>
                <a:lnTo>
                  <a:pt x="149352" y="16764"/>
                </a:lnTo>
                <a:lnTo>
                  <a:pt x="201168" y="16764"/>
                </a:lnTo>
                <a:lnTo>
                  <a:pt x="211836" y="22860"/>
                </a:lnTo>
                <a:lnTo>
                  <a:pt x="222504" y="30480"/>
                </a:lnTo>
                <a:lnTo>
                  <a:pt x="233172" y="39624"/>
                </a:lnTo>
                <a:lnTo>
                  <a:pt x="240792" y="48768"/>
                </a:lnTo>
                <a:lnTo>
                  <a:pt x="249936" y="59436"/>
                </a:lnTo>
                <a:lnTo>
                  <a:pt x="256032" y="71628"/>
                </a:lnTo>
                <a:lnTo>
                  <a:pt x="262128" y="82296"/>
                </a:lnTo>
                <a:lnTo>
                  <a:pt x="266700" y="94488"/>
                </a:lnTo>
                <a:lnTo>
                  <a:pt x="269748" y="108204"/>
                </a:lnTo>
                <a:lnTo>
                  <a:pt x="272796" y="135636"/>
                </a:lnTo>
                <a:lnTo>
                  <a:pt x="272796" y="149352"/>
                </a:lnTo>
                <a:lnTo>
                  <a:pt x="262128" y="188976"/>
                </a:lnTo>
                <a:lnTo>
                  <a:pt x="242316" y="222504"/>
                </a:lnTo>
                <a:lnTo>
                  <a:pt x="224028" y="240792"/>
                </a:lnTo>
                <a:lnTo>
                  <a:pt x="202692" y="2560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640835" y="76809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40">
                <a:moveTo>
                  <a:pt x="128016" y="256032"/>
                </a:moveTo>
                <a:lnTo>
                  <a:pt x="78438" y="246102"/>
                </a:lnTo>
                <a:lnTo>
                  <a:pt x="37719" y="218884"/>
                </a:lnTo>
                <a:lnTo>
                  <a:pt x="10144" y="178236"/>
                </a:lnTo>
                <a:lnTo>
                  <a:pt x="0" y="128016"/>
                </a:lnTo>
                <a:lnTo>
                  <a:pt x="10144" y="78438"/>
                </a:lnTo>
                <a:lnTo>
                  <a:pt x="37719" y="37719"/>
                </a:lnTo>
                <a:lnTo>
                  <a:pt x="78438" y="10144"/>
                </a:lnTo>
                <a:lnTo>
                  <a:pt x="128016" y="0"/>
                </a:lnTo>
                <a:lnTo>
                  <a:pt x="177593" y="10144"/>
                </a:lnTo>
                <a:lnTo>
                  <a:pt x="218313" y="37719"/>
                </a:lnTo>
                <a:lnTo>
                  <a:pt x="245887" y="78438"/>
                </a:lnTo>
                <a:lnTo>
                  <a:pt x="256032" y="128016"/>
                </a:lnTo>
                <a:lnTo>
                  <a:pt x="245887" y="178236"/>
                </a:lnTo>
                <a:lnTo>
                  <a:pt x="218313" y="218884"/>
                </a:lnTo>
                <a:lnTo>
                  <a:pt x="177593" y="246102"/>
                </a:lnTo>
                <a:lnTo>
                  <a:pt x="128016" y="25603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633215" y="760476"/>
            <a:ext cx="271780" cy="273050"/>
          </a:xfrm>
          <a:custGeom>
            <a:avLst/>
            <a:gdLst/>
            <a:ahLst/>
            <a:cxnLst/>
            <a:rect l="l" t="t" r="r" b="b"/>
            <a:pathLst>
              <a:path w="271779" h="273050">
                <a:moveTo>
                  <a:pt x="135636" y="272796"/>
                </a:moveTo>
                <a:lnTo>
                  <a:pt x="96012" y="266700"/>
                </a:lnTo>
                <a:lnTo>
                  <a:pt x="59436" y="248412"/>
                </a:lnTo>
                <a:lnTo>
                  <a:pt x="30480" y="222504"/>
                </a:lnTo>
                <a:lnTo>
                  <a:pt x="10668" y="188976"/>
                </a:lnTo>
                <a:lnTo>
                  <a:pt x="0" y="150876"/>
                </a:lnTo>
                <a:lnTo>
                  <a:pt x="0" y="123444"/>
                </a:lnTo>
                <a:lnTo>
                  <a:pt x="15240" y="71628"/>
                </a:lnTo>
                <a:lnTo>
                  <a:pt x="39624" y="39624"/>
                </a:lnTo>
                <a:lnTo>
                  <a:pt x="48768" y="32004"/>
                </a:lnTo>
                <a:lnTo>
                  <a:pt x="59436" y="22860"/>
                </a:lnTo>
                <a:lnTo>
                  <a:pt x="94488" y="6096"/>
                </a:lnTo>
                <a:lnTo>
                  <a:pt x="135636" y="0"/>
                </a:lnTo>
                <a:lnTo>
                  <a:pt x="163068" y="3048"/>
                </a:lnTo>
                <a:lnTo>
                  <a:pt x="175260" y="6096"/>
                </a:lnTo>
                <a:lnTo>
                  <a:pt x="187452" y="10668"/>
                </a:lnTo>
                <a:lnTo>
                  <a:pt x="199644" y="16764"/>
                </a:lnTo>
                <a:lnTo>
                  <a:pt x="123444" y="16764"/>
                </a:lnTo>
                <a:lnTo>
                  <a:pt x="111252" y="18288"/>
                </a:lnTo>
                <a:lnTo>
                  <a:pt x="68580" y="36576"/>
                </a:lnTo>
                <a:lnTo>
                  <a:pt x="36576" y="68580"/>
                </a:lnTo>
                <a:lnTo>
                  <a:pt x="18288" y="111252"/>
                </a:lnTo>
                <a:lnTo>
                  <a:pt x="15240" y="135636"/>
                </a:lnTo>
                <a:lnTo>
                  <a:pt x="18288" y="160020"/>
                </a:lnTo>
                <a:lnTo>
                  <a:pt x="21336" y="170688"/>
                </a:lnTo>
                <a:lnTo>
                  <a:pt x="24384" y="182880"/>
                </a:lnTo>
                <a:lnTo>
                  <a:pt x="50292" y="220980"/>
                </a:lnTo>
                <a:lnTo>
                  <a:pt x="88392" y="246888"/>
                </a:lnTo>
                <a:lnTo>
                  <a:pt x="123444" y="256032"/>
                </a:lnTo>
                <a:lnTo>
                  <a:pt x="201168" y="256032"/>
                </a:lnTo>
                <a:lnTo>
                  <a:pt x="176784" y="265176"/>
                </a:lnTo>
                <a:lnTo>
                  <a:pt x="163068" y="269748"/>
                </a:lnTo>
                <a:lnTo>
                  <a:pt x="135636" y="272796"/>
                </a:lnTo>
                <a:close/>
              </a:path>
              <a:path w="271779" h="273050">
                <a:moveTo>
                  <a:pt x="201168" y="256032"/>
                </a:moveTo>
                <a:lnTo>
                  <a:pt x="147828" y="256032"/>
                </a:lnTo>
                <a:lnTo>
                  <a:pt x="160020" y="252984"/>
                </a:lnTo>
                <a:lnTo>
                  <a:pt x="170688" y="251460"/>
                </a:lnTo>
                <a:lnTo>
                  <a:pt x="192024" y="242316"/>
                </a:lnTo>
                <a:lnTo>
                  <a:pt x="227076" y="213360"/>
                </a:lnTo>
                <a:lnTo>
                  <a:pt x="249936" y="172212"/>
                </a:lnTo>
                <a:lnTo>
                  <a:pt x="256032" y="137160"/>
                </a:lnTo>
                <a:lnTo>
                  <a:pt x="252984" y="112776"/>
                </a:lnTo>
                <a:lnTo>
                  <a:pt x="249936" y="100584"/>
                </a:lnTo>
                <a:lnTo>
                  <a:pt x="240792" y="79248"/>
                </a:lnTo>
                <a:lnTo>
                  <a:pt x="234696" y="70104"/>
                </a:lnTo>
                <a:lnTo>
                  <a:pt x="228600" y="59436"/>
                </a:lnTo>
                <a:lnTo>
                  <a:pt x="193548" y="30480"/>
                </a:lnTo>
                <a:lnTo>
                  <a:pt x="147828" y="16764"/>
                </a:lnTo>
                <a:lnTo>
                  <a:pt x="199644" y="16764"/>
                </a:lnTo>
                <a:lnTo>
                  <a:pt x="231648" y="39624"/>
                </a:lnTo>
                <a:lnTo>
                  <a:pt x="254508" y="71628"/>
                </a:lnTo>
                <a:lnTo>
                  <a:pt x="260604" y="82296"/>
                </a:lnTo>
                <a:lnTo>
                  <a:pt x="265176" y="94488"/>
                </a:lnTo>
                <a:lnTo>
                  <a:pt x="271272" y="121920"/>
                </a:lnTo>
                <a:lnTo>
                  <a:pt x="271272" y="149352"/>
                </a:lnTo>
                <a:lnTo>
                  <a:pt x="265176" y="176784"/>
                </a:lnTo>
                <a:lnTo>
                  <a:pt x="256032" y="201168"/>
                </a:lnTo>
                <a:lnTo>
                  <a:pt x="240792" y="222504"/>
                </a:lnTo>
                <a:lnTo>
                  <a:pt x="222504" y="240792"/>
                </a:lnTo>
                <a:lnTo>
                  <a:pt x="201168" y="2560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>
            <a:spLocks noGrp="1"/>
          </p:cNvSpPr>
          <p:nvPr>
            <p:ph type="title" idx="4294967295"/>
          </p:nvPr>
        </p:nvSpPr>
        <p:spPr>
          <a:xfrm>
            <a:off x="235745" y="695957"/>
            <a:ext cx="772795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195955" algn="l"/>
                <a:tab pos="3497579" algn="l"/>
              </a:tabLst>
            </a:pPr>
            <a:r>
              <a:rPr spc="95">
                <a:latin typeface="Times New Roman"/>
                <a:cs typeface="Times New Roman"/>
              </a:rPr>
              <a:t>2. </a:t>
            </a:r>
            <a:r>
              <a:rPr spc="204"/>
              <a:t>프로젝트 구현</a:t>
            </a:r>
            <a:r>
              <a:rPr spc="55"/>
              <a:t> </a:t>
            </a:r>
            <a:r>
              <a:rPr spc="204"/>
              <a:t>방안</a:t>
            </a:r>
            <a:r>
              <a:rPr spc="130"/>
              <a:t> </a:t>
            </a:r>
            <a:r>
              <a:rPr spc="60">
                <a:latin typeface="Times New Roman"/>
                <a:cs typeface="Times New Roman"/>
              </a:rPr>
              <a:t>&gt;	</a:t>
            </a:r>
            <a:r>
              <a:rPr sz="1500" spc="97" baseline="22222">
                <a:solidFill>
                  <a:srgbClr val="FFFFFF"/>
                </a:solidFill>
                <a:latin typeface="Times New Roman"/>
                <a:cs typeface="Times New Roman"/>
              </a:rPr>
              <a:t>5	6 </a:t>
            </a:r>
            <a:r>
              <a:rPr sz="2200" spc="15">
                <a:latin typeface="Times New Roman"/>
                <a:cs typeface="Times New Roman"/>
              </a:rPr>
              <a:t>EDMi </a:t>
            </a:r>
            <a:r>
              <a:rPr sz="2200" spc="204"/>
              <a:t>활용 </a:t>
            </a:r>
            <a:r>
              <a:rPr sz="2200" spc="45">
                <a:latin typeface="Times New Roman"/>
                <a:cs typeface="Times New Roman"/>
              </a:rPr>
              <a:t>KAIS </a:t>
            </a:r>
            <a:r>
              <a:rPr sz="2200" spc="110">
                <a:latin typeface="Times New Roman"/>
                <a:cs typeface="Times New Roman"/>
              </a:rPr>
              <a:t>OLTP </a:t>
            </a:r>
            <a:r>
              <a:rPr sz="2200" spc="10">
                <a:latin typeface="Times New Roman"/>
                <a:cs typeface="Times New Roman"/>
              </a:rPr>
              <a:t>I/F</a:t>
            </a:r>
            <a:r>
              <a:rPr sz="2200" spc="-110">
                <a:latin typeface="Times New Roman"/>
                <a:cs typeface="Times New Roman"/>
              </a:rPr>
              <a:t> </a:t>
            </a:r>
            <a:r>
              <a:rPr sz="2200" spc="204"/>
              <a:t>개발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34158" y="7155689"/>
            <a:ext cx="2900045" cy="208279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900" spc="30">
                <a:latin typeface="Times New Roman"/>
                <a:cs typeface="Times New Roman"/>
              </a:rPr>
              <a:t>SCBK </a:t>
            </a:r>
            <a:r>
              <a:rPr sz="900" spc="-45">
                <a:latin typeface="Times New Roman"/>
                <a:cs typeface="Times New Roman"/>
              </a:rPr>
              <a:t>AML </a:t>
            </a:r>
            <a:r>
              <a:rPr sz="900" spc="80">
                <a:latin typeface="Noto Sans CJK JP Regular"/>
                <a:cs typeface="Noto Sans CJK JP Regular"/>
              </a:rPr>
              <a:t>관련 개선 개발 프로젝트를 위한 </a:t>
            </a:r>
            <a:r>
              <a:rPr sz="900" spc="-30">
                <a:latin typeface="Times New Roman"/>
                <a:cs typeface="Times New Roman"/>
              </a:rPr>
              <a:t>IBM</a:t>
            </a:r>
            <a:r>
              <a:rPr sz="900" spc="-55">
                <a:latin typeface="Times New Roman"/>
                <a:cs typeface="Times New Roman"/>
              </a:rPr>
              <a:t> </a:t>
            </a:r>
            <a:r>
              <a:rPr sz="900" spc="80">
                <a:latin typeface="Noto Sans CJK JP Regular"/>
                <a:cs typeface="Noto Sans CJK JP Regular"/>
              </a:rPr>
              <a:t>제안서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148" name="object 148"/>
          <p:cNvSpPr txBox="1">
            <a:spLocks noGrp="1"/>
          </p:cNvSpPr>
          <p:nvPr>
            <p:ph type="sldNum" sz="quarter" idx="4294967295"/>
          </p:nvPr>
        </p:nvSpPr>
        <p:spPr>
          <a:xfrm>
            <a:off x="4924499" y="7239000"/>
            <a:ext cx="180975" cy="138499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5"/>
              <a:t>18</a:t>
            </a:fld>
            <a:endParaRPr spc="55"/>
          </a:p>
        </p:txBody>
      </p:sp>
      <p:sp>
        <p:nvSpPr>
          <p:cNvPr id="149" name="object 149"/>
          <p:cNvSpPr txBox="1"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5"/>
              <a:t>©</a:t>
            </a:r>
            <a:r>
              <a:rPr spc="-70"/>
              <a:t> </a:t>
            </a:r>
            <a:r>
              <a:rPr spc="20"/>
              <a:t>Copyright</a:t>
            </a:r>
            <a:r>
              <a:rPr spc="-80"/>
              <a:t> </a:t>
            </a:r>
            <a:r>
              <a:rPr spc="-30"/>
              <a:t>IBM</a:t>
            </a:r>
            <a:r>
              <a:rPr spc="-40"/>
              <a:t> </a:t>
            </a:r>
            <a:r>
              <a:rPr spc="25"/>
              <a:t>Corporation</a:t>
            </a:r>
            <a:r>
              <a:rPr spc="-75"/>
              <a:t> </a:t>
            </a:r>
            <a:r>
              <a:rPr spc="4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343643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4924499" y="7239000"/>
            <a:ext cx="180975" cy="138499"/>
          </a:xfrm>
        </p:spPr>
        <p:txBody>
          <a:bodyPr/>
          <a:lstStyle/>
          <a:p>
            <a:pPr marL="266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altLang="ko-KR" spc="55" smtClean="0"/>
              <a:t>19</a:t>
            </a:fld>
            <a:endParaRPr lang="en-US" altLang="ko-KR" spc="55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대부분의 기존 </a:t>
            </a:r>
            <a:r>
              <a:rPr lang="en-US" altLang="ko-KR" smtClean="0"/>
              <a:t>STR </a:t>
            </a:r>
            <a:r>
              <a:rPr lang="ko-KR" altLang="en-US" smtClean="0"/>
              <a:t>시뮬레이션 어플리케이션의 기능은 우수하지만</a:t>
            </a:r>
            <a:r>
              <a:rPr lang="en-US" altLang="ko-KR" smtClean="0"/>
              <a:t>, </a:t>
            </a:r>
            <a:r>
              <a:rPr lang="ko-KR" altLang="en-US" smtClean="0"/>
              <a:t>운영시스템상에서 동작하므로 제한적인 시간에만 수행이 가능하고 시뮬레이션 수행 횟수의 제약을 가지고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2501967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운영 시나리오 시스템과 동일 시스템 사용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252626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시뮬레이션 수행 횟수 및 시간 제한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36692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IT </a:t>
            </a:r>
            <a:r>
              <a:rPr lang="ko-KR" altLang="en-US" smtClean="0"/>
              <a:t>의존적 시뮬레이션 수행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3657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시나리오 룰 범위내에서만 시뮬레이션 </a:t>
            </a:r>
            <a:r>
              <a:rPr lang="ko-KR" altLang="en-US" sz="1800" kern="120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수행가능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481226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신규 시나리오 구성을 위한 시뮬레이션 </a:t>
            </a:r>
            <a:r>
              <a:rPr lang="ko-KR" altLang="en-US" err="1" smtClean="0"/>
              <a:t>수행시</a:t>
            </a:r>
            <a:r>
              <a:rPr lang="ko-KR" altLang="en-US" smtClean="0"/>
              <a:t> </a:t>
            </a:r>
            <a:r>
              <a:rPr lang="en-US" altLang="ko-KR" smtClean="0"/>
              <a:t>IT </a:t>
            </a:r>
            <a:r>
              <a:rPr lang="ko-KR" altLang="en-US" smtClean="0"/>
              <a:t>의존성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4800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조사활동을 위한 시뮬레이션 수행 불가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제목 13"/>
          <p:cNvSpPr txBox="1">
            <a:spLocks/>
          </p:cNvSpPr>
          <p:nvPr/>
        </p:nvSpPr>
        <p:spPr>
          <a:xfrm>
            <a:off x="240505" y="615540"/>
            <a:ext cx="8171395" cy="49273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pc="95">
                <a:latin typeface="Times New Roman"/>
                <a:cs typeface="Times New Roman"/>
              </a:rPr>
              <a:t>3. </a:t>
            </a:r>
            <a:r>
              <a:rPr lang="ko-KR" altLang="en-US" spc="95">
                <a:latin typeface="Times New Roman"/>
                <a:cs typeface="Times New Roman"/>
              </a:rPr>
              <a:t>현행 </a:t>
            </a:r>
            <a:r>
              <a:rPr lang="en-US" altLang="ko-KR" spc="95">
                <a:latin typeface="Times New Roman"/>
                <a:cs typeface="Times New Roman"/>
              </a:rPr>
              <a:t>STR </a:t>
            </a:r>
            <a:r>
              <a:rPr lang="ko-KR" altLang="en-US" spc="95">
                <a:latin typeface="Times New Roman"/>
                <a:cs typeface="Times New Roman"/>
              </a:rPr>
              <a:t>시뮬레이션 시스템 개선점</a:t>
            </a:r>
            <a:endParaRPr lang="ko-KR" altLang="en-US" kern="0">
              <a:solidFill>
                <a:sysClr val="windowText" lastClr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0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47800" y="914400"/>
            <a:ext cx="70776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목  차</a:t>
            </a:r>
            <a:endParaRPr lang="ko-KR" altLang="en-US" sz="20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6761" y="2362200"/>
            <a:ext cx="707763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kern="1200" smtClean="0">
                <a:solidFill>
                  <a:schemeClr val="accent6">
                    <a:lumMod val="75000"/>
                  </a:schemeClr>
                </a:solidFill>
              </a:rPr>
              <a:t>ASIS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시스템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하드웨어 구성도</a:t>
            </a:r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kern="1200" smtClean="0">
                <a:solidFill>
                  <a:schemeClr val="accent6">
                    <a:lumMod val="75000"/>
                  </a:schemeClr>
                </a:solidFill>
              </a:rPr>
              <a:t>TOBE </a:t>
            </a:r>
            <a:r>
              <a:rPr lang="ko-KR" altLang="en-US" kern="1200" smtClean="0">
                <a:solidFill>
                  <a:schemeClr val="accent6">
                    <a:lumMod val="75000"/>
                  </a:schemeClr>
                </a:solidFill>
              </a:rPr>
              <a:t>시스템 </a:t>
            </a:r>
            <a:r>
              <a:rPr lang="ko-KR" altLang="en-US" kern="1200" smtClean="0">
                <a:solidFill>
                  <a:schemeClr val="accent6">
                    <a:lumMod val="75000"/>
                  </a:schemeClr>
                </a:solidFill>
              </a:rPr>
              <a:t>하드웨어 구성도</a:t>
            </a:r>
            <a:endParaRPr lang="en-US" altLang="ko-KR" kern="120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잡스케줄 정책 테이블</a:t>
            </a:r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kern="1200" smtClean="0">
                <a:solidFill>
                  <a:schemeClr val="accent6">
                    <a:lumMod val="75000"/>
                  </a:schemeClr>
                </a:solidFill>
              </a:rPr>
              <a:t>잡스케줄 공통 모듈</a:t>
            </a:r>
            <a:endParaRPr lang="ko-KR" altLang="en-US" kern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9600" y="3497551"/>
            <a:ext cx="12105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①</a:t>
            </a:r>
            <a:r>
              <a:rPr lang="ko-KR" altLang="en-US" sz="800" smtClean="0"/>
              <a:t>②③④⑤⑥⑦⑧⑨⑩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직사각형 1063"/>
          <p:cNvSpPr/>
          <p:nvPr/>
        </p:nvSpPr>
        <p:spPr>
          <a:xfrm>
            <a:off x="1219200" y="1828801"/>
            <a:ext cx="76200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88670" y="5216499"/>
            <a:ext cx="3734711" cy="101440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ASIS </a:t>
            </a:r>
            <a:r>
              <a:rPr lang="ko-KR" altLang="en-US" smtClean="0"/>
              <a:t>스케줄 </a:t>
            </a:r>
            <a:r>
              <a:rPr lang="ko-KR" altLang="en-US" smtClean="0"/>
              <a:t>하드웨어 </a:t>
            </a:r>
            <a:r>
              <a:rPr lang="ko-KR" altLang="en-US" smtClean="0"/>
              <a:t>구성도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47A0DF-78CF-4969-A4D0-569708A6CF50}"/>
              </a:ext>
            </a:extLst>
          </p:cNvPr>
          <p:cNvSpPr txBox="1"/>
          <p:nvPr/>
        </p:nvSpPr>
        <p:spPr>
          <a:xfrm>
            <a:off x="7051070" y="2839597"/>
            <a:ext cx="7825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</a:t>
            </a:r>
            <a:r>
              <a:rPr lang="en-US" altLang="ko-KR" sz="900" smtClean="0"/>
              <a:t>Server</a:t>
            </a:r>
            <a:endParaRPr lang="en-US" altLang="ko-KR" sz="90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01AC5E7-3170-405E-B62D-CC1AFF819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7402002" y="3834560"/>
            <a:ext cx="770059" cy="5105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E7824D-AB8F-41F4-8130-F8F372D444B4}"/>
              </a:ext>
            </a:extLst>
          </p:cNvPr>
          <p:cNvSpPr txBox="1"/>
          <p:nvPr/>
        </p:nvSpPr>
        <p:spPr>
          <a:xfrm>
            <a:off x="7627636" y="3441787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Storage</a:t>
            </a:r>
          </a:p>
        </p:txBody>
      </p:sp>
      <p:cxnSp>
        <p:nvCxnSpPr>
          <p:cNvPr id="38" name="연결선: 꺾임 81">
            <a:extLst>
              <a:ext uri="{FF2B5EF4-FFF2-40B4-BE49-F238E27FC236}">
                <a16:creationId xmlns:a16="http://schemas.microsoft.com/office/drawing/2014/main" id="{F53E6C29-3B80-4C05-BB69-9D05C4BFFADE}"/>
              </a:ext>
            </a:extLst>
          </p:cNvPr>
          <p:cNvCxnSpPr>
            <a:cxnSpLocks/>
            <a:stCxn id="26" idx="0"/>
            <a:endCxn id="174" idx="2"/>
          </p:cNvCxnSpPr>
          <p:nvPr/>
        </p:nvCxnSpPr>
        <p:spPr>
          <a:xfrm rot="16200000" flipV="1">
            <a:off x="7380132" y="3427659"/>
            <a:ext cx="440438" cy="373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7915435" y="4507004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Files</a:t>
            </a:r>
            <a:endParaRPr lang="ko-KR" altLang="en-US" sz="9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9483ED-FF06-4563-B3C9-684173B828A5}"/>
              </a:ext>
            </a:extLst>
          </p:cNvPr>
          <p:cNvSpPr txBox="1"/>
          <p:nvPr/>
        </p:nvSpPr>
        <p:spPr>
          <a:xfrm>
            <a:off x="6744218" y="446814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data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EFFCFF0-48D3-4ECF-9ECF-F6CD785DA6F9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6744218" y="3378452"/>
            <a:ext cx="400238" cy="12051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81CD6EE-7DDB-4FCB-ACB0-5DA53DE5712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685028" y="4583557"/>
            <a:ext cx="3059190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E2DFBCC-A772-42D8-A05C-35678AFA7D9B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486963" y="4583557"/>
            <a:ext cx="22572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43E3986-CFD8-4E05-9C4F-42682945E1B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436722" y="4583557"/>
            <a:ext cx="1307496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7D5B327-3BF9-4E76-B9C8-2D76393D741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328863" y="4583557"/>
            <a:ext cx="4153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743691" y="368427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(ETL)</a:t>
            </a:r>
            <a:endParaRPr lang="en-US" altLang="ko-KR" sz="900"/>
          </a:p>
        </p:txBody>
      </p:sp>
      <p:grpSp>
        <p:nvGrpSpPr>
          <p:cNvPr id="2" name="그룹 1"/>
          <p:cNvGrpSpPr/>
          <p:nvPr/>
        </p:nvGrpSpPr>
        <p:grpSpPr>
          <a:xfrm>
            <a:off x="2815701" y="2038483"/>
            <a:ext cx="832280" cy="912644"/>
            <a:chOff x="1600200" y="1854599"/>
            <a:chExt cx="832280" cy="9126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B8B9CC-B285-42FE-95C4-C519EA443EFA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 smtClean="0"/>
                <a:t>웹서버</a:t>
              </a:r>
              <a:r>
                <a:rPr lang="en-US" altLang="ko-KR" sz="900" smtClean="0"/>
                <a:t>(</a:t>
              </a:r>
              <a:r>
                <a:rPr lang="ko-KR" altLang="en-US" sz="900" err="1" smtClean="0"/>
                <a:t>톰켓</a:t>
              </a:r>
              <a:r>
                <a:rPr lang="en-US" altLang="ko-KR" sz="900" smtClean="0"/>
                <a:t>)</a:t>
              </a:r>
              <a:endParaRPr lang="en-US" altLang="ko-KR" sz="900"/>
            </a:p>
          </p:txBody>
        </p:sp>
        <p:pic>
          <p:nvPicPr>
            <p:cNvPr id="1026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A3CCDD7-5EDE-4221-A98E-D2C3259DB5E4}"/>
              </a:ext>
            </a:extLst>
          </p:cNvPr>
          <p:cNvSpPr txBox="1"/>
          <p:nvPr/>
        </p:nvSpPr>
        <p:spPr>
          <a:xfrm>
            <a:off x="4438868" y="3003284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오라클서버</a:t>
            </a:r>
            <a:r>
              <a:rPr lang="en-US" altLang="ko-KR" sz="900" smtClean="0"/>
              <a:t>(12c)</a:t>
            </a:r>
            <a:endParaRPr lang="ko-KR" altLang="en-US" sz="800"/>
          </a:p>
        </p:txBody>
      </p:sp>
      <p:cxnSp>
        <p:nvCxnSpPr>
          <p:cNvPr id="80" name="꺾인 연결선 79"/>
          <p:cNvCxnSpPr>
            <a:stCxn id="1026" idx="3"/>
            <a:endCxn id="1036" idx="1"/>
          </p:cNvCxnSpPr>
          <p:nvPr/>
        </p:nvCxnSpPr>
        <p:spPr>
          <a:xfrm>
            <a:off x="3553365" y="2629605"/>
            <a:ext cx="1052989" cy="766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1681462" y="3604646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OSS</a:t>
            </a:r>
            <a:r>
              <a:rPr lang="ko-KR" altLang="en-US" sz="900" smtClean="0"/>
              <a:t> </a:t>
            </a:r>
            <a:r>
              <a:rPr lang="en-US" altLang="ko-KR" sz="900" smtClean="0"/>
              <a:t>DB</a:t>
            </a:r>
            <a:r>
              <a:rPr lang="ko-KR" altLang="en-US" sz="900" smtClean="0"/>
              <a:t>서버</a:t>
            </a:r>
            <a:endParaRPr lang="en-US" altLang="ko-KR" sz="900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354" y="3200400"/>
            <a:ext cx="392286" cy="3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24" y="3931219"/>
            <a:ext cx="370991" cy="3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꺾인 연결선 93"/>
          <p:cNvCxnSpPr>
            <a:endCxn id="1036" idx="1"/>
          </p:cNvCxnSpPr>
          <p:nvPr/>
        </p:nvCxnSpPr>
        <p:spPr>
          <a:xfrm flipV="1">
            <a:off x="3561871" y="3396543"/>
            <a:ext cx="1044483" cy="695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63243" y="395063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꺾인 연결선 104"/>
          <p:cNvCxnSpPr>
            <a:stCxn id="1036" idx="3"/>
            <a:endCxn id="124" idx="3"/>
          </p:cNvCxnSpPr>
          <p:nvPr/>
        </p:nvCxnSpPr>
        <p:spPr>
          <a:xfrm>
            <a:off x="4998640" y="3396543"/>
            <a:ext cx="249281" cy="1273379"/>
          </a:xfrm>
          <a:prstGeom prst="bentConnector3">
            <a:avLst>
              <a:gd name="adj1" fmla="val 191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663035" y="3917684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815701" y="3890912"/>
            <a:ext cx="737664" cy="4541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319273" y="3934160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추출</a:t>
            </a:r>
            <a:endParaRPr lang="en-US" altLang="ko-KR" sz="7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613033" y="391768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적재</a:t>
            </a:r>
            <a:endParaRPr lang="en-US" altLang="ko-KR" sz="700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510257" y="4442846"/>
            <a:ext cx="737664" cy="454151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34435" y="4220252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36842" y="437488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(</a:t>
            </a:r>
            <a:r>
              <a:rPr lang="ko-KR" altLang="en-US" sz="900" smtClean="0"/>
              <a:t>스케줄 모듈</a:t>
            </a:r>
            <a:r>
              <a:rPr lang="en-US" altLang="ko-KR" sz="900" smtClean="0"/>
              <a:t>)</a:t>
            </a:r>
            <a:endParaRPr lang="en-US" altLang="ko-KR" sz="9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398952" y="2850884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452073" y="304212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254548" y="5201797"/>
            <a:ext cx="737664" cy="454151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155470" y="5201797"/>
            <a:ext cx="737664" cy="45415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241070" y="4970965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분석 서버</a:t>
            </a:r>
            <a:endParaRPr lang="en-US" altLang="ko-KR" sz="900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056392" y="5201797"/>
            <a:ext cx="737664" cy="454151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957314" y="5201797"/>
            <a:ext cx="737664" cy="454151"/>
          </a:xfrm>
          <a:prstGeom prst="rect">
            <a:avLst/>
          </a:prstGeom>
        </p:spPr>
      </p:pic>
      <p:cxnSp>
        <p:nvCxnSpPr>
          <p:cNvPr id="1025" name="직선 화살표 연결선 1024"/>
          <p:cNvCxnSpPr>
            <a:stCxn id="124" idx="2"/>
          </p:cNvCxnSpPr>
          <p:nvPr/>
        </p:nvCxnSpPr>
        <p:spPr>
          <a:xfrm>
            <a:off x="4879089" y="4896997"/>
            <a:ext cx="0" cy="22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꺾인 연결선 1049"/>
          <p:cNvCxnSpPr>
            <a:stCxn id="112" idx="3"/>
            <a:endCxn id="26" idx="2"/>
          </p:cNvCxnSpPr>
          <p:nvPr/>
        </p:nvCxnSpPr>
        <p:spPr>
          <a:xfrm flipV="1">
            <a:off x="6823381" y="4345063"/>
            <a:ext cx="963651" cy="137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그림 17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044837" y="2939971"/>
            <a:ext cx="737664" cy="454151"/>
          </a:xfrm>
          <a:prstGeom prst="rect">
            <a:avLst/>
          </a:prstGeom>
        </p:spPr>
      </p:pic>
      <p:pic>
        <p:nvPicPr>
          <p:cNvPr id="1054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30" y="5660304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84" y="5662055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24" y="5663806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026" y="5665557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직사각형 1056"/>
          <p:cNvSpPr/>
          <p:nvPr/>
        </p:nvSpPr>
        <p:spPr>
          <a:xfrm>
            <a:off x="3254548" y="5654552"/>
            <a:ext cx="3440430" cy="3787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1059" name="꺾인 연결선 1058"/>
          <p:cNvCxnSpPr>
            <a:stCxn id="1057" idx="1"/>
            <a:endCxn id="1026" idx="1"/>
          </p:cNvCxnSpPr>
          <p:nvPr/>
        </p:nvCxnSpPr>
        <p:spPr>
          <a:xfrm rot="10800000">
            <a:off x="2910322" y="2629606"/>
            <a:ext cx="344227" cy="3214345"/>
          </a:xfrm>
          <a:prstGeom prst="bentConnector3">
            <a:avLst>
              <a:gd name="adj1" fmla="val 489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직선 화살표 연결선 1061"/>
          <p:cNvCxnSpPr>
            <a:stCxn id="97" idx="3"/>
            <a:endCxn id="120" idx="1"/>
          </p:cNvCxnSpPr>
          <p:nvPr/>
        </p:nvCxnSpPr>
        <p:spPr>
          <a:xfrm>
            <a:off x="2206315" y="4116715"/>
            <a:ext cx="609386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2078403" y="5546639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</a:t>
            </a:r>
            <a:r>
              <a:rPr lang="en-US" altLang="ko-KR" sz="900" smtClean="0"/>
              <a:t>Files(NFS)</a:t>
            </a:r>
            <a:endParaRPr lang="ko-KR" altLang="en-US" sz="900"/>
          </a:p>
        </p:txBody>
      </p:sp>
      <p:cxnSp>
        <p:nvCxnSpPr>
          <p:cNvPr id="1067" name="꺾인 연결선 1066"/>
          <p:cNvCxnSpPr>
            <a:stCxn id="1036" idx="3"/>
          </p:cNvCxnSpPr>
          <p:nvPr/>
        </p:nvCxnSpPr>
        <p:spPr>
          <a:xfrm>
            <a:off x="4998640" y="3396543"/>
            <a:ext cx="1141386" cy="1773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103409" y="3914745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4513566" y="6017381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Local Storage</a:t>
            </a:r>
            <a:endParaRPr lang="ko-KR" altLang="en-US" sz="900"/>
          </a:p>
        </p:txBody>
      </p:sp>
      <p:cxnSp>
        <p:nvCxnSpPr>
          <p:cNvPr id="1081" name="꺾인 연결선 1080"/>
          <p:cNvCxnSpPr>
            <a:stCxn id="174" idx="3"/>
            <a:endCxn id="1026" idx="3"/>
          </p:cNvCxnSpPr>
          <p:nvPr/>
        </p:nvCxnSpPr>
        <p:spPr>
          <a:xfrm flipH="1" flipV="1">
            <a:off x="3553365" y="2629605"/>
            <a:ext cx="4229136" cy="537442"/>
          </a:xfrm>
          <a:prstGeom prst="bentConnector3">
            <a:avLst>
              <a:gd name="adj1" fmla="val -5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5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직사각형 1063"/>
          <p:cNvSpPr/>
          <p:nvPr/>
        </p:nvSpPr>
        <p:spPr>
          <a:xfrm>
            <a:off x="1219200" y="1828801"/>
            <a:ext cx="76200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88670" y="5216499"/>
            <a:ext cx="3734711" cy="101440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TOBE </a:t>
            </a:r>
            <a:r>
              <a:rPr lang="ko-KR" altLang="en-US" smtClean="0"/>
              <a:t>스케줄 </a:t>
            </a:r>
            <a:r>
              <a:rPr lang="ko-KR" altLang="en-US" smtClean="0"/>
              <a:t>하드웨어 구성도 </a:t>
            </a:r>
            <a:r>
              <a:rPr lang="en-US" altLang="ko-KR" smtClean="0"/>
              <a:t>- A</a:t>
            </a:r>
            <a:r>
              <a:rPr lang="ko-KR" altLang="en-US" smtClean="0"/>
              <a:t>영역</a:t>
            </a:r>
            <a:r>
              <a:rPr lang="en-US" altLang="ko-KR" smtClean="0"/>
              <a:t>(ASIS</a:t>
            </a:r>
            <a:r>
              <a:rPr lang="ko-KR" altLang="en-US" smtClean="0"/>
              <a:t>동일모델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47A0DF-78CF-4969-A4D0-569708A6CF50}"/>
              </a:ext>
            </a:extLst>
          </p:cNvPr>
          <p:cNvSpPr txBox="1"/>
          <p:nvPr/>
        </p:nvSpPr>
        <p:spPr>
          <a:xfrm>
            <a:off x="7051070" y="2839597"/>
            <a:ext cx="7825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</a:t>
            </a:r>
            <a:r>
              <a:rPr lang="en-US" altLang="ko-KR" sz="900" smtClean="0"/>
              <a:t>Server</a:t>
            </a:r>
            <a:endParaRPr lang="en-US" altLang="ko-KR" sz="90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01AC5E7-3170-405E-B62D-CC1AFF819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7402002" y="3834560"/>
            <a:ext cx="770059" cy="5105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E7824D-AB8F-41F4-8130-F8F372D444B4}"/>
              </a:ext>
            </a:extLst>
          </p:cNvPr>
          <p:cNvSpPr txBox="1"/>
          <p:nvPr/>
        </p:nvSpPr>
        <p:spPr>
          <a:xfrm>
            <a:off x="7627636" y="3441787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Storage</a:t>
            </a:r>
          </a:p>
        </p:txBody>
      </p:sp>
      <p:cxnSp>
        <p:nvCxnSpPr>
          <p:cNvPr id="38" name="연결선: 꺾임 81">
            <a:extLst>
              <a:ext uri="{FF2B5EF4-FFF2-40B4-BE49-F238E27FC236}">
                <a16:creationId xmlns:a16="http://schemas.microsoft.com/office/drawing/2014/main" id="{F53E6C29-3B80-4C05-BB69-9D05C4BFFADE}"/>
              </a:ext>
            </a:extLst>
          </p:cNvPr>
          <p:cNvCxnSpPr>
            <a:cxnSpLocks/>
            <a:stCxn id="26" idx="0"/>
            <a:endCxn id="174" idx="2"/>
          </p:cNvCxnSpPr>
          <p:nvPr/>
        </p:nvCxnSpPr>
        <p:spPr>
          <a:xfrm rot="16200000" flipV="1">
            <a:off x="7380132" y="3427659"/>
            <a:ext cx="440438" cy="373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7915435" y="4507004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Files</a:t>
            </a:r>
            <a:endParaRPr lang="ko-KR" altLang="en-US" sz="9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9483ED-FF06-4563-B3C9-684173B828A5}"/>
              </a:ext>
            </a:extLst>
          </p:cNvPr>
          <p:cNvSpPr txBox="1"/>
          <p:nvPr/>
        </p:nvSpPr>
        <p:spPr>
          <a:xfrm>
            <a:off x="6744218" y="446814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data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EFFCFF0-48D3-4ECF-9ECF-F6CD785DA6F9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6744218" y="3378452"/>
            <a:ext cx="400238" cy="12051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81CD6EE-7DDB-4FCB-ACB0-5DA53DE5712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685028" y="4583557"/>
            <a:ext cx="3059190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E2DFBCC-A772-42D8-A05C-35678AFA7D9B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486963" y="4583557"/>
            <a:ext cx="22572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43E3986-CFD8-4E05-9C4F-42682945E1B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436722" y="4583557"/>
            <a:ext cx="1307496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7D5B327-3BF9-4E76-B9C8-2D76393D741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328863" y="4583557"/>
            <a:ext cx="4153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743691" y="368427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(ETL)</a:t>
            </a:r>
            <a:endParaRPr lang="en-US" altLang="ko-KR" sz="900"/>
          </a:p>
        </p:txBody>
      </p:sp>
      <p:grpSp>
        <p:nvGrpSpPr>
          <p:cNvPr id="2" name="그룹 1"/>
          <p:cNvGrpSpPr/>
          <p:nvPr/>
        </p:nvGrpSpPr>
        <p:grpSpPr>
          <a:xfrm>
            <a:off x="2815701" y="2038483"/>
            <a:ext cx="832280" cy="912644"/>
            <a:chOff x="1600200" y="1854599"/>
            <a:chExt cx="832280" cy="9126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B8B9CC-B285-42FE-95C4-C519EA443EFA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 smtClean="0"/>
                <a:t>웹서버</a:t>
              </a:r>
              <a:r>
                <a:rPr lang="en-US" altLang="ko-KR" sz="900" smtClean="0"/>
                <a:t>(</a:t>
              </a:r>
              <a:r>
                <a:rPr lang="ko-KR" altLang="en-US" sz="900" err="1" smtClean="0"/>
                <a:t>톰켓</a:t>
              </a:r>
              <a:r>
                <a:rPr lang="en-US" altLang="ko-KR" sz="900" smtClean="0"/>
                <a:t>)</a:t>
              </a:r>
              <a:endParaRPr lang="en-US" altLang="ko-KR" sz="900"/>
            </a:p>
          </p:txBody>
        </p:sp>
        <p:pic>
          <p:nvPicPr>
            <p:cNvPr id="1026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A3CCDD7-5EDE-4221-A98E-D2C3259DB5E4}"/>
              </a:ext>
            </a:extLst>
          </p:cNvPr>
          <p:cNvSpPr txBox="1"/>
          <p:nvPr/>
        </p:nvSpPr>
        <p:spPr>
          <a:xfrm>
            <a:off x="4438868" y="3003284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오라클서버</a:t>
            </a:r>
            <a:r>
              <a:rPr lang="en-US" altLang="ko-KR" sz="900" smtClean="0"/>
              <a:t>(12c)</a:t>
            </a:r>
            <a:endParaRPr lang="ko-KR" altLang="en-US" sz="800"/>
          </a:p>
        </p:txBody>
      </p:sp>
      <p:cxnSp>
        <p:nvCxnSpPr>
          <p:cNvPr id="80" name="꺾인 연결선 79"/>
          <p:cNvCxnSpPr>
            <a:stCxn id="1026" idx="3"/>
            <a:endCxn id="1036" idx="1"/>
          </p:cNvCxnSpPr>
          <p:nvPr/>
        </p:nvCxnSpPr>
        <p:spPr>
          <a:xfrm>
            <a:off x="3553365" y="2629605"/>
            <a:ext cx="1052989" cy="766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1681462" y="3604646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OSS</a:t>
            </a:r>
            <a:r>
              <a:rPr lang="ko-KR" altLang="en-US" sz="900" smtClean="0"/>
              <a:t> </a:t>
            </a:r>
            <a:r>
              <a:rPr lang="en-US" altLang="ko-KR" sz="900" smtClean="0"/>
              <a:t>DB</a:t>
            </a:r>
            <a:r>
              <a:rPr lang="ko-KR" altLang="en-US" sz="900" smtClean="0"/>
              <a:t>서버</a:t>
            </a:r>
            <a:endParaRPr lang="en-US" altLang="ko-KR" sz="900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354" y="3200400"/>
            <a:ext cx="392286" cy="3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24" y="3931219"/>
            <a:ext cx="370991" cy="3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꺾인 연결선 93"/>
          <p:cNvCxnSpPr>
            <a:endCxn id="1036" idx="1"/>
          </p:cNvCxnSpPr>
          <p:nvPr/>
        </p:nvCxnSpPr>
        <p:spPr>
          <a:xfrm flipV="1">
            <a:off x="3561871" y="3396543"/>
            <a:ext cx="1044483" cy="695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63243" y="395063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꺾인 연결선 104"/>
          <p:cNvCxnSpPr>
            <a:stCxn id="1036" idx="3"/>
            <a:endCxn id="124" idx="3"/>
          </p:cNvCxnSpPr>
          <p:nvPr/>
        </p:nvCxnSpPr>
        <p:spPr>
          <a:xfrm>
            <a:off x="4998640" y="3396543"/>
            <a:ext cx="249281" cy="1273379"/>
          </a:xfrm>
          <a:prstGeom prst="bentConnector3">
            <a:avLst>
              <a:gd name="adj1" fmla="val 191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663035" y="3917684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815701" y="3890912"/>
            <a:ext cx="737664" cy="4541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319273" y="3934160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추출</a:t>
            </a:r>
            <a:endParaRPr lang="en-US" altLang="ko-KR" sz="7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613033" y="391768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적재</a:t>
            </a:r>
            <a:endParaRPr lang="en-US" altLang="ko-KR" sz="700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510257" y="4442846"/>
            <a:ext cx="737664" cy="454151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34435" y="4220252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36842" y="437488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(</a:t>
            </a:r>
            <a:r>
              <a:rPr lang="ko-KR" altLang="en-US" sz="900" smtClean="0"/>
              <a:t>스케줄 모듈</a:t>
            </a:r>
            <a:r>
              <a:rPr lang="en-US" altLang="ko-KR" sz="900" smtClean="0"/>
              <a:t>)</a:t>
            </a:r>
            <a:endParaRPr lang="en-US" altLang="ko-KR" sz="9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398952" y="2850884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452073" y="304212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254548" y="5201797"/>
            <a:ext cx="737664" cy="454151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155470" y="5201797"/>
            <a:ext cx="737664" cy="45415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241070" y="4970965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분석 서버</a:t>
            </a:r>
            <a:endParaRPr lang="en-US" altLang="ko-KR" sz="900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056392" y="5201797"/>
            <a:ext cx="737664" cy="454151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957314" y="5201797"/>
            <a:ext cx="737664" cy="454151"/>
          </a:xfrm>
          <a:prstGeom prst="rect">
            <a:avLst/>
          </a:prstGeom>
        </p:spPr>
      </p:pic>
      <p:cxnSp>
        <p:nvCxnSpPr>
          <p:cNvPr id="1025" name="직선 화살표 연결선 1024"/>
          <p:cNvCxnSpPr>
            <a:stCxn id="124" idx="2"/>
          </p:cNvCxnSpPr>
          <p:nvPr/>
        </p:nvCxnSpPr>
        <p:spPr>
          <a:xfrm>
            <a:off x="4879089" y="4896997"/>
            <a:ext cx="0" cy="22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꺾인 연결선 1049"/>
          <p:cNvCxnSpPr>
            <a:stCxn id="112" idx="3"/>
            <a:endCxn id="26" idx="2"/>
          </p:cNvCxnSpPr>
          <p:nvPr/>
        </p:nvCxnSpPr>
        <p:spPr>
          <a:xfrm flipV="1">
            <a:off x="6823381" y="4345063"/>
            <a:ext cx="963651" cy="137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그림 17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044837" y="2939971"/>
            <a:ext cx="737664" cy="454151"/>
          </a:xfrm>
          <a:prstGeom prst="rect">
            <a:avLst/>
          </a:prstGeom>
        </p:spPr>
      </p:pic>
      <p:pic>
        <p:nvPicPr>
          <p:cNvPr id="1054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30" y="5660304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84" y="5662055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24" y="5663806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026" y="5665557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직사각형 1056"/>
          <p:cNvSpPr/>
          <p:nvPr/>
        </p:nvSpPr>
        <p:spPr>
          <a:xfrm>
            <a:off x="3254548" y="5654552"/>
            <a:ext cx="3440430" cy="3787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1059" name="꺾인 연결선 1058"/>
          <p:cNvCxnSpPr>
            <a:stCxn id="1057" idx="1"/>
            <a:endCxn id="1026" idx="1"/>
          </p:cNvCxnSpPr>
          <p:nvPr/>
        </p:nvCxnSpPr>
        <p:spPr>
          <a:xfrm rot="10800000">
            <a:off x="2910322" y="2629606"/>
            <a:ext cx="344227" cy="3214345"/>
          </a:xfrm>
          <a:prstGeom prst="bentConnector3">
            <a:avLst>
              <a:gd name="adj1" fmla="val 489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직선 화살표 연결선 1061"/>
          <p:cNvCxnSpPr>
            <a:stCxn id="97" idx="3"/>
            <a:endCxn id="120" idx="1"/>
          </p:cNvCxnSpPr>
          <p:nvPr/>
        </p:nvCxnSpPr>
        <p:spPr>
          <a:xfrm>
            <a:off x="2206315" y="4116715"/>
            <a:ext cx="609386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2078403" y="5546639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</a:t>
            </a:r>
            <a:r>
              <a:rPr lang="en-US" altLang="ko-KR" sz="900" smtClean="0"/>
              <a:t>Files(NFS)</a:t>
            </a:r>
            <a:endParaRPr lang="ko-KR" altLang="en-US" sz="900"/>
          </a:p>
        </p:txBody>
      </p:sp>
      <p:cxnSp>
        <p:nvCxnSpPr>
          <p:cNvPr id="1067" name="꺾인 연결선 1066"/>
          <p:cNvCxnSpPr>
            <a:stCxn id="1036" idx="3"/>
          </p:cNvCxnSpPr>
          <p:nvPr/>
        </p:nvCxnSpPr>
        <p:spPr>
          <a:xfrm>
            <a:off x="4998640" y="3396543"/>
            <a:ext cx="1141386" cy="1773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103409" y="3914745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4513566" y="6017381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Local Storage</a:t>
            </a:r>
            <a:endParaRPr lang="ko-KR" altLang="en-US" sz="900"/>
          </a:p>
        </p:txBody>
      </p:sp>
      <p:cxnSp>
        <p:nvCxnSpPr>
          <p:cNvPr id="1081" name="꺾인 연결선 1080"/>
          <p:cNvCxnSpPr>
            <a:stCxn id="174" idx="3"/>
            <a:endCxn id="1026" idx="3"/>
          </p:cNvCxnSpPr>
          <p:nvPr/>
        </p:nvCxnSpPr>
        <p:spPr>
          <a:xfrm flipH="1" flipV="1">
            <a:off x="3553365" y="2629605"/>
            <a:ext cx="4229136" cy="537442"/>
          </a:xfrm>
          <a:prstGeom prst="bentConnector3">
            <a:avLst>
              <a:gd name="adj1" fmla="val -5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1784968" y="1515908"/>
            <a:ext cx="64008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121038" y="5130810"/>
            <a:ext cx="3734711" cy="399831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TOBE </a:t>
            </a:r>
            <a:r>
              <a:rPr lang="ko-KR" altLang="en-US" smtClean="0"/>
              <a:t>스케줄 </a:t>
            </a:r>
            <a:r>
              <a:rPr lang="ko-KR" altLang="en-US" smtClean="0"/>
              <a:t>하드웨어 구성도 </a:t>
            </a:r>
            <a:r>
              <a:rPr lang="en-US" altLang="ko-KR" smtClean="0"/>
              <a:t>- B</a:t>
            </a:r>
            <a:r>
              <a:rPr lang="ko-KR" altLang="en-US" smtClean="0"/>
              <a:t>영역</a:t>
            </a:r>
            <a:r>
              <a:rPr lang="en-US" altLang="ko-KR" smtClean="0"/>
              <a:t>(TOBE</a:t>
            </a:r>
            <a:r>
              <a:rPr lang="ko-KR" altLang="en-US" smtClean="0"/>
              <a:t>신모델</a:t>
            </a:r>
            <a:r>
              <a:rPr lang="en-US" altLang="ko-KR" smtClean="0"/>
              <a:t>)</a:t>
            </a: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848069" y="1725778"/>
            <a:ext cx="832280" cy="912644"/>
            <a:chOff x="1600200" y="1854599"/>
            <a:chExt cx="832280" cy="9126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B8B9CC-B285-42FE-95C4-C519EA443EFA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 smtClean="0"/>
                <a:t>웹서버</a:t>
              </a:r>
              <a:r>
                <a:rPr lang="en-US" altLang="ko-KR" sz="900" smtClean="0"/>
                <a:t>(</a:t>
              </a:r>
              <a:r>
                <a:rPr lang="ko-KR" altLang="en-US" sz="900" err="1" smtClean="0"/>
                <a:t>톰켓</a:t>
              </a:r>
              <a:r>
                <a:rPr lang="en-US" altLang="ko-KR" sz="900" smtClean="0"/>
                <a:t>)</a:t>
              </a:r>
              <a:endParaRPr lang="en-US" altLang="ko-KR" sz="900"/>
            </a:p>
          </p:txBody>
        </p:sp>
        <p:pic>
          <p:nvPicPr>
            <p:cNvPr id="1026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A3CCDD7-5EDE-4221-A98E-D2C3259DB5E4}"/>
              </a:ext>
            </a:extLst>
          </p:cNvPr>
          <p:cNvSpPr txBox="1"/>
          <p:nvPr/>
        </p:nvSpPr>
        <p:spPr>
          <a:xfrm>
            <a:off x="5226098" y="2860618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오라클서버</a:t>
            </a:r>
            <a:r>
              <a:rPr lang="en-US" altLang="ko-KR" sz="900" smtClean="0"/>
              <a:t>(12c)</a:t>
            </a:r>
            <a:endParaRPr lang="ko-KR" altLang="en-US" sz="800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68" y="2963708"/>
            <a:ext cx="501017" cy="50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187133" y="3709524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4542625" y="4357157"/>
            <a:ext cx="737664" cy="454151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66803" y="4134563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69210" y="4289195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(</a:t>
            </a:r>
            <a:r>
              <a:rPr lang="ko-KR" altLang="en-US" sz="900" smtClean="0"/>
              <a:t>스케줄 모듈</a:t>
            </a:r>
            <a:r>
              <a:rPr lang="en-US" altLang="ko-KR" sz="900" smtClean="0"/>
              <a:t>)</a:t>
            </a:r>
            <a:endParaRPr lang="en-US" altLang="ko-KR" sz="900"/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3286916" y="5116108"/>
            <a:ext cx="737664" cy="454151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4187838" y="5116108"/>
            <a:ext cx="737664" cy="45415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063557" y="471009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900"/>
            </a:lvl1pPr>
          </a:lstStyle>
          <a:p>
            <a:r>
              <a:rPr lang="en-US" altLang="ko-KR" smtClean="0"/>
              <a:t>Postgre  GIS</a:t>
            </a:r>
            <a:endParaRPr lang="en-US" altLang="ko-KR"/>
          </a:p>
          <a:p>
            <a:r>
              <a:rPr lang="en-US" altLang="ko-KR">
                <a:latin typeface="+mj-lt"/>
              </a:rPr>
              <a:t> </a:t>
            </a:r>
            <a:r>
              <a:rPr lang="ko-KR" altLang="en-US">
                <a:latin typeface="+mj-lt"/>
              </a:rPr>
              <a:t>클러스터 서버</a:t>
            </a:r>
            <a:endParaRPr lang="en-US" altLang="ko-KR">
              <a:latin typeface="+mj-lt"/>
            </a:endParaRPr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5088760" y="5116108"/>
            <a:ext cx="737664" cy="454151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5989682" y="5116108"/>
            <a:ext cx="737664" cy="45415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907737" y="4331597"/>
            <a:ext cx="9236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③ </a:t>
            </a:r>
            <a:r>
              <a:rPr lang="en-US" altLang="ko-KR" sz="700" smtClean="0"/>
              <a:t>POSTGRE </a:t>
            </a:r>
            <a:r>
              <a:rPr lang="ko-KR" altLang="en-US" sz="700" smtClean="0"/>
              <a:t>잡수행</a:t>
            </a:r>
            <a:endParaRPr lang="en-US" altLang="ko-KR" sz="700"/>
          </a:p>
        </p:txBody>
      </p:sp>
      <p:sp>
        <p:nvSpPr>
          <p:cNvPr id="59" name="직사각형 58"/>
          <p:cNvSpPr/>
          <p:nvPr/>
        </p:nvSpPr>
        <p:spPr>
          <a:xfrm>
            <a:off x="3104644" y="5875475"/>
            <a:ext cx="3734711" cy="399831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3270522" y="5860773"/>
            <a:ext cx="737664" cy="45415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4171444" y="5860773"/>
            <a:ext cx="737664" cy="45415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5072366" y="5860773"/>
            <a:ext cx="737664" cy="454151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5973288" y="5860773"/>
            <a:ext cx="737664" cy="45415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133223" y="632726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Hadoop </a:t>
            </a:r>
          </a:p>
          <a:p>
            <a:r>
              <a:rPr lang="en-US" altLang="ko-KR" sz="900" smtClean="0"/>
              <a:t>Spark</a:t>
            </a:r>
            <a:r>
              <a:rPr lang="en-US" altLang="ko-KR" sz="900" smtClean="0"/>
              <a:t> </a:t>
            </a:r>
            <a:r>
              <a:rPr lang="ko-KR" altLang="en-US" sz="900"/>
              <a:t>서버</a:t>
            </a:r>
            <a:endParaRPr lang="en-US" altLang="ko-KR" sz="900"/>
          </a:p>
        </p:txBody>
      </p:sp>
      <p:cxnSp>
        <p:nvCxnSpPr>
          <p:cNvPr id="6" name="직선 화살표 연결선 5"/>
          <p:cNvCxnSpPr>
            <a:stCxn id="112" idx="2"/>
          </p:cNvCxnSpPr>
          <p:nvPr/>
        </p:nvCxnSpPr>
        <p:spPr>
          <a:xfrm flipH="1">
            <a:off x="4988393" y="5530641"/>
            <a:ext cx="1" cy="35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24" idx="1"/>
            <a:endCxn id="112" idx="1"/>
          </p:cNvCxnSpPr>
          <p:nvPr/>
        </p:nvCxnSpPr>
        <p:spPr>
          <a:xfrm rot="10800000" flipV="1">
            <a:off x="3121039" y="4584232"/>
            <a:ext cx="1421587" cy="746493"/>
          </a:xfrm>
          <a:prstGeom prst="bentConnector3">
            <a:avLst>
              <a:gd name="adj1" fmla="val 116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24" idx="1"/>
            <a:endCxn id="59" idx="1"/>
          </p:cNvCxnSpPr>
          <p:nvPr/>
        </p:nvCxnSpPr>
        <p:spPr>
          <a:xfrm rot="10800000" flipV="1">
            <a:off x="3104645" y="4584233"/>
            <a:ext cx="1437981" cy="1491158"/>
          </a:xfrm>
          <a:prstGeom prst="bentConnector3">
            <a:avLst>
              <a:gd name="adj1" fmla="val 114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12" idx="3"/>
            <a:endCxn id="1036" idx="3"/>
          </p:cNvCxnSpPr>
          <p:nvPr/>
        </p:nvCxnSpPr>
        <p:spPr>
          <a:xfrm flipH="1" flipV="1">
            <a:off x="5181585" y="3214217"/>
            <a:ext cx="1674164" cy="2116509"/>
          </a:xfrm>
          <a:prstGeom prst="bentConnector3">
            <a:avLst>
              <a:gd name="adj1" fmla="val -13655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59" idx="3"/>
            <a:endCxn id="1036" idx="3"/>
          </p:cNvCxnSpPr>
          <p:nvPr/>
        </p:nvCxnSpPr>
        <p:spPr>
          <a:xfrm flipH="1" flipV="1">
            <a:off x="5181585" y="3214217"/>
            <a:ext cx="1657770" cy="2861174"/>
          </a:xfrm>
          <a:prstGeom prst="bentConnector3">
            <a:avLst>
              <a:gd name="adj1" fmla="val -13790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026" idx="2"/>
            <a:endCxn id="1036" idx="1"/>
          </p:cNvCxnSpPr>
          <p:nvPr/>
        </p:nvCxnSpPr>
        <p:spPr>
          <a:xfrm rot="16200000" flipH="1">
            <a:off x="3684492" y="2218140"/>
            <a:ext cx="575795" cy="14163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081956" y="5860773"/>
            <a:ext cx="8194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③ </a:t>
            </a:r>
            <a:r>
              <a:rPr lang="en-US" altLang="ko-KR" sz="700" smtClean="0"/>
              <a:t>SPARK </a:t>
            </a:r>
            <a:r>
              <a:rPr lang="ko-KR" altLang="en-US" sz="700" smtClean="0"/>
              <a:t>잡수행</a:t>
            </a:r>
            <a:endParaRPr lang="en-US" altLang="ko-KR" sz="7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5004113" y="5581469"/>
            <a:ext cx="8194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/>
              <a:t>④</a:t>
            </a:r>
            <a:r>
              <a:rPr lang="ko-KR" altLang="en-US" sz="700" smtClean="0"/>
              <a:t> </a:t>
            </a:r>
            <a:r>
              <a:rPr lang="en-US" altLang="ko-KR" sz="700" smtClean="0"/>
              <a:t>SPARK </a:t>
            </a:r>
            <a:r>
              <a:rPr lang="ko-KR" altLang="en-US" sz="700" smtClean="0"/>
              <a:t>잡수행</a:t>
            </a:r>
            <a:endParaRPr lang="en-US" altLang="ko-KR" sz="700"/>
          </a:p>
        </p:txBody>
      </p:sp>
      <p:cxnSp>
        <p:nvCxnSpPr>
          <p:cNvPr id="56" name="꺾인 연결선 55"/>
          <p:cNvCxnSpPr>
            <a:stCxn id="1036" idx="2"/>
            <a:endCxn id="124" idx="3"/>
          </p:cNvCxnSpPr>
          <p:nvPr/>
        </p:nvCxnSpPr>
        <p:spPr>
          <a:xfrm rot="16200000" flipH="1">
            <a:off x="4545929" y="3849873"/>
            <a:ext cx="1119508" cy="349212"/>
          </a:xfrm>
          <a:prstGeom prst="bentConnector4">
            <a:avLst>
              <a:gd name="adj1" fmla="val 39858"/>
              <a:gd name="adj2" fmla="val 16546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7195168" y="5552924"/>
            <a:ext cx="7441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/>
              <a:t>⑤</a:t>
            </a:r>
            <a:r>
              <a:rPr lang="ko-KR" altLang="en-US" sz="700" smtClean="0"/>
              <a:t> 잡수행정보</a:t>
            </a:r>
            <a:endParaRPr lang="en-US" altLang="ko-KR" sz="700"/>
          </a:p>
        </p:txBody>
      </p:sp>
      <p:grpSp>
        <p:nvGrpSpPr>
          <p:cNvPr id="65" name="그룹 64"/>
          <p:cNvGrpSpPr/>
          <p:nvPr/>
        </p:nvGrpSpPr>
        <p:grpSpPr>
          <a:xfrm>
            <a:off x="3422266" y="2789749"/>
            <a:ext cx="898753" cy="341625"/>
            <a:chOff x="2475498" y="2645441"/>
            <a:chExt cx="898753" cy="341625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0BDF827-6277-44CA-BF45-32F20C6B3BFC}"/>
                </a:ext>
              </a:extLst>
            </p:cNvPr>
            <p:cNvSpPr txBox="1"/>
            <p:nvPr/>
          </p:nvSpPr>
          <p:spPr>
            <a:xfrm>
              <a:off x="2650976" y="2645441"/>
              <a:ext cx="7232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시나리오정보</a:t>
              </a:r>
              <a:endParaRPr lang="en-US" altLang="ko-KR" sz="7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BDF827-6277-44CA-BF45-32F20C6B3BFC}"/>
                </a:ext>
              </a:extLst>
            </p:cNvPr>
            <p:cNvSpPr txBox="1"/>
            <p:nvPr/>
          </p:nvSpPr>
          <p:spPr>
            <a:xfrm>
              <a:off x="2650976" y="278701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스케줄정보</a:t>
              </a:r>
              <a:endParaRPr lang="en-US" altLang="ko-KR" sz="70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475498" y="269400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smtClean="0"/>
                <a:t>①</a:t>
              </a:r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3923442" y="3660927"/>
            <a:ext cx="813409" cy="341625"/>
            <a:chOff x="2475498" y="2645441"/>
            <a:chExt cx="813409" cy="34162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0BDF827-6277-44CA-BF45-32F20C6B3BFC}"/>
                </a:ext>
              </a:extLst>
            </p:cNvPr>
            <p:cNvSpPr txBox="1"/>
            <p:nvPr/>
          </p:nvSpPr>
          <p:spPr>
            <a:xfrm>
              <a:off x="2655400" y="264544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스케줄정보</a:t>
              </a:r>
              <a:endParaRPr lang="en-US" altLang="ko-KR" sz="7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0BDF827-6277-44CA-BF45-32F20C6B3BFC}"/>
                </a:ext>
              </a:extLst>
            </p:cNvPr>
            <p:cNvSpPr txBox="1"/>
            <p:nvPr/>
          </p:nvSpPr>
          <p:spPr>
            <a:xfrm>
              <a:off x="2650976" y="278701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잡수행정보</a:t>
              </a:r>
              <a:endParaRPr lang="en-US" altLang="ko-KR" sz="70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475498" y="269400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/>
                <a:t>②</a:t>
              </a:r>
              <a:endParaRPr lang="ko-KR" altLang="en-US"/>
            </a:p>
          </p:txBody>
        </p:sp>
      </p:grpSp>
      <p:cxnSp>
        <p:nvCxnSpPr>
          <p:cNvPr id="69" name="꺾인 연결선 68"/>
          <p:cNvCxnSpPr>
            <a:stCxn id="1036" idx="0"/>
            <a:endCxn id="1026" idx="3"/>
          </p:cNvCxnSpPr>
          <p:nvPr/>
        </p:nvCxnSpPr>
        <p:spPr>
          <a:xfrm rot="16200000" flipV="1">
            <a:off x="3935001" y="1967632"/>
            <a:ext cx="646808" cy="1345344"/>
          </a:xfrm>
          <a:prstGeom prst="bentConnector2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580092" y="2073584"/>
            <a:ext cx="7441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/>
              <a:t>⑥</a:t>
            </a:r>
            <a:r>
              <a:rPr lang="ko-KR" altLang="en-US" sz="700" smtClean="0"/>
              <a:t> 잡수행정보</a:t>
            </a:r>
            <a:endParaRPr lang="en-US" altLang="ko-KR" sz="700"/>
          </a:p>
        </p:txBody>
      </p:sp>
    </p:spTree>
    <p:extLst>
      <p:ext uri="{BB962C8B-B14F-4D97-AF65-F5344CB8AC3E}">
        <p14:creationId xmlns:p14="http://schemas.microsoft.com/office/powerpoint/2010/main" val="6251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잡스케줄러 정책 테이블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3CCDD7-5EDE-4221-A98E-D2C3259DB5E4}"/>
              </a:ext>
            </a:extLst>
          </p:cNvPr>
          <p:cNvSpPr txBox="1"/>
          <p:nvPr/>
        </p:nvSpPr>
        <p:spPr>
          <a:xfrm>
            <a:off x="1143000" y="2362200"/>
            <a:ext cx="6896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마리아 </a:t>
            </a:r>
            <a:r>
              <a:rPr lang="en-US" altLang="ko-KR" sz="900" smtClean="0"/>
              <a:t>DB</a:t>
            </a:r>
            <a:endParaRPr lang="ko-KR" altLang="en-US" sz="800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662" y="2647334"/>
            <a:ext cx="392286" cy="3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71999" y="2720366"/>
            <a:ext cx="864340" cy="24622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>
                <a:latin typeface="+mn-ea"/>
              </a:rPr>
              <a:t>SCHEDULE</a:t>
            </a:r>
          </a:p>
        </p:txBody>
      </p:sp>
      <p:cxnSp>
        <p:nvCxnSpPr>
          <p:cNvPr id="6" name="직선 연결선 5"/>
          <p:cNvCxnSpPr>
            <a:stCxn id="1036" idx="3"/>
            <a:endCxn id="4" idx="1"/>
          </p:cNvCxnSpPr>
          <p:nvPr/>
        </p:nvCxnSpPr>
        <p:spPr>
          <a:xfrm>
            <a:off x="1683948" y="2843477"/>
            <a:ext cx="388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287876" y="2530784"/>
            <a:ext cx="4539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테이블</a:t>
            </a:r>
            <a:endParaRPr lang="en-US" altLang="ko-KR" sz="700"/>
          </a:p>
        </p:txBody>
      </p:sp>
      <p:sp>
        <p:nvSpPr>
          <p:cNvPr id="7" name="직사각형 6"/>
          <p:cNvSpPr/>
          <p:nvPr/>
        </p:nvSpPr>
        <p:spPr>
          <a:xfrm>
            <a:off x="4495800" y="2687794"/>
            <a:ext cx="1841367" cy="303069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realJob01</a:t>
            </a:r>
            <a:endParaRPr lang="ko-KR" altLang="en-US" sz="1000" dirty="0" smtClean="0">
              <a:latin typeface="Noto Sans CJK JP Regular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151883"/>
              </p:ext>
            </p:extLst>
          </p:nvPr>
        </p:nvGraphicFramePr>
        <p:xfrm>
          <a:off x="304800" y="3810000"/>
          <a:ext cx="2563689" cy="1955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35770378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6135344"/>
                    </a:ext>
                  </a:extLst>
                </a:gridCol>
                <a:gridCol w="896179">
                  <a:extLst>
                    <a:ext uri="{9D8B030D-6E8A-4147-A177-3AD203B41FA5}">
                      <a16:colId xmlns:a16="http://schemas.microsoft.com/office/drawing/2014/main" val="2050700029"/>
                    </a:ext>
                  </a:extLst>
                </a:gridCol>
              </a:tblGrid>
              <a:tr h="17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컬럼한글명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SCHEDULE_ID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스케줄 </a:t>
                      </a:r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TYPE_CD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</a:t>
                      </a:r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833175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SCENARIO_ID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 </a:t>
                      </a:r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12677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PRIORITIZE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9450903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PROCESS_CD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코드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47600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PROCESS_MSG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메세지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VARCHAR2(1500)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070128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REG_DT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2695839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MODIFY_DT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3033742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RETRY_CNT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RETRY_CNT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3391821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RESULT_TIME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시간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8896612"/>
                  </a:ext>
                </a:extLst>
              </a:tr>
            </a:tbl>
          </a:graphicData>
        </a:graphic>
      </p:graphicFrame>
      <p:cxnSp>
        <p:nvCxnSpPr>
          <p:cNvPr id="9" name="꺾인 연결선 8"/>
          <p:cNvCxnSpPr>
            <a:stCxn id="4" idx="2"/>
            <a:endCxn id="67" idx="0"/>
          </p:cNvCxnSpPr>
          <p:nvPr/>
        </p:nvCxnSpPr>
        <p:spPr>
          <a:xfrm rot="5400000">
            <a:off x="1623701" y="2929531"/>
            <a:ext cx="843413" cy="917525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5229712" y="2434577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우지</a:t>
            </a:r>
            <a:endParaRPr lang="en-US" altLang="ko-KR" sz="700"/>
          </a:p>
        </p:txBody>
      </p:sp>
      <p:cxnSp>
        <p:nvCxnSpPr>
          <p:cNvPr id="23" name="직선 화살표 연결선 22"/>
          <p:cNvCxnSpPr>
            <a:stCxn id="4" idx="3"/>
            <a:endCxn id="7" idx="1"/>
          </p:cNvCxnSpPr>
          <p:nvPr/>
        </p:nvCxnSpPr>
        <p:spPr>
          <a:xfrm flipV="1">
            <a:off x="2936339" y="2839329"/>
            <a:ext cx="1559461" cy="4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1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작업내역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3CCDD7-5EDE-4221-A98E-D2C3259DB5E4}"/>
              </a:ext>
            </a:extLst>
          </p:cNvPr>
          <p:cNvSpPr txBox="1"/>
          <p:nvPr/>
        </p:nvSpPr>
        <p:spPr>
          <a:xfrm>
            <a:off x="1143000" y="2362200"/>
            <a:ext cx="6896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마리아 </a:t>
            </a:r>
            <a:r>
              <a:rPr lang="en-US" altLang="ko-KR" sz="900" smtClean="0"/>
              <a:t>DB</a:t>
            </a:r>
            <a:endParaRPr lang="ko-KR" altLang="en-US" sz="800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662" y="2647334"/>
            <a:ext cx="392286" cy="3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71999" y="2720366"/>
            <a:ext cx="864340" cy="24622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>
                <a:latin typeface="+mn-ea"/>
              </a:rPr>
              <a:t>SCHEDULE</a:t>
            </a:r>
          </a:p>
        </p:txBody>
      </p:sp>
      <p:cxnSp>
        <p:nvCxnSpPr>
          <p:cNvPr id="6" name="직선 연결선 5"/>
          <p:cNvCxnSpPr>
            <a:stCxn id="1036" idx="3"/>
            <a:endCxn id="4" idx="1"/>
          </p:cNvCxnSpPr>
          <p:nvPr/>
        </p:nvCxnSpPr>
        <p:spPr>
          <a:xfrm>
            <a:off x="1683948" y="2843477"/>
            <a:ext cx="388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287876" y="2530784"/>
            <a:ext cx="4539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테이블</a:t>
            </a:r>
            <a:endParaRPr lang="en-US" altLang="ko-KR" sz="700"/>
          </a:p>
        </p:txBody>
      </p:sp>
      <p:sp>
        <p:nvSpPr>
          <p:cNvPr id="7" name="직사각형 6"/>
          <p:cNvSpPr/>
          <p:nvPr/>
        </p:nvSpPr>
        <p:spPr>
          <a:xfrm>
            <a:off x="4495800" y="2687794"/>
            <a:ext cx="1841367" cy="303069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realJob01</a:t>
            </a:r>
            <a:endParaRPr lang="ko-KR" altLang="en-US" sz="1000" dirty="0" smtClean="0">
              <a:latin typeface="Noto Sans CJK JP Regular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/>
          </p:nvPr>
        </p:nvGraphicFramePr>
        <p:xfrm>
          <a:off x="304800" y="3810000"/>
          <a:ext cx="2563689" cy="1955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35770378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6135344"/>
                    </a:ext>
                  </a:extLst>
                </a:gridCol>
                <a:gridCol w="896179">
                  <a:extLst>
                    <a:ext uri="{9D8B030D-6E8A-4147-A177-3AD203B41FA5}">
                      <a16:colId xmlns:a16="http://schemas.microsoft.com/office/drawing/2014/main" val="2050700029"/>
                    </a:ext>
                  </a:extLst>
                </a:gridCol>
              </a:tblGrid>
              <a:tr h="17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컬럼한글명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SCHEDULE_ID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스케줄 </a:t>
                      </a:r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TYPE_CD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</a:t>
                      </a:r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833175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SCENARIO_ID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 </a:t>
                      </a:r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12677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PRIORITIZE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9450903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PROCESS_CD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코드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47600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PROCESS_MSG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메세지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VARCHAR2(1500)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070128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REG_DT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2695839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MODIFY_DT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3033742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RETRY_CNT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RETRY_CNT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3391821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RESULT_TIME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시간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8896612"/>
                  </a:ext>
                </a:extLst>
              </a:tr>
            </a:tbl>
          </a:graphicData>
        </a:graphic>
      </p:graphicFrame>
      <p:cxnSp>
        <p:nvCxnSpPr>
          <p:cNvPr id="9" name="꺾인 연결선 8"/>
          <p:cNvCxnSpPr>
            <a:stCxn id="4" idx="2"/>
            <a:endCxn id="67" idx="0"/>
          </p:cNvCxnSpPr>
          <p:nvPr/>
        </p:nvCxnSpPr>
        <p:spPr>
          <a:xfrm rot="5400000">
            <a:off x="1623701" y="2929531"/>
            <a:ext cx="843413" cy="917525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5229712" y="2434577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우지</a:t>
            </a:r>
            <a:endParaRPr lang="en-US" altLang="ko-KR" sz="700"/>
          </a:p>
        </p:txBody>
      </p:sp>
      <p:cxnSp>
        <p:nvCxnSpPr>
          <p:cNvPr id="23" name="직선 화살표 연결선 22"/>
          <p:cNvCxnSpPr>
            <a:stCxn id="4" idx="3"/>
            <a:endCxn id="7" idx="1"/>
          </p:cNvCxnSpPr>
          <p:nvPr/>
        </p:nvCxnSpPr>
        <p:spPr>
          <a:xfrm flipV="1">
            <a:off x="2936339" y="2839329"/>
            <a:ext cx="1559461" cy="4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0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bject 5"/>
          <p:cNvSpPr/>
          <p:nvPr/>
        </p:nvSpPr>
        <p:spPr>
          <a:xfrm>
            <a:off x="361188" y="2162936"/>
            <a:ext cx="7202424" cy="451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0505" y="615540"/>
            <a:ext cx="3264695" cy="492735"/>
          </a:xfrm>
        </p:spPr>
        <p:txBody>
          <a:bodyPr/>
          <a:lstStyle/>
          <a:p>
            <a:r>
              <a:rPr lang="en-US" altLang="ko-KR" smtClean="0"/>
              <a:t>ASIS </a:t>
            </a:r>
            <a:r>
              <a:rPr lang="ko-KR" altLang="en-US" smtClean="0"/>
              <a:t>시스템 구성도</a:t>
            </a:r>
            <a:endParaRPr lang="ko-KR" altLang="en-US"/>
          </a:p>
        </p:txBody>
      </p:sp>
      <p:sp>
        <p:nvSpPr>
          <p:cNvPr id="60" name="제목 2"/>
          <p:cNvSpPr txBox="1">
            <a:spLocks/>
          </p:cNvSpPr>
          <p:nvPr/>
        </p:nvSpPr>
        <p:spPr>
          <a:xfrm>
            <a:off x="351648" y="1423972"/>
            <a:ext cx="9351936" cy="55712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smtClean="0">
                <a:latin typeface="Times New Roman"/>
                <a:cs typeface="Times New Roman"/>
              </a:rPr>
              <a:t>온라인 스케줄 정보에 따라 인터페이스 서버의 스케줄러가 분석작업을 다수의 </a:t>
            </a:r>
            <a:r>
              <a:rPr lang="ko-KR" altLang="en-US" sz="1600" err="1" smtClean="0">
                <a:latin typeface="Times New Roman"/>
                <a:cs typeface="Times New Roman"/>
              </a:rPr>
              <a:t>분석서버에게</a:t>
            </a:r>
            <a:r>
              <a:rPr lang="ko-KR" altLang="en-US" sz="1600">
                <a:latin typeface="Times New Roman"/>
                <a:cs typeface="Times New Roman"/>
              </a:rPr>
              <a:t> </a:t>
            </a:r>
            <a:r>
              <a:rPr lang="ko-KR" altLang="en-US" sz="1600" smtClean="0">
                <a:latin typeface="Times New Roman"/>
                <a:cs typeface="Times New Roman"/>
              </a:rPr>
              <a:t>수행시키고 그 결과를 </a:t>
            </a:r>
            <a:r>
              <a:rPr lang="ko-KR" altLang="en-US" sz="1600" err="1" smtClean="0">
                <a:latin typeface="Times New Roman"/>
                <a:cs typeface="Times New Roman"/>
              </a:rPr>
              <a:t>웹서버에서</a:t>
            </a:r>
            <a:r>
              <a:rPr lang="ko-KR" altLang="en-US" sz="1600" smtClean="0">
                <a:latin typeface="Times New Roman"/>
                <a:cs typeface="Times New Roman"/>
              </a:rPr>
              <a:t> </a:t>
            </a:r>
            <a:r>
              <a:rPr lang="en-US" altLang="ko-KR" sz="1600" smtClean="0">
                <a:latin typeface="Times New Roman"/>
                <a:cs typeface="Times New Roman"/>
              </a:rPr>
              <a:t>NFS</a:t>
            </a:r>
            <a:r>
              <a:rPr lang="ko-KR" altLang="en-US" sz="1600" smtClean="0">
                <a:latin typeface="Times New Roman"/>
                <a:cs typeface="Times New Roman"/>
              </a:rPr>
              <a:t>를 이용하여 조회하며 </a:t>
            </a:r>
            <a:r>
              <a:rPr lang="ko-KR" altLang="en-US" sz="1600" err="1" smtClean="0">
                <a:latin typeface="Times New Roman"/>
                <a:cs typeface="Times New Roman"/>
              </a:rPr>
              <a:t>맵서버로도</a:t>
            </a:r>
            <a:r>
              <a:rPr lang="ko-KR" altLang="en-US" sz="1600" smtClean="0">
                <a:latin typeface="Times New Roman"/>
                <a:cs typeface="Times New Roman"/>
              </a:rPr>
              <a:t> 결과를 전송합니다</a:t>
            </a:r>
            <a:r>
              <a:rPr lang="en-US" altLang="ko-KR" sz="1600" smtClean="0">
                <a:latin typeface="Times New Roman"/>
                <a:cs typeface="Times New Roman"/>
              </a:rPr>
              <a:t>.</a:t>
            </a:r>
            <a:endParaRPr lang="en-US" altLang="ko-KR" sz="1596">
              <a:latin typeface="+mn-ea"/>
              <a:ea typeface="+mn-ea"/>
            </a:endParaRPr>
          </a:p>
        </p:txBody>
      </p:sp>
      <p:sp>
        <p:nvSpPr>
          <p:cNvPr id="61" name="object 6"/>
          <p:cNvSpPr/>
          <p:nvPr/>
        </p:nvSpPr>
        <p:spPr>
          <a:xfrm>
            <a:off x="10869189" y="2641637"/>
            <a:ext cx="1338580" cy="2586355"/>
          </a:xfrm>
          <a:custGeom>
            <a:avLst/>
            <a:gdLst/>
            <a:ahLst/>
            <a:cxnLst/>
            <a:rect l="l" t="t" r="r" b="b"/>
            <a:pathLst>
              <a:path w="1338579" h="2586354">
                <a:moveTo>
                  <a:pt x="0" y="2586228"/>
                </a:moveTo>
                <a:lnTo>
                  <a:pt x="1338072" y="2586228"/>
                </a:lnTo>
                <a:lnTo>
                  <a:pt x="1338072" y="0"/>
                </a:lnTo>
                <a:lnTo>
                  <a:pt x="0" y="0"/>
                </a:lnTo>
                <a:lnTo>
                  <a:pt x="0" y="2586228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4"/>
          <p:cNvSpPr/>
          <p:nvPr/>
        </p:nvSpPr>
        <p:spPr>
          <a:xfrm>
            <a:off x="533691" y="2377207"/>
            <a:ext cx="3141345" cy="2578735"/>
          </a:xfrm>
          <a:custGeom>
            <a:avLst/>
            <a:gdLst/>
            <a:ahLst/>
            <a:cxnLst/>
            <a:rect l="l" t="t" r="r" b="b"/>
            <a:pathLst>
              <a:path w="3141345" h="2578735">
                <a:moveTo>
                  <a:pt x="0" y="2578608"/>
                </a:moveTo>
                <a:lnTo>
                  <a:pt x="3140964" y="2578608"/>
                </a:lnTo>
                <a:lnTo>
                  <a:pt x="3140964" y="0"/>
                </a:lnTo>
                <a:lnTo>
                  <a:pt x="0" y="0"/>
                </a:lnTo>
                <a:lnTo>
                  <a:pt x="0" y="2578608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25"/>
          <p:cNvSpPr/>
          <p:nvPr/>
        </p:nvSpPr>
        <p:spPr>
          <a:xfrm>
            <a:off x="6769629" y="5227865"/>
            <a:ext cx="5438140" cy="1797050"/>
          </a:xfrm>
          <a:custGeom>
            <a:avLst/>
            <a:gdLst/>
            <a:ahLst/>
            <a:cxnLst/>
            <a:rect l="l" t="t" r="r" b="b"/>
            <a:pathLst>
              <a:path w="5438140" h="1797050">
                <a:moveTo>
                  <a:pt x="0" y="0"/>
                </a:moveTo>
                <a:lnTo>
                  <a:pt x="5437632" y="0"/>
                </a:lnTo>
                <a:lnTo>
                  <a:pt x="5437632" y="1796796"/>
                </a:lnTo>
                <a:lnTo>
                  <a:pt x="0" y="1796796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26"/>
          <p:cNvSpPr txBox="1"/>
          <p:nvPr/>
        </p:nvSpPr>
        <p:spPr>
          <a:xfrm>
            <a:off x="8939822" y="6801651"/>
            <a:ext cx="110934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100" spc="100">
                <a:latin typeface="Noto Sans CJK JP Regular"/>
                <a:cs typeface="Noto Sans CJK JP Regular"/>
              </a:rPr>
              <a:t>연계대상</a:t>
            </a:r>
            <a:r>
              <a:rPr sz="1100" spc="5">
                <a:latin typeface="Noto Sans CJK JP Regular"/>
                <a:cs typeface="Noto Sans CJK JP Regular"/>
              </a:rPr>
              <a:t> </a:t>
            </a:r>
            <a:r>
              <a:rPr sz="1100" spc="100">
                <a:latin typeface="Times New Roman"/>
                <a:cs typeface="Times New Roman"/>
              </a:rPr>
              <a:t>Legacy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5" name="object 27"/>
          <p:cNvSpPr/>
          <p:nvPr/>
        </p:nvSpPr>
        <p:spPr>
          <a:xfrm>
            <a:off x="10008129" y="2635541"/>
            <a:ext cx="826135" cy="2845435"/>
          </a:xfrm>
          <a:custGeom>
            <a:avLst/>
            <a:gdLst/>
            <a:ahLst/>
            <a:cxnLst/>
            <a:rect l="l" t="t" r="r" b="b"/>
            <a:pathLst>
              <a:path w="826135" h="2845435">
                <a:moveTo>
                  <a:pt x="0" y="2845308"/>
                </a:moveTo>
                <a:lnTo>
                  <a:pt x="826008" y="2845308"/>
                </a:lnTo>
                <a:lnTo>
                  <a:pt x="826008" y="0"/>
                </a:lnTo>
                <a:lnTo>
                  <a:pt x="0" y="0"/>
                </a:lnTo>
                <a:lnTo>
                  <a:pt x="0" y="2845308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8"/>
          <p:cNvSpPr txBox="1"/>
          <p:nvPr/>
        </p:nvSpPr>
        <p:spPr>
          <a:xfrm>
            <a:off x="1553756" y="2432580"/>
            <a:ext cx="416941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223135" algn="l"/>
                <a:tab pos="3221355" algn="l"/>
              </a:tabLst>
            </a:pPr>
            <a:r>
              <a:rPr sz="1100" spc="75">
                <a:latin typeface="Times New Roman"/>
                <a:cs typeface="Times New Roman"/>
              </a:rPr>
              <a:t>Online</a:t>
            </a:r>
            <a:r>
              <a:rPr sz="1100" spc="25">
                <a:latin typeface="Times New Roman"/>
                <a:cs typeface="Times New Roman"/>
              </a:rPr>
              <a:t> </a:t>
            </a:r>
            <a:r>
              <a:rPr sz="1100" spc="90">
                <a:latin typeface="Times New Roman"/>
                <a:cs typeface="Times New Roman"/>
              </a:rPr>
              <a:t>Service	</a:t>
            </a:r>
            <a:r>
              <a:rPr sz="1650" spc="22" baseline="5050">
                <a:latin typeface="Times New Roman"/>
                <a:cs typeface="Times New Roman"/>
              </a:rPr>
              <a:t>DataService	</a:t>
            </a:r>
            <a:r>
              <a:rPr sz="1650" spc="150" baseline="2525">
                <a:latin typeface="Times New Roman"/>
                <a:cs typeface="Times New Roman"/>
              </a:rPr>
              <a:t>Batch</a:t>
            </a:r>
            <a:r>
              <a:rPr sz="1650" spc="-37" baseline="2525">
                <a:latin typeface="Times New Roman"/>
                <a:cs typeface="Times New Roman"/>
              </a:rPr>
              <a:t> </a:t>
            </a:r>
            <a:r>
              <a:rPr sz="1650" spc="135" baseline="2525">
                <a:latin typeface="Times New Roman"/>
                <a:cs typeface="Times New Roman"/>
              </a:rPr>
              <a:t>Service</a:t>
            </a:r>
            <a:endParaRPr sz="1650" baseline="2525">
              <a:latin typeface="Times New Roman"/>
              <a:cs typeface="Times New Roman"/>
            </a:endParaRPr>
          </a:p>
        </p:txBody>
      </p:sp>
      <p:sp>
        <p:nvSpPr>
          <p:cNvPr id="67" name="object 29"/>
          <p:cNvSpPr/>
          <p:nvPr/>
        </p:nvSpPr>
        <p:spPr>
          <a:xfrm>
            <a:off x="7331985" y="5464085"/>
            <a:ext cx="2042160" cy="360045"/>
          </a:xfrm>
          <a:custGeom>
            <a:avLst/>
            <a:gdLst/>
            <a:ahLst/>
            <a:cxnLst/>
            <a:rect l="l" t="t" r="r" b="b"/>
            <a:pathLst>
              <a:path w="2042160" h="360045">
                <a:moveTo>
                  <a:pt x="0" y="0"/>
                </a:moveTo>
                <a:lnTo>
                  <a:pt x="2042160" y="0"/>
                </a:lnTo>
                <a:lnTo>
                  <a:pt x="2042160" y="359664"/>
                </a:lnTo>
                <a:lnTo>
                  <a:pt x="0" y="359664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0"/>
          <p:cNvSpPr/>
          <p:nvPr/>
        </p:nvSpPr>
        <p:spPr>
          <a:xfrm>
            <a:off x="7327413" y="5459512"/>
            <a:ext cx="2051685" cy="368935"/>
          </a:xfrm>
          <a:custGeom>
            <a:avLst/>
            <a:gdLst/>
            <a:ahLst/>
            <a:cxnLst/>
            <a:rect l="l" t="t" r="r" b="b"/>
            <a:pathLst>
              <a:path w="2051685" h="368935">
                <a:moveTo>
                  <a:pt x="2048256" y="368808"/>
                </a:moveTo>
                <a:lnTo>
                  <a:pt x="1524" y="368808"/>
                </a:lnTo>
                <a:lnTo>
                  <a:pt x="0" y="367284"/>
                </a:lnTo>
                <a:lnTo>
                  <a:pt x="0" y="1524"/>
                </a:lnTo>
                <a:lnTo>
                  <a:pt x="1524" y="0"/>
                </a:lnTo>
                <a:lnTo>
                  <a:pt x="2048256" y="0"/>
                </a:lnTo>
                <a:lnTo>
                  <a:pt x="2051304" y="1524"/>
                </a:lnTo>
                <a:lnTo>
                  <a:pt x="205130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359664"/>
                </a:lnTo>
                <a:lnTo>
                  <a:pt x="4572" y="359664"/>
                </a:lnTo>
                <a:lnTo>
                  <a:pt x="9144" y="364236"/>
                </a:lnTo>
                <a:lnTo>
                  <a:pt x="2051304" y="364236"/>
                </a:lnTo>
                <a:lnTo>
                  <a:pt x="2051304" y="367284"/>
                </a:lnTo>
                <a:lnTo>
                  <a:pt x="2048256" y="368808"/>
                </a:lnTo>
                <a:close/>
              </a:path>
              <a:path w="2051685" h="368935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051685" h="368935">
                <a:moveTo>
                  <a:pt x="2040636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040636" y="4572"/>
                </a:lnTo>
                <a:lnTo>
                  <a:pt x="2040636" y="9144"/>
                </a:lnTo>
                <a:close/>
              </a:path>
              <a:path w="2051685" h="368935">
                <a:moveTo>
                  <a:pt x="2040636" y="364236"/>
                </a:moveTo>
                <a:lnTo>
                  <a:pt x="2040636" y="4572"/>
                </a:lnTo>
                <a:lnTo>
                  <a:pt x="2046732" y="9144"/>
                </a:lnTo>
                <a:lnTo>
                  <a:pt x="2051304" y="9144"/>
                </a:lnTo>
                <a:lnTo>
                  <a:pt x="2051304" y="359664"/>
                </a:lnTo>
                <a:lnTo>
                  <a:pt x="2046732" y="359664"/>
                </a:lnTo>
                <a:lnTo>
                  <a:pt x="2040636" y="364236"/>
                </a:lnTo>
                <a:close/>
              </a:path>
              <a:path w="2051685" h="368935">
                <a:moveTo>
                  <a:pt x="2051304" y="9144"/>
                </a:moveTo>
                <a:lnTo>
                  <a:pt x="2046732" y="9144"/>
                </a:lnTo>
                <a:lnTo>
                  <a:pt x="2040636" y="4572"/>
                </a:lnTo>
                <a:lnTo>
                  <a:pt x="2051304" y="4572"/>
                </a:lnTo>
                <a:lnTo>
                  <a:pt x="2051304" y="9144"/>
                </a:lnTo>
                <a:close/>
              </a:path>
              <a:path w="2051685" h="368935">
                <a:moveTo>
                  <a:pt x="9144" y="364236"/>
                </a:moveTo>
                <a:lnTo>
                  <a:pt x="4572" y="359664"/>
                </a:lnTo>
                <a:lnTo>
                  <a:pt x="9144" y="359664"/>
                </a:lnTo>
                <a:lnTo>
                  <a:pt x="9144" y="364236"/>
                </a:lnTo>
                <a:close/>
              </a:path>
              <a:path w="2051685" h="368935">
                <a:moveTo>
                  <a:pt x="2040636" y="364236"/>
                </a:moveTo>
                <a:lnTo>
                  <a:pt x="9144" y="364236"/>
                </a:lnTo>
                <a:lnTo>
                  <a:pt x="9144" y="359664"/>
                </a:lnTo>
                <a:lnTo>
                  <a:pt x="2040636" y="359664"/>
                </a:lnTo>
                <a:lnTo>
                  <a:pt x="2040636" y="364236"/>
                </a:lnTo>
                <a:close/>
              </a:path>
              <a:path w="2051685" h="368935">
                <a:moveTo>
                  <a:pt x="2051304" y="364236"/>
                </a:moveTo>
                <a:lnTo>
                  <a:pt x="2040636" y="364236"/>
                </a:lnTo>
                <a:lnTo>
                  <a:pt x="2046732" y="359664"/>
                </a:lnTo>
                <a:lnTo>
                  <a:pt x="2051304" y="359664"/>
                </a:lnTo>
                <a:lnTo>
                  <a:pt x="2051304" y="36423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32"/>
          <p:cNvSpPr/>
          <p:nvPr/>
        </p:nvSpPr>
        <p:spPr>
          <a:xfrm>
            <a:off x="622083" y="3011192"/>
            <a:ext cx="2955290" cy="1369060"/>
          </a:xfrm>
          <a:custGeom>
            <a:avLst/>
            <a:gdLst/>
            <a:ahLst/>
            <a:cxnLst/>
            <a:rect l="l" t="t" r="r" b="b"/>
            <a:pathLst>
              <a:path w="2955290" h="1369060">
                <a:moveTo>
                  <a:pt x="0" y="0"/>
                </a:moveTo>
                <a:lnTo>
                  <a:pt x="2955036" y="0"/>
                </a:lnTo>
                <a:lnTo>
                  <a:pt x="2955036" y="1368552"/>
                </a:lnTo>
                <a:lnTo>
                  <a:pt x="0" y="13685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33"/>
          <p:cNvSpPr/>
          <p:nvPr/>
        </p:nvSpPr>
        <p:spPr>
          <a:xfrm>
            <a:off x="619035" y="3008144"/>
            <a:ext cx="2961640" cy="1374775"/>
          </a:xfrm>
          <a:custGeom>
            <a:avLst/>
            <a:gdLst/>
            <a:ahLst/>
            <a:cxnLst/>
            <a:rect l="l" t="t" r="r" b="b"/>
            <a:pathLst>
              <a:path w="2961640" h="1374775">
                <a:moveTo>
                  <a:pt x="2961132" y="1374648"/>
                </a:moveTo>
                <a:lnTo>
                  <a:pt x="0" y="1374648"/>
                </a:lnTo>
                <a:lnTo>
                  <a:pt x="0" y="0"/>
                </a:lnTo>
                <a:lnTo>
                  <a:pt x="2961132" y="0"/>
                </a:lnTo>
                <a:lnTo>
                  <a:pt x="2961132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1368552"/>
                </a:lnTo>
                <a:lnTo>
                  <a:pt x="3048" y="1368552"/>
                </a:lnTo>
                <a:lnTo>
                  <a:pt x="6096" y="1371600"/>
                </a:lnTo>
                <a:lnTo>
                  <a:pt x="2961132" y="1371600"/>
                </a:lnTo>
                <a:lnTo>
                  <a:pt x="2961132" y="1374648"/>
                </a:lnTo>
                <a:close/>
              </a:path>
              <a:path w="2961640" h="137477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2961640" h="1374775">
                <a:moveTo>
                  <a:pt x="295351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2953512" y="3048"/>
                </a:lnTo>
                <a:lnTo>
                  <a:pt x="2953512" y="6096"/>
                </a:lnTo>
                <a:close/>
              </a:path>
              <a:path w="2961640" h="1374775">
                <a:moveTo>
                  <a:pt x="2953512" y="1371600"/>
                </a:moveTo>
                <a:lnTo>
                  <a:pt x="2953512" y="3048"/>
                </a:lnTo>
                <a:lnTo>
                  <a:pt x="2958084" y="6096"/>
                </a:lnTo>
                <a:lnTo>
                  <a:pt x="2961132" y="6096"/>
                </a:lnTo>
                <a:lnTo>
                  <a:pt x="2961132" y="1368552"/>
                </a:lnTo>
                <a:lnTo>
                  <a:pt x="2958084" y="1368552"/>
                </a:lnTo>
                <a:lnTo>
                  <a:pt x="2953512" y="1371600"/>
                </a:lnTo>
                <a:close/>
              </a:path>
              <a:path w="2961640" h="1374775">
                <a:moveTo>
                  <a:pt x="2961132" y="6096"/>
                </a:moveTo>
                <a:lnTo>
                  <a:pt x="2958084" y="6096"/>
                </a:lnTo>
                <a:lnTo>
                  <a:pt x="2953512" y="3048"/>
                </a:lnTo>
                <a:lnTo>
                  <a:pt x="2961132" y="3048"/>
                </a:lnTo>
                <a:lnTo>
                  <a:pt x="2961132" y="6096"/>
                </a:lnTo>
                <a:close/>
              </a:path>
              <a:path w="2961640" h="1374775">
                <a:moveTo>
                  <a:pt x="6096" y="1371600"/>
                </a:moveTo>
                <a:lnTo>
                  <a:pt x="3048" y="1368552"/>
                </a:lnTo>
                <a:lnTo>
                  <a:pt x="6096" y="1368552"/>
                </a:lnTo>
                <a:lnTo>
                  <a:pt x="6096" y="1371600"/>
                </a:lnTo>
                <a:close/>
              </a:path>
              <a:path w="2961640" h="1374775">
                <a:moveTo>
                  <a:pt x="2953512" y="1371600"/>
                </a:moveTo>
                <a:lnTo>
                  <a:pt x="6096" y="1371600"/>
                </a:lnTo>
                <a:lnTo>
                  <a:pt x="6096" y="1368552"/>
                </a:lnTo>
                <a:lnTo>
                  <a:pt x="2953512" y="1368552"/>
                </a:lnTo>
                <a:lnTo>
                  <a:pt x="2953512" y="1371600"/>
                </a:lnTo>
                <a:close/>
              </a:path>
              <a:path w="2961640" h="1374775">
                <a:moveTo>
                  <a:pt x="2961132" y="1371600"/>
                </a:moveTo>
                <a:lnTo>
                  <a:pt x="2953512" y="1371600"/>
                </a:lnTo>
                <a:lnTo>
                  <a:pt x="2958084" y="1368552"/>
                </a:lnTo>
                <a:lnTo>
                  <a:pt x="2961132" y="1368552"/>
                </a:lnTo>
                <a:lnTo>
                  <a:pt x="2961132" y="137160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34"/>
          <p:cNvSpPr/>
          <p:nvPr/>
        </p:nvSpPr>
        <p:spPr>
          <a:xfrm>
            <a:off x="1565439" y="4742456"/>
            <a:ext cx="2011680" cy="256540"/>
          </a:xfrm>
          <a:custGeom>
            <a:avLst/>
            <a:gdLst/>
            <a:ahLst/>
            <a:cxnLst/>
            <a:rect l="l" t="t" r="r" b="b"/>
            <a:pathLst>
              <a:path w="2011679" h="256539">
                <a:moveTo>
                  <a:pt x="0" y="0"/>
                </a:moveTo>
                <a:lnTo>
                  <a:pt x="2011680" y="0"/>
                </a:lnTo>
                <a:lnTo>
                  <a:pt x="2011680" y="256032"/>
                </a:lnTo>
                <a:lnTo>
                  <a:pt x="0" y="2560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35"/>
          <p:cNvSpPr/>
          <p:nvPr/>
        </p:nvSpPr>
        <p:spPr>
          <a:xfrm>
            <a:off x="1562391" y="4739407"/>
            <a:ext cx="2018030" cy="262255"/>
          </a:xfrm>
          <a:custGeom>
            <a:avLst/>
            <a:gdLst/>
            <a:ahLst/>
            <a:cxnLst/>
            <a:rect l="l" t="t" r="r" b="b"/>
            <a:pathLst>
              <a:path w="2018029" h="262254">
                <a:moveTo>
                  <a:pt x="2017776" y="262128"/>
                </a:moveTo>
                <a:lnTo>
                  <a:pt x="0" y="262128"/>
                </a:lnTo>
                <a:lnTo>
                  <a:pt x="0" y="0"/>
                </a:lnTo>
                <a:lnTo>
                  <a:pt x="2017776" y="0"/>
                </a:lnTo>
                <a:lnTo>
                  <a:pt x="2017776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256032"/>
                </a:lnTo>
                <a:lnTo>
                  <a:pt x="3048" y="256032"/>
                </a:lnTo>
                <a:lnTo>
                  <a:pt x="7620" y="259080"/>
                </a:lnTo>
                <a:lnTo>
                  <a:pt x="2017776" y="259080"/>
                </a:lnTo>
                <a:lnTo>
                  <a:pt x="2017776" y="262128"/>
                </a:lnTo>
                <a:close/>
              </a:path>
              <a:path w="2018029" h="262254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2018029" h="262254">
                <a:moveTo>
                  <a:pt x="2010156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2010156" y="3048"/>
                </a:lnTo>
                <a:lnTo>
                  <a:pt x="2010156" y="6096"/>
                </a:lnTo>
                <a:close/>
              </a:path>
              <a:path w="2018029" h="262254">
                <a:moveTo>
                  <a:pt x="2010156" y="259080"/>
                </a:moveTo>
                <a:lnTo>
                  <a:pt x="2010156" y="3048"/>
                </a:lnTo>
                <a:lnTo>
                  <a:pt x="2014728" y="6096"/>
                </a:lnTo>
                <a:lnTo>
                  <a:pt x="2017776" y="6096"/>
                </a:lnTo>
                <a:lnTo>
                  <a:pt x="2017776" y="256032"/>
                </a:lnTo>
                <a:lnTo>
                  <a:pt x="2014728" y="256032"/>
                </a:lnTo>
                <a:lnTo>
                  <a:pt x="2010156" y="259080"/>
                </a:lnTo>
                <a:close/>
              </a:path>
              <a:path w="2018029" h="262254">
                <a:moveTo>
                  <a:pt x="2017776" y="6096"/>
                </a:moveTo>
                <a:lnTo>
                  <a:pt x="2014728" y="6096"/>
                </a:lnTo>
                <a:lnTo>
                  <a:pt x="2010156" y="3048"/>
                </a:lnTo>
                <a:lnTo>
                  <a:pt x="2017776" y="3048"/>
                </a:lnTo>
                <a:lnTo>
                  <a:pt x="2017776" y="6096"/>
                </a:lnTo>
                <a:close/>
              </a:path>
              <a:path w="2018029" h="262254">
                <a:moveTo>
                  <a:pt x="7620" y="259080"/>
                </a:moveTo>
                <a:lnTo>
                  <a:pt x="3048" y="256032"/>
                </a:lnTo>
                <a:lnTo>
                  <a:pt x="7620" y="256032"/>
                </a:lnTo>
                <a:lnTo>
                  <a:pt x="7620" y="259080"/>
                </a:lnTo>
                <a:close/>
              </a:path>
              <a:path w="2018029" h="262254">
                <a:moveTo>
                  <a:pt x="2010156" y="259080"/>
                </a:moveTo>
                <a:lnTo>
                  <a:pt x="7620" y="259080"/>
                </a:lnTo>
                <a:lnTo>
                  <a:pt x="7620" y="256032"/>
                </a:lnTo>
                <a:lnTo>
                  <a:pt x="2010156" y="256032"/>
                </a:lnTo>
                <a:lnTo>
                  <a:pt x="2010156" y="259080"/>
                </a:lnTo>
                <a:close/>
              </a:path>
              <a:path w="2018029" h="262254">
                <a:moveTo>
                  <a:pt x="2017776" y="259080"/>
                </a:moveTo>
                <a:lnTo>
                  <a:pt x="2010156" y="259080"/>
                </a:lnTo>
                <a:lnTo>
                  <a:pt x="2014728" y="256032"/>
                </a:lnTo>
                <a:lnTo>
                  <a:pt x="2017776" y="256032"/>
                </a:lnTo>
                <a:lnTo>
                  <a:pt x="2017776" y="2590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36"/>
          <p:cNvSpPr txBox="1"/>
          <p:nvPr/>
        </p:nvSpPr>
        <p:spPr>
          <a:xfrm>
            <a:off x="1565439" y="4772349"/>
            <a:ext cx="201168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110"/>
              </a:spcBef>
            </a:pPr>
            <a:r>
              <a:rPr sz="900" spc="35">
                <a:latin typeface="Times New Roman"/>
                <a:cs typeface="Times New Roman"/>
              </a:rPr>
              <a:t>Spring </a:t>
            </a:r>
            <a:r>
              <a:rPr sz="900" spc="80">
                <a:latin typeface="Noto Sans CJK JP Regular"/>
                <a:cs typeface="Noto Sans CJK JP Regular"/>
              </a:rPr>
              <a:t>기반 개발</a:t>
            </a:r>
            <a:r>
              <a:rPr sz="900" spc="5">
                <a:latin typeface="Noto Sans CJK JP Regular"/>
                <a:cs typeface="Noto Sans CJK JP Regular"/>
              </a:rPr>
              <a:t> </a:t>
            </a:r>
            <a:r>
              <a:rPr sz="900" spc="35">
                <a:latin typeface="Times New Roman"/>
                <a:cs typeface="Times New Roman"/>
              </a:rPr>
              <a:t>Framework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5" name="object 37"/>
          <p:cNvSpPr/>
          <p:nvPr/>
        </p:nvSpPr>
        <p:spPr>
          <a:xfrm>
            <a:off x="658659" y="4056655"/>
            <a:ext cx="2893060" cy="306705"/>
          </a:xfrm>
          <a:custGeom>
            <a:avLst/>
            <a:gdLst/>
            <a:ahLst/>
            <a:cxnLst/>
            <a:rect l="l" t="t" r="r" b="b"/>
            <a:pathLst>
              <a:path w="2893060" h="306704">
                <a:moveTo>
                  <a:pt x="2892552" y="306324"/>
                </a:moveTo>
                <a:lnTo>
                  <a:pt x="0" y="306324"/>
                </a:lnTo>
                <a:lnTo>
                  <a:pt x="0" y="0"/>
                </a:lnTo>
                <a:lnTo>
                  <a:pt x="2892552" y="0"/>
                </a:lnTo>
                <a:lnTo>
                  <a:pt x="2892552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295656"/>
                </a:lnTo>
                <a:lnTo>
                  <a:pt x="4572" y="295656"/>
                </a:lnTo>
                <a:lnTo>
                  <a:pt x="9144" y="300228"/>
                </a:lnTo>
                <a:lnTo>
                  <a:pt x="2892552" y="300228"/>
                </a:lnTo>
                <a:lnTo>
                  <a:pt x="2892552" y="306324"/>
                </a:lnTo>
                <a:close/>
              </a:path>
              <a:path w="2893060" h="306704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2893060" h="306704">
                <a:moveTo>
                  <a:pt x="2881884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2881884" y="4572"/>
                </a:lnTo>
                <a:lnTo>
                  <a:pt x="2881884" y="10668"/>
                </a:lnTo>
                <a:close/>
              </a:path>
              <a:path w="2893060" h="306704">
                <a:moveTo>
                  <a:pt x="2881884" y="300228"/>
                </a:moveTo>
                <a:lnTo>
                  <a:pt x="2881884" y="4572"/>
                </a:lnTo>
                <a:lnTo>
                  <a:pt x="2887980" y="10668"/>
                </a:lnTo>
                <a:lnTo>
                  <a:pt x="2892552" y="10668"/>
                </a:lnTo>
                <a:lnTo>
                  <a:pt x="2892552" y="295656"/>
                </a:lnTo>
                <a:lnTo>
                  <a:pt x="2887980" y="295656"/>
                </a:lnTo>
                <a:lnTo>
                  <a:pt x="2881884" y="300228"/>
                </a:lnTo>
                <a:close/>
              </a:path>
              <a:path w="2893060" h="306704">
                <a:moveTo>
                  <a:pt x="2892552" y="10668"/>
                </a:moveTo>
                <a:lnTo>
                  <a:pt x="2887980" y="10668"/>
                </a:lnTo>
                <a:lnTo>
                  <a:pt x="2881884" y="4572"/>
                </a:lnTo>
                <a:lnTo>
                  <a:pt x="2892552" y="4572"/>
                </a:lnTo>
                <a:lnTo>
                  <a:pt x="2892552" y="10668"/>
                </a:lnTo>
                <a:close/>
              </a:path>
              <a:path w="2893060" h="306704">
                <a:moveTo>
                  <a:pt x="9144" y="300228"/>
                </a:moveTo>
                <a:lnTo>
                  <a:pt x="4572" y="295656"/>
                </a:lnTo>
                <a:lnTo>
                  <a:pt x="9144" y="295656"/>
                </a:lnTo>
                <a:lnTo>
                  <a:pt x="9144" y="300228"/>
                </a:lnTo>
                <a:close/>
              </a:path>
              <a:path w="2893060" h="306704">
                <a:moveTo>
                  <a:pt x="2881884" y="300228"/>
                </a:moveTo>
                <a:lnTo>
                  <a:pt x="9144" y="300228"/>
                </a:lnTo>
                <a:lnTo>
                  <a:pt x="9144" y="295656"/>
                </a:lnTo>
                <a:lnTo>
                  <a:pt x="2881884" y="295656"/>
                </a:lnTo>
                <a:lnTo>
                  <a:pt x="2881884" y="300228"/>
                </a:lnTo>
                <a:close/>
              </a:path>
              <a:path w="2893060" h="306704">
                <a:moveTo>
                  <a:pt x="2892552" y="300228"/>
                </a:moveTo>
                <a:lnTo>
                  <a:pt x="2881884" y="300228"/>
                </a:lnTo>
                <a:lnTo>
                  <a:pt x="2887980" y="295656"/>
                </a:lnTo>
                <a:lnTo>
                  <a:pt x="2892552" y="295656"/>
                </a:lnTo>
                <a:lnTo>
                  <a:pt x="2892552" y="30022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8"/>
          <p:cNvSpPr/>
          <p:nvPr/>
        </p:nvSpPr>
        <p:spPr>
          <a:xfrm>
            <a:off x="2104934" y="3652796"/>
            <a:ext cx="459105" cy="373380"/>
          </a:xfrm>
          <a:custGeom>
            <a:avLst/>
            <a:gdLst/>
            <a:ahLst/>
            <a:cxnLst/>
            <a:rect l="l" t="t" r="r" b="b"/>
            <a:pathLst>
              <a:path w="459104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4" h="37337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459104" h="373379">
                <a:moveTo>
                  <a:pt x="44958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9144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449580" y="4572"/>
                </a:lnTo>
                <a:lnTo>
                  <a:pt x="454152" y="9144"/>
                </a:lnTo>
                <a:lnTo>
                  <a:pt x="458724" y="9144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9144"/>
                </a:moveTo>
                <a:lnTo>
                  <a:pt x="454152" y="9144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9144"/>
                </a:lnTo>
                <a:close/>
              </a:path>
              <a:path w="459104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39"/>
          <p:cNvSpPr txBox="1"/>
          <p:nvPr/>
        </p:nvSpPr>
        <p:spPr>
          <a:xfrm>
            <a:off x="1059467" y="3760483"/>
            <a:ext cx="2112645" cy="520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60450">
              <a:lnSpc>
                <a:spcPct val="100000"/>
              </a:lnSpc>
              <a:spcBef>
                <a:spcPts val="114"/>
              </a:spcBef>
            </a:pPr>
            <a:r>
              <a:rPr sz="800" spc="25">
                <a:solidFill>
                  <a:srgbClr val="595959"/>
                </a:solidFill>
                <a:latin typeface="Times New Roman"/>
                <a:cs typeface="Times New Roman"/>
              </a:rPr>
              <a:t>AML</a:t>
            </a:r>
            <a:r>
              <a:rPr sz="800" spc="25">
                <a:solidFill>
                  <a:srgbClr val="595959"/>
                </a:solidFill>
                <a:latin typeface="Noto Sans CJK JP Regular"/>
                <a:cs typeface="Noto Sans CJK JP Regular"/>
              </a:rPr>
              <a:t>공통</a:t>
            </a:r>
            <a:endParaRPr sz="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800" spc="-45">
                <a:solidFill>
                  <a:srgbClr val="595959"/>
                </a:solidFill>
                <a:latin typeface="Times New Roman"/>
                <a:cs typeface="Times New Roman"/>
              </a:rPr>
              <a:t>MAIN</a:t>
            </a:r>
            <a:r>
              <a:rPr sz="800" spc="-45">
                <a:solidFill>
                  <a:srgbClr val="595959"/>
                </a:solidFill>
                <a:latin typeface="Noto Sans CJK JP Regular"/>
                <a:cs typeface="Noto Sans CJK JP Regular"/>
              </a:rPr>
              <a:t>관리</a:t>
            </a:r>
            <a:r>
              <a:rPr sz="800" spc="-45">
                <a:solidFill>
                  <a:srgbClr val="595959"/>
                </a:solidFill>
                <a:latin typeface="Times New Roman"/>
                <a:cs typeface="Times New Roman"/>
              </a:rPr>
              <a:t>(</a:t>
            </a:r>
            <a:r>
              <a:rPr sz="800" spc="-45">
                <a:solidFill>
                  <a:srgbClr val="595959"/>
                </a:solidFill>
                <a:latin typeface="Noto Sans CJK JP Regular"/>
                <a:cs typeface="Noto Sans CJK JP Regular"/>
              </a:rPr>
              <a:t>권한관리</a:t>
            </a:r>
            <a:r>
              <a:rPr sz="800" spc="-45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800" spc="-45">
                <a:solidFill>
                  <a:srgbClr val="595959"/>
                </a:solidFill>
                <a:latin typeface="Noto Sans CJK JP Regular"/>
                <a:cs typeface="Noto Sans CJK JP Regular"/>
              </a:rPr>
              <a:t>공통정보관리</a:t>
            </a:r>
            <a:r>
              <a:rPr sz="800" spc="-45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800" spc="-45">
                <a:solidFill>
                  <a:srgbClr val="595959"/>
                </a:solidFill>
                <a:latin typeface="Noto Sans CJK JP Regular"/>
                <a:cs typeface="Noto Sans CJK JP Regular"/>
              </a:rPr>
              <a:t>로깅</a:t>
            </a:r>
            <a:r>
              <a:rPr sz="800" spc="-45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800" spc="-45">
                <a:solidFill>
                  <a:srgbClr val="595959"/>
                </a:solidFill>
                <a:latin typeface="Noto Sans CJK JP Regular"/>
                <a:cs typeface="Noto Sans CJK JP Regular"/>
              </a:rPr>
              <a:t>에러</a:t>
            </a:r>
            <a:r>
              <a:rPr sz="800" spc="-45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800" spc="-45">
                <a:solidFill>
                  <a:srgbClr val="595959"/>
                </a:solidFill>
                <a:latin typeface="Noto Sans CJK JP Regular"/>
                <a:cs typeface="Noto Sans CJK JP Regular"/>
              </a:rPr>
              <a:t>보안</a:t>
            </a:r>
            <a:r>
              <a:rPr sz="800" spc="-95">
                <a:solidFill>
                  <a:srgbClr val="595959"/>
                </a:solidFill>
                <a:latin typeface="Noto Sans CJK JP Regular"/>
                <a:cs typeface="Noto Sans CJK JP Regular"/>
              </a:rPr>
              <a:t> </a:t>
            </a:r>
            <a:r>
              <a:rPr sz="800" spc="-10">
                <a:solidFill>
                  <a:srgbClr val="595959"/>
                </a:solidFill>
                <a:latin typeface="Noto Sans CJK JP Regular"/>
                <a:cs typeface="Noto Sans CJK JP Regular"/>
              </a:rPr>
              <a:t>등</a:t>
            </a:r>
            <a:r>
              <a:rPr sz="800" spc="-10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9" name="object 41"/>
          <p:cNvSpPr/>
          <p:nvPr/>
        </p:nvSpPr>
        <p:spPr>
          <a:xfrm>
            <a:off x="2615475" y="3646699"/>
            <a:ext cx="460375" cy="373380"/>
          </a:xfrm>
          <a:custGeom>
            <a:avLst/>
            <a:gdLst/>
            <a:ahLst/>
            <a:cxnLst/>
            <a:rect l="l" t="t" r="r" b="b"/>
            <a:pathLst>
              <a:path w="460375" h="373379">
                <a:moveTo>
                  <a:pt x="460248" y="373380"/>
                </a:moveTo>
                <a:lnTo>
                  <a:pt x="0" y="373380"/>
                </a:lnTo>
                <a:lnTo>
                  <a:pt x="0" y="0"/>
                </a:lnTo>
                <a:lnTo>
                  <a:pt x="460248" y="0"/>
                </a:lnTo>
                <a:lnTo>
                  <a:pt x="460248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362712"/>
                </a:lnTo>
                <a:lnTo>
                  <a:pt x="6096" y="362712"/>
                </a:lnTo>
                <a:lnTo>
                  <a:pt x="10668" y="368808"/>
                </a:lnTo>
                <a:lnTo>
                  <a:pt x="460248" y="368808"/>
                </a:lnTo>
                <a:lnTo>
                  <a:pt x="460248" y="373380"/>
                </a:lnTo>
                <a:close/>
              </a:path>
              <a:path w="460375" h="373379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460375" h="373379">
                <a:moveTo>
                  <a:pt x="451104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451104" y="4572"/>
                </a:lnTo>
                <a:lnTo>
                  <a:pt x="451104" y="9144"/>
                </a:lnTo>
                <a:close/>
              </a:path>
              <a:path w="460375" h="373379">
                <a:moveTo>
                  <a:pt x="451104" y="368808"/>
                </a:moveTo>
                <a:lnTo>
                  <a:pt x="451104" y="4572"/>
                </a:lnTo>
                <a:lnTo>
                  <a:pt x="455676" y="9144"/>
                </a:lnTo>
                <a:lnTo>
                  <a:pt x="460248" y="9144"/>
                </a:lnTo>
                <a:lnTo>
                  <a:pt x="460248" y="362712"/>
                </a:lnTo>
                <a:lnTo>
                  <a:pt x="455676" y="362712"/>
                </a:lnTo>
                <a:lnTo>
                  <a:pt x="451104" y="368808"/>
                </a:lnTo>
                <a:close/>
              </a:path>
              <a:path w="460375" h="373379">
                <a:moveTo>
                  <a:pt x="460248" y="9144"/>
                </a:moveTo>
                <a:lnTo>
                  <a:pt x="455676" y="9144"/>
                </a:lnTo>
                <a:lnTo>
                  <a:pt x="451104" y="4572"/>
                </a:lnTo>
                <a:lnTo>
                  <a:pt x="460248" y="4572"/>
                </a:lnTo>
                <a:lnTo>
                  <a:pt x="460248" y="9144"/>
                </a:lnTo>
                <a:close/>
              </a:path>
              <a:path w="460375" h="373379">
                <a:moveTo>
                  <a:pt x="10668" y="368808"/>
                </a:moveTo>
                <a:lnTo>
                  <a:pt x="6096" y="362712"/>
                </a:lnTo>
                <a:lnTo>
                  <a:pt x="10668" y="362712"/>
                </a:lnTo>
                <a:lnTo>
                  <a:pt x="10668" y="368808"/>
                </a:lnTo>
                <a:close/>
              </a:path>
              <a:path w="460375" h="373379">
                <a:moveTo>
                  <a:pt x="451104" y="368808"/>
                </a:moveTo>
                <a:lnTo>
                  <a:pt x="10668" y="368808"/>
                </a:lnTo>
                <a:lnTo>
                  <a:pt x="10668" y="362712"/>
                </a:lnTo>
                <a:lnTo>
                  <a:pt x="451104" y="362712"/>
                </a:lnTo>
                <a:lnTo>
                  <a:pt x="451104" y="368808"/>
                </a:lnTo>
                <a:close/>
              </a:path>
              <a:path w="460375" h="373379">
                <a:moveTo>
                  <a:pt x="460248" y="368808"/>
                </a:moveTo>
                <a:lnTo>
                  <a:pt x="451104" y="368808"/>
                </a:lnTo>
                <a:lnTo>
                  <a:pt x="455676" y="362712"/>
                </a:lnTo>
                <a:lnTo>
                  <a:pt x="460248" y="362712"/>
                </a:lnTo>
                <a:lnTo>
                  <a:pt x="460248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42"/>
          <p:cNvSpPr/>
          <p:nvPr/>
        </p:nvSpPr>
        <p:spPr>
          <a:xfrm>
            <a:off x="10056897" y="2963201"/>
            <a:ext cx="721360" cy="388620"/>
          </a:xfrm>
          <a:custGeom>
            <a:avLst/>
            <a:gdLst/>
            <a:ahLst/>
            <a:cxnLst/>
            <a:rect l="l" t="t" r="r" b="b"/>
            <a:pathLst>
              <a:path w="721360" h="388620">
                <a:moveTo>
                  <a:pt x="0" y="388620"/>
                </a:moveTo>
                <a:lnTo>
                  <a:pt x="720852" y="388620"/>
                </a:lnTo>
                <a:lnTo>
                  <a:pt x="720852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3"/>
          <p:cNvSpPr/>
          <p:nvPr/>
        </p:nvSpPr>
        <p:spPr>
          <a:xfrm>
            <a:off x="10056897" y="4854485"/>
            <a:ext cx="721360" cy="163195"/>
          </a:xfrm>
          <a:custGeom>
            <a:avLst/>
            <a:gdLst/>
            <a:ahLst/>
            <a:cxnLst/>
            <a:rect l="l" t="t" r="r" b="b"/>
            <a:pathLst>
              <a:path w="721360" h="163195">
                <a:moveTo>
                  <a:pt x="0" y="163068"/>
                </a:moveTo>
                <a:lnTo>
                  <a:pt x="720852" y="163068"/>
                </a:lnTo>
                <a:lnTo>
                  <a:pt x="72085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44"/>
          <p:cNvSpPr txBox="1"/>
          <p:nvPr/>
        </p:nvSpPr>
        <p:spPr>
          <a:xfrm>
            <a:off x="8327174" y="5592710"/>
            <a:ext cx="259079" cy="11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85"/>
              </a:lnSpc>
            </a:pPr>
            <a:r>
              <a:rPr sz="800" spc="45">
                <a:solidFill>
                  <a:srgbClr val="595959"/>
                </a:solidFill>
                <a:latin typeface="Times New Roman"/>
                <a:cs typeface="Times New Roman"/>
              </a:rPr>
              <a:t>E</a:t>
            </a:r>
            <a:r>
              <a:rPr sz="800" spc="5">
                <a:solidFill>
                  <a:srgbClr val="595959"/>
                </a:solidFill>
                <a:latin typeface="Times New Roman"/>
                <a:cs typeface="Times New Roman"/>
              </a:rPr>
              <a:t>D</a:t>
            </a:r>
            <a:r>
              <a:rPr sz="800" spc="-30">
                <a:solidFill>
                  <a:srgbClr val="595959"/>
                </a:solidFill>
                <a:latin typeface="Times New Roman"/>
                <a:cs typeface="Times New Roman"/>
              </a:rPr>
              <a:t>M</a:t>
            </a:r>
            <a:r>
              <a:rPr sz="800">
                <a:solidFill>
                  <a:srgbClr val="595959"/>
                </a:solidFill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3" name="object 45"/>
          <p:cNvSpPr txBox="1"/>
          <p:nvPr/>
        </p:nvSpPr>
        <p:spPr>
          <a:xfrm>
            <a:off x="8589280" y="6103676"/>
            <a:ext cx="35814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000" spc="70">
                <a:latin typeface="Times New Roman"/>
                <a:cs typeface="Times New Roman"/>
              </a:rPr>
              <a:t>O</a:t>
            </a:r>
            <a:r>
              <a:rPr sz="1000" spc="10">
                <a:latin typeface="Times New Roman"/>
                <a:cs typeface="Times New Roman"/>
              </a:rPr>
              <a:t>LT</a:t>
            </a:r>
            <a:r>
              <a:rPr sz="1000" spc="120">
                <a:latin typeface="Times New Roman"/>
                <a:cs typeface="Times New Roman"/>
              </a:rPr>
              <a:t>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4" name="object 46"/>
          <p:cNvSpPr txBox="1"/>
          <p:nvPr/>
        </p:nvSpPr>
        <p:spPr>
          <a:xfrm>
            <a:off x="7379204" y="6230181"/>
            <a:ext cx="68135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415925" algn="l"/>
              </a:tabLst>
            </a:pPr>
            <a:r>
              <a:rPr sz="1000" spc="65">
                <a:latin typeface="Times New Roman"/>
                <a:cs typeface="Times New Roman"/>
              </a:rPr>
              <a:t>F</a:t>
            </a:r>
            <a:r>
              <a:rPr sz="1000" spc="120">
                <a:latin typeface="Times New Roman"/>
                <a:cs typeface="Times New Roman"/>
              </a:rPr>
              <a:t>a</a:t>
            </a:r>
            <a:r>
              <a:rPr sz="1000" spc="65">
                <a:latin typeface="Times New Roman"/>
                <a:cs typeface="Times New Roman"/>
              </a:rPr>
              <a:t>x	</a:t>
            </a:r>
            <a:r>
              <a:rPr sz="1000" spc="-35">
                <a:latin typeface="Times New Roman"/>
                <a:cs typeface="Times New Roman"/>
              </a:rPr>
              <a:t>M</a:t>
            </a:r>
            <a:r>
              <a:rPr sz="1000" spc="110">
                <a:latin typeface="Times New Roman"/>
                <a:cs typeface="Times New Roman"/>
              </a:rPr>
              <a:t>a</a:t>
            </a:r>
            <a:r>
              <a:rPr sz="1000">
                <a:latin typeface="Times New Roman"/>
                <a:cs typeface="Times New Roman"/>
              </a:rPr>
              <a:t>il</a:t>
            </a:r>
          </a:p>
        </p:txBody>
      </p:sp>
      <p:sp>
        <p:nvSpPr>
          <p:cNvPr id="85" name="object 47"/>
          <p:cNvSpPr txBox="1"/>
          <p:nvPr/>
        </p:nvSpPr>
        <p:spPr>
          <a:xfrm>
            <a:off x="603795" y="4772349"/>
            <a:ext cx="69532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10"/>
              </a:spcBef>
            </a:pPr>
            <a:r>
              <a:rPr sz="900" spc="35">
                <a:latin typeface="Times New Roman"/>
                <a:cs typeface="Times New Roman"/>
              </a:rPr>
              <a:t>Interface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6" name="object 48"/>
          <p:cNvSpPr txBox="1"/>
          <p:nvPr/>
        </p:nvSpPr>
        <p:spPr>
          <a:xfrm>
            <a:off x="783639" y="3760483"/>
            <a:ext cx="223520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800" spc="50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sz="800" spc="-15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sz="800" spc="55">
                <a:solidFill>
                  <a:srgbClr val="595959"/>
                </a:solidFill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7" name="object 49"/>
          <p:cNvSpPr txBox="1"/>
          <p:nvPr/>
        </p:nvSpPr>
        <p:spPr>
          <a:xfrm>
            <a:off x="10375395" y="5513797"/>
            <a:ext cx="68897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60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sz="900" spc="-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00" spc="95">
                <a:solidFill>
                  <a:srgbClr val="595959"/>
                </a:solidFill>
                <a:latin typeface="Times New Roman"/>
                <a:cs typeface="Times New Roman"/>
              </a:rPr>
              <a:t>Source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8" name="object 50"/>
          <p:cNvSpPr txBox="1"/>
          <p:nvPr/>
        </p:nvSpPr>
        <p:spPr>
          <a:xfrm>
            <a:off x="9811480" y="6210261"/>
            <a:ext cx="28321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5">
                <a:latin typeface="Times New Roman"/>
                <a:cs typeface="Times New Roman"/>
              </a:rPr>
              <a:t>E</a:t>
            </a:r>
            <a:r>
              <a:rPr sz="900">
                <a:latin typeface="Times New Roman"/>
                <a:cs typeface="Times New Roman"/>
              </a:rPr>
              <a:t>D</a:t>
            </a:r>
            <a:r>
              <a:rPr sz="900" spc="10">
                <a:latin typeface="Times New Roman"/>
                <a:cs typeface="Times New Roman"/>
              </a:rPr>
              <a:t>W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9" name="object 51"/>
          <p:cNvSpPr txBox="1"/>
          <p:nvPr/>
        </p:nvSpPr>
        <p:spPr>
          <a:xfrm>
            <a:off x="10538412" y="6153884"/>
            <a:ext cx="1304290" cy="2895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R="5080" indent="66675">
              <a:lnSpc>
                <a:spcPts val="980"/>
              </a:lnSpc>
              <a:spcBef>
                <a:spcPts val="225"/>
              </a:spcBef>
              <a:tabLst>
                <a:tab pos="636905" algn="l"/>
                <a:tab pos="897255" algn="l"/>
              </a:tabLst>
            </a:pPr>
            <a:r>
              <a:rPr sz="1350" baseline="6172">
                <a:latin typeface="Times New Roman"/>
                <a:cs typeface="Times New Roman"/>
              </a:rPr>
              <a:t>N</a:t>
            </a:r>
            <a:r>
              <a:rPr sz="1350" spc="157" baseline="6172">
                <a:latin typeface="Times New Roman"/>
                <a:cs typeface="Times New Roman"/>
              </a:rPr>
              <a:t>e</a:t>
            </a:r>
            <a:r>
              <a:rPr sz="1350" spc="82" baseline="6172">
                <a:latin typeface="Times New Roman"/>
                <a:cs typeface="Times New Roman"/>
              </a:rPr>
              <a:t>w</a:t>
            </a:r>
            <a:r>
              <a:rPr sz="1350" baseline="6172">
                <a:latin typeface="Times New Roman"/>
                <a:cs typeface="Times New Roman"/>
              </a:rPr>
              <a:t>	</a:t>
            </a:r>
            <a:r>
              <a:rPr sz="900" spc="10">
                <a:latin typeface="Times New Roman"/>
                <a:cs typeface="Times New Roman"/>
              </a:rPr>
              <a:t>T</a:t>
            </a:r>
            <a:r>
              <a:rPr sz="900" spc="55">
                <a:latin typeface="Times New Roman"/>
                <a:cs typeface="Times New Roman"/>
              </a:rPr>
              <a:t>r</a:t>
            </a:r>
            <a:r>
              <a:rPr sz="900" spc="105">
                <a:latin typeface="Times New Roman"/>
                <a:cs typeface="Times New Roman"/>
              </a:rPr>
              <a:t>a</a:t>
            </a:r>
            <a:r>
              <a:rPr sz="900" spc="95">
                <a:latin typeface="Times New Roman"/>
                <a:cs typeface="Times New Roman"/>
              </a:rPr>
              <a:t>n</a:t>
            </a:r>
            <a:r>
              <a:rPr sz="900" spc="145">
                <a:latin typeface="Times New Roman"/>
                <a:cs typeface="Times New Roman"/>
              </a:rPr>
              <a:t>s</a:t>
            </a:r>
            <a:r>
              <a:rPr sz="900" spc="105">
                <a:latin typeface="Times New Roman"/>
                <a:cs typeface="Times New Roman"/>
              </a:rPr>
              <a:t>a</a:t>
            </a:r>
            <a:r>
              <a:rPr sz="900" spc="95">
                <a:latin typeface="Times New Roman"/>
                <a:cs typeface="Times New Roman"/>
              </a:rPr>
              <a:t>c</a:t>
            </a:r>
            <a:r>
              <a:rPr sz="900" spc="45">
                <a:latin typeface="Times New Roman"/>
                <a:cs typeface="Times New Roman"/>
              </a:rPr>
              <a:t>t</a:t>
            </a:r>
            <a:r>
              <a:rPr sz="900" spc="-10">
                <a:latin typeface="Times New Roman"/>
                <a:cs typeface="Times New Roman"/>
              </a:rPr>
              <a:t>i</a:t>
            </a:r>
            <a:r>
              <a:rPr sz="900" spc="75">
                <a:latin typeface="Times New Roman"/>
                <a:cs typeface="Times New Roman"/>
              </a:rPr>
              <a:t>on  </a:t>
            </a:r>
            <a:r>
              <a:rPr sz="900">
                <a:latin typeface="Times New Roman"/>
                <a:cs typeface="Times New Roman"/>
              </a:rPr>
              <a:t>MIS</a:t>
            </a:r>
            <a:r>
              <a:rPr sz="900" spc="20">
                <a:latin typeface="Times New Roman"/>
                <a:cs typeface="Times New Roman"/>
              </a:rPr>
              <a:t> </a:t>
            </a:r>
            <a:r>
              <a:rPr sz="900" spc="35">
                <a:latin typeface="Times New Roman"/>
                <a:cs typeface="Times New Roman"/>
              </a:rPr>
              <a:t>DB		</a:t>
            </a:r>
            <a:r>
              <a:rPr sz="1350" spc="44" baseline="-6172">
                <a:latin typeface="Times New Roman"/>
                <a:cs typeface="Times New Roman"/>
              </a:rPr>
              <a:t>DB</a:t>
            </a:r>
            <a:endParaRPr sz="1350" baseline="-6172">
              <a:latin typeface="Times New Roman"/>
              <a:cs typeface="Times New Roman"/>
            </a:endParaRPr>
          </a:p>
        </p:txBody>
      </p:sp>
      <p:sp>
        <p:nvSpPr>
          <p:cNvPr id="90" name="object 52"/>
          <p:cNvSpPr txBox="1"/>
          <p:nvPr/>
        </p:nvSpPr>
        <p:spPr>
          <a:xfrm>
            <a:off x="9614883" y="5783560"/>
            <a:ext cx="5803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0">
                <a:latin typeface="Times New Roman"/>
                <a:cs typeface="Times New Roman"/>
              </a:rPr>
              <a:t>Tera</a:t>
            </a:r>
            <a:r>
              <a:rPr sz="900" spc="-10">
                <a:latin typeface="Times New Roman"/>
                <a:cs typeface="Times New Roman"/>
              </a:rPr>
              <a:t> </a:t>
            </a:r>
            <a:r>
              <a:rPr sz="900" spc="15">
                <a:latin typeface="Times New Roman"/>
                <a:cs typeface="Times New Roman"/>
              </a:rPr>
              <a:t>Client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1" name="object 53"/>
          <p:cNvSpPr txBox="1"/>
          <p:nvPr/>
        </p:nvSpPr>
        <p:spPr>
          <a:xfrm>
            <a:off x="10483554" y="5782040"/>
            <a:ext cx="5664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20">
                <a:latin typeface="Times New Roman"/>
                <a:cs typeface="Times New Roman"/>
              </a:rPr>
              <a:t>DB2</a:t>
            </a:r>
            <a:r>
              <a:rPr sz="900" spc="-25">
                <a:latin typeface="Times New Roman"/>
                <a:cs typeface="Times New Roman"/>
              </a:rPr>
              <a:t> </a:t>
            </a:r>
            <a:r>
              <a:rPr sz="900" spc="15">
                <a:latin typeface="Times New Roman"/>
                <a:cs typeface="Times New Roman"/>
              </a:rPr>
              <a:t>Client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2" name="object 55"/>
          <p:cNvSpPr txBox="1"/>
          <p:nvPr/>
        </p:nvSpPr>
        <p:spPr>
          <a:xfrm>
            <a:off x="1269767" y="3338309"/>
            <a:ext cx="220979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800" spc="5">
                <a:solidFill>
                  <a:srgbClr val="595959"/>
                </a:solidFill>
                <a:latin typeface="Times New Roman"/>
                <a:cs typeface="Times New Roman"/>
              </a:rPr>
              <a:t>D</a:t>
            </a:r>
            <a:r>
              <a:rPr sz="800" spc="10">
                <a:solidFill>
                  <a:srgbClr val="595959"/>
                </a:solidFill>
                <a:latin typeface="Times New Roman"/>
                <a:cs typeface="Times New Roman"/>
              </a:rPr>
              <a:t>L</a:t>
            </a:r>
            <a:r>
              <a:rPr sz="800" spc="95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3" name="object 56"/>
          <p:cNvSpPr txBox="1"/>
          <p:nvPr/>
        </p:nvSpPr>
        <p:spPr>
          <a:xfrm>
            <a:off x="2147593" y="3338309"/>
            <a:ext cx="411480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800" spc="-15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sz="800" spc="-30">
                <a:solidFill>
                  <a:srgbClr val="595959"/>
                </a:solidFill>
                <a:latin typeface="Times New Roman"/>
                <a:cs typeface="Times New Roman"/>
              </a:rPr>
              <a:t>M</a:t>
            </a:r>
            <a:r>
              <a:rPr sz="800">
                <a:solidFill>
                  <a:srgbClr val="595959"/>
                </a:solidFill>
                <a:latin typeface="Times New Roman"/>
                <a:cs typeface="Times New Roman"/>
              </a:rPr>
              <a:t>-</a:t>
            </a:r>
            <a:r>
              <a:rPr sz="800" spc="95">
                <a:solidFill>
                  <a:srgbClr val="595959"/>
                </a:solidFill>
                <a:latin typeface="Times New Roman"/>
                <a:cs typeface="Times New Roman"/>
              </a:rPr>
              <a:t>S</a:t>
            </a:r>
            <a:r>
              <a:rPr sz="800" spc="-2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sz="800" spc="55">
                <a:solidFill>
                  <a:srgbClr val="595959"/>
                </a:solidFill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4" name="object 57"/>
          <p:cNvSpPr txBox="1"/>
          <p:nvPr/>
        </p:nvSpPr>
        <p:spPr>
          <a:xfrm>
            <a:off x="777516" y="3338309"/>
            <a:ext cx="236854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800" spc="50">
                <a:solidFill>
                  <a:srgbClr val="595959"/>
                </a:solidFill>
                <a:latin typeface="Times New Roman"/>
                <a:cs typeface="Times New Roman"/>
              </a:rPr>
              <a:t>CR</a:t>
            </a:r>
            <a:r>
              <a:rPr sz="800" spc="1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5" name="object 58"/>
          <p:cNvSpPr txBox="1"/>
          <p:nvPr/>
        </p:nvSpPr>
        <p:spPr>
          <a:xfrm>
            <a:off x="1733073" y="3416046"/>
            <a:ext cx="243204" cy="572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14"/>
              </a:spcBef>
            </a:pPr>
            <a:r>
              <a:rPr sz="800" spc="80">
                <a:solidFill>
                  <a:srgbClr val="595959"/>
                </a:solidFill>
                <a:latin typeface="Noto Sans CJK JP Regular"/>
                <a:cs typeface="Noto Sans CJK JP Regular"/>
              </a:rPr>
              <a:t>관리</a:t>
            </a:r>
            <a:endParaRPr sz="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r>
              <a:rPr sz="800" spc="-15">
                <a:solidFill>
                  <a:srgbClr val="595959"/>
                </a:solidFill>
                <a:latin typeface="Times New Roman"/>
                <a:cs typeface="Times New Roman"/>
              </a:rPr>
              <a:t>AML</a:t>
            </a:r>
            <a:endParaRPr sz="8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265"/>
              </a:spcBef>
            </a:pPr>
            <a:r>
              <a:rPr sz="800" spc="80">
                <a:solidFill>
                  <a:srgbClr val="595959"/>
                </a:solidFill>
                <a:latin typeface="Noto Sans CJK JP Regular"/>
                <a:cs typeface="Noto Sans CJK JP Regular"/>
              </a:rPr>
              <a:t>조회</a:t>
            </a:r>
            <a:endParaRPr sz="800">
              <a:latin typeface="Noto Sans CJK JP Regular"/>
              <a:cs typeface="Noto Sans CJK JP Regular"/>
            </a:endParaRPr>
          </a:p>
        </p:txBody>
      </p:sp>
      <p:sp>
        <p:nvSpPr>
          <p:cNvPr id="97" name="object 60"/>
          <p:cNvSpPr txBox="1"/>
          <p:nvPr/>
        </p:nvSpPr>
        <p:spPr>
          <a:xfrm>
            <a:off x="7947713" y="5457477"/>
            <a:ext cx="9906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000" spc="6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8" name="object 61"/>
          <p:cNvSpPr txBox="1"/>
          <p:nvPr/>
        </p:nvSpPr>
        <p:spPr>
          <a:xfrm>
            <a:off x="1675660" y="2767081"/>
            <a:ext cx="4485640" cy="1692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523490" algn="l"/>
                <a:tab pos="3397885" algn="l"/>
              </a:tabLst>
            </a:pPr>
            <a:r>
              <a:rPr lang="ko-KR" altLang="en-US" sz="1500" spc="22" baseline="2777" err="1" smtClean="0">
                <a:latin typeface="Times New Roman"/>
                <a:cs typeface="Times New Roman"/>
              </a:rPr>
              <a:t>웹서버</a:t>
            </a:r>
            <a:r>
              <a:rPr lang="en-US" altLang="ko-KR" sz="1500" spc="22" baseline="2777" smtClean="0">
                <a:latin typeface="Times New Roman"/>
                <a:cs typeface="Times New Roman"/>
              </a:rPr>
              <a:t>(</a:t>
            </a:r>
            <a:r>
              <a:rPr lang="ko-KR" altLang="en-US" sz="1500" spc="22" baseline="2777" err="1" smtClean="0">
                <a:latin typeface="Times New Roman"/>
                <a:cs typeface="Times New Roman"/>
              </a:rPr>
              <a:t>톰켓</a:t>
            </a:r>
            <a:r>
              <a:rPr lang="en-US" altLang="ko-KR" sz="1500" spc="22" baseline="2777" smtClean="0">
                <a:latin typeface="Times New Roman"/>
                <a:cs typeface="Times New Roman"/>
              </a:rPr>
              <a:t>)</a:t>
            </a:r>
            <a:r>
              <a:rPr lang="ko-KR" altLang="en-US" sz="1500" spc="22" baseline="2777" smtClean="0">
                <a:latin typeface="Times New Roman"/>
                <a:cs typeface="Times New Roman"/>
              </a:rPr>
              <a:t>                                                        </a:t>
            </a:r>
            <a:r>
              <a:rPr sz="1500" spc="-22" baseline="2777" smtClean="0">
                <a:latin typeface="Times New Roman"/>
                <a:cs typeface="Times New Roman"/>
              </a:rPr>
              <a:t>AML </a:t>
            </a:r>
            <a:r>
              <a:rPr sz="1500" spc="135" baseline="2777">
                <a:latin typeface="Times New Roman"/>
                <a:cs typeface="Times New Roman"/>
              </a:rPr>
              <a:t>Batch</a:t>
            </a:r>
            <a:r>
              <a:rPr sz="1500" spc="97" baseline="2777">
                <a:latin typeface="Times New Roman"/>
                <a:cs typeface="Times New Roman"/>
              </a:rPr>
              <a:t> </a:t>
            </a:r>
            <a:r>
              <a:rPr sz="1500" spc="150" baseline="2777">
                <a:latin typeface="Noto Sans CJK JP Regular"/>
                <a:cs typeface="Noto Sans CJK JP Regular"/>
              </a:rPr>
              <a:t>서버</a:t>
            </a:r>
            <a:endParaRPr sz="1500" baseline="2777">
              <a:latin typeface="Noto Sans CJK JP Regular"/>
              <a:cs typeface="Noto Sans CJK JP Regular"/>
            </a:endParaRPr>
          </a:p>
        </p:txBody>
      </p:sp>
      <p:sp>
        <p:nvSpPr>
          <p:cNvPr id="99" name="object 62"/>
          <p:cNvSpPr txBox="1"/>
          <p:nvPr/>
        </p:nvSpPr>
        <p:spPr>
          <a:xfrm>
            <a:off x="10158934" y="3437713"/>
            <a:ext cx="1852295" cy="13227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99160" algn="ctr">
              <a:lnSpc>
                <a:spcPts val="1110"/>
              </a:lnSpc>
              <a:spcBef>
                <a:spcPts val="60"/>
              </a:spcBef>
            </a:pPr>
            <a:r>
              <a:rPr sz="1000" spc="100">
                <a:latin typeface="Noto Sans CJK JP Regular"/>
                <a:cs typeface="Noto Sans CJK JP Regular"/>
              </a:rPr>
              <a:t>서비스</a:t>
            </a:r>
            <a:endParaRPr sz="1000">
              <a:latin typeface="Noto Sans CJK JP Regular"/>
              <a:cs typeface="Noto Sans CJK JP Regular"/>
            </a:endParaRPr>
          </a:p>
          <a:p>
            <a:pPr marL="45085">
              <a:lnSpc>
                <a:spcPts val="990"/>
              </a:lnSpc>
            </a:pPr>
            <a:r>
              <a:rPr sz="900" spc="55">
                <a:latin typeface="Times New Roman"/>
                <a:cs typeface="Times New Roman"/>
              </a:rPr>
              <a:t>DS</a:t>
            </a:r>
            <a:r>
              <a:rPr sz="900" spc="25">
                <a:latin typeface="Times New Roman"/>
                <a:cs typeface="Times New Roman"/>
              </a:rPr>
              <a:t> </a:t>
            </a:r>
            <a:r>
              <a:rPr sz="900" spc="40">
                <a:latin typeface="Times New Roman"/>
                <a:cs typeface="Times New Roman"/>
              </a:rPr>
              <a:t>Mart</a:t>
            </a:r>
            <a:endParaRPr sz="900">
              <a:latin typeface="Times New Roman"/>
              <a:cs typeface="Times New Roman"/>
            </a:endParaRPr>
          </a:p>
          <a:p>
            <a:pPr marL="901065" algn="ctr">
              <a:lnSpc>
                <a:spcPct val="100000"/>
              </a:lnSpc>
              <a:spcBef>
                <a:spcPts val="380"/>
              </a:spcBef>
            </a:pPr>
            <a:r>
              <a:rPr sz="800" spc="20">
                <a:solidFill>
                  <a:srgbClr val="595959"/>
                </a:solidFill>
                <a:latin typeface="Times New Roman"/>
                <a:cs typeface="Times New Roman"/>
              </a:rPr>
              <a:t>DQMF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tabLst>
                <a:tab pos="1052830" algn="l"/>
              </a:tabLst>
            </a:pPr>
            <a:r>
              <a:rPr sz="1350" spc="-30" baseline="-37037">
                <a:latin typeface="Times New Roman"/>
                <a:cs typeface="Times New Roman"/>
              </a:rPr>
              <a:t>AML</a:t>
            </a:r>
            <a:r>
              <a:rPr sz="1350" spc="82" baseline="-37037">
                <a:latin typeface="Times New Roman"/>
                <a:cs typeface="Times New Roman"/>
              </a:rPr>
              <a:t> </a:t>
            </a:r>
            <a:r>
              <a:rPr sz="1350" spc="44" baseline="-37037">
                <a:latin typeface="Times New Roman"/>
                <a:cs typeface="Times New Roman"/>
              </a:rPr>
              <a:t>DB	</a:t>
            </a:r>
            <a:r>
              <a:rPr sz="800" spc="80">
                <a:solidFill>
                  <a:srgbClr val="595959"/>
                </a:solidFill>
                <a:latin typeface="Noto Sans CJK JP Regular"/>
                <a:cs typeface="Noto Sans CJK JP Regular"/>
              </a:rPr>
              <a:t>시나리오</a:t>
            </a:r>
            <a:r>
              <a:rPr sz="800" spc="15">
                <a:solidFill>
                  <a:srgbClr val="595959"/>
                </a:solidFill>
                <a:latin typeface="Noto Sans CJK JP Regular"/>
                <a:cs typeface="Noto Sans CJK JP Regular"/>
              </a:rPr>
              <a:t> </a:t>
            </a:r>
            <a:r>
              <a:rPr sz="800" spc="80">
                <a:solidFill>
                  <a:srgbClr val="595959"/>
                </a:solidFill>
                <a:latin typeface="Noto Sans CJK JP Regular"/>
                <a:cs typeface="Noto Sans CJK JP Regular"/>
              </a:rPr>
              <a:t>추출</a:t>
            </a:r>
            <a:endParaRPr sz="800">
              <a:latin typeface="Noto Sans CJK JP Regular"/>
              <a:cs typeface="Noto Sans CJK JP Regular"/>
            </a:endParaRPr>
          </a:p>
          <a:p>
            <a:pPr marL="901700" algn="ctr">
              <a:lnSpc>
                <a:spcPct val="100000"/>
              </a:lnSpc>
              <a:spcBef>
                <a:spcPts val="1255"/>
              </a:spcBef>
            </a:pPr>
            <a:r>
              <a:rPr sz="800" spc="55">
                <a:solidFill>
                  <a:srgbClr val="595959"/>
                </a:solidFill>
                <a:latin typeface="Times New Roman"/>
                <a:cs typeface="Times New Roman"/>
              </a:rPr>
              <a:t>SAR</a:t>
            </a:r>
            <a:r>
              <a:rPr sz="800" spc="55">
                <a:solidFill>
                  <a:srgbClr val="595959"/>
                </a:solidFill>
                <a:latin typeface="Noto Sans CJK JP Regular"/>
                <a:cs typeface="Noto Sans CJK JP Regular"/>
              </a:rPr>
              <a:t>보고</a:t>
            </a:r>
            <a:r>
              <a:rPr sz="800" spc="20">
                <a:solidFill>
                  <a:srgbClr val="595959"/>
                </a:solidFill>
                <a:latin typeface="Noto Sans CJK JP Regular"/>
                <a:cs typeface="Noto Sans CJK JP Regular"/>
              </a:rPr>
              <a:t> </a:t>
            </a:r>
            <a:r>
              <a:rPr sz="800" spc="80">
                <a:solidFill>
                  <a:srgbClr val="595959"/>
                </a:solidFill>
                <a:latin typeface="Noto Sans CJK JP Regular"/>
                <a:cs typeface="Noto Sans CJK JP Regular"/>
              </a:rPr>
              <a:t>계좌명세</a:t>
            </a:r>
            <a:endParaRPr sz="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908050" algn="l"/>
              </a:tabLst>
            </a:pPr>
            <a:r>
              <a:rPr sz="1350" spc="-30" baseline="24691">
                <a:latin typeface="Times New Roman"/>
                <a:cs typeface="Times New Roman"/>
              </a:rPr>
              <a:t>AML</a:t>
            </a:r>
            <a:r>
              <a:rPr sz="1350" spc="82" baseline="24691">
                <a:latin typeface="Times New Roman"/>
                <a:cs typeface="Times New Roman"/>
              </a:rPr>
              <a:t> </a:t>
            </a:r>
            <a:r>
              <a:rPr sz="1350" spc="60" baseline="24691">
                <a:latin typeface="Times New Roman"/>
                <a:cs typeface="Times New Roman"/>
              </a:rPr>
              <a:t>Mart	</a:t>
            </a:r>
            <a:r>
              <a:rPr sz="800" spc="80">
                <a:solidFill>
                  <a:srgbClr val="595959"/>
                </a:solidFill>
                <a:latin typeface="Times New Roman"/>
                <a:cs typeface="Times New Roman"/>
              </a:rPr>
              <a:t>Batch </a:t>
            </a:r>
            <a:r>
              <a:rPr sz="800" spc="110">
                <a:solidFill>
                  <a:srgbClr val="595959"/>
                </a:solidFill>
                <a:latin typeface="Times New Roman"/>
                <a:cs typeface="Times New Roman"/>
              </a:rPr>
              <a:t>Job</a:t>
            </a:r>
            <a:r>
              <a:rPr sz="800" spc="-1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800" spc="80">
                <a:solidFill>
                  <a:srgbClr val="595959"/>
                </a:solidFill>
                <a:latin typeface="Noto Sans CJK JP Regular"/>
                <a:cs typeface="Noto Sans CJK JP Regular"/>
              </a:rPr>
              <a:t>스케츌러</a:t>
            </a:r>
            <a:endParaRPr sz="800">
              <a:latin typeface="Noto Sans CJK JP Regular"/>
              <a:cs typeface="Noto Sans CJK JP Regular"/>
            </a:endParaRPr>
          </a:p>
        </p:txBody>
      </p:sp>
      <p:sp>
        <p:nvSpPr>
          <p:cNvPr id="100" name="object 63"/>
          <p:cNvSpPr txBox="1"/>
          <p:nvPr/>
        </p:nvSpPr>
        <p:spPr>
          <a:xfrm>
            <a:off x="3799100" y="3019819"/>
            <a:ext cx="11938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6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2" name="object 65"/>
          <p:cNvSpPr txBox="1"/>
          <p:nvPr/>
        </p:nvSpPr>
        <p:spPr>
          <a:xfrm>
            <a:off x="579436" y="3019819"/>
            <a:ext cx="10668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000" spc="1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3" name="object 66"/>
          <p:cNvSpPr txBox="1"/>
          <p:nvPr/>
        </p:nvSpPr>
        <p:spPr>
          <a:xfrm>
            <a:off x="6894629" y="6152459"/>
            <a:ext cx="314325" cy="336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" marR="5080" indent="-21590">
              <a:lnSpc>
                <a:spcPct val="102000"/>
              </a:lnSpc>
              <a:spcBef>
                <a:spcPts val="95"/>
              </a:spcBef>
            </a:pPr>
            <a:r>
              <a:rPr sz="1000" spc="60">
                <a:latin typeface="Times New Roman"/>
                <a:cs typeface="Times New Roman"/>
              </a:rPr>
              <a:t>C</a:t>
            </a:r>
            <a:r>
              <a:rPr sz="1000" spc="10">
                <a:latin typeface="Times New Roman"/>
                <a:cs typeface="Times New Roman"/>
              </a:rPr>
              <a:t>T</a:t>
            </a:r>
            <a:r>
              <a:rPr sz="1000" spc="60">
                <a:latin typeface="Times New Roman"/>
                <a:cs typeface="Times New Roman"/>
              </a:rPr>
              <a:t>R</a:t>
            </a:r>
            <a:r>
              <a:rPr sz="1000">
                <a:latin typeface="Times New Roman"/>
                <a:cs typeface="Times New Roman"/>
              </a:rPr>
              <a:t>/  </a:t>
            </a:r>
            <a:r>
              <a:rPr sz="1000" spc="65">
                <a:latin typeface="Times New Roman"/>
                <a:cs typeface="Times New Roman"/>
              </a:rPr>
              <a:t>STR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4" name="object 68"/>
          <p:cNvSpPr txBox="1"/>
          <p:nvPr/>
        </p:nvSpPr>
        <p:spPr>
          <a:xfrm>
            <a:off x="6851935" y="5812530"/>
            <a:ext cx="109537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447675" algn="l"/>
                <a:tab pos="791845" algn="l"/>
              </a:tabLst>
            </a:pPr>
            <a:r>
              <a:rPr sz="800" spc="90">
                <a:solidFill>
                  <a:srgbClr val="808080"/>
                </a:solidFill>
                <a:latin typeface="Times New Roman"/>
                <a:cs typeface="Times New Roman"/>
              </a:rPr>
              <a:t>SS</a:t>
            </a:r>
            <a:r>
              <a:rPr sz="800" spc="10">
                <a:solidFill>
                  <a:srgbClr val="808080"/>
                </a:solidFill>
                <a:latin typeface="Times New Roman"/>
                <a:cs typeface="Times New Roman"/>
              </a:rPr>
              <a:t>H</a:t>
            </a:r>
            <a:r>
              <a:rPr sz="800">
                <a:solidFill>
                  <a:srgbClr val="808080"/>
                </a:solidFill>
                <a:latin typeface="Times New Roman"/>
                <a:cs typeface="Times New Roman"/>
              </a:rPr>
              <a:t>	</a:t>
            </a:r>
            <a:r>
              <a:rPr sz="800" spc="55">
                <a:solidFill>
                  <a:srgbClr val="595959"/>
                </a:solidFill>
                <a:latin typeface="Times New Roman"/>
                <a:cs typeface="Times New Roman"/>
              </a:rPr>
              <a:t>F</a:t>
            </a:r>
            <a:r>
              <a:rPr sz="800" spc="2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sz="800" spc="95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sz="80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1200" spc="135" baseline="3472">
                <a:solidFill>
                  <a:srgbClr val="595959"/>
                </a:solidFill>
                <a:latin typeface="Times New Roman"/>
                <a:cs typeface="Times New Roman"/>
              </a:rPr>
              <a:t>S</a:t>
            </a:r>
            <a:r>
              <a:rPr sz="1200" spc="-44" baseline="3472">
                <a:solidFill>
                  <a:srgbClr val="595959"/>
                </a:solidFill>
                <a:latin typeface="Times New Roman"/>
                <a:cs typeface="Times New Roman"/>
              </a:rPr>
              <a:t>M</a:t>
            </a:r>
            <a:r>
              <a:rPr sz="1200" spc="30" baseline="3472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sz="1200" spc="142" baseline="3472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endParaRPr sz="1200" baseline="3472">
              <a:latin typeface="Times New Roman"/>
              <a:cs typeface="Times New Roman"/>
            </a:endParaRPr>
          </a:p>
        </p:txBody>
      </p:sp>
      <p:sp>
        <p:nvSpPr>
          <p:cNvPr id="105" name="object 69"/>
          <p:cNvSpPr txBox="1"/>
          <p:nvPr/>
        </p:nvSpPr>
        <p:spPr>
          <a:xfrm>
            <a:off x="8503931" y="5337067"/>
            <a:ext cx="906144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800" spc="45">
                <a:latin typeface="Times New Roman"/>
                <a:cs typeface="Times New Roman"/>
              </a:rPr>
              <a:t>REST/Web</a:t>
            </a:r>
            <a:r>
              <a:rPr sz="800" spc="-40">
                <a:latin typeface="Times New Roman"/>
                <a:cs typeface="Times New Roman"/>
              </a:rPr>
              <a:t> </a:t>
            </a:r>
            <a:r>
              <a:rPr sz="800" spc="45">
                <a:latin typeface="Times New Roman"/>
                <a:cs typeface="Times New Roman"/>
              </a:rPr>
              <a:t>Service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6" name="object 70"/>
          <p:cNvSpPr txBox="1"/>
          <p:nvPr/>
        </p:nvSpPr>
        <p:spPr>
          <a:xfrm>
            <a:off x="675431" y="4456715"/>
            <a:ext cx="2876550" cy="25019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55880">
              <a:lnSpc>
                <a:spcPts val="630"/>
              </a:lnSpc>
              <a:spcBef>
                <a:spcPts val="35"/>
              </a:spcBef>
            </a:pPr>
            <a:r>
              <a:rPr sz="700" spc="60">
                <a:solidFill>
                  <a:srgbClr val="595959"/>
                </a:solidFill>
                <a:latin typeface="Noto Sans CJK JP Regular"/>
                <a:cs typeface="Noto Sans CJK JP Regular"/>
              </a:rPr>
              <a:t>상시감사</a:t>
            </a:r>
            <a:endParaRPr sz="700">
              <a:latin typeface="Noto Sans CJK JP Regular"/>
              <a:cs typeface="Noto Sans CJK JP Regular"/>
            </a:endParaRPr>
          </a:p>
          <a:p>
            <a:pPr>
              <a:lnSpc>
                <a:spcPts val="630"/>
              </a:lnSpc>
              <a:tabLst>
                <a:tab pos="652145" algn="l"/>
                <a:tab pos="1156335" algn="l"/>
                <a:tab pos="1932305" algn="l"/>
                <a:tab pos="2362200" algn="l"/>
              </a:tabLst>
            </a:pPr>
            <a:r>
              <a:rPr sz="1050" spc="-7" baseline="-35714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1050" spc="89" baseline="-35714">
                <a:solidFill>
                  <a:srgbClr val="595959"/>
                </a:solidFill>
                <a:latin typeface="Noto Sans CJK JP Regular"/>
                <a:cs typeface="Noto Sans CJK JP Regular"/>
              </a:rPr>
              <a:t>보이스피싱</a:t>
            </a:r>
            <a:r>
              <a:rPr sz="1050" baseline="-35714">
                <a:solidFill>
                  <a:srgbClr val="595959"/>
                </a:solidFill>
                <a:latin typeface="Noto Sans CJK JP Regular"/>
                <a:cs typeface="Noto Sans CJK JP Regular"/>
              </a:rPr>
              <a:t>	</a:t>
            </a:r>
            <a:r>
              <a:rPr sz="700" spc="60">
                <a:solidFill>
                  <a:srgbClr val="595959"/>
                </a:solidFill>
                <a:latin typeface="Noto Sans CJK JP Regular"/>
                <a:cs typeface="Noto Sans CJK JP Regular"/>
              </a:rPr>
              <a:t>일상감사</a:t>
            </a:r>
            <a:r>
              <a:rPr sz="700">
                <a:solidFill>
                  <a:srgbClr val="595959"/>
                </a:solidFill>
                <a:latin typeface="Noto Sans CJK JP Regular"/>
                <a:cs typeface="Noto Sans CJK JP Regular"/>
              </a:rPr>
              <a:t>	</a:t>
            </a:r>
            <a:r>
              <a:rPr sz="700" spc="60">
                <a:solidFill>
                  <a:srgbClr val="595959"/>
                </a:solidFill>
                <a:latin typeface="Noto Sans CJK JP Regular"/>
                <a:cs typeface="Noto Sans CJK JP Regular"/>
              </a:rPr>
              <a:t>준법감시보고</a:t>
            </a:r>
            <a:r>
              <a:rPr sz="700">
                <a:solidFill>
                  <a:srgbClr val="595959"/>
                </a:solidFill>
                <a:latin typeface="Noto Sans CJK JP Regular"/>
                <a:cs typeface="Noto Sans CJK JP Regular"/>
              </a:rPr>
              <a:t>	</a:t>
            </a:r>
            <a:r>
              <a:rPr sz="700" spc="60">
                <a:solidFill>
                  <a:srgbClr val="595959"/>
                </a:solidFill>
                <a:latin typeface="Noto Sans CJK JP Regular"/>
                <a:cs typeface="Noto Sans CJK JP Regular"/>
              </a:rPr>
              <a:t>민원</a:t>
            </a:r>
            <a:r>
              <a:rPr sz="700">
                <a:solidFill>
                  <a:srgbClr val="595959"/>
                </a:solidFill>
                <a:latin typeface="Noto Sans CJK JP Regular"/>
                <a:cs typeface="Noto Sans CJK JP Regular"/>
              </a:rPr>
              <a:t>	</a:t>
            </a:r>
            <a:r>
              <a:rPr sz="700" spc="40">
                <a:solidFill>
                  <a:srgbClr val="595959"/>
                </a:solidFill>
                <a:latin typeface="Times New Roman"/>
                <a:cs typeface="Times New Roman"/>
              </a:rPr>
              <a:t>F</a:t>
            </a:r>
            <a:r>
              <a:rPr sz="700" spc="-15">
                <a:solidFill>
                  <a:srgbClr val="595959"/>
                </a:solidFill>
                <a:latin typeface="Times New Roman"/>
                <a:cs typeface="Times New Roman"/>
              </a:rPr>
              <a:t>AT</a:t>
            </a:r>
            <a:r>
              <a:rPr sz="700" spc="45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sz="700" spc="-2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sz="700" spc="-5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700" spc="45">
                <a:solidFill>
                  <a:srgbClr val="595959"/>
                </a:solidFill>
                <a:latin typeface="Times New Roman"/>
                <a:cs typeface="Times New Roman"/>
              </a:rPr>
              <a:t>CR</a:t>
            </a:r>
            <a:r>
              <a:rPr sz="700" spc="80">
                <a:solidFill>
                  <a:srgbClr val="595959"/>
                </a:solidFill>
                <a:latin typeface="Times New Roman"/>
                <a:cs typeface="Times New Roman"/>
              </a:rPr>
              <a:t>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7" name="object 71"/>
          <p:cNvSpPr txBox="1"/>
          <p:nvPr/>
        </p:nvSpPr>
        <p:spPr>
          <a:xfrm>
            <a:off x="577918" y="4391456"/>
            <a:ext cx="10668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000" spc="1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8" name="object 72"/>
          <p:cNvSpPr txBox="1"/>
          <p:nvPr/>
        </p:nvSpPr>
        <p:spPr>
          <a:xfrm>
            <a:off x="8814784" y="6396218"/>
            <a:ext cx="46926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35">
                <a:latin typeface="Times New Roman"/>
                <a:cs typeface="Times New Roman"/>
              </a:rPr>
              <a:t>Trx.</a:t>
            </a:r>
            <a:r>
              <a:rPr sz="900" spc="-35">
                <a:latin typeface="Times New Roman"/>
                <a:cs typeface="Times New Roman"/>
              </a:rPr>
              <a:t> </a:t>
            </a:r>
            <a:r>
              <a:rPr sz="900" spc="65">
                <a:latin typeface="Times New Roman"/>
                <a:cs typeface="Times New Roman"/>
              </a:rPr>
              <a:t>Log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9" name="object 73"/>
          <p:cNvSpPr txBox="1"/>
          <p:nvPr/>
        </p:nvSpPr>
        <p:spPr>
          <a:xfrm>
            <a:off x="8246344" y="6321496"/>
            <a:ext cx="471170" cy="30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marR="5080" indent="-142240">
              <a:lnSpc>
                <a:spcPct val="101099"/>
              </a:lnSpc>
              <a:spcBef>
                <a:spcPts val="100"/>
              </a:spcBef>
            </a:pPr>
            <a:r>
              <a:rPr sz="900" spc="-20">
                <a:latin typeface="Times New Roman"/>
                <a:cs typeface="Times New Roman"/>
              </a:rPr>
              <a:t>A</a:t>
            </a:r>
            <a:r>
              <a:rPr sz="900" spc="95">
                <a:latin typeface="Times New Roman"/>
                <a:cs typeface="Times New Roman"/>
              </a:rPr>
              <a:t>cc</a:t>
            </a:r>
            <a:r>
              <a:rPr sz="900" spc="105">
                <a:latin typeface="Times New Roman"/>
                <a:cs typeface="Times New Roman"/>
              </a:rPr>
              <a:t>o</a:t>
            </a:r>
            <a:r>
              <a:rPr sz="900" spc="95">
                <a:latin typeface="Times New Roman"/>
                <a:cs typeface="Times New Roman"/>
              </a:rPr>
              <a:t>u</a:t>
            </a:r>
            <a:r>
              <a:rPr sz="900" spc="105">
                <a:latin typeface="Times New Roman"/>
                <a:cs typeface="Times New Roman"/>
              </a:rPr>
              <a:t>n</a:t>
            </a:r>
            <a:r>
              <a:rPr sz="900" spc="50">
                <a:latin typeface="Times New Roman"/>
                <a:cs typeface="Times New Roman"/>
              </a:rPr>
              <a:t>t  </a:t>
            </a:r>
            <a:r>
              <a:rPr sz="900" spc="35">
                <a:latin typeface="Times New Roman"/>
                <a:cs typeface="Times New Roman"/>
              </a:rPr>
              <a:t>Trx.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0" name="object 76"/>
          <p:cNvSpPr/>
          <p:nvPr/>
        </p:nvSpPr>
        <p:spPr>
          <a:xfrm>
            <a:off x="10125408" y="3758695"/>
            <a:ext cx="594496" cy="33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77"/>
          <p:cNvSpPr/>
          <p:nvPr/>
        </p:nvSpPr>
        <p:spPr>
          <a:xfrm>
            <a:off x="10113285" y="3458501"/>
            <a:ext cx="618744" cy="3383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78"/>
          <p:cNvSpPr/>
          <p:nvPr/>
        </p:nvSpPr>
        <p:spPr>
          <a:xfrm>
            <a:off x="10117857" y="3463072"/>
            <a:ext cx="609600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79"/>
          <p:cNvSpPr/>
          <p:nvPr/>
        </p:nvSpPr>
        <p:spPr>
          <a:xfrm>
            <a:off x="10113285" y="3458501"/>
            <a:ext cx="619125" cy="337820"/>
          </a:xfrm>
          <a:custGeom>
            <a:avLst/>
            <a:gdLst/>
            <a:ahLst/>
            <a:cxnLst/>
            <a:rect l="l" t="t" r="r" b="b"/>
            <a:pathLst>
              <a:path w="619125" h="337820">
                <a:moveTo>
                  <a:pt x="12192" y="294640"/>
                </a:moveTo>
                <a:lnTo>
                  <a:pt x="0" y="294640"/>
                </a:lnTo>
                <a:lnTo>
                  <a:pt x="0" y="40640"/>
                </a:lnTo>
                <a:lnTo>
                  <a:pt x="1524" y="40640"/>
                </a:lnTo>
                <a:lnTo>
                  <a:pt x="4572" y="35560"/>
                </a:lnTo>
                <a:lnTo>
                  <a:pt x="4572" y="34290"/>
                </a:lnTo>
                <a:lnTo>
                  <a:pt x="6096" y="34290"/>
                </a:lnTo>
                <a:lnTo>
                  <a:pt x="12192" y="29210"/>
                </a:lnTo>
                <a:lnTo>
                  <a:pt x="21336" y="26670"/>
                </a:lnTo>
                <a:lnTo>
                  <a:pt x="33528" y="21590"/>
                </a:lnTo>
                <a:lnTo>
                  <a:pt x="41148" y="20320"/>
                </a:lnTo>
                <a:lnTo>
                  <a:pt x="47244" y="19050"/>
                </a:lnTo>
                <a:lnTo>
                  <a:pt x="56388" y="17780"/>
                </a:lnTo>
                <a:lnTo>
                  <a:pt x="73152" y="12700"/>
                </a:lnTo>
                <a:lnTo>
                  <a:pt x="92964" y="11430"/>
                </a:lnTo>
                <a:lnTo>
                  <a:pt x="138684" y="5080"/>
                </a:lnTo>
                <a:lnTo>
                  <a:pt x="248412" y="0"/>
                </a:lnTo>
                <a:lnTo>
                  <a:pt x="370332" y="0"/>
                </a:lnTo>
                <a:lnTo>
                  <a:pt x="480060" y="5080"/>
                </a:lnTo>
                <a:lnTo>
                  <a:pt x="504444" y="8890"/>
                </a:lnTo>
                <a:lnTo>
                  <a:pt x="278892" y="8890"/>
                </a:lnTo>
                <a:lnTo>
                  <a:pt x="248412" y="10160"/>
                </a:lnTo>
                <a:lnTo>
                  <a:pt x="219456" y="10160"/>
                </a:lnTo>
                <a:lnTo>
                  <a:pt x="164592" y="12700"/>
                </a:lnTo>
                <a:lnTo>
                  <a:pt x="140208" y="16510"/>
                </a:lnTo>
                <a:lnTo>
                  <a:pt x="115824" y="17780"/>
                </a:lnTo>
                <a:lnTo>
                  <a:pt x="94488" y="20320"/>
                </a:lnTo>
                <a:lnTo>
                  <a:pt x="74676" y="24130"/>
                </a:lnTo>
                <a:lnTo>
                  <a:pt x="57912" y="26670"/>
                </a:lnTo>
                <a:lnTo>
                  <a:pt x="42672" y="29210"/>
                </a:lnTo>
                <a:lnTo>
                  <a:pt x="30480" y="33020"/>
                </a:lnTo>
                <a:lnTo>
                  <a:pt x="25908" y="34290"/>
                </a:lnTo>
                <a:lnTo>
                  <a:pt x="21336" y="38100"/>
                </a:lnTo>
                <a:lnTo>
                  <a:pt x="16764" y="39370"/>
                </a:lnTo>
                <a:lnTo>
                  <a:pt x="10668" y="41910"/>
                </a:lnTo>
                <a:lnTo>
                  <a:pt x="12192" y="41910"/>
                </a:lnTo>
                <a:lnTo>
                  <a:pt x="11176" y="43180"/>
                </a:lnTo>
                <a:lnTo>
                  <a:pt x="9144" y="43180"/>
                </a:lnTo>
                <a:lnTo>
                  <a:pt x="9144" y="48260"/>
                </a:lnTo>
                <a:lnTo>
                  <a:pt x="1524" y="48260"/>
                </a:lnTo>
                <a:lnTo>
                  <a:pt x="1524" y="49530"/>
                </a:lnTo>
                <a:lnTo>
                  <a:pt x="3048" y="50800"/>
                </a:lnTo>
                <a:lnTo>
                  <a:pt x="3048" y="53340"/>
                </a:lnTo>
                <a:lnTo>
                  <a:pt x="4572" y="54610"/>
                </a:lnTo>
                <a:lnTo>
                  <a:pt x="6096" y="54610"/>
                </a:lnTo>
                <a:lnTo>
                  <a:pt x="9144" y="57150"/>
                </a:lnTo>
                <a:lnTo>
                  <a:pt x="9144" y="292100"/>
                </a:lnTo>
                <a:lnTo>
                  <a:pt x="9906" y="292100"/>
                </a:lnTo>
                <a:lnTo>
                  <a:pt x="10668" y="293370"/>
                </a:lnTo>
                <a:lnTo>
                  <a:pt x="12192" y="294640"/>
                </a:lnTo>
                <a:close/>
              </a:path>
              <a:path w="619125" h="337820">
                <a:moveTo>
                  <a:pt x="609600" y="45720"/>
                </a:moveTo>
                <a:lnTo>
                  <a:pt x="606552" y="41910"/>
                </a:lnTo>
                <a:lnTo>
                  <a:pt x="608076" y="41910"/>
                </a:lnTo>
                <a:lnTo>
                  <a:pt x="598932" y="38100"/>
                </a:lnTo>
                <a:lnTo>
                  <a:pt x="560832" y="26670"/>
                </a:lnTo>
                <a:lnTo>
                  <a:pt x="544068" y="24130"/>
                </a:lnTo>
                <a:lnTo>
                  <a:pt x="524256" y="20320"/>
                </a:lnTo>
                <a:lnTo>
                  <a:pt x="502920" y="17780"/>
                </a:lnTo>
                <a:lnTo>
                  <a:pt x="480060" y="16510"/>
                </a:lnTo>
                <a:lnTo>
                  <a:pt x="454152" y="12700"/>
                </a:lnTo>
                <a:lnTo>
                  <a:pt x="399288" y="10160"/>
                </a:lnTo>
                <a:lnTo>
                  <a:pt x="370332" y="10160"/>
                </a:lnTo>
                <a:lnTo>
                  <a:pt x="339852" y="8890"/>
                </a:lnTo>
                <a:lnTo>
                  <a:pt x="504444" y="8890"/>
                </a:lnTo>
                <a:lnTo>
                  <a:pt x="525780" y="11430"/>
                </a:lnTo>
                <a:lnTo>
                  <a:pt x="545592" y="12700"/>
                </a:lnTo>
                <a:lnTo>
                  <a:pt x="562356" y="17780"/>
                </a:lnTo>
                <a:lnTo>
                  <a:pt x="571500" y="19050"/>
                </a:lnTo>
                <a:lnTo>
                  <a:pt x="577596" y="20320"/>
                </a:lnTo>
                <a:lnTo>
                  <a:pt x="585216" y="21590"/>
                </a:lnTo>
                <a:lnTo>
                  <a:pt x="597408" y="26670"/>
                </a:lnTo>
                <a:lnTo>
                  <a:pt x="606552" y="29210"/>
                </a:lnTo>
                <a:lnTo>
                  <a:pt x="609600" y="33020"/>
                </a:lnTo>
                <a:lnTo>
                  <a:pt x="612648" y="34290"/>
                </a:lnTo>
                <a:lnTo>
                  <a:pt x="614172" y="34290"/>
                </a:lnTo>
                <a:lnTo>
                  <a:pt x="614172" y="35560"/>
                </a:lnTo>
                <a:lnTo>
                  <a:pt x="615696" y="38100"/>
                </a:lnTo>
                <a:lnTo>
                  <a:pt x="617220" y="38100"/>
                </a:lnTo>
                <a:lnTo>
                  <a:pt x="617220" y="40640"/>
                </a:lnTo>
                <a:lnTo>
                  <a:pt x="618744" y="40640"/>
                </a:lnTo>
                <a:lnTo>
                  <a:pt x="618744" y="43180"/>
                </a:lnTo>
                <a:lnTo>
                  <a:pt x="609600" y="43180"/>
                </a:lnTo>
                <a:lnTo>
                  <a:pt x="609600" y="45720"/>
                </a:lnTo>
                <a:close/>
              </a:path>
              <a:path w="619125" h="337820">
                <a:moveTo>
                  <a:pt x="9144" y="45720"/>
                </a:moveTo>
                <a:lnTo>
                  <a:pt x="9144" y="43180"/>
                </a:lnTo>
                <a:lnTo>
                  <a:pt x="9753" y="44704"/>
                </a:lnTo>
                <a:lnTo>
                  <a:pt x="9144" y="45720"/>
                </a:lnTo>
                <a:close/>
              </a:path>
              <a:path w="619125" h="337820">
                <a:moveTo>
                  <a:pt x="9753" y="44704"/>
                </a:moveTo>
                <a:lnTo>
                  <a:pt x="9144" y="43180"/>
                </a:lnTo>
                <a:lnTo>
                  <a:pt x="10668" y="43180"/>
                </a:lnTo>
                <a:lnTo>
                  <a:pt x="9753" y="44704"/>
                </a:lnTo>
                <a:close/>
              </a:path>
              <a:path w="619125" h="337820">
                <a:moveTo>
                  <a:pt x="9821" y="44873"/>
                </a:moveTo>
                <a:lnTo>
                  <a:pt x="9753" y="44704"/>
                </a:lnTo>
                <a:lnTo>
                  <a:pt x="10668" y="43180"/>
                </a:lnTo>
                <a:lnTo>
                  <a:pt x="11176" y="43180"/>
                </a:lnTo>
                <a:lnTo>
                  <a:pt x="9821" y="44873"/>
                </a:lnTo>
                <a:close/>
              </a:path>
              <a:path w="619125" h="337820">
                <a:moveTo>
                  <a:pt x="609600" y="57573"/>
                </a:moveTo>
                <a:lnTo>
                  <a:pt x="609600" y="43180"/>
                </a:lnTo>
                <a:lnTo>
                  <a:pt x="618744" y="43180"/>
                </a:lnTo>
                <a:lnTo>
                  <a:pt x="618744" y="48260"/>
                </a:lnTo>
                <a:lnTo>
                  <a:pt x="617220" y="49530"/>
                </a:lnTo>
                <a:lnTo>
                  <a:pt x="617220" y="50800"/>
                </a:lnTo>
                <a:lnTo>
                  <a:pt x="615696" y="50800"/>
                </a:lnTo>
                <a:lnTo>
                  <a:pt x="615696" y="53340"/>
                </a:lnTo>
                <a:lnTo>
                  <a:pt x="614172" y="54610"/>
                </a:lnTo>
                <a:lnTo>
                  <a:pt x="612648" y="54610"/>
                </a:lnTo>
                <a:lnTo>
                  <a:pt x="611124" y="57150"/>
                </a:lnTo>
                <a:lnTo>
                  <a:pt x="609600" y="57573"/>
                </a:lnTo>
                <a:close/>
              </a:path>
              <a:path w="619125" h="337820">
                <a:moveTo>
                  <a:pt x="9144" y="45720"/>
                </a:moveTo>
                <a:lnTo>
                  <a:pt x="9753" y="44704"/>
                </a:lnTo>
                <a:lnTo>
                  <a:pt x="9821" y="44873"/>
                </a:lnTo>
                <a:lnTo>
                  <a:pt x="9144" y="45720"/>
                </a:lnTo>
                <a:close/>
              </a:path>
              <a:path w="619125" h="337820">
                <a:moveTo>
                  <a:pt x="10668" y="46990"/>
                </a:moveTo>
                <a:lnTo>
                  <a:pt x="9144" y="45720"/>
                </a:lnTo>
                <a:lnTo>
                  <a:pt x="9821" y="44873"/>
                </a:lnTo>
                <a:lnTo>
                  <a:pt x="10668" y="46990"/>
                </a:lnTo>
                <a:close/>
              </a:path>
              <a:path w="619125" h="337820">
                <a:moveTo>
                  <a:pt x="400812" y="88900"/>
                </a:moveTo>
                <a:lnTo>
                  <a:pt x="219456" y="88900"/>
                </a:lnTo>
                <a:lnTo>
                  <a:pt x="164592" y="86360"/>
                </a:lnTo>
                <a:lnTo>
                  <a:pt x="92964" y="78740"/>
                </a:lnTo>
                <a:lnTo>
                  <a:pt x="33528" y="67310"/>
                </a:lnTo>
                <a:lnTo>
                  <a:pt x="27432" y="64770"/>
                </a:lnTo>
                <a:lnTo>
                  <a:pt x="21336" y="63500"/>
                </a:lnTo>
                <a:lnTo>
                  <a:pt x="16764" y="62230"/>
                </a:lnTo>
                <a:lnTo>
                  <a:pt x="12192" y="58420"/>
                </a:lnTo>
                <a:lnTo>
                  <a:pt x="9144" y="57150"/>
                </a:lnTo>
                <a:lnTo>
                  <a:pt x="9144" y="45720"/>
                </a:lnTo>
                <a:lnTo>
                  <a:pt x="12192" y="48260"/>
                </a:lnTo>
                <a:lnTo>
                  <a:pt x="13716" y="48260"/>
                </a:lnTo>
                <a:lnTo>
                  <a:pt x="19812" y="53340"/>
                </a:lnTo>
                <a:lnTo>
                  <a:pt x="24384" y="54610"/>
                </a:lnTo>
                <a:lnTo>
                  <a:pt x="36576" y="57150"/>
                </a:lnTo>
                <a:lnTo>
                  <a:pt x="42672" y="59690"/>
                </a:lnTo>
                <a:lnTo>
                  <a:pt x="57912" y="63500"/>
                </a:lnTo>
                <a:lnTo>
                  <a:pt x="74676" y="66040"/>
                </a:lnTo>
                <a:lnTo>
                  <a:pt x="94488" y="69850"/>
                </a:lnTo>
                <a:lnTo>
                  <a:pt x="115824" y="71120"/>
                </a:lnTo>
                <a:lnTo>
                  <a:pt x="190500" y="78740"/>
                </a:lnTo>
                <a:lnTo>
                  <a:pt x="219456" y="78740"/>
                </a:lnTo>
                <a:lnTo>
                  <a:pt x="248412" y="80010"/>
                </a:lnTo>
                <a:lnTo>
                  <a:pt x="278892" y="80010"/>
                </a:lnTo>
                <a:lnTo>
                  <a:pt x="309372" y="81280"/>
                </a:lnTo>
                <a:lnTo>
                  <a:pt x="504444" y="81280"/>
                </a:lnTo>
                <a:lnTo>
                  <a:pt x="455676" y="86360"/>
                </a:lnTo>
                <a:lnTo>
                  <a:pt x="400812" y="88900"/>
                </a:lnTo>
                <a:close/>
              </a:path>
              <a:path w="619125" h="337820">
                <a:moveTo>
                  <a:pt x="11684" y="47413"/>
                </a:moveTo>
                <a:lnTo>
                  <a:pt x="10668" y="46990"/>
                </a:lnTo>
                <a:lnTo>
                  <a:pt x="10668" y="45720"/>
                </a:lnTo>
                <a:lnTo>
                  <a:pt x="11684" y="47413"/>
                </a:lnTo>
                <a:close/>
              </a:path>
              <a:path w="619125" h="337820">
                <a:moveTo>
                  <a:pt x="606552" y="48260"/>
                </a:moveTo>
                <a:lnTo>
                  <a:pt x="608076" y="45720"/>
                </a:lnTo>
                <a:lnTo>
                  <a:pt x="608076" y="46990"/>
                </a:lnTo>
                <a:lnTo>
                  <a:pt x="606552" y="48260"/>
                </a:lnTo>
                <a:close/>
              </a:path>
              <a:path w="619125" h="337820">
                <a:moveTo>
                  <a:pt x="504444" y="81280"/>
                </a:moveTo>
                <a:lnTo>
                  <a:pt x="309372" y="81280"/>
                </a:lnTo>
                <a:lnTo>
                  <a:pt x="339852" y="80010"/>
                </a:lnTo>
                <a:lnTo>
                  <a:pt x="370332" y="80010"/>
                </a:lnTo>
                <a:lnTo>
                  <a:pt x="399288" y="78740"/>
                </a:lnTo>
                <a:lnTo>
                  <a:pt x="428244" y="78740"/>
                </a:lnTo>
                <a:lnTo>
                  <a:pt x="480060" y="73660"/>
                </a:lnTo>
                <a:lnTo>
                  <a:pt x="502920" y="71120"/>
                </a:lnTo>
                <a:lnTo>
                  <a:pt x="524256" y="69850"/>
                </a:lnTo>
                <a:lnTo>
                  <a:pt x="544068" y="66040"/>
                </a:lnTo>
                <a:lnTo>
                  <a:pt x="560832" y="63500"/>
                </a:lnTo>
                <a:lnTo>
                  <a:pt x="576072" y="59690"/>
                </a:lnTo>
                <a:lnTo>
                  <a:pt x="582168" y="57150"/>
                </a:lnTo>
                <a:lnTo>
                  <a:pt x="594360" y="54610"/>
                </a:lnTo>
                <a:lnTo>
                  <a:pt x="597408" y="53340"/>
                </a:lnTo>
                <a:lnTo>
                  <a:pt x="601980" y="50800"/>
                </a:lnTo>
                <a:lnTo>
                  <a:pt x="605028" y="49530"/>
                </a:lnTo>
                <a:lnTo>
                  <a:pt x="609600" y="45720"/>
                </a:lnTo>
                <a:lnTo>
                  <a:pt x="609600" y="57573"/>
                </a:lnTo>
                <a:lnTo>
                  <a:pt x="606552" y="58420"/>
                </a:lnTo>
                <a:lnTo>
                  <a:pt x="601980" y="62230"/>
                </a:lnTo>
                <a:lnTo>
                  <a:pt x="597408" y="63500"/>
                </a:lnTo>
                <a:lnTo>
                  <a:pt x="591312" y="64770"/>
                </a:lnTo>
                <a:lnTo>
                  <a:pt x="579120" y="69850"/>
                </a:lnTo>
                <a:lnTo>
                  <a:pt x="571500" y="71120"/>
                </a:lnTo>
                <a:lnTo>
                  <a:pt x="562356" y="72390"/>
                </a:lnTo>
                <a:lnTo>
                  <a:pt x="545592" y="76200"/>
                </a:lnTo>
                <a:lnTo>
                  <a:pt x="504444" y="81280"/>
                </a:lnTo>
                <a:close/>
              </a:path>
              <a:path w="619125" h="337820">
                <a:moveTo>
                  <a:pt x="12192" y="48260"/>
                </a:moveTo>
                <a:lnTo>
                  <a:pt x="10668" y="46990"/>
                </a:lnTo>
                <a:lnTo>
                  <a:pt x="11684" y="47413"/>
                </a:lnTo>
                <a:lnTo>
                  <a:pt x="12192" y="48260"/>
                </a:lnTo>
                <a:close/>
              </a:path>
              <a:path w="619125" h="337820">
                <a:moveTo>
                  <a:pt x="13716" y="48260"/>
                </a:moveTo>
                <a:lnTo>
                  <a:pt x="12192" y="48260"/>
                </a:lnTo>
                <a:lnTo>
                  <a:pt x="11684" y="47413"/>
                </a:lnTo>
                <a:lnTo>
                  <a:pt x="13716" y="48260"/>
                </a:lnTo>
                <a:close/>
              </a:path>
              <a:path w="619125" h="337820">
                <a:moveTo>
                  <a:pt x="9144" y="57150"/>
                </a:moveTo>
                <a:lnTo>
                  <a:pt x="6096" y="54610"/>
                </a:lnTo>
                <a:lnTo>
                  <a:pt x="4572" y="54610"/>
                </a:lnTo>
                <a:lnTo>
                  <a:pt x="3048" y="53340"/>
                </a:lnTo>
                <a:lnTo>
                  <a:pt x="3048" y="50800"/>
                </a:lnTo>
                <a:lnTo>
                  <a:pt x="1524" y="49530"/>
                </a:lnTo>
                <a:lnTo>
                  <a:pt x="1524" y="48260"/>
                </a:lnTo>
                <a:lnTo>
                  <a:pt x="9144" y="48260"/>
                </a:lnTo>
                <a:lnTo>
                  <a:pt x="9144" y="57150"/>
                </a:lnTo>
                <a:close/>
              </a:path>
              <a:path w="619125" h="337820">
                <a:moveTo>
                  <a:pt x="618744" y="293370"/>
                </a:moveTo>
                <a:lnTo>
                  <a:pt x="609600" y="293370"/>
                </a:lnTo>
                <a:lnTo>
                  <a:pt x="609600" y="57573"/>
                </a:lnTo>
                <a:lnTo>
                  <a:pt x="611124" y="57150"/>
                </a:lnTo>
                <a:lnTo>
                  <a:pt x="612648" y="54610"/>
                </a:lnTo>
                <a:lnTo>
                  <a:pt x="614172" y="54610"/>
                </a:lnTo>
                <a:lnTo>
                  <a:pt x="615696" y="53340"/>
                </a:lnTo>
                <a:lnTo>
                  <a:pt x="615696" y="50800"/>
                </a:lnTo>
                <a:lnTo>
                  <a:pt x="617220" y="50800"/>
                </a:lnTo>
                <a:lnTo>
                  <a:pt x="617220" y="49530"/>
                </a:lnTo>
                <a:lnTo>
                  <a:pt x="618744" y="48260"/>
                </a:lnTo>
                <a:lnTo>
                  <a:pt x="618744" y="293370"/>
                </a:lnTo>
                <a:close/>
              </a:path>
              <a:path w="619125" h="337820">
                <a:moveTo>
                  <a:pt x="341376" y="91440"/>
                </a:moveTo>
                <a:lnTo>
                  <a:pt x="278892" y="91440"/>
                </a:lnTo>
                <a:lnTo>
                  <a:pt x="248412" y="88900"/>
                </a:lnTo>
                <a:lnTo>
                  <a:pt x="370332" y="88900"/>
                </a:lnTo>
                <a:lnTo>
                  <a:pt x="341376" y="91440"/>
                </a:lnTo>
                <a:close/>
              </a:path>
              <a:path w="619125" h="337820">
                <a:moveTo>
                  <a:pt x="9906" y="292100"/>
                </a:moveTo>
                <a:lnTo>
                  <a:pt x="9144" y="292100"/>
                </a:lnTo>
                <a:lnTo>
                  <a:pt x="9144" y="290830"/>
                </a:lnTo>
                <a:lnTo>
                  <a:pt x="9906" y="292100"/>
                </a:lnTo>
                <a:close/>
              </a:path>
              <a:path w="619125" h="337820">
                <a:moveTo>
                  <a:pt x="518668" y="326390"/>
                </a:moveTo>
                <a:lnTo>
                  <a:pt x="370332" y="326390"/>
                </a:lnTo>
                <a:lnTo>
                  <a:pt x="480060" y="321310"/>
                </a:lnTo>
                <a:lnTo>
                  <a:pt x="502920" y="317500"/>
                </a:lnTo>
                <a:lnTo>
                  <a:pt x="524256" y="316230"/>
                </a:lnTo>
                <a:lnTo>
                  <a:pt x="544068" y="313690"/>
                </a:lnTo>
                <a:lnTo>
                  <a:pt x="560832" y="309880"/>
                </a:lnTo>
                <a:lnTo>
                  <a:pt x="568452" y="308610"/>
                </a:lnTo>
                <a:lnTo>
                  <a:pt x="576072" y="306070"/>
                </a:lnTo>
                <a:lnTo>
                  <a:pt x="598932" y="299720"/>
                </a:lnTo>
                <a:lnTo>
                  <a:pt x="605028" y="295910"/>
                </a:lnTo>
                <a:lnTo>
                  <a:pt x="608076" y="293370"/>
                </a:lnTo>
                <a:lnTo>
                  <a:pt x="609600" y="290830"/>
                </a:lnTo>
                <a:lnTo>
                  <a:pt x="609600" y="293370"/>
                </a:lnTo>
                <a:lnTo>
                  <a:pt x="618744" y="293370"/>
                </a:lnTo>
                <a:lnTo>
                  <a:pt x="618744" y="294640"/>
                </a:lnTo>
                <a:lnTo>
                  <a:pt x="617220" y="295910"/>
                </a:lnTo>
                <a:lnTo>
                  <a:pt x="617220" y="298450"/>
                </a:lnTo>
                <a:lnTo>
                  <a:pt x="615696" y="298450"/>
                </a:lnTo>
                <a:lnTo>
                  <a:pt x="615696" y="299720"/>
                </a:lnTo>
                <a:lnTo>
                  <a:pt x="614172" y="300990"/>
                </a:lnTo>
                <a:lnTo>
                  <a:pt x="612648" y="300990"/>
                </a:lnTo>
                <a:lnTo>
                  <a:pt x="611124" y="304800"/>
                </a:lnTo>
                <a:lnTo>
                  <a:pt x="606552" y="306070"/>
                </a:lnTo>
                <a:lnTo>
                  <a:pt x="601980" y="308610"/>
                </a:lnTo>
                <a:lnTo>
                  <a:pt x="597408" y="309880"/>
                </a:lnTo>
                <a:lnTo>
                  <a:pt x="585216" y="313690"/>
                </a:lnTo>
                <a:lnTo>
                  <a:pt x="579120" y="316230"/>
                </a:lnTo>
                <a:lnTo>
                  <a:pt x="571500" y="317500"/>
                </a:lnTo>
                <a:lnTo>
                  <a:pt x="562356" y="320040"/>
                </a:lnTo>
                <a:lnTo>
                  <a:pt x="545592" y="322580"/>
                </a:lnTo>
                <a:lnTo>
                  <a:pt x="525780" y="325120"/>
                </a:lnTo>
                <a:lnTo>
                  <a:pt x="518668" y="326390"/>
                </a:lnTo>
                <a:close/>
              </a:path>
              <a:path w="619125" h="337820">
                <a:moveTo>
                  <a:pt x="11684" y="293793"/>
                </a:moveTo>
                <a:lnTo>
                  <a:pt x="10668" y="293370"/>
                </a:lnTo>
                <a:lnTo>
                  <a:pt x="10668" y="292100"/>
                </a:lnTo>
                <a:lnTo>
                  <a:pt x="11684" y="293793"/>
                </a:lnTo>
                <a:close/>
              </a:path>
              <a:path w="619125" h="337820">
                <a:moveTo>
                  <a:pt x="606552" y="294640"/>
                </a:moveTo>
                <a:lnTo>
                  <a:pt x="608076" y="292100"/>
                </a:lnTo>
                <a:lnTo>
                  <a:pt x="608076" y="293370"/>
                </a:lnTo>
                <a:lnTo>
                  <a:pt x="606552" y="294640"/>
                </a:lnTo>
                <a:close/>
              </a:path>
              <a:path w="619125" h="337820">
                <a:moveTo>
                  <a:pt x="12192" y="294640"/>
                </a:moveTo>
                <a:lnTo>
                  <a:pt x="10668" y="293370"/>
                </a:lnTo>
                <a:lnTo>
                  <a:pt x="11684" y="293793"/>
                </a:lnTo>
                <a:lnTo>
                  <a:pt x="12192" y="294640"/>
                </a:lnTo>
                <a:close/>
              </a:path>
              <a:path w="619125" h="337820">
                <a:moveTo>
                  <a:pt x="400812" y="336550"/>
                </a:moveTo>
                <a:lnTo>
                  <a:pt x="219456" y="336550"/>
                </a:lnTo>
                <a:lnTo>
                  <a:pt x="190500" y="334010"/>
                </a:lnTo>
                <a:lnTo>
                  <a:pt x="164592" y="332740"/>
                </a:lnTo>
                <a:lnTo>
                  <a:pt x="138684" y="330200"/>
                </a:lnTo>
                <a:lnTo>
                  <a:pt x="115824" y="328930"/>
                </a:lnTo>
                <a:lnTo>
                  <a:pt x="92964" y="325120"/>
                </a:lnTo>
                <a:lnTo>
                  <a:pt x="73152" y="322580"/>
                </a:lnTo>
                <a:lnTo>
                  <a:pt x="56388" y="320040"/>
                </a:lnTo>
                <a:lnTo>
                  <a:pt x="41148" y="316230"/>
                </a:lnTo>
                <a:lnTo>
                  <a:pt x="33528" y="313690"/>
                </a:lnTo>
                <a:lnTo>
                  <a:pt x="21336" y="309880"/>
                </a:lnTo>
                <a:lnTo>
                  <a:pt x="16764" y="308610"/>
                </a:lnTo>
                <a:lnTo>
                  <a:pt x="12192" y="306070"/>
                </a:lnTo>
                <a:lnTo>
                  <a:pt x="9144" y="304800"/>
                </a:lnTo>
                <a:lnTo>
                  <a:pt x="6096" y="300990"/>
                </a:lnTo>
                <a:lnTo>
                  <a:pt x="4572" y="300990"/>
                </a:lnTo>
                <a:lnTo>
                  <a:pt x="3048" y="299720"/>
                </a:lnTo>
                <a:lnTo>
                  <a:pt x="3048" y="298450"/>
                </a:lnTo>
                <a:lnTo>
                  <a:pt x="1524" y="295910"/>
                </a:lnTo>
                <a:lnTo>
                  <a:pt x="1524" y="294640"/>
                </a:lnTo>
                <a:lnTo>
                  <a:pt x="12192" y="294640"/>
                </a:lnTo>
                <a:lnTo>
                  <a:pt x="11684" y="293793"/>
                </a:lnTo>
                <a:lnTo>
                  <a:pt x="13716" y="294640"/>
                </a:lnTo>
                <a:lnTo>
                  <a:pt x="16764" y="298450"/>
                </a:lnTo>
                <a:lnTo>
                  <a:pt x="19812" y="299720"/>
                </a:lnTo>
                <a:lnTo>
                  <a:pt x="42672" y="306070"/>
                </a:lnTo>
                <a:lnTo>
                  <a:pt x="50292" y="308610"/>
                </a:lnTo>
                <a:lnTo>
                  <a:pt x="57912" y="309880"/>
                </a:lnTo>
                <a:lnTo>
                  <a:pt x="74676" y="313690"/>
                </a:lnTo>
                <a:lnTo>
                  <a:pt x="94488" y="316230"/>
                </a:lnTo>
                <a:lnTo>
                  <a:pt x="115824" y="317500"/>
                </a:lnTo>
                <a:lnTo>
                  <a:pt x="140208" y="321310"/>
                </a:lnTo>
                <a:lnTo>
                  <a:pt x="248412" y="326390"/>
                </a:lnTo>
                <a:lnTo>
                  <a:pt x="518668" y="326390"/>
                </a:lnTo>
                <a:lnTo>
                  <a:pt x="504444" y="328930"/>
                </a:lnTo>
                <a:lnTo>
                  <a:pt x="480060" y="330200"/>
                </a:lnTo>
                <a:lnTo>
                  <a:pt x="455676" y="332740"/>
                </a:lnTo>
                <a:lnTo>
                  <a:pt x="400812" y="336550"/>
                </a:lnTo>
                <a:close/>
              </a:path>
              <a:path w="619125" h="337820">
                <a:moveTo>
                  <a:pt x="341376" y="337820"/>
                </a:moveTo>
                <a:lnTo>
                  <a:pt x="278892" y="337820"/>
                </a:lnTo>
                <a:lnTo>
                  <a:pt x="248412" y="336550"/>
                </a:lnTo>
                <a:lnTo>
                  <a:pt x="370332" y="336550"/>
                </a:lnTo>
                <a:lnTo>
                  <a:pt x="341376" y="337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80"/>
          <p:cNvSpPr/>
          <p:nvPr/>
        </p:nvSpPr>
        <p:spPr>
          <a:xfrm>
            <a:off x="8010164" y="5528092"/>
            <a:ext cx="890269" cy="239395"/>
          </a:xfrm>
          <a:custGeom>
            <a:avLst/>
            <a:gdLst/>
            <a:ahLst/>
            <a:cxnLst/>
            <a:rect l="l" t="t" r="r" b="b"/>
            <a:pathLst>
              <a:path w="890270" h="239395">
                <a:moveTo>
                  <a:pt x="886968" y="239268"/>
                </a:moveTo>
                <a:lnTo>
                  <a:pt x="4572" y="239268"/>
                </a:lnTo>
                <a:lnTo>
                  <a:pt x="0" y="236220"/>
                </a:lnTo>
                <a:lnTo>
                  <a:pt x="0" y="4572"/>
                </a:lnTo>
                <a:lnTo>
                  <a:pt x="4572" y="0"/>
                </a:lnTo>
                <a:lnTo>
                  <a:pt x="886968" y="0"/>
                </a:lnTo>
                <a:lnTo>
                  <a:pt x="890016" y="4572"/>
                </a:lnTo>
                <a:lnTo>
                  <a:pt x="890016" y="236220"/>
                </a:lnTo>
                <a:lnTo>
                  <a:pt x="886968" y="239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81"/>
          <p:cNvSpPr/>
          <p:nvPr/>
        </p:nvSpPr>
        <p:spPr>
          <a:xfrm>
            <a:off x="8005592" y="5523521"/>
            <a:ext cx="901065" cy="250190"/>
          </a:xfrm>
          <a:custGeom>
            <a:avLst/>
            <a:gdLst/>
            <a:ahLst/>
            <a:cxnLst/>
            <a:rect l="l" t="t" r="r" b="b"/>
            <a:pathLst>
              <a:path w="901064" h="250189">
                <a:moveTo>
                  <a:pt x="885444" y="249936"/>
                </a:moveTo>
                <a:lnTo>
                  <a:pt x="13716" y="249936"/>
                </a:lnTo>
                <a:lnTo>
                  <a:pt x="9144" y="248412"/>
                </a:lnTo>
                <a:lnTo>
                  <a:pt x="4572" y="245364"/>
                </a:lnTo>
                <a:lnTo>
                  <a:pt x="0" y="240792"/>
                </a:lnTo>
                <a:lnTo>
                  <a:pt x="0" y="9144"/>
                </a:lnTo>
                <a:lnTo>
                  <a:pt x="4572" y="3048"/>
                </a:lnTo>
                <a:lnTo>
                  <a:pt x="9144" y="0"/>
                </a:lnTo>
                <a:lnTo>
                  <a:pt x="891540" y="0"/>
                </a:lnTo>
                <a:lnTo>
                  <a:pt x="896112" y="3048"/>
                </a:lnTo>
                <a:lnTo>
                  <a:pt x="899160" y="9144"/>
                </a:lnTo>
                <a:lnTo>
                  <a:pt x="13716" y="9144"/>
                </a:lnTo>
                <a:lnTo>
                  <a:pt x="10668" y="10668"/>
                </a:lnTo>
                <a:lnTo>
                  <a:pt x="9144" y="13716"/>
                </a:lnTo>
                <a:lnTo>
                  <a:pt x="9144" y="234696"/>
                </a:lnTo>
                <a:lnTo>
                  <a:pt x="9906" y="236220"/>
                </a:lnTo>
                <a:lnTo>
                  <a:pt x="9144" y="236220"/>
                </a:lnTo>
                <a:lnTo>
                  <a:pt x="10668" y="239268"/>
                </a:lnTo>
                <a:lnTo>
                  <a:pt x="899668" y="239268"/>
                </a:lnTo>
                <a:lnTo>
                  <a:pt x="899160" y="240792"/>
                </a:lnTo>
                <a:lnTo>
                  <a:pt x="896112" y="245364"/>
                </a:lnTo>
                <a:lnTo>
                  <a:pt x="891540" y="248412"/>
                </a:lnTo>
                <a:lnTo>
                  <a:pt x="885444" y="249936"/>
                </a:lnTo>
                <a:close/>
              </a:path>
              <a:path w="901064" h="250189">
                <a:moveTo>
                  <a:pt x="10668" y="10668"/>
                </a:moveTo>
                <a:lnTo>
                  <a:pt x="13716" y="9144"/>
                </a:lnTo>
                <a:lnTo>
                  <a:pt x="15240" y="9144"/>
                </a:lnTo>
                <a:lnTo>
                  <a:pt x="10668" y="10668"/>
                </a:lnTo>
                <a:close/>
              </a:path>
              <a:path w="901064" h="250189">
                <a:moveTo>
                  <a:pt x="888492" y="10668"/>
                </a:moveTo>
                <a:lnTo>
                  <a:pt x="885444" y="9144"/>
                </a:lnTo>
                <a:lnTo>
                  <a:pt x="886968" y="9144"/>
                </a:lnTo>
                <a:lnTo>
                  <a:pt x="888492" y="10668"/>
                </a:lnTo>
                <a:close/>
              </a:path>
              <a:path w="901064" h="250189">
                <a:moveTo>
                  <a:pt x="899668" y="239268"/>
                </a:moveTo>
                <a:lnTo>
                  <a:pt x="888492" y="239268"/>
                </a:lnTo>
                <a:lnTo>
                  <a:pt x="890016" y="237744"/>
                </a:lnTo>
                <a:lnTo>
                  <a:pt x="890016" y="10668"/>
                </a:lnTo>
                <a:lnTo>
                  <a:pt x="886968" y="9144"/>
                </a:lnTo>
                <a:lnTo>
                  <a:pt x="899160" y="9144"/>
                </a:lnTo>
                <a:lnTo>
                  <a:pt x="900684" y="13716"/>
                </a:lnTo>
                <a:lnTo>
                  <a:pt x="900684" y="236220"/>
                </a:lnTo>
                <a:lnTo>
                  <a:pt x="899668" y="239268"/>
                </a:lnTo>
                <a:close/>
              </a:path>
              <a:path w="901064" h="250189">
                <a:moveTo>
                  <a:pt x="9144" y="15240"/>
                </a:moveTo>
                <a:lnTo>
                  <a:pt x="9144" y="13716"/>
                </a:lnTo>
                <a:lnTo>
                  <a:pt x="10668" y="10668"/>
                </a:lnTo>
                <a:lnTo>
                  <a:pt x="9144" y="15240"/>
                </a:lnTo>
                <a:close/>
              </a:path>
              <a:path w="901064" h="250189">
                <a:moveTo>
                  <a:pt x="890016" y="13716"/>
                </a:moveTo>
                <a:lnTo>
                  <a:pt x="888492" y="10668"/>
                </a:lnTo>
                <a:lnTo>
                  <a:pt x="890016" y="10668"/>
                </a:lnTo>
                <a:lnTo>
                  <a:pt x="890016" y="13716"/>
                </a:lnTo>
                <a:close/>
              </a:path>
              <a:path w="901064" h="250189">
                <a:moveTo>
                  <a:pt x="10668" y="237744"/>
                </a:moveTo>
                <a:lnTo>
                  <a:pt x="9144" y="236220"/>
                </a:lnTo>
                <a:lnTo>
                  <a:pt x="9906" y="236220"/>
                </a:lnTo>
                <a:lnTo>
                  <a:pt x="10668" y="237744"/>
                </a:lnTo>
                <a:close/>
              </a:path>
              <a:path w="901064" h="250189">
                <a:moveTo>
                  <a:pt x="889000" y="238252"/>
                </a:moveTo>
                <a:lnTo>
                  <a:pt x="890016" y="236220"/>
                </a:lnTo>
                <a:lnTo>
                  <a:pt x="890016" y="237744"/>
                </a:lnTo>
                <a:lnTo>
                  <a:pt x="889000" y="238252"/>
                </a:lnTo>
                <a:close/>
              </a:path>
              <a:path w="901064" h="250189">
                <a:moveTo>
                  <a:pt x="13716" y="239268"/>
                </a:moveTo>
                <a:lnTo>
                  <a:pt x="10668" y="239268"/>
                </a:lnTo>
                <a:lnTo>
                  <a:pt x="10668" y="237744"/>
                </a:lnTo>
                <a:lnTo>
                  <a:pt x="13716" y="239268"/>
                </a:lnTo>
                <a:close/>
              </a:path>
              <a:path w="901064" h="250189">
                <a:moveTo>
                  <a:pt x="888492" y="239268"/>
                </a:moveTo>
                <a:lnTo>
                  <a:pt x="889000" y="238252"/>
                </a:lnTo>
                <a:lnTo>
                  <a:pt x="890016" y="237744"/>
                </a:lnTo>
                <a:lnTo>
                  <a:pt x="888492" y="239268"/>
                </a:lnTo>
                <a:close/>
              </a:path>
              <a:path w="901064" h="250189">
                <a:moveTo>
                  <a:pt x="888492" y="239268"/>
                </a:moveTo>
                <a:lnTo>
                  <a:pt x="886968" y="239268"/>
                </a:lnTo>
                <a:lnTo>
                  <a:pt x="889000" y="238252"/>
                </a:lnTo>
                <a:lnTo>
                  <a:pt x="888492" y="23926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82"/>
          <p:cNvSpPr/>
          <p:nvPr/>
        </p:nvSpPr>
        <p:spPr>
          <a:xfrm>
            <a:off x="8176281" y="6076733"/>
            <a:ext cx="1172210" cy="635635"/>
          </a:xfrm>
          <a:custGeom>
            <a:avLst/>
            <a:gdLst/>
            <a:ahLst/>
            <a:cxnLst/>
            <a:rect l="l" t="t" r="r" b="b"/>
            <a:pathLst>
              <a:path w="1172210" h="635634">
                <a:moveTo>
                  <a:pt x="1146048" y="635508"/>
                </a:moveTo>
                <a:lnTo>
                  <a:pt x="25908" y="635508"/>
                </a:lnTo>
                <a:lnTo>
                  <a:pt x="15430" y="633388"/>
                </a:lnTo>
                <a:lnTo>
                  <a:pt x="7239" y="627697"/>
                </a:lnTo>
                <a:lnTo>
                  <a:pt x="1905" y="619434"/>
                </a:lnTo>
                <a:lnTo>
                  <a:pt x="0" y="609600"/>
                </a:lnTo>
                <a:lnTo>
                  <a:pt x="0" y="25908"/>
                </a:lnTo>
                <a:lnTo>
                  <a:pt x="1905" y="16073"/>
                </a:lnTo>
                <a:lnTo>
                  <a:pt x="7239" y="7810"/>
                </a:lnTo>
                <a:lnTo>
                  <a:pt x="15430" y="2119"/>
                </a:lnTo>
                <a:lnTo>
                  <a:pt x="25908" y="0"/>
                </a:lnTo>
                <a:lnTo>
                  <a:pt x="1146048" y="0"/>
                </a:lnTo>
                <a:lnTo>
                  <a:pt x="1155882" y="2119"/>
                </a:lnTo>
                <a:lnTo>
                  <a:pt x="1164145" y="7810"/>
                </a:lnTo>
                <a:lnTo>
                  <a:pt x="1169836" y="16073"/>
                </a:lnTo>
                <a:lnTo>
                  <a:pt x="1171956" y="25908"/>
                </a:lnTo>
                <a:lnTo>
                  <a:pt x="1171956" y="609600"/>
                </a:lnTo>
                <a:lnTo>
                  <a:pt x="1169836" y="619434"/>
                </a:lnTo>
                <a:lnTo>
                  <a:pt x="1164145" y="627697"/>
                </a:lnTo>
                <a:lnTo>
                  <a:pt x="1155882" y="633388"/>
                </a:lnTo>
                <a:lnTo>
                  <a:pt x="1146048" y="63550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83"/>
          <p:cNvSpPr/>
          <p:nvPr/>
        </p:nvSpPr>
        <p:spPr>
          <a:xfrm>
            <a:off x="8171709" y="6072160"/>
            <a:ext cx="1181100" cy="645160"/>
          </a:xfrm>
          <a:custGeom>
            <a:avLst/>
            <a:gdLst/>
            <a:ahLst/>
            <a:cxnLst/>
            <a:rect l="l" t="t" r="r" b="b"/>
            <a:pathLst>
              <a:path w="1181100" h="645159">
                <a:moveTo>
                  <a:pt x="30480" y="635508"/>
                </a:moveTo>
                <a:lnTo>
                  <a:pt x="7620" y="635508"/>
                </a:lnTo>
                <a:lnTo>
                  <a:pt x="1524" y="626364"/>
                </a:lnTo>
                <a:lnTo>
                  <a:pt x="0" y="620268"/>
                </a:lnTo>
                <a:lnTo>
                  <a:pt x="0" y="24384"/>
                </a:lnTo>
                <a:lnTo>
                  <a:pt x="1524" y="19812"/>
                </a:lnTo>
                <a:lnTo>
                  <a:pt x="1524" y="18288"/>
                </a:lnTo>
                <a:lnTo>
                  <a:pt x="7620" y="9144"/>
                </a:lnTo>
                <a:lnTo>
                  <a:pt x="9144" y="9144"/>
                </a:lnTo>
                <a:lnTo>
                  <a:pt x="12192" y="6096"/>
                </a:lnTo>
                <a:lnTo>
                  <a:pt x="13716" y="6096"/>
                </a:lnTo>
                <a:lnTo>
                  <a:pt x="18288" y="3048"/>
                </a:lnTo>
                <a:lnTo>
                  <a:pt x="22860" y="1524"/>
                </a:lnTo>
                <a:lnTo>
                  <a:pt x="24384" y="1524"/>
                </a:lnTo>
                <a:lnTo>
                  <a:pt x="28956" y="0"/>
                </a:lnTo>
                <a:lnTo>
                  <a:pt x="1150620" y="0"/>
                </a:lnTo>
                <a:lnTo>
                  <a:pt x="1156716" y="1524"/>
                </a:lnTo>
                <a:lnTo>
                  <a:pt x="1161288" y="3048"/>
                </a:lnTo>
                <a:lnTo>
                  <a:pt x="1162812" y="3048"/>
                </a:lnTo>
                <a:lnTo>
                  <a:pt x="1171956" y="9144"/>
                </a:lnTo>
                <a:lnTo>
                  <a:pt x="1172972" y="10668"/>
                </a:lnTo>
                <a:lnTo>
                  <a:pt x="25908" y="10668"/>
                </a:lnTo>
                <a:lnTo>
                  <a:pt x="21336" y="12192"/>
                </a:lnTo>
                <a:lnTo>
                  <a:pt x="22860" y="12192"/>
                </a:lnTo>
                <a:lnTo>
                  <a:pt x="18288" y="13716"/>
                </a:lnTo>
                <a:lnTo>
                  <a:pt x="16764" y="15240"/>
                </a:lnTo>
                <a:lnTo>
                  <a:pt x="15240" y="15240"/>
                </a:lnTo>
                <a:lnTo>
                  <a:pt x="12192" y="19812"/>
                </a:lnTo>
                <a:lnTo>
                  <a:pt x="12700" y="19812"/>
                </a:lnTo>
                <a:lnTo>
                  <a:pt x="10668" y="22860"/>
                </a:lnTo>
                <a:lnTo>
                  <a:pt x="9652" y="25908"/>
                </a:lnTo>
                <a:lnTo>
                  <a:pt x="9144" y="25908"/>
                </a:lnTo>
                <a:lnTo>
                  <a:pt x="9144" y="618744"/>
                </a:lnTo>
                <a:lnTo>
                  <a:pt x="10668" y="623316"/>
                </a:lnTo>
                <a:lnTo>
                  <a:pt x="11684" y="623316"/>
                </a:lnTo>
                <a:lnTo>
                  <a:pt x="12700" y="624840"/>
                </a:lnTo>
                <a:lnTo>
                  <a:pt x="12192" y="624840"/>
                </a:lnTo>
                <a:lnTo>
                  <a:pt x="15240" y="629412"/>
                </a:lnTo>
                <a:lnTo>
                  <a:pt x="16764" y="629412"/>
                </a:lnTo>
                <a:lnTo>
                  <a:pt x="18288" y="630936"/>
                </a:lnTo>
                <a:lnTo>
                  <a:pt x="22860" y="633984"/>
                </a:lnTo>
                <a:lnTo>
                  <a:pt x="25908" y="633984"/>
                </a:lnTo>
                <a:lnTo>
                  <a:pt x="30480" y="635508"/>
                </a:lnTo>
                <a:close/>
              </a:path>
              <a:path w="1181100" h="645159">
                <a:moveTo>
                  <a:pt x="1175004" y="13716"/>
                </a:moveTo>
                <a:lnTo>
                  <a:pt x="1162812" y="13716"/>
                </a:lnTo>
                <a:lnTo>
                  <a:pt x="1153668" y="10668"/>
                </a:lnTo>
                <a:lnTo>
                  <a:pt x="1172972" y="10668"/>
                </a:lnTo>
                <a:lnTo>
                  <a:pt x="1175004" y="13716"/>
                </a:lnTo>
                <a:close/>
              </a:path>
              <a:path w="1181100" h="645159">
                <a:moveTo>
                  <a:pt x="1164945" y="16154"/>
                </a:moveTo>
                <a:lnTo>
                  <a:pt x="1161288" y="13716"/>
                </a:lnTo>
                <a:lnTo>
                  <a:pt x="1176528" y="13716"/>
                </a:lnTo>
                <a:lnTo>
                  <a:pt x="1177036" y="15240"/>
                </a:lnTo>
                <a:lnTo>
                  <a:pt x="1164336" y="15240"/>
                </a:lnTo>
                <a:lnTo>
                  <a:pt x="1164945" y="16154"/>
                </a:lnTo>
                <a:close/>
              </a:path>
              <a:path w="1181100" h="645159">
                <a:moveTo>
                  <a:pt x="15240" y="16764"/>
                </a:moveTo>
                <a:lnTo>
                  <a:pt x="15240" y="15240"/>
                </a:lnTo>
                <a:lnTo>
                  <a:pt x="16764" y="15240"/>
                </a:lnTo>
                <a:lnTo>
                  <a:pt x="15240" y="16764"/>
                </a:lnTo>
                <a:close/>
              </a:path>
              <a:path w="1181100" h="645159">
                <a:moveTo>
                  <a:pt x="1165860" y="16764"/>
                </a:moveTo>
                <a:lnTo>
                  <a:pt x="1164945" y="16154"/>
                </a:lnTo>
                <a:lnTo>
                  <a:pt x="1164336" y="15240"/>
                </a:lnTo>
                <a:lnTo>
                  <a:pt x="1165860" y="16764"/>
                </a:lnTo>
                <a:close/>
              </a:path>
              <a:path w="1181100" h="645159">
                <a:moveTo>
                  <a:pt x="1177544" y="16764"/>
                </a:moveTo>
                <a:lnTo>
                  <a:pt x="1165860" y="16764"/>
                </a:lnTo>
                <a:lnTo>
                  <a:pt x="1164336" y="15240"/>
                </a:lnTo>
                <a:lnTo>
                  <a:pt x="1177036" y="15240"/>
                </a:lnTo>
                <a:lnTo>
                  <a:pt x="1177544" y="16764"/>
                </a:lnTo>
                <a:close/>
              </a:path>
              <a:path w="1181100" h="645159">
                <a:moveTo>
                  <a:pt x="1167384" y="19812"/>
                </a:moveTo>
                <a:lnTo>
                  <a:pt x="1164945" y="16154"/>
                </a:lnTo>
                <a:lnTo>
                  <a:pt x="1165860" y="16764"/>
                </a:lnTo>
                <a:lnTo>
                  <a:pt x="1177544" y="16764"/>
                </a:lnTo>
                <a:lnTo>
                  <a:pt x="1178052" y="18288"/>
                </a:lnTo>
                <a:lnTo>
                  <a:pt x="1167384" y="18288"/>
                </a:lnTo>
                <a:lnTo>
                  <a:pt x="1167384" y="19812"/>
                </a:lnTo>
                <a:close/>
              </a:path>
              <a:path w="1181100" h="645159">
                <a:moveTo>
                  <a:pt x="12700" y="19812"/>
                </a:moveTo>
                <a:lnTo>
                  <a:pt x="12192" y="19812"/>
                </a:lnTo>
                <a:lnTo>
                  <a:pt x="13716" y="18288"/>
                </a:lnTo>
                <a:lnTo>
                  <a:pt x="12700" y="19812"/>
                </a:lnTo>
                <a:close/>
              </a:path>
              <a:path w="1181100" h="645159">
                <a:moveTo>
                  <a:pt x="1170432" y="27432"/>
                </a:moveTo>
                <a:lnTo>
                  <a:pt x="1167384" y="18288"/>
                </a:lnTo>
                <a:lnTo>
                  <a:pt x="1178052" y="18288"/>
                </a:lnTo>
                <a:lnTo>
                  <a:pt x="1178052" y="19812"/>
                </a:lnTo>
                <a:lnTo>
                  <a:pt x="1179576" y="24384"/>
                </a:lnTo>
                <a:lnTo>
                  <a:pt x="1179957" y="25908"/>
                </a:lnTo>
                <a:lnTo>
                  <a:pt x="1170432" y="25908"/>
                </a:lnTo>
                <a:lnTo>
                  <a:pt x="1170432" y="27432"/>
                </a:lnTo>
                <a:close/>
              </a:path>
              <a:path w="1181100" h="645159">
                <a:moveTo>
                  <a:pt x="9144" y="27432"/>
                </a:moveTo>
                <a:lnTo>
                  <a:pt x="9144" y="25908"/>
                </a:lnTo>
                <a:lnTo>
                  <a:pt x="9652" y="25908"/>
                </a:lnTo>
                <a:lnTo>
                  <a:pt x="9144" y="27432"/>
                </a:lnTo>
                <a:close/>
              </a:path>
              <a:path w="1181100" h="645159">
                <a:moveTo>
                  <a:pt x="1178814" y="623316"/>
                </a:moveTo>
                <a:lnTo>
                  <a:pt x="1168908" y="623316"/>
                </a:lnTo>
                <a:lnTo>
                  <a:pt x="1170432" y="618744"/>
                </a:lnTo>
                <a:lnTo>
                  <a:pt x="1170432" y="25908"/>
                </a:lnTo>
                <a:lnTo>
                  <a:pt x="1179957" y="25908"/>
                </a:lnTo>
                <a:lnTo>
                  <a:pt x="1181100" y="30480"/>
                </a:lnTo>
                <a:lnTo>
                  <a:pt x="1181100" y="614172"/>
                </a:lnTo>
                <a:lnTo>
                  <a:pt x="1178814" y="623316"/>
                </a:lnTo>
                <a:close/>
              </a:path>
              <a:path w="1181100" h="645159">
                <a:moveTo>
                  <a:pt x="11684" y="623316"/>
                </a:moveTo>
                <a:lnTo>
                  <a:pt x="10668" y="623316"/>
                </a:lnTo>
                <a:lnTo>
                  <a:pt x="10668" y="621792"/>
                </a:lnTo>
                <a:lnTo>
                  <a:pt x="11684" y="623316"/>
                </a:lnTo>
                <a:close/>
              </a:path>
              <a:path w="1181100" h="645159">
                <a:moveTo>
                  <a:pt x="1178052" y="626364"/>
                </a:moveTo>
                <a:lnTo>
                  <a:pt x="1167384" y="626364"/>
                </a:lnTo>
                <a:lnTo>
                  <a:pt x="1168908" y="621792"/>
                </a:lnTo>
                <a:lnTo>
                  <a:pt x="1168908" y="623316"/>
                </a:lnTo>
                <a:lnTo>
                  <a:pt x="1178814" y="623316"/>
                </a:lnTo>
                <a:lnTo>
                  <a:pt x="1178052" y="626364"/>
                </a:lnTo>
                <a:close/>
              </a:path>
              <a:path w="1181100" h="645159">
                <a:moveTo>
                  <a:pt x="13716" y="626364"/>
                </a:moveTo>
                <a:lnTo>
                  <a:pt x="12192" y="624840"/>
                </a:lnTo>
                <a:lnTo>
                  <a:pt x="12700" y="624840"/>
                </a:lnTo>
                <a:lnTo>
                  <a:pt x="13716" y="626364"/>
                </a:lnTo>
                <a:close/>
              </a:path>
              <a:path w="1181100" h="645159">
                <a:moveTo>
                  <a:pt x="1164336" y="629412"/>
                </a:moveTo>
                <a:lnTo>
                  <a:pt x="1167384" y="624840"/>
                </a:lnTo>
                <a:lnTo>
                  <a:pt x="1167384" y="626364"/>
                </a:lnTo>
                <a:lnTo>
                  <a:pt x="1178052" y="626364"/>
                </a:lnTo>
                <a:lnTo>
                  <a:pt x="1177544" y="627888"/>
                </a:lnTo>
                <a:lnTo>
                  <a:pt x="1165860" y="627888"/>
                </a:lnTo>
                <a:lnTo>
                  <a:pt x="1164336" y="629412"/>
                </a:lnTo>
                <a:close/>
              </a:path>
              <a:path w="1181100" h="645159">
                <a:moveTo>
                  <a:pt x="16764" y="629412"/>
                </a:moveTo>
                <a:lnTo>
                  <a:pt x="15240" y="629412"/>
                </a:lnTo>
                <a:lnTo>
                  <a:pt x="15240" y="627888"/>
                </a:lnTo>
                <a:lnTo>
                  <a:pt x="16764" y="629412"/>
                </a:lnTo>
                <a:close/>
              </a:path>
              <a:path w="1181100" h="645159">
                <a:moveTo>
                  <a:pt x="1173988" y="632460"/>
                </a:moveTo>
                <a:lnTo>
                  <a:pt x="1161288" y="632460"/>
                </a:lnTo>
                <a:lnTo>
                  <a:pt x="1165860" y="627888"/>
                </a:lnTo>
                <a:lnTo>
                  <a:pt x="1177544" y="627888"/>
                </a:lnTo>
                <a:lnTo>
                  <a:pt x="1176528" y="630936"/>
                </a:lnTo>
                <a:lnTo>
                  <a:pt x="1175004" y="630936"/>
                </a:lnTo>
                <a:lnTo>
                  <a:pt x="1173988" y="632460"/>
                </a:lnTo>
                <a:close/>
              </a:path>
              <a:path w="1181100" h="645159">
                <a:moveTo>
                  <a:pt x="1156716" y="644652"/>
                </a:moveTo>
                <a:lnTo>
                  <a:pt x="22860" y="644652"/>
                </a:lnTo>
                <a:lnTo>
                  <a:pt x="22860" y="643128"/>
                </a:lnTo>
                <a:lnTo>
                  <a:pt x="13716" y="640080"/>
                </a:lnTo>
                <a:lnTo>
                  <a:pt x="12192" y="640080"/>
                </a:lnTo>
                <a:lnTo>
                  <a:pt x="12192" y="638556"/>
                </a:lnTo>
                <a:lnTo>
                  <a:pt x="9144" y="635508"/>
                </a:lnTo>
                <a:lnTo>
                  <a:pt x="1150620" y="635508"/>
                </a:lnTo>
                <a:lnTo>
                  <a:pt x="1155192" y="633984"/>
                </a:lnTo>
                <a:lnTo>
                  <a:pt x="1158240" y="633984"/>
                </a:lnTo>
                <a:lnTo>
                  <a:pt x="1162812" y="630936"/>
                </a:lnTo>
                <a:lnTo>
                  <a:pt x="1161288" y="632460"/>
                </a:lnTo>
                <a:lnTo>
                  <a:pt x="1173988" y="632460"/>
                </a:lnTo>
                <a:lnTo>
                  <a:pt x="1171956" y="635508"/>
                </a:lnTo>
                <a:lnTo>
                  <a:pt x="1167384" y="638556"/>
                </a:lnTo>
                <a:lnTo>
                  <a:pt x="1167384" y="640080"/>
                </a:lnTo>
                <a:lnTo>
                  <a:pt x="1162812" y="641604"/>
                </a:lnTo>
                <a:lnTo>
                  <a:pt x="1161288" y="641604"/>
                </a:lnTo>
                <a:lnTo>
                  <a:pt x="1156716" y="643128"/>
                </a:lnTo>
                <a:lnTo>
                  <a:pt x="1156716" y="644652"/>
                </a:lnTo>
                <a:close/>
              </a:path>
              <a:path w="1181100" h="645159">
                <a:moveTo>
                  <a:pt x="25908" y="633984"/>
                </a:moveTo>
                <a:lnTo>
                  <a:pt x="22860" y="633984"/>
                </a:lnTo>
                <a:lnTo>
                  <a:pt x="21336" y="632460"/>
                </a:lnTo>
                <a:lnTo>
                  <a:pt x="25908" y="633984"/>
                </a:lnTo>
                <a:close/>
              </a:path>
              <a:path w="1181100" h="645159">
                <a:moveTo>
                  <a:pt x="1158240" y="633984"/>
                </a:moveTo>
                <a:lnTo>
                  <a:pt x="1153668" y="633984"/>
                </a:lnTo>
                <a:lnTo>
                  <a:pt x="1158240" y="632460"/>
                </a:lnTo>
                <a:lnTo>
                  <a:pt x="1158240" y="63398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84"/>
          <p:cNvSpPr/>
          <p:nvPr/>
        </p:nvSpPr>
        <p:spPr>
          <a:xfrm>
            <a:off x="7149104" y="5270536"/>
            <a:ext cx="1312545" cy="257810"/>
          </a:xfrm>
          <a:custGeom>
            <a:avLst/>
            <a:gdLst/>
            <a:ahLst/>
            <a:cxnLst/>
            <a:rect l="l" t="t" r="r" b="b"/>
            <a:pathLst>
              <a:path w="1312545" h="257810">
                <a:moveTo>
                  <a:pt x="32004" y="77724"/>
                </a:moveTo>
                <a:lnTo>
                  <a:pt x="0" y="77724"/>
                </a:lnTo>
                <a:lnTo>
                  <a:pt x="38100" y="0"/>
                </a:lnTo>
                <a:lnTo>
                  <a:pt x="69476" y="64008"/>
                </a:lnTo>
                <a:lnTo>
                  <a:pt x="32004" y="64008"/>
                </a:lnTo>
                <a:lnTo>
                  <a:pt x="32004" y="77724"/>
                </a:lnTo>
                <a:close/>
              </a:path>
              <a:path w="1312545" h="257810">
                <a:moveTo>
                  <a:pt x="1299972" y="135636"/>
                </a:moveTo>
                <a:lnTo>
                  <a:pt x="35052" y="135636"/>
                </a:lnTo>
                <a:lnTo>
                  <a:pt x="32004" y="132588"/>
                </a:lnTo>
                <a:lnTo>
                  <a:pt x="32004" y="64008"/>
                </a:lnTo>
                <a:lnTo>
                  <a:pt x="44196" y="64008"/>
                </a:lnTo>
                <a:lnTo>
                  <a:pt x="44196" y="121920"/>
                </a:lnTo>
                <a:lnTo>
                  <a:pt x="38100" y="121920"/>
                </a:lnTo>
                <a:lnTo>
                  <a:pt x="44196" y="128016"/>
                </a:lnTo>
                <a:lnTo>
                  <a:pt x="1299972" y="128016"/>
                </a:lnTo>
                <a:lnTo>
                  <a:pt x="1299972" y="135636"/>
                </a:lnTo>
                <a:close/>
              </a:path>
              <a:path w="1312545" h="257810">
                <a:moveTo>
                  <a:pt x="76200" y="77724"/>
                </a:moveTo>
                <a:lnTo>
                  <a:pt x="44196" y="77724"/>
                </a:lnTo>
                <a:lnTo>
                  <a:pt x="44196" y="64008"/>
                </a:lnTo>
                <a:lnTo>
                  <a:pt x="69476" y="64008"/>
                </a:lnTo>
                <a:lnTo>
                  <a:pt x="76200" y="77724"/>
                </a:lnTo>
                <a:close/>
              </a:path>
              <a:path w="1312545" h="257810">
                <a:moveTo>
                  <a:pt x="44196" y="128016"/>
                </a:moveTo>
                <a:lnTo>
                  <a:pt x="38100" y="121920"/>
                </a:lnTo>
                <a:lnTo>
                  <a:pt x="44196" y="121920"/>
                </a:lnTo>
                <a:lnTo>
                  <a:pt x="44196" y="128016"/>
                </a:lnTo>
                <a:close/>
              </a:path>
              <a:path w="1312545" h="257810">
                <a:moveTo>
                  <a:pt x="1312164" y="135636"/>
                </a:moveTo>
                <a:lnTo>
                  <a:pt x="1306068" y="135636"/>
                </a:lnTo>
                <a:lnTo>
                  <a:pt x="1299972" y="128016"/>
                </a:lnTo>
                <a:lnTo>
                  <a:pt x="44196" y="128016"/>
                </a:lnTo>
                <a:lnTo>
                  <a:pt x="44196" y="121920"/>
                </a:lnTo>
                <a:lnTo>
                  <a:pt x="1310640" y="121920"/>
                </a:lnTo>
                <a:lnTo>
                  <a:pt x="1312164" y="124968"/>
                </a:lnTo>
                <a:lnTo>
                  <a:pt x="1312164" y="135636"/>
                </a:lnTo>
                <a:close/>
              </a:path>
              <a:path w="1312545" h="257810">
                <a:moveTo>
                  <a:pt x="1312164" y="257556"/>
                </a:moveTo>
                <a:lnTo>
                  <a:pt x="1299972" y="257556"/>
                </a:lnTo>
                <a:lnTo>
                  <a:pt x="1299972" y="128016"/>
                </a:lnTo>
                <a:lnTo>
                  <a:pt x="1306068" y="135636"/>
                </a:lnTo>
                <a:lnTo>
                  <a:pt x="1312164" y="135636"/>
                </a:lnTo>
                <a:lnTo>
                  <a:pt x="1312164" y="25755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85"/>
          <p:cNvSpPr/>
          <p:nvPr/>
        </p:nvSpPr>
        <p:spPr>
          <a:xfrm>
            <a:off x="3577119" y="3680228"/>
            <a:ext cx="243840" cy="1228725"/>
          </a:xfrm>
          <a:custGeom>
            <a:avLst/>
            <a:gdLst/>
            <a:ahLst/>
            <a:cxnLst/>
            <a:rect l="l" t="t" r="r" b="b"/>
            <a:pathLst>
              <a:path w="243839" h="1228725">
                <a:moveTo>
                  <a:pt x="167640" y="76200"/>
                </a:moveTo>
                <a:lnTo>
                  <a:pt x="167640" y="0"/>
                </a:lnTo>
                <a:lnTo>
                  <a:pt x="231648" y="32004"/>
                </a:lnTo>
                <a:lnTo>
                  <a:pt x="179832" y="32004"/>
                </a:lnTo>
                <a:lnTo>
                  <a:pt x="179832" y="44196"/>
                </a:lnTo>
                <a:lnTo>
                  <a:pt x="231648" y="44196"/>
                </a:lnTo>
                <a:lnTo>
                  <a:pt x="167640" y="76200"/>
                </a:lnTo>
                <a:close/>
              </a:path>
              <a:path w="243839" h="1228725">
                <a:moveTo>
                  <a:pt x="115824" y="1190244"/>
                </a:moveTo>
                <a:lnTo>
                  <a:pt x="115824" y="35052"/>
                </a:lnTo>
                <a:lnTo>
                  <a:pt x="118872" y="32004"/>
                </a:lnTo>
                <a:lnTo>
                  <a:pt x="167640" y="32004"/>
                </a:lnTo>
                <a:lnTo>
                  <a:pt x="167640" y="38100"/>
                </a:lnTo>
                <a:lnTo>
                  <a:pt x="128016" y="38100"/>
                </a:lnTo>
                <a:lnTo>
                  <a:pt x="121920" y="44196"/>
                </a:lnTo>
                <a:lnTo>
                  <a:pt x="128016" y="44196"/>
                </a:lnTo>
                <a:lnTo>
                  <a:pt x="128016" y="1184148"/>
                </a:lnTo>
                <a:lnTo>
                  <a:pt x="121920" y="1184148"/>
                </a:lnTo>
                <a:lnTo>
                  <a:pt x="115824" y="1190244"/>
                </a:lnTo>
                <a:close/>
              </a:path>
              <a:path w="243839" h="1228725">
                <a:moveTo>
                  <a:pt x="231648" y="44196"/>
                </a:moveTo>
                <a:lnTo>
                  <a:pt x="179832" y="44196"/>
                </a:lnTo>
                <a:lnTo>
                  <a:pt x="179832" y="32004"/>
                </a:lnTo>
                <a:lnTo>
                  <a:pt x="231648" y="32004"/>
                </a:lnTo>
                <a:lnTo>
                  <a:pt x="243840" y="38100"/>
                </a:lnTo>
                <a:lnTo>
                  <a:pt x="231648" y="44196"/>
                </a:lnTo>
                <a:close/>
              </a:path>
              <a:path w="243839" h="1228725">
                <a:moveTo>
                  <a:pt x="128016" y="44196"/>
                </a:moveTo>
                <a:lnTo>
                  <a:pt x="121920" y="44196"/>
                </a:lnTo>
                <a:lnTo>
                  <a:pt x="128016" y="38100"/>
                </a:lnTo>
                <a:lnTo>
                  <a:pt x="128016" y="44196"/>
                </a:lnTo>
                <a:close/>
              </a:path>
              <a:path w="243839" h="1228725">
                <a:moveTo>
                  <a:pt x="167640" y="44196"/>
                </a:moveTo>
                <a:lnTo>
                  <a:pt x="128016" y="44196"/>
                </a:lnTo>
                <a:lnTo>
                  <a:pt x="128016" y="38100"/>
                </a:lnTo>
                <a:lnTo>
                  <a:pt x="167640" y="38100"/>
                </a:lnTo>
                <a:lnTo>
                  <a:pt x="167640" y="44196"/>
                </a:lnTo>
                <a:close/>
              </a:path>
              <a:path w="243839" h="1228725">
                <a:moveTo>
                  <a:pt x="76200" y="1228344"/>
                </a:moveTo>
                <a:lnTo>
                  <a:pt x="0" y="1190244"/>
                </a:lnTo>
                <a:lnTo>
                  <a:pt x="76200" y="1152144"/>
                </a:lnTo>
                <a:lnTo>
                  <a:pt x="76200" y="1184148"/>
                </a:lnTo>
                <a:lnTo>
                  <a:pt x="64008" y="1184148"/>
                </a:lnTo>
                <a:lnTo>
                  <a:pt x="64008" y="1196340"/>
                </a:lnTo>
                <a:lnTo>
                  <a:pt x="76200" y="1196340"/>
                </a:lnTo>
                <a:lnTo>
                  <a:pt x="76200" y="1228344"/>
                </a:lnTo>
                <a:close/>
              </a:path>
              <a:path w="243839" h="1228725">
                <a:moveTo>
                  <a:pt x="76200" y="1196340"/>
                </a:moveTo>
                <a:lnTo>
                  <a:pt x="64008" y="1196340"/>
                </a:lnTo>
                <a:lnTo>
                  <a:pt x="64008" y="1184148"/>
                </a:lnTo>
                <a:lnTo>
                  <a:pt x="76200" y="1184148"/>
                </a:lnTo>
                <a:lnTo>
                  <a:pt x="76200" y="1196340"/>
                </a:lnTo>
                <a:close/>
              </a:path>
              <a:path w="243839" h="1228725">
                <a:moveTo>
                  <a:pt x="124968" y="1196340"/>
                </a:moveTo>
                <a:lnTo>
                  <a:pt x="76200" y="1196340"/>
                </a:lnTo>
                <a:lnTo>
                  <a:pt x="76200" y="1184148"/>
                </a:lnTo>
                <a:lnTo>
                  <a:pt x="115824" y="1184148"/>
                </a:lnTo>
                <a:lnTo>
                  <a:pt x="115824" y="1190244"/>
                </a:lnTo>
                <a:lnTo>
                  <a:pt x="128016" y="1190244"/>
                </a:lnTo>
                <a:lnTo>
                  <a:pt x="128016" y="1193292"/>
                </a:lnTo>
                <a:lnTo>
                  <a:pt x="124968" y="1196340"/>
                </a:lnTo>
                <a:close/>
              </a:path>
              <a:path w="243839" h="1228725">
                <a:moveTo>
                  <a:pt x="128016" y="1190244"/>
                </a:moveTo>
                <a:lnTo>
                  <a:pt x="115824" y="1190244"/>
                </a:lnTo>
                <a:lnTo>
                  <a:pt x="121920" y="1184148"/>
                </a:lnTo>
                <a:lnTo>
                  <a:pt x="128016" y="1184148"/>
                </a:lnTo>
                <a:lnTo>
                  <a:pt x="128016" y="1190244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86"/>
          <p:cNvSpPr/>
          <p:nvPr/>
        </p:nvSpPr>
        <p:spPr>
          <a:xfrm>
            <a:off x="7301504" y="5939572"/>
            <a:ext cx="378460" cy="771525"/>
          </a:xfrm>
          <a:custGeom>
            <a:avLst/>
            <a:gdLst/>
            <a:ahLst/>
            <a:cxnLst/>
            <a:rect l="l" t="t" r="r" b="b"/>
            <a:pathLst>
              <a:path w="378460" h="771525">
                <a:moveTo>
                  <a:pt x="371856" y="771144"/>
                </a:moveTo>
                <a:lnTo>
                  <a:pt x="7620" y="771144"/>
                </a:lnTo>
                <a:lnTo>
                  <a:pt x="0" y="763524"/>
                </a:lnTo>
                <a:lnTo>
                  <a:pt x="0" y="6096"/>
                </a:lnTo>
                <a:lnTo>
                  <a:pt x="7620" y="0"/>
                </a:lnTo>
                <a:lnTo>
                  <a:pt x="371856" y="0"/>
                </a:lnTo>
                <a:lnTo>
                  <a:pt x="377952" y="6096"/>
                </a:lnTo>
                <a:lnTo>
                  <a:pt x="377952" y="763524"/>
                </a:lnTo>
                <a:lnTo>
                  <a:pt x="371856" y="77114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87"/>
          <p:cNvSpPr/>
          <p:nvPr/>
        </p:nvSpPr>
        <p:spPr>
          <a:xfrm>
            <a:off x="7296932" y="5935001"/>
            <a:ext cx="387350" cy="780415"/>
          </a:xfrm>
          <a:custGeom>
            <a:avLst/>
            <a:gdLst/>
            <a:ahLst/>
            <a:cxnLst/>
            <a:rect l="l" t="t" r="r" b="b"/>
            <a:pathLst>
              <a:path w="387350" h="780415">
                <a:moveTo>
                  <a:pt x="374904" y="1524"/>
                </a:moveTo>
                <a:lnTo>
                  <a:pt x="13716" y="1524"/>
                </a:lnTo>
                <a:lnTo>
                  <a:pt x="16764" y="0"/>
                </a:lnTo>
                <a:lnTo>
                  <a:pt x="371856" y="0"/>
                </a:lnTo>
                <a:lnTo>
                  <a:pt x="374904" y="1524"/>
                </a:lnTo>
                <a:close/>
              </a:path>
              <a:path w="387350" h="780415">
                <a:moveTo>
                  <a:pt x="376428" y="778764"/>
                </a:moveTo>
                <a:lnTo>
                  <a:pt x="12192" y="778764"/>
                </a:lnTo>
                <a:lnTo>
                  <a:pt x="7620" y="775716"/>
                </a:lnTo>
                <a:lnTo>
                  <a:pt x="6096" y="774192"/>
                </a:lnTo>
                <a:lnTo>
                  <a:pt x="3048" y="769620"/>
                </a:lnTo>
                <a:lnTo>
                  <a:pt x="1524" y="768096"/>
                </a:lnTo>
                <a:lnTo>
                  <a:pt x="1524" y="763524"/>
                </a:lnTo>
                <a:lnTo>
                  <a:pt x="0" y="760476"/>
                </a:lnTo>
                <a:lnTo>
                  <a:pt x="0" y="19812"/>
                </a:lnTo>
                <a:lnTo>
                  <a:pt x="1524" y="15240"/>
                </a:lnTo>
                <a:lnTo>
                  <a:pt x="1524" y="10668"/>
                </a:lnTo>
                <a:lnTo>
                  <a:pt x="3048" y="10668"/>
                </a:lnTo>
                <a:lnTo>
                  <a:pt x="6096" y="6096"/>
                </a:lnTo>
                <a:lnTo>
                  <a:pt x="6096" y="4572"/>
                </a:lnTo>
                <a:lnTo>
                  <a:pt x="7620" y="4572"/>
                </a:lnTo>
                <a:lnTo>
                  <a:pt x="12192" y="1524"/>
                </a:lnTo>
                <a:lnTo>
                  <a:pt x="376428" y="1524"/>
                </a:lnTo>
                <a:lnTo>
                  <a:pt x="381000" y="4572"/>
                </a:lnTo>
                <a:lnTo>
                  <a:pt x="382524" y="6096"/>
                </a:lnTo>
                <a:lnTo>
                  <a:pt x="384556" y="9144"/>
                </a:lnTo>
                <a:lnTo>
                  <a:pt x="16764" y="9144"/>
                </a:lnTo>
                <a:lnTo>
                  <a:pt x="12192" y="12192"/>
                </a:lnTo>
                <a:lnTo>
                  <a:pt x="13716" y="12192"/>
                </a:lnTo>
                <a:lnTo>
                  <a:pt x="11684" y="15240"/>
                </a:lnTo>
                <a:lnTo>
                  <a:pt x="10668" y="15240"/>
                </a:lnTo>
                <a:lnTo>
                  <a:pt x="10668" y="765048"/>
                </a:lnTo>
                <a:lnTo>
                  <a:pt x="11684" y="765048"/>
                </a:lnTo>
                <a:lnTo>
                  <a:pt x="12700" y="766572"/>
                </a:lnTo>
                <a:lnTo>
                  <a:pt x="12192" y="766572"/>
                </a:lnTo>
                <a:lnTo>
                  <a:pt x="13716" y="768096"/>
                </a:lnTo>
                <a:lnTo>
                  <a:pt x="14478" y="768096"/>
                </a:lnTo>
                <a:lnTo>
                  <a:pt x="16764" y="769620"/>
                </a:lnTo>
                <a:lnTo>
                  <a:pt x="15240" y="769620"/>
                </a:lnTo>
                <a:lnTo>
                  <a:pt x="18288" y="771144"/>
                </a:lnTo>
                <a:lnTo>
                  <a:pt x="384048" y="771144"/>
                </a:lnTo>
                <a:lnTo>
                  <a:pt x="382524" y="774192"/>
                </a:lnTo>
                <a:lnTo>
                  <a:pt x="381000" y="774192"/>
                </a:lnTo>
                <a:lnTo>
                  <a:pt x="381000" y="775716"/>
                </a:lnTo>
                <a:lnTo>
                  <a:pt x="376428" y="778764"/>
                </a:lnTo>
                <a:close/>
              </a:path>
              <a:path w="387350" h="780415">
                <a:moveTo>
                  <a:pt x="15240" y="10668"/>
                </a:moveTo>
                <a:lnTo>
                  <a:pt x="16764" y="9144"/>
                </a:lnTo>
                <a:lnTo>
                  <a:pt x="18288" y="9144"/>
                </a:lnTo>
                <a:lnTo>
                  <a:pt x="15240" y="10668"/>
                </a:lnTo>
                <a:close/>
              </a:path>
              <a:path w="387350" h="780415">
                <a:moveTo>
                  <a:pt x="371856" y="10668"/>
                </a:moveTo>
                <a:lnTo>
                  <a:pt x="368808" y="9144"/>
                </a:lnTo>
                <a:lnTo>
                  <a:pt x="370332" y="9144"/>
                </a:lnTo>
                <a:lnTo>
                  <a:pt x="371856" y="10668"/>
                </a:lnTo>
                <a:close/>
              </a:path>
              <a:path w="387350" h="780415">
                <a:moveTo>
                  <a:pt x="385572" y="768096"/>
                </a:moveTo>
                <a:lnTo>
                  <a:pt x="374904" y="768096"/>
                </a:lnTo>
                <a:lnTo>
                  <a:pt x="377952" y="763524"/>
                </a:lnTo>
                <a:lnTo>
                  <a:pt x="377952" y="16764"/>
                </a:lnTo>
                <a:lnTo>
                  <a:pt x="374904" y="12192"/>
                </a:lnTo>
                <a:lnTo>
                  <a:pt x="370332" y="9144"/>
                </a:lnTo>
                <a:lnTo>
                  <a:pt x="384556" y="9144"/>
                </a:lnTo>
                <a:lnTo>
                  <a:pt x="385572" y="10668"/>
                </a:lnTo>
                <a:lnTo>
                  <a:pt x="385572" y="12192"/>
                </a:lnTo>
                <a:lnTo>
                  <a:pt x="387096" y="15240"/>
                </a:lnTo>
                <a:lnTo>
                  <a:pt x="387096" y="765048"/>
                </a:lnTo>
                <a:lnTo>
                  <a:pt x="385572" y="768096"/>
                </a:lnTo>
                <a:close/>
              </a:path>
              <a:path w="387350" h="780415">
                <a:moveTo>
                  <a:pt x="10668" y="16764"/>
                </a:moveTo>
                <a:lnTo>
                  <a:pt x="10668" y="15240"/>
                </a:lnTo>
                <a:lnTo>
                  <a:pt x="11684" y="15240"/>
                </a:lnTo>
                <a:lnTo>
                  <a:pt x="10668" y="16764"/>
                </a:lnTo>
                <a:close/>
              </a:path>
              <a:path w="387350" h="780415">
                <a:moveTo>
                  <a:pt x="377952" y="18288"/>
                </a:moveTo>
                <a:lnTo>
                  <a:pt x="376428" y="15240"/>
                </a:lnTo>
                <a:lnTo>
                  <a:pt x="377952" y="16764"/>
                </a:lnTo>
                <a:lnTo>
                  <a:pt x="377952" y="18288"/>
                </a:lnTo>
                <a:close/>
              </a:path>
              <a:path w="387350" h="780415">
                <a:moveTo>
                  <a:pt x="376428" y="765048"/>
                </a:moveTo>
                <a:lnTo>
                  <a:pt x="377952" y="762000"/>
                </a:lnTo>
                <a:lnTo>
                  <a:pt x="377952" y="763524"/>
                </a:lnTo>
                <a:lnTo>
                  <a:pt x="376428" y="765048"/>
                </a:lnTo>
                <a:close/>
              </a:path>
              <a:path w="387350" h="780415">
                <a:moveTo>
                  <a:pt x="11684" y="765048"/>
                </a:moveTo>
                <a:lnTo>
                  <a:pt x="10668" y="765048"/>
                </a:lnTo>
                <a:lnTo>
                  <a:pt x="10668" y="763524"/>
                </a:lnTo>
                <a:lnTo>
                  <a:pt x="11684" y="765048"/>
                </a:lnTo>
                <a:close/>
              </a:path>
              <a:path w="387350" h="780415">
                <a:moveTo>
                  <a:pt x="13716" y="768096"/>
                </a:moveTo>
                <a:lnTo>
                  <a:pt x="12192" y="766572"/>
                </a:lnTo>
                <a:lnTo>
                  <a:pt x="13106" y="767181"/>
                </a:lnTo>
                <a:lnTo>
                  <a:pt x="13716" y="768096"/>
                </a:lnTo>
                <a:close/>
              </a:path>
              <a:path w="387350" h="780415">
                <a:moveTo>
                  <a:pt x="13106" y="767181"/>
                </a:moveTo>
                <a:lnTo>
                  <a:pt x="12192" y="766572"/>
                </a:lnTo>
                <a:lnTo>
                  <a:pt x="12700" y="766572"/>
                </a:lnTo>
                <a:lnTo>
                  <a:pt x="13106" y="767181"/>
                </a:lnTo>
                <a:close/>
              </a:path>
              <a:path w="387350" h="780415">
                <a:moveTo>
                  <a:pt x="384048" y="771144"/>
                </a:moveTo>
                <a:lnTo>
                  <a:pt x="368808" y="771144"/>
                </a:lnTo>
                <a:lnTo>
                  <a:pt x="371856" y="769620"/>
                </a:lnTo>
                <a:lnTo>
                  <a:pt x="370332" y="769620"/>
                </a:lnTo>
                <a:lnTo>
                  <a:pt x="374904" y="766572"/>
                </a:lnTo>
                <a:lnTo>
                  <a:pt x="374904" y="768096"/>
                </a:lnTo>
                <a:lnTo>
                  <a:pt x="385572" y="768096"/>
                </a:lnTo>
                <a:lnTo>
                  <a:pt x="384048" y="771144"/>
                </a:lnTo>
                <a:close/>
              </a:path>
              <a:path w="387350" h="780415">
                <a:moveTo>
                  <a:pt x="14478" y="768096"/>
                </a:moveTo>
                <a:lnTo>
                  <a:pt x="13716" y="768096"/>
                </a:lnTo>
                <a:lnTo>
                  <a:pt x="13106" y="767181"/>
                </a:lnTo>
                <a:lnTo>
                  <a:pt x="14478" y="768096"/>
                </a:lnTo>
                <a:close/>
              </a:path>
              <a:path w="387350" h="780415">
                <a:moveTo>
                  <a:pt x="19812" y="771144"/>
                </a:moveTo>
                <a:lnTo>
                  <a:pt x="18288" y="771144"/>
                </a:lnTo>
                <a:lnTo>
                  <a:pt x="18288" y="769620"/>
                </a:lnTo>
                <a:lnTo>
                  <a:pt x="19812" y="771144"/>
                </a:lnTo>
                <a:close/>
              </a:path>
              <a:path w="387350" h="780415">
                <a:moveTo>
                  <a:pt x="368808" y="771144"/>
                </a:moveTo>
                <a:lnTo>
                  <a:pt x="367284" y="771144"/>
                </a:lnTo>
                <a:lnTo>
                  <a:pt x="370332" y="769620"/>
                </a:lnTo>
                <a:lnTo>
                  <a:pt x="368808" y="771144"/>
                </a:lnTo>
                <a:close/>
              </a:path>
              <a:path w="387350" h="780415">
                <a:moveTo>
                  <a:pt x="371856" y="780288"/>
                </a:moveTo>
                <a:lnTo>
                  <a:pt x="16764" y="780288"/>
                </a:lnTo>
                <a:lnTo>
                  <a:pt x="13716" y="778764"/>
                </a:lnTo>
                <a:lnTo>
                  <a:pt x="374904" y="778764"/>
                </a:lnTo>
                <a:lnTo>
                  <a:pt x="371856" y="78028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88"/>
          <p:cNvSpPr/>
          <p:nvPr/>
        </p:nvSpPr>
        <p:spPr>
          <a:xfrm>
            <a:off x="7748036" y="5938048"/>
            <a:ext cx="347980" cy="774700"/>
          </a:xfrm>
          <a:custGeom>
            <a:avLst/>
            <a:gdLst/>
            <a:ahLst/>
            <a:cxnLst/>
            <a:rect l="l" t="t" r="r" b="b"/>
            <a:pathLst>
              <a:path w="347980" h="774700">
                <a:moveTo>
                  <a:pt x="341376" y="774192"/>
                </a:moveTo>
                <a:lnTo>
                  <a:pt x="6096" y="774192"/>
                </a:lnTo>
                <a:lnTo>
                  <a:pt x="0" y="768096"/>
                </a:lnTo>
                <a:lnTo>
                  <a:pt x="0" y="6096"/>
                </a:lnTo>
                <a:lnTo>
                  <a:pt x="6096" y="0"/>
                </a:lnTo>
                <a:lnTo>
                  <a:pt x="341376" y="0"/>
                </a:lnTo>
                <a:lnTo>
                  <a:pt x="347472" y="6096"/>
                </a:lnTo>
                <a:lnTo>
                  <a:pt x="347472" y="768096"/>
                </a:lnTo>
                <a:lnTo>
                  <a:pt x="341376" y="77419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89"/>
          <p:cNvSpPr/>
          <p:nvPr/>
        </p:nvSpPr>
        <p:spPr>
          <a:xfrm>
            <a:off x="7741941" y="5933477"/>
            <a:ext cx="360045" cy="783590"/>
          </a:xfrm>
          <a:custGeom>
            <a:avLst/>
            <a:gdLst/>
            <a:ahLst/>
            <a:cxnLst/>
            <a:rect l="l" t="t" r="r" b="b"/>
            <a:pathLst>
              <a:path w="360044" h="783590">
                <a:moveTo>
                  <a:pt x="347472" y="1524"/>
                </a:moveTo>
                <a:lnTo>
                  <a:pt x="12192" y="1524"/>
                </a:lnTo>
                <a:lnTo>
                  <a:pt x="15240" y="0"/>
                </a:lnTo>
                <a:lnTo>
                  <a:pt x="344424" y="0"/>
                </a:lnTo>
                <a:lnTo>
                  <a:pt x="347472" y="1524"/>
                </a:lnTo>
                <a:close/>
              </a:path>
              <a:path w="360044" h="783590">
                <a:moveTo>
                  <a:pt x="13106" y="11582"/>
                </a:moveTo>
                <a:lnTo>
                  <a:pt x="13716" y="10668"/>
                </a:lnTo>
                <a:lnTo>
                  <a:pt x="3048" y="10668"/>
                </a:lnTo>
                <a:lnTo>
                  <a:pt x="6096" y="6096"/>
                </a:lnTo>
                <a:lnTo>
                  <a:pt x="6096" y="4572"/>
                </a:lnTo>
                <a:lnTo>
                  <a:pt x="10668" y="1524"/>
                </a:lnTo>
                <a:lnTo>
                  <a:pt x="348996" y="1524"/>
                </a:lnTo>
                <a:lnTo>
                  <a:pt x="353568" y="4572"/>
                </a:lnTo>
                <a:lnTo>
                  <a:pt x="353568" y="6096"/>
                </a:lnTo>
                <a:lnTo>
                  <a:pt x="355600" y="9144"/>
                </a:lnTo>
                <a:lnTo>
                  <a:pt x="16764" y="9144"/>
                </a:lnTo>
                <a:lnTo>
                  <a:pt x="13106" y="11582"/>
                </a:lnTo>
                <a:close/>
              </a:path>
              <a:path w="360044" h="783590">
                <a:moveTo>
                  <a:pt x="15240" y="10668"/>
                </a:moveTo>
                <a:lnTo>
                  <a:pt x="16764" y="9144"/>
                </a:lnTo>
                <a:lnTo>
                  <a:pt x="18288" y="9144"/>
                </a:lnTo>
                <a:lnTo>
                  <a:pt x="15240" y="10668"/>
                </a:lnTo>
                <a:close/>
              </a:path>
              <a:path w="360044" h="783590">
                <a:moveTo>
                  <a:pt x="344424" y="10668"/>
                </a:moveTo>
                <a:lnTo>
                  <a:pt x="341376" y="9144"/>
                </a:lnTo>
                <a:lnTo>
                  <a:pt x="342900" y="9144"/>
                </a:lnTo>
                <a:lnTo>
                  <a:pt x="344424" y="10668"/>
                </a:lnTo>
                <a:close/>
              </a:path>
              <a:path w="360044" h="783590">
                <a:moveTo>
                  <a:pt x="346557" y="11582"/>
                </a:moveTo>
                <a:lnTo>
                  <a:pt x="342900" y="9144"/>
                </a:lnTo>
                <a:lnTo>
                  <a:pt x="355600" y="9144"/>
                </a:lnTo>
                <a:lnTo>
                  <a:pt x="356616" y="10668"/>
                </a:lnTo>
                <a:lnTo>
                  <a:pt x="345948" y="10668"/>
                </a:lnTo>
                <a:lnTo>
                  <a:pt x="346557" y="11582"/>
                </a:lnTo>
                <a:close/>
              </a:path>
              <a:path w="360044" h="783590">
                <a:moveTo>
                  <a:pt x="16764" y="772668"/>
                </a:moveTo>
                <a:lnTo>
                  <a:pt x="1524" y="772668"/>
                </a:lnTo>
                <a:lnTo>
                  <a:pt x="1524" y="768096"/>
                </a:lnTo>
                <a:lnTo>
                  <a:pt x="0" y="765048"/>
                </a:lnTo>
                <a:lnTo>
                  <a:pt x="0" y="18288"/>
                </a:lnTo>
                <a:lnTo>
                  <a:pt x="1524" y="15240"/>
                </a:lnTo>
                <a:lnTo>
                  <a:pt x="1524" y="10668"/>
                </a:lnTo>
                <a:lnTo>
                  <a:pt x="13716" y="10668"/>
                </a:lnTo>
                <a:lnTo>
                  <a:pt x="12192" y="12192"/>
                </a:lnTo>
                <a:lnTo>
                  <a:pt x="12700" y="12192"/>
                </a:lnTo>
                <a:lnTo>
                  <a:pt x="10668" y="15240"/>
                </a:lnTo>
                <a:lnTo>
                  <a:pt x="10668" y="768096"/>
                </a:lnTo>
                <a:lnTo>
                  <a:pt x="11684" y="768096"/>
                </a:lnTo>
                <a:lnTo>
                  <a:pt x="12700" y="769620"/>
                </a:lnTo>
                <a:lnTo>
                  <a:pt x="12192" y="769620"/>
                </a:lnTo>
                <a:lnTo>
                  <a:pt x="13716" y="771144"/>
                </a:lnTo>
                <a:lnTo>
                  <a:pt x="14478" y="771144"/>
                </a:lnTo>
                <a:lnTo>
                  <a:pt x="16764" y="772668"/>
                </a:lnTo>
                <a:close/>
              </a:path>
              <a:path w="360044" h="783590">
                <a:moveTo>
                  <a:pt x="12192" y="12192"/>
                </a:moveTo>
                <a:lnTo>
                  <a:pt x="13716" y="10668"/>
                </a:lnTo>
                <a:lnTo>
                  <a:pt x="13106" y="11582"/>
                </a:lnTo>
                <a:lnTo>
                  <a:pt x="12192" y="12192"/>
                </a:lnTo>
                <a:close/>
              </a:path>
              <a:path w="360044" h="783590">
                <a:moveTo>
                  <a:pt x="347472" y="12192"/>
                </a:moveTo>
                <a:lnTo>
                  <a:pt x="346557" y="11582"/>
                </a:lnTo>
                <a:lnTo>
                  <a:pt x="345948" y="10668"/>
                </a:lnTo>
                <a:lnTo>
                  <a:pt x="347472" y="12192"/>
                </a:lnTo>
                <a:close/>
              </a:path>
              <a:path w="360044" h="783590">
                <a:moveTo>
                  <a:pt x="358140" y="12192"/>
                </a:moveTo>
                <a:lnTo>
                  <a:pt x="347472" y="12192"/>
                </a:lnTo>
                <a:lnTo>
                  <a:pt x="345948" y="10668"/>
                </a:lnTo>
                <a:lnTo>
                  <a:pt x="358140" y="10668"/>
                </a:lnTo>
                <a:lnTo>
                  <a:pt x="358140" y="12192"/>
                </a:lnTo>
                <a:close/>
              </a:path>
              <a:path w="360044" h="783590">
                <a:moveTo>
                  <a:pt x="12700" y="12192"/>
                </a:moveTo>
                <a:lnTo>
                  <a:pt x="12192" y="12192"/>
                </a:lnTo>
                <a:lnTo>
                  <a:pt x="13106" y="11582"/>
                </a:lnTo>
                <a:lnTo>
                  <a:pt x="12700" y="12192"/>
                </a:lnTo>
                <a:close/>
              </a:path>
              <a:path w="360044" h="783590">
                <a:moveTo>
                  <a:pt x="348996" y="15240"/>
                </a:moveTo>
                <a:lnTo>
                  <a:pt x="346557" y="11582"/>
                </a:lnTo>
                <a:lnTo>
                  <a:pt x="347472" y="12192"/>
                </a:lnTo>
                <a:lnTo>
                  <a:pt x="358140" y="12192"/>
                </a:lnTo>
                <a:lnTo>
                  <a:pt x="358140" y="13716"/>
                </a:lnTo>
                <a:lnTo>
                  <a:pt x="348996" y="13716"/>
                </a:lnTo>
                <a:lnTo>
                  <a:pt x="348996" y="15240"/>
                </a:lnTo>
                <a:close/>
              </a:path>
              <a:path w="360044" h="783590">
                <a:moveTo>
                  <a:pt x="358140" y="768096"/>
                </a:moveTo>
                <a:lnTo>
                  <a:pt x="348996" y="768096"/>
                </a:lnTo>
                <a:lnTo>
                  <a:pt x="348996" y="13716"/>
                </a:lnTo>
                <a:lnTo>
                  <a:pt x="358140" y="13716"/>
                </a:lnTo>
                <a:lnTo>
                  <a:pt x="358140" y="15240"/>
                </a:lnTo>
                <a:lnTo>
                  <a:pt x="359664" y="18288"/>
                </a:lnTo>
                <a:lnTo>
                  <a:pt x="359664" y="765048"/>
                </a:lnTo>
                <a:lnTo>
                  <a:pt x="358140" y="768096"/>
                </a:lnTo>
                <a:close/>
              </a:path>
              <a:path w="360044" h="783590">
                <a:moveTo>
                  <a:pt x="11684" y="768096"/>
                </a:moveTo>
                <a:lnTo>
                  <a:pt x="10668" y="768096"/>
                </a:lnTo>
                <a:lnTo>
                  <a:pt x="10668" y="766572"/>
                </a:lnTo>
                <a:lnTo>
                  <a:pt x="11684" y="768096"/>
                </a:lnTo>
                <a:close/>
              </a:path>
              <a:path w="360044" h="783590">
                <a:moveTo>
                  <a:pt x="346557" y="770229"/>
                </a:moveTo>
                <a:lnTo>
                  <a:pt x="348996" y="766572"/>
                </a:lnTo>
                <a:lnTo>
                  <a:pt x="348996" y="768096"/>
                </a:lnTo>
                <a:lnTo>
                  <a:pt x="358140" y="768096"/>
                </a:lnTo>
                <a:lnTo>
                  <a:pt x="358140" y="769620"/>
                </a:lnTo>
                <a:lnTo>
                  <a:pt x="347472" y="769620"/>
                </a:lnTo>
                <a:lnTo>
                  <a:pt x="346557" y="770229"/>
                </a:lnTo>
                <a:close/>
              </a:path>
              <a:path w="360044" h="783590">
                <a:moveTo>
                  <a:pt x="13716" y="771144"/>
                </a:moveTo>
                <a:lnTo>
                  <a:pt x="12192" y="769620"/>
                </a:lnTo>
                <a:lnTo>
                  <a:pt x="13106" y="770229"/>
                </a:lnTo>
                <a:lnTo>
                  <a:pt x="13716" y="771144"/>
                </a:lnTo>
                <a:close/>
              </a:path>
              <a:path w="360044" h="783590">
                <a:moveTo>
                  <a:pt x="13106" y="770229"/>
                </a:moveTo>
                <a:lnTo>
                  <a:pt x="12192" y="769620"/>
                </a:lnTo>
                <a:lnTo>
                  <a:pt x="12700" y="769620"/>
                </a:lnTo>
                <a:lnTo>
                  <a:pt x="13106" y="770229"/>
                </a:lnTo>
                <a:close/>
              </a:path>
              <a:path w="360044" h="783590">
                <a:moveTo>
                  <a:pt x="345948" y="771144"/>
                </a:moveTo>
                <a:lnTo>
                  <a:pt x="346557" y="770229"/>
                </a:lnTo>
                <a:lnTo>
                  <a:pt x="347472" y="769620"/>
                </a:lnTo>
                <a:lnTo>
                  <a:pt x="345948" y="771144"/>
                </a:lnTo>
                <a:close/>
              </a:path>
              <a:path w="360044" h="783590">
                <a:moveTo>
                  <a:pt x="358140" y="771144"/>
                </a:moveTo>
                <a:lnTo>
                  <a:pt x="345948" y="771144"/>
                </a:lnTo>
                <a:lnTo>
                  <a:pt x="347472" y="769620"/>
                </a:lnTo>
                <a:lnTo>
                  <a:pt x="358140" y="769620"/>
                </a:lnTo>
                <a:lnTo>
                  <a:pt x="358140" y="771144"/>
                </a:lnTo>
                <a:close/>
              </a:path>
              <a:path w="360044" h="783590">
                <a:moveTo>
                  <a:pt x="14478" y="771144"/>
                </a:moveTo>
                <a:lnTo>
                  <a:pt x="13716" y="771144"/>
                </a:lnTo>
                <a:lnTo>
                  <a:pt x="13106" y="770229"/>
                </a:lnTo>
                <a:lnTo>
                  <a:pt x="14478" y="771144"/>
                </a:lnTo>
                <a:close/>
              </a:path>
              <a:path w="360044" h="783590">
                <a:moveTo>
                  <a:pt x="358140" y="772668"/>
                </a:moveTo>
                <a:lnTo>
                  <a:pt x="342900" y="772668"/>
                </a:lnTo>
                <a:lnTo>
                  <a:pt x="346557" y="770229"/>
                </a:lnTo>
                <a:lnTo>
                  <a:pt x="345948" y="771144"/>
                </a:lnTo>
                <a:lnTo>
                  <a:pt x="358140" y="771144"/>
                </a:lnTo>
                <a:lnTo>
                  <a:pt x="358140" y="772668"/>
                </a:lnTo>
                <a:close/>
              </a:path>
              <a:path w="360044" h="783590">
                <a:moveTo>
                  <a:pt x="348996" y="781812"/>
                </a:moveTo>
                <a:lnTo>
                  <a:pt x="10668" y="781812"/>
                </a:lnTo>
                <a:lnTo>
                  <a:pt x="6096" y="778764"/>
                </a:lnTo>
                <a:lnTo>
                  <a:pt x="6096" y="777240"/>
                </a:lnTo>
                <a:lnTo>
                  <a:pt x="3048" y="772668"/>
                </a:lnTo>
                <a:lnTo>
                  <a:pt x="15240" y="772668"/>
                </a:lnTo>
                <a:lnTo>
                  <a:pt x="18288" y="774192"/>
                </a:lnTo>
                <a:lnTo>
                  <a:pt x="355600" y="774192"/>
                </a:lnTo>
                <a:lnTo>
                  <a:pt x="353568" y="777240"/>
                </a:lnTo>
                <a:lnTo>
                  <a:pt x="353568" y="778764"/>
                </a:lnTo>
                <a:lnTo>
                  <a:pt x="348996" y="781812"/>
                </a:lnTo>
                <a:close/>
              </a:path>
              <a:path w="360044" h="783590">
                <a:moveTo>
                  <a:pt x="19812" y="774192"/>
                </a:moveTo>
                <a:lnTo>
                  <a:pt x="18288" y="774192"/>
                </a:lnTo>
                <a:lnTo>
                  <a:pt x="16764" y="772668"/>
                </a:lnTo>
                <a:lnTo>
                  <a:pt x="19812" y="774192"/>
                </a:lnTo>
                <a:close/>
              </a:path>
              <a:path w="360044" h="783590">
                <a:moveTo>
                  <a:pt x="341376" y="774192"/>
                </a:moveTo>
                <a:lnTo>
                  <a:pt x="339852" y="774192"/>
                </a:lnTo>
                <a:lnTo>
                  <a:pt x="342900" y="772668"/>
                </a:lnTo>
                <a:lnTo>
                  <a:pt x="341376" y="774192"/>
                </a:lnTo>
                <a:close/>
              </a:path>
              <a:path w="360044" h="783590">
                <a:moveTo>
                  <a:pt x="355600" y="774192"/>
                </a:moveTo>
                <a:lnTo>
                  <a:pt x="341376" y="774192"/>
                </a:lnTo>
                <a:lnTo>
                  <a:pt x="344424" y="772668"/>
                </a:lnTo>
                <a:lnTo>
                  <a:pt x="356616" y="772668"/>
                </a:lnTo>
                <a:lnTo>
                  <a:pt x="355600" y="774192"/>
                </a:lnTo>
                <a:close/>
              </a:path>
              <a:path w="360044" h="783590">
                <a:moveTo>
                  <a:pt x="344424" y="783336"/>
                </a:moveTo>
                <a:lnTo>
                  <a:pt x="15240" y="783336"/>
                </a:lnTo>
                <a:lnTo>
                  <a:pt x="12192" y="781812"/>
                </a:lnTo>
                <a:lnTo>
                  <a:pt x="347472" y="781812"/>
                </a:lnTo>
                <a:lnTo>
                  <a:pt x="344424" y="78333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90"/>
          <p:cNvSpPr/>
          <p:nvPr/>
        </p:nvSpPr>
        <p:spPr>
          <a:xfrm>
            <a:off x="603795" y="4742456"/>
            <a:ext cx="695325" cy="256540"/>
          </a:xfrm>
          <a:custGeom>
            <a:avLst/>
            <a:gdLst/>
            <a:ahLst/>
            <a:cxnLst/>
            <a:rect l="l" t="t" r="r" b="b"/>
            <a:pathLst>
              <a:path w="695325" h="256539">
                <a:moveTo>
                  <a:pt x="0" y="0"/>
                </a:moveTo>
                <a:lnTo>
                  <a:pt x="694944" y="0"/>
                </a:lnTo>
                <a:lnTo>
                  <a:pt x="694944" y="256032"/>
                </a:lnTo>
                <a:lnTo>
                  <a:pt x="0" y="2560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91"/>
          <p:cNvSpPr/>
          <p:nvPr/>
        </p:nvSpPr>
        <p:spPr>
          <a:xfrm>
            <a:off x="600747" y="4739407"/>
            <a:ext cx="701040" cy="262255"/>
          </a:xfrm>
          <a:custGeom>
            <a:avLst/>
            <a:gdLst/>
            <a:ahLst/>
            <a:cxnLst/>
            <a:rect l="l" t="t" r="r" b="b"/>
            <a:pathLst>
              <a:path w="701039" h="262254">
                <a:moveTo>
                  <a:pt x="701040" y="262128"/>
                </a:moveTo>
                <a:lnTo>
                  <a:pt x="0" y="262128"/>
                </a:lnTo>
                <a:lnTo>
                  <a:pt x="0" y="0"/>
                </a:lnTo>
                <a:lnTo>
                  <a:pt x="701040" y="0"/>
                </a:lnTo>
                <a:lnTo>
                  <a:pt x="701040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56032"/>
                </a:lnTo>
                <a:lnTo>
                  <a:pt x="3048" y="256032"/>
                </a:lnTo>
                <a:lnTo>
                  <a:pt x="6096" y="259080"/>
                </a:lnTo>
                <a:lnTo>
                  <a:pt x="701040" y="259080"/>
                </a:lnTo>
                <a:lnTo>
                  <a:pt x="701040" y="262128"/>
                </a:lnTo>
                <a:close/>
              </a:path>
              <a:path w="701039" h="26225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701039" h="262254">
                <a:moveTo>
                  <a:pt x="694944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694944" y="3048"/>
                </a:lnTo>
                <a:lnTo>
                  <a:pt x="694944" y="6096"/>
                </a:lnTo>
                <a:close/>
              </a:path>
              <a:path w="701039" h="262254">
                <a:moveTo>
                  <a:pt x="694944" y="259080"/>
                </a:moveTo>
                <a:lnTo>
                  <a:pt x="694944" y="3048"/>
                </a:lnTo>
                <a:lnTo>
                  <a:pt x="697992" y="6096"/>
                </a:lnTo>
                <a:lnTo>
                  <a:pt x="701040" y="6096"/>
                </a:lnTo>
                <a:lnTo>
                  <a:pt x="701040" y="256032"/>
                </a:lnTo>
                <a:lnTo>
                  <a:pt x="697992" y="256032"/>
                </a:lnTo>
                <a:lnTo>
                  <a:pt x="694944" y="259080"/>
                </a:lnTo>
                <a:close/>
              </a:path>
              <a:path w="701039" h="262254">
                <a:moveTo>
                  <a:pt x="701040" y="6096"/>
                </a:moveTo>
                <a:lnTo>
                  <a:pt x="697992" y="6096"/>
                </a:lnTo>
                <a:lnTo>
                  <a:pt x="694944" y="3048"/>
                </a:lnTo>
                <a:lnTo>
                  <a:pt x="701040" y="3048"/>
                </a:lnTo>
                <a:lnTo>
                  <a:pt x="701040" y="6096"/>
                </a:lnTo>
                <a:close/>
              </a:path>
              <a:path w="701039" h="262254">
                <a:moveTo>
                  <a:pt x="6096" y="259080"/>
                </a:moveTo>
                <a:lnTo>
                  <a:pt x="3048" y="256032"/>
                </a:lnTo>
                <a:lnTo>
                  <a:pt x="6096" y="256032"/>
                </a:lnTo>
                <a:lnTo>
                  <a:pt x="6096" y="259080"/>
                </a:lnTo>
                <a:close/>
              </a:path>
              <a:path w="701039" h="262254">
                <a:moveTo>
                  <a:pt x="694944" y="259080"/>
                </a:moveTo>
                <a:lnTo>
                  <a:pt x="6096" y="259080"/>
                </a:lnTo>
                <a:lnTo>
                  <a:pt x="6096" y="256032"/>
                </a:lnTo>
                <a:lnTo>
                  <a:pt x="694944" y="256032"/>
                </a:lnTo>
                <a:lnTo>
                  <a:pt x="694944" y="259080"/>
                </a:lnTo>
                <a:close/>
              </a:path>
              <a:path w="701039" h="262254">
                <a:moveTo>
                  <a:pt x="701040" y="259080"/>
                </a:moveTo>
                <a:lnTo>
                  <a:pt x="694944" y="259080"/>
                </a:lnTo>
                <a:lnTo>
                  <a:pt x="697992" y="256032"/>
                </a:lnTo>
                <a:lnTo>
                  <a:pt x="701040" y="256032"/>
                </a:lnTo>
                <a:lnTo>
                  <a:pt x="701040" y="2590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92"/>
          <p:cNvSpPr/>
          <p:nvPr/>
        </p:nvSpPr>
        <p:spPr>
          <a:xfrm>
            <a:off x="658659" y="3651272"/>
            <a:ext cx="459105" cy="373380"/>
          </a:xfrm>
          <a:custGeom>
            <a:avLst/>
            <a:gdLst/>
            <a:ahLst/>
            <a:cxnLst/>
            <a:rect l="l" t="t" r="r" b="b"/>
            <a:pathLst>
              <a:path w="459105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5" h="37337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459105" h="373379">
                <a:moveTo>
                  <a:pt x="44958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9144"/>
                </a:lnTo>
                <a:close/>
              </a:path>
              <a:path w="459105" h="373379">
                <a:moveTo>
                  <a:pt x="449580" y="368808"/>
                </a:moveTo>
                <a:lnTo>
                  <a:pt x="449580" y="4572"/>
                </a:lnTo>
                <a:lnTo>
                  <a:pt x="454152" y="9144"/>
                </a:lnTo>
                <a:lnTo>
                  <a:pt x="458724" y="9144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5" h="373379">
                <a:moveTo>
                  <a:pt x="458724" y="9144"/>
                </a:moveTo>
                <a:lnTo>
                  <a:pt x="454152" y="9144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9144"/>
                </a:lnTo>
                <a:close/>
              </a:path>
              <a:path w="459105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5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5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93"/>
          <p:cNvSpPr/>
          <p:nvPr/>
        </p:nvSpPr>
        <p:spPr>
          <a:xfrm>
            <a:off x="1629447" y="3651272"/>
            <a:ext cx="459105" cy="373380"/>
          </a:xfrm>
          <a:custGeom>
            <a:avLst/>
            <a:gdLst/>
            <a:ahLst/>
            <a:cxnLst/>
            <a:rect l="l" t="t" r="r" b="b"/>
            <a:pathLst>
              <a:path w="459104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4" h="37337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459104" h="373379">
                <a:moveTo>
                  <a:pt x="44958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9144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449580" y="4572"/>
                </a:lnTo>
                <a:lnTo>
                  <a:pt x="454152" y="9144"/>
                </a:lnTo>
                <a:lnTo>
                  <a:pt x="458724" y="9144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9144"/>
                </a:moveTo>
                <a:lnTo>
                  <a:pt x="454152" y="9144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9144"/>
                </a:lnTo>
                <a:close/>
              </a:path>
              <a:path w="459104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94"/>
          <p:cNvSpPr/>
          <p:nvPr/>
        </p:nvSpPr>
        <p:spPr>
          <a:xfrm>
            <a:off x="7149104" y="5270536"/>
            <a:ext cx="381000" cy="669290"/>
          </a:xfrm>
          <a:custGeom>
            <a:avLst/>
            <a:gdLst/>
            <a:ahLst/>
            <a:cxnLst/>
            <a:rect l="l" t="t" r="r" b="b"/>
            <a:pathLst>
              <a:path w="381000" h="669289">
                <a:moveTo>
                  <a:pt x="32004" y="77724"/>
                </a:moveTo>
                <a:lnTo>
                  <a:pt x="0" y="77724"/>
                </a:lnTo>
                <a:lnTo>
                  <a:pt x="38100" y="0"/>
                </a:lnTo>
                <a:lnTo>
                  <a:pt x="69476" y="64008"/>
                </a:lnTo>
                <a:lnTo>
                  <a:pt x="32004" y="64008"/>
                </a:lnTo>
                <a:lnTo>
                  <a:pt x="32004" y="77724"/>
                </a:lnTo>
                <a:close/>
              </a:path>
              <a:path w="381000" h="669289">
                <a:moveTo>
                  <a:pt x="335280" y="341376"/>
                </a:moveTo>
                <a:lnTo>
                  <a:pt x="35052" y="341376"/>
                </a:lnTo>
                <a:lnTo>
                  <a:pt x="32004" y="338328"/>
                </a:lnTo>
                <a:lnTo>
                  <a:pt x="32004" y="64008"/>
                </a:lnTo>
                <a:lnTo>
                  <a:pt x="44196" y="64008"/>
                </a:lnTo>
                <a:lnTo>
                  <a:pt x="44196" y="327660"/>
                </a:lnTo>
                <a:lnTo>
                  <a:pt x="38100" y="327660"/>
                </a:lnTo>
                <a:lnTo>
                  <a:pt x="44196" y="333756"/>
                </a:lnTo>
                <a:lnTo>
                  <a:pt x="335280" y="333756"/>
                </a:lnTo>
                <a:lnTo>
                  <a:pt x="335280" y="341376"/>
                </a:lnTo>
                <a:close/>
              </a:path>
              <a:path w="381000" h="669289">
                <a:moveTo>
                  <a:pt x="76200" y="77724"/>
                </a:moveTo>
                <a:lnTo>
                  <a:pt x="44196" y="77724"/>
                </a:lnTo>
                <a:lnTo>
                  <a:pt x="44196" y="64008"/>
                </a:lnTo>
                <a:lnTo>
                  <a:pt x="69476" y="64008"/>
                </a:lnTo>
                <a:lnTo>
                  <a:pt x="76200" y="77724"/>
                </a:lnTo>
                <a:close/>
              </a:path>
              <a:path w="381000" h="669289">
                <a:moveTo>
                  <a:pt x="44196" y="333756"/>
                </a:moveTo>
                <a:lnTo>
                  <a:pt x="38100" y="327660"/>
                </a:lnTo>
                <a:lnTo>
                  <a:pt x="44196" y="327660"/>
                </a:lnTo>
                <a:lnTo>
                  <a:pt x="44196" y="333756"/>
                </a:lnTo>
                <a:close/>
              </a:path>
              <a:path w="381000" h="669289">
                <a:moveTo>
                  <a:pt x="347472" y="341376"/>
                </a:moveTo>
                <a:lnTo>
                  <a:pt x="341376" y="341376"/>
                </a:lnTo>
                <a:lnTo>
                  <a:pt x="335280" y="333756"/>
                </a:lnTo>
                <a:lnTo>
                  <a:pt x="44196" y="333756"/>
                </a:lnTo>
                <a:lnTo>
                  <a:pt x="44196" y="327660"/>
                </a:lnTo>
                <a:lnTo>
                  <a:pt x="345948" y="327660"/>
                </a:lnTo>
                <a:lnTo>
                  <a:pt x="347472" y="330708"/>
                </a:lnTo>
                <a:lnTo>
                  <a:pt x="347472" y="341376"/>
                </a:lnTo>
                <a:close/>
              </a:path>
              <a:path w="381000" h="669289">
                <a:moveTo>
                  <a:pt x="347472" y="605028"/>
                </a:moveTo>
                <a:lnTo>
                  <a:pt x="335280" y="605028"/>
                </a:lnTo>
                <a:lnTo>
                  <a:pt x="335280" y="333756"/>
                </a:lnTo>
                <a:lnTo>
                  <a:pt x="341376" y="341376"/>
                </a:lnTo>
                <a:lnTo>
                  <a:pt x="347472" y="341376"/>
                </a:lnTo>
                <a:lnTo>
                  <a:pt x="347472" y="605028"/>
                </a:lnTo>
                <a:close/>
              </a:path>
              <a:path w="381000" h="669289">
                <a:moveTo>
                  <a:pt x="341376" y="669036"/>
                </a:moveTo>
                <a:lnTo>
                  <a:pt x="303276" y="591312"/>
                </a:lnTo>
                <a:lnTo>
                  <a:pt x="335280" y="591312"/>
                </a:lnTo>
                <a:lnTo>
                  <a:pt x="335280" y="605028"/>
                </a:lnTo>
                <a:lnTo>
                  <a:pt x="374007" y="605028"/>
                </a:lnTo>
                <a:lnTo>
                  <a:pt x="341376" y="669036"/>
                </a:lnTo>
                <a:close/>
              </a:path>
              <a:path w="381000" h="669289">
                <a:moveTo>
                  <a:pt x="374007" y="605028"/>
                </a:moveTo>
                <a:lnTo>
                  <a:pt x="347472" y="605028"/>
                </a:lnTo>
                <a:lnTo>
                  <a:pt x="347472" y="591312"/>
                </a:lnTo>
                <a:lnTo>
                  <a:pt x="381000" y="591312"/>
                </a:lnTo>
                <a:lnTo>
                  <a:pt x="374007" y="605028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95"/>
          <p:cNvSpPr/>
          <p:nvPr/>
        </p:nvSpPr>
        <p:spPr>
          <a:xfrm>
            <a:off x="7149104" y="5270536"/>
            <a:ext cx="810895" cy="668020"/>
          </a:xfrm>
          <a:custGeom>
            <a:avLst/>
            <a:gdLst/>
            <a:ahLst/>
            <a:cxnLst/>
            <a:rect l="l" t="t" r="r" b="b"/>
            <a:pathLst>
              <a:path w="810894" h="668020">
                <a:moveTo>
                  <a:pt x="32004" y="77724"/>
                </a:moveTo>
                <a:lnTo>
                  <a:pt x="0" y="77724"/>
                </a:lnTo>
                <a:lnTo>
                  <a:pt x="38100" y="0"/>
                </a:lnTo>
                <a:lnTo>
                  <a:pt x="69476" y="64008"/>
                </a:lnTo>
                <a:lnTo>
                  <a:pt x="32004" y="64008"/>
                </a:lnTo>
                <a:lnTo>
                  <a:pt x="32004" y="77724"/>
                </a:lnTo>
                <a:close/>
              </a:path>
              <a:path w="810894" h="668020">
                <a:moveTo>
                  <a:pt x="766572" y="339852"/>
                </a:moveTo>
                <a:lnTo>
                  <a:pt x="35052" y="339852"/>
                </a:lnTo>
                <a:lnTo>
                  <a:pt x="32004" y="336804"/>
                </a:lnTo>
                <a:lnTo>
                  <a:pt x="32004" y="64008"/>
                </a:lnTo>
                <a:lnTo>
                  <a:pt x="44196" y="64008"/>
                </a:lnTo>
                <a:lnTo>
                  <a:pt x="44196" y="327660"/>
                </a:lnTo>
                <a:lnTo>
                  <a:pt x="38100" y="327660"/>
                </a:lnTo>
                <a:lnTo>
                  <a:pt x="44196" y="333756"/>
                </a:lnTo>
                <a:lnTo>
                  <a:pt x="766572" y="333756"/>
                </a:lnTo>
                <a:lnTo>
                  <a:pt x="766572" y="339852"/>
                </a:lnTo>
                <a:close/>
              </a:path>
              <a:path w="810894" h="668020">
                <a:moveTo>
                  <a:pt x="76200" y="77724"/>
                </a:moveTo>
                <a:lnTo>
                  <a:pt x="44196" y="77724"/>
                </a:lnTo>
                <a:lnTo>
                  <a:pt x="44196" y="64008"/>
                </a:lnTo>
                <a:lnTo>
                  <a:pt x="69476" y="64008"/>
                </a:lnTo>
                <a:lnTo>
                  <a:pt x="76200" y="77724"/>
                </a:lnTo>
                <a:close/>
              </a:path>
              <a:path w="810894" h="668020">
                <a:moveTo>
                  <a:pt x="44196" y="333756"/>
                </a:moveTo>
                <a:lnTo>
                  <a:pt x="38100" y="327660"/>
                </a:lnTo>
                <a:lnTo>
                  <a:pt x="44196" y="327660"/>
                </a:lnTo>
                <a:lnTo>
                  <a:pt x="44196" y="333756"/>
                </a:lnTo>
                <a:close/>
              </a:path>
              <a:path w="810894" h="668020">
                <a:moveTo>
                  <a:pt x="778764" y="339852"/>
                </a:moveTo>
                <a:lnTo>
                  <a:pt x="772668" y="339852"/>
                </a:lnTo>
                <a:lnTo>
                  <a:pt x="766572" y="333756"/>
                </a:lnTo>
                <a:lnTo>
                  <a:pt x="44196" y="333756"/>
                </a:lnTo>
                <a:lnTo>
                  <a:pt x="44196" y="327660"/>
                </a:lnTo>
                <a:lnTo>
                  <a:pt x="775716" y="327660"/>
                </a:lnTo>
                <a:lnTo>
                  <a:pt x="778764" y="330708"/>
                </a:lnTo>
                <a:lnTo>
                  <a:pt x="778764" y="339852"/>
                </a:lnTo>
                <a:close/>
              </a:path>
              <a:path w="810894" h="668020">
                <a:moveTo>
                  <a:pt x="778764" y="603504"/>
                </a:moveTo>
                <a:lnTo>
                  <a:pt x="766572" y="603504"/>
                </a:lnTo>
                <a:lnTo>
                  <a:pt x="766572" y="333756"/>
                </a:lnTo>
                <a:lnTo>
                  <a:pt x="772668" y="339852"/>
                </a:lnTo>
                <a:lnTo>
                  <a:pt x="778764" y="339852"/>
                </a:lnTo>
                <a:lnTo>
                  <a:pt x="778764" y="603504"/>
                </a:lnTo>
                <a:close/>
              </a:path>
              <a:path w="810894" h="668020">
                <a:moveTo>
                  <a:pt x="772668" y="667512"/>
                </a:moveTo>
                <a:lnTo>
                  <a:pt x="734568" y="589788"/>
                </a:lnTo>
                <a:lnTo>
                  <a:pt x="766572" y="589788"/>
                </a:lnTo>
                <a:lnTo>
                  <a:pt x="766572" y="603504"/>
                </a:lnTo>
                <a:lnTo>
                  <a:pt x="804044" y="603504"/>
                </a:lnTo>
                <a:lnTo>
                  <a:pt x="772668" y="667512"/>
                </a:lnTo>
                <a:close/>
              </a:path>
              <a:path w="810894" h="668020">
                <a:moveTo>
                  <a:pt x="804044" y="603504"/>
                </a:moveTo>
                <a:lnTo>
                  <a:pt x="778764" y="603504"/>
                </a:lnTo>
                <a:lnTo>
                  <a:pt x="778764" y="589788"/>
                </a:lnTo>
                <a:lnTo>
                  <a:pt x="810768" y="589788"/>
                </a:lnTo>
                <a:lnTo>
                  <a:pt x="804044" y="603504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96"/>
          <p:cNvSpPr/>
          <p:nvPr/>
        </p:nvSpPr>
        <p:spPr>
          <a:xfrm>
            <a:off x="10125408" y="4724910"/>
            <a:ext cx="591646" cy="335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97"/>
          <p:cNvSpPr/>
          <p:nvPr/>
        </p:nvSpPr>
        <p:spPr>
          <a:xfrm>
            <a:off x="10113285" y="4424717"/>
            <a:ext cx="618744" cy="3383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98"/>
          <p:cNvSpPr/>
          <p:nvPr/>
        </p:nvSpPr>
        <p:spPr>
          <a:xfrm>
            <a:off x="10117857" y="4429289"/>
            <a:ext cx="608076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99"/>
          <p:cNvSpPr/>
          <p:nvPr/>
        </p:nvSpPr>
        <p:spPr>
          <a:xfrm>
            <a:off x="10113285" y="4424717"/>
            <a:ext cx="619125" cy="337820"/>
          </a:xfrm>
          <a:custGeom>
            <a:avLst/>
            <a:gdLst/>
            <a:ahLst/>
            <a:cxnLst/>
            <a:rect l="l" t="t" r="r" b="b"/>
            <a:pathLst>
              <a:path w="619125" h="337820">
                <a:moveTo>
                  <a:pt x="9144" y="57150"/>
                </a:moveTo>
                <a:lnTo>
                  <a:pt x="6096" y="55880"/>
                </a:lnTo>
                <a:lnTo>
                  <a:pt x="6096" y="54610"/>
                </a:lnTo>
                <a:lnTo>
                  <a:pt x="4572" y="54610"/>
                </a:lnTo>
                <a:lnTo>
                  <a:pt x="3048" y="53340"/>
                </a:lnTo>
                <a:lnTo>
                  <a:pt x="3048" y="50800"/>
                </a:lnTo>
                <a:lnTo>
                  <a:pt x="1524" y="50800"/>
                </a:lnTo>
                <a:lnTo>
                  <a:pt x="1524" y="49530"/>
                </a:lnTo>
                <a:lnTo>
                  <a:pt x="0" y="48260"/>
                </a:lnTo>
                <a:lnTo>
                  <a:pt x="0" y="41910"/>
                </a:lnTo>
                <a:lnTo>
                  <a:pt x="1524" y="40640"/>
                </a:lnTo>
                <a:lnTo>
                  <a:pt x="1524" y="39370"/>
                </a:lnTo>
                <a:lnTo>
                  <a:pt x="4572" y="35560"/>
                </a:lnTo>
                <a:lnTo>
                  <a:pt x="4572" y="34290"/>
                </a:lnTo>
                <a:lnTo>
                  <a:pt x="6096" y="34290"/>
                </a:lnTo>
                <a:lnTo>
                  <a:pt x="7620" y="33020"/>
                </a:lnTo>
                <a:lnTo>
                  <a:pt x="47244" y="19050"/>
                </a:lnTo>
                <a:lnTo>
                  <a:pt x="56388" y="17780"/>
                </a:lnTo>
                <a:lnTo>
                  <a:pt x="73152" y="15240"/>
                </a:lnTo>
                <a:lnTo>
                  <a:pt x="92964" y="11430"/>
                </a:lnTo>
                <a:lnTo>
                  <a:pt x="114300" y="8890"/>
                </a:lnTo>
                <a:lnTo>
                  <a:pt x="138684" y="5080"/>
                </a:lnTo>
                <a:lnTo>
                  <a:pt x="246888" y="0"/>
                </a:lnTo>
                <a:lnTo>
                  <a:pt x="370332" y="0"/>
                </a:lnTo>
                <a:lnTo>
                  <a:pt x="480060" y="5080"/>
                </a:lnTo>
                <a:lnTo>
                  <a:pt x="502920" y="8890"/>
                </a:lnTo>
                <a:lnTo>
                  <a:pt x="277368" y="8890"/>
                </a:lnTo>
                <a:lnTo>
                  <a:pt x="248412" y="10160"/>
                </a:lnTo>
                <a:lnTo>
                  <a:pt x="219456" y="10160"/>
                </a:lnTo>
                <a:lnTo>
                  <a:pt x="164592" y="12700"/>
                </a:lnTo>
                <a:lnTo>
                  <a:pt x="140208" y="16510"/>
                </a:lnTo>
                <a:lnTo>
                  <a:pt x="115824" y="17780"/>
                </a:lnTo>
                <a:lnTo>
                  <a:pt x="94488" y="20320"/>
                </a:lnTo>
                <a:lnTo>
                  <a:pt x="74676" y="24130"/>
                </a:lnTo>
                <a:lnTo>
                  <a:pt x="57912" y="26670"/>
                </a:lnTo>
                <a:lnTo>
                  <a:pt x="42672" y="30480"/>
                </a:lnTo>
                <a:lnTo>
                  <a:pt x="30480" y="33020"/>
                </a:lnTo>
                <a:lnTo>
                  <a:pt x="25908" y="35560"/>
                </a:lnTo>
                <a:lnTo>
                  <a:pt x="10668" y="41910"/>
                </a:lnTo>
                <a:lnTo>
                  <a:pt x="12192" y="41910"/>
                </a:lnTo>
                <a:lnTo>
                  <a:pt x="11176" y="43180"/>
                </a:lnTo>
                <a:lnTo>
                  <a:pt x="9144" y="43180"/>
                </a:lnTo>
                <a:lnTo>
                  <a:pt x="9144" y="57150"/>
                </a:lnTo>
                <a:close/>
              </a:path>
              <a:path w="619125" h="337820">
                <a:moveTo>
                  <a:pt x="608076" y="57785"/>
                </a:moveTo>
                <a:lnTo>
                  <a:pt x="608076" y="43180"/>
                </a:lnTo>
                <a:lnTo>
                  <a:pt x="605028" y="40640"/>
                </a:lnTo>
                <a:lnTo>
                  <a:pt x="592836" y="35560"/>
                </a:lnTo>
                <a:lnTo>
                  <a:pt x="588264" y="33020"/>
                </a:lnTo>
                <a:lnTo>
                  <a:pt x="576072" y="30480"/>
                </a:lnTo>
                <a:lnTo>
                  <a:pt x="560832" y="26670"/>
                </a:lnTo>
                <a:lnTo>
                  <a:pt x="542544" y="24130"/>
                </a:lnTo>
                <a:lnTo>
                  <a:pt x="522732" y="20320"/>
                </a:lnTo>
                <a:lnTo>
                  <a:pt x="501396" y="17780"/>
                </a:lnTo>
                <a:lnTo>
                  <a:pt x="478536" y="16510"/>
                </a:lnTo>
                <a:lnTo>
                  <a:pt x="454152" y="12700"/>
                </a:lnTo>
                <a:lnTo>
                  <a:pt x="399288" y="10160"/>
                </a:lnTo>
                <a:lnTo>
                  <a:pt x="370332" y="10160"/>
                </a:lnTo>
                <a:lnTo>
                  <a:pt x="339852" y="8890"/>
                </a:lnTo>
                <a:lnTo>
                  <a:pt x="502920" y="8890"/>
                </a:lnTo>
                <a:lnTo>
                  <a:pt x="524256" y="11430"/>
                </a:lnTo>
                <a:lnTo>
                  <a:pt x="544068" y="15240"/>
                </a:lnTo>
                <a:lnTo>
                  <a:pt x="562356" y="17780"/>
                </a:lnTo>
                <a:lnTo>
                  <a:pt x="577596" y="20320"/>
                </a:lnTo>
                <a:lnTo>
                  <a:pt x="583692" y="22860"/>
                </a:lnTo>
                <a:lnTo>
                  <a:pt x="591312" y="24130"/>
                </a:lnTo>
                <a:lnTo>
                  <a:pt x="595884" y="26670"/>
                </a:lnTo>
                <a:lnTo>
                  <a:pt x="601980" y="27940"/>
                </a:lnTo>
                <a:lnTo>
                  <a:pt x="605028" y="30480"/>
                </a:lnTo>
                <a:lnTo>
                  <a:pt x="609600" y="33020"/>
                </a:lnTo>
                <a:lnTo>
                  <a:pt x="612648" y="34290"/>
                </a:lnTo>
                <a:lnTo>
                  <a:pt x="612648" y="35560"/>
                </a:lnTo>
                <a:lnTo>
                  <a:pt x="615696" y="38100"/>
                </a:lnTo>
                <a:lnTo>
                  <a:pt x="615696" y="39370"/>
                </a:lnTo>
                <a:lnTo>
                  <a:pt x="617220" y="40640"/>
                </a:lnTo>
                <a:lnTo>
                  <a:pt x="617220" y="43180"/>
                </a:lnTo>
                <a:lnTo>
                  <a:pt x="618744" y="45720"/>
                </a:lnTo>
                <a:lnTo>
                  <a:pt x="617220" y="45720"/>
                </a:lnTo>
                <a:lnTo>
                  <a:pt x="617220" y="49530"/>
                </a:lnTo>
                <a:lnTo>
                  <a:pt x="615696" y="50800"/>
                </a:lnTo>
                <a:lnTo>
                  <a:pt x="615696" y="53340"/>
                </a:lnTo>
                <a:lnTo>
                  <a:pt x="612648" y="54610"/>
                </a:lnTo>
                <a:lnTo>
                  <a:pt x="612648" y="55880"/>
                </a:lnTo>
                <a:lnTo>
                  <a:pt x="608076" y="57785"/>
                </a:lnTo>
                <a:close/>
              </a:path>
              <a:path w="619125" h="337820">
                <a:moveTo>
                  <a:pt x="9144" y="45720"/>
                </a:moveTo>
                <a:lnTo>
                  <a:pt x="9144" y="43180"/>
                </a:lnTo>
                <a:lnTo>
                  <a:pt x="9652" y="44450"/>
                </a:lnTo>
                <a:lnTo>
                  <a:pt x="9652" y="44873"/>
                </a:lnTo>
                <a:lnTo>
                  <a:pt x="9144" y="45720"/>
                </a:lnTo>
                <a:close/>
              </a:path>
              <a:path w="619125" h="337820">
                <a:moveTo>
                  <a:pt x="9753" y="44704"/>
                </a:moveTo>
                <a:lnTo>
                  <a:pt x="9144" y="43180"/>
                </a:lnTo>
                <a:lnTo>
                  <a:pt x="10668" y="43180"/>
                </a:lnTo>
                <a:lnTo>
                  <a:pt x="9753" y="44704"/>
                </a:lnTo>
                <a:close/>
              </a:path>
              <a:path w="619125" h="337820">
                <a:moveTo>
                  <a:pt x="9821" y="44873"/>
                </a:moveTo>
                <a:lnTo>
                  <a:pt x="9753" y="44704"/>
                </a:lnTo>
                <a:lnTo>
                  <a:pt x="10668" y="43180"/>
                </a:lnTo>
                <a:lnTo>
                  <a:pt x="10160" y="44450"/>
                </a:lnTo>
                <a:lnTo>
                  <a:pt x="9821" y="44873"/>
                </a:lnTo>
                <a:close/>
              </a:path>
              <a:path w="619125" h="337820">
                <a:moveTo>
                  <a:pt x="10160" y="44450"/>
                </a:moveTo>
                <a:lnTo>
                  <a:pt x="10668" y="43180"/>
                </a:lnTo>
                <a:lnTo>
                  <a:pt x="11176" y="43180"/>
                </a:lnTo>
                <a:lnTo>
                  <a:pt x="10160" y="44450"/>
                </a:lnTo>
                <a:close/>
              </a:path>
              <a:path w="619125" h="337820">
                <a:moveTo>
                  <a:pt x="9906" y="45085"/>
                </a:moveTo>
                <a:lnTo>
                  <a:pt x="9821" y="44873"/>
                </a:lnTo>
                <a:lnTo>
                  <a:pt x="10160" y="44450"/>
                </a:lnTo>
                <a:lnTo>
                  <a:pt x="9906" y="45085"/>
                </a:lnTo>
                <a:close/>
              </a:path>
              <a:path w="619125" h="337820">
                <a:moveTo>
                  <a:pt x="9144" y="45720"/>
                </a:moveTo>
                <a:lnTo>
                  <a:pt x="9753" y="44704"/>
                </a:lnTo>
                <a:lnTo>
                  <a:pt x="9821" y="44873"/>
                </a:lnTo>
                <a:lnTo>
                  <a:pt x="9144" y="45720"/>
                </a:lnTo>
                <a:close/>
              </a:path>
              <a:path w="619125" h="337820">
                <a:moveTo>
                  <a:pt x="9525" y="46037"/>
                </a:moveTo>
                <a:lnTo>
                  <a:pt x="9144" y="45720"/>
                </a:lnTo>
                <a:lnTo>
                  <a:pt x="9821" y="44873"/>
                </a:lnTo>
                <a:lnTo>
                  <a:pt x="9906" y="45085"/>
                </a:lnTo>
                <a:lnTo>
                  <a:pt x="9525" y="46037"/>
                </a:lnTo>
                <a:close/>
              </a:path>
              <a:path w="619125" h="337820">
                <a:moveTo>
                  <a:pt x="10668" y="46990"/>
                </a:moveTo>
                <a:lnTo>
                  <a:pt x="9525" y="46037"/>
                </a:lnTo>
                <a:lnTo>
                  <a:pt x="9906" y="45085"/>
                </a:lnTo>
                <a:lnTo>
                  <a:pt x="10668" y="46990"/>
                </a:lnTo>
                <a:close/>
              </a:path>
              <a:path w="619125" h="337820">
                <a:moveTo>
                  <a:pt x="9144" y="46990"/>
                </a:moveTo>
                <a:lnTo>
                  <a:pt x="9144" y="45720"/>
                </a:lnTo>
                <a:lnTo>
                  <a:pt x="9525" y="46037"/>
                </a:lnTo>
                <a:lnTo>
                  <a:pt x="9144" y="46990"/>
                </a:lnTo>
                <a:close/>
              </a:path>
              <a:path w="619125" h="337820">
                <a:moveTo>
                  <a:pt x="617220" y="46990"/>
                </a:moveTo>
                <a:lnTo>
                  <a:pt x="617220" y="45720"/>
                </a:lnTo>
                <a:lnTo>
                  <a:pt x="618744" y="45720"/>
                </a:lnTo>
                <a:lnTo>
                  <a:pt x="617220" y="46990"/>
                </a:lnTo>
                <a:close/>
              </a:path>
              <a:path w="619125" h="337820">
                <a:moveTo>
                  <a:pt x="370332" y="91440"/>
                </a:moveTo>
                <a:lnTo>
                  <a:pt x="248412" y="91440"/>
                </a:lnTo>
                <a:lnTo>
                  <a:pt x="217932" y="88900"/>
                </a:lnTo>
                <a:lnTo>
                  <a:pt x="163068" y="86360"/>
                </a:lnTo>
                <a:lnTo>
                  <a:pt x="92964" y="78740"/>
                </a:lnTo>
                <a:lnTo>
                  <a:pt x="73152" y="76200"/>
                </a:lnTo>
                <a:lnTo>
                  <a:pt x="56388" y="72390"/>
                </a:lnTo>
                <a:lnTo>
                  <a:pt x="47244" y="71120"/>
                </a:lnTo>
                <a:lnTo>
                  <a:pt x="41148" y="69850"/>
                </a:lnTo>
                <a:lnTo>
                  <a:pt x="33528" y="68580"/>
                </a:lnTo>
                <a:lnTo>
                  <a:pt x="27432" y="64770"/>
                </a:lnTo>
                <a:lnTo>
                  <a:pt x="21336" y="63500"/>
                </a:lnTo>
                <a:lnTo>
                  <a:pt x="12192" y="60960"/>
                </a:lnTo>
                <a:lnTo>
                  <a:pt x="9144" y="57150"/>
                </a:lnTo>
                <a:lnTo>
                  <a:pt x="9144" y="46990"/>
                </a:lnTo>
                <a:lnTo>
                  <a:pt x="9525" y="46037"/>
                </a:lnTo>
                <a:lnTo>
                  <a:pt x="12192" y="48260"/>
                </a:lnTo>
                <a:lnTo>
                  <a:pt x="10668" y="48260"/>
                </a:lnTo>
                <a:lnTo>
                  <a:pt x="19812" y="53340"/>
                </a:lnTo>
                <a:lnTo>
                  <a:pt x="24384" y="54610"/>
                </a:lnTo>
                <a:lnTo>
                  <a:pt x="30480" y="55880"/>
                </a:lnTo>
                <a:lnTo>
                  <a:pt x="42672" y="60960"/>
                </a:lnTo>
                <a:lnTo>
                  <a:pt x="57912" y="63500"/>
                </a:lnTo>
                <a:lnTo>
                  <a:pt x="74676" y="66040"/>
                </a:lnTo>
                <a:lnTo>
                  <a:pt x="94488" y="69850"/>
                </a:lnTo>
                <a:lnTo>
                  <a:pt x="115824" y="72390"/>
                </a:lnTo>
                <a:lnTo>
                  <a:pt x="140208" y="73660"/>
                </a:lnTo>
                <a:lnTo>
                  <a:pt x="164592" y="77470"/>
                </a:lnTo>
                <a:lnTo>
                  <a:pt x="219456" y="80010"/>
                </a:lnTo>
                <a:lnTo>
                  <a:pt x="248412" y="80010"/>
                </a:lnTo>
                <a:lnTo>
                  <a:pt x="277368" y="81280"/>
                </a:lnTo>
                <a:lnTo>
                  <a:pt x="502920" y="81280"/>
                </a:lnTo>
                <a:lnTo>
                  <a:pt x="480060" y="83820"/>
                </a:lnTo>
                <a:lnTo>
                  <a:pt x="454152" y="86360"/>
                </a:lnTo>
                <a:lnTo>
                  <a:pt x="428244" y="87630"/>
                </a:lnTo>
                <a:lnTo>
                  <a:pt x="370332" y="91440"/>
                </a:lnTo>
                <a:close/>
              </a:path>
              <a:path w="619125" h="337820">
                <a:moveTo>
                  <a:pt x="502920" y="81280"/>
                </a:moveTo>
                <a:lnTo>
                  <a:pt x="339852" y="81280"/>
                </a:lnTo>
                <a:lnTo>
                  <a:pt x="370332" y="80010"/>
                </a:lnTo>
                <a:lnTo>
                  <a:pt x="399288" y="80010"/>
                </a:lnTo>
                <a:lnTo>
                  <a:pt x="454152" y="77470"/>
                </a:lnTo>
                <a:lnTo>
                  <a:pt x="478536" y="73660"/>
                </a:lnTo>
                <a:lnTo>
                  <a:pt x="501396" y="72390"/>
                </a:lnTo>
                <a:lnTo>
                  <a:pt x="522732" y="69850"/>
                </a:lnTo>
                <a:lnTo>
                  <a:pt x="542544" y="66040"/>
                </a:lnTo>
                <a:lnTo>
                  <a:pt x="560832" y="63500"/>
                </a:lnTo>
                <a:lnTo>
                  <a:pt x="568452" y="62230"/>
                </a:lnTo>
                <a:lnTo>
                  <a:pt x="574548" y="60960"/>
                </a:lnTo>
                <a:lnTo>
                  <a:pt x="582168" y="58420"/>
                </a:lnTo>
                <a:lnTo>
                  <a:pt x="588264" y="55880"/>
                </a:lnTo>
                <a:lnTo>
                  <a:pt x="597408" y="53340"/>
                </a:lnTo>
                <a:lnTo>
                  <a:pt x="606552" y="48260"/>
                </a:lnTo>
                <a:lnTo>
                  <a:pt x="608076" y="46990"/>
                </a:lnTo>
                <a:lnTo>
                  <a:pt x="608076" y="57785"/>
                </a:lnTo>
                <a:lnTo>
                  <a:pt x="606552" y="58420"/>
                </a:lnTo>
                <a:lnTo>
                  <a:pt x="601980" y="62230"/>
                </a:lnTo>
                <a:lnTo>
                  <a:pt x="595884" y="63500"/>
                </a:lnTo>
                <a:lnTo>
                  <a:pt x="591312" y="64770"/>
                </a:lnTo>
                <a:lnTo>
                  <a:pt x="585216" y="68580"/>
                </a:lnTo>
                <a:lnTo>
                  <a:pt x="562356" y="72390"/>
                </a:lnTo>
                <a:lnTo>
                  <a:pt x="544068" y="76200"/>
                </a:lnTo>
                <a:lnTo>
                  <a:pt x="502920" y="81280"/>
                </a:lnTo>
                <a:close/>
              </a:path>
              <a:path w="619125" h="337820">
                <a:moveTo>
                  <a:pt x="399288" y="336550"/>
                </a:moveTo>
                <a:lnTo>
                  <a:pt x="217932" y="336550"/>
                </a:lnTo>
                <a:lnTo>
                  <a:pt x="163068" y="332740"/>
                </a:lnTo>
                <a:lnTo>
                  <a:pt x="138684" y="330200"/>
                </a:lnTo>
                <a:lnTo>
                  <a:pt x="115824" y="328930"/>
                </a:lnTo>
                <a:lnTo>
                  <a:pt x="92964" y="325120"/>
                </a:lnTo>
                <a:lnTo>
                  <a:pt x="73152" y="322580"/>
                </a:lnTo>
                <a:lnTo>
                  <a:pt x="56388" y="320040"/>
                </a:lnTo>
                <a:lnTo>
                  <a:pt x="47244" y="317500"/>
                </a:lnTo>
                <a:lnTo>
                  <a:pt x="41148" y="316230"/>
                </a:lnTo>
                <a:lnTo>
                  <a:pt x="33528" y="314960"/>
                </a:lnTo>
                <a:lnTo>
                  <a:pt x="21336" y="309880"/>
                </a:lnTo>
                <a:lnTo>
                  <a:pt x="12192" y="307340"/>
                </a:lnTo>
                <a:lnTo>
                  <a:pt x="6096" y="302260"/>
                </a:lnTo>
                <a:lnTo>
                  <a:pt x="6096" y="300990"/>
                </a:lnTo>
                <a:lnTo>
                  <a:pt x="4572" y="300990"/>
                </a:lnTo>
                <a:lnTo>
                  <a:pt x="3048" y="299720"/>
                </a:lnTo>
                <a:lnTo>
                  <a:pt x="3048" y="298450"/>
                </a:lnTo>
                <a:lnTo>
                  <a:pt x="1524" y="298450"/>
                </a:lnTo>
                <a:lnTo>
                  <a:pt x="1524" y="294640"/>
                </a:lnTo>
                <a:lnTo>
                  <a:pt x="0" y="294640"/>
                </a:lnTo>
                <a:lnTo>
                  <a:pt x="0" y="48260"/>
                </a:lnTo>
                <a:lnTo>
                  <a:pt x="1524" y="49530"/>
                </a:lnTo>
                <a:lnTo>
                  <a:pt x="1524" y="50800"/>
                </a:lnTo>
                <a:lnTo>
                  <a:pt x="3048" y="50800"/>
                </a:lnTo>
                <a:lnTo>
                  <a:pt x="3048" y="53340"/>
                </a:lnTo>
                <a:lnTo>
                  <a:pt x="4572" y="54610"/>
                </a:lnTo>
                <a:lnTo>
                  <a:pt x="6096" y="54610"/>
                </a:lnTo>
                <a:lnTo>
                  <a:pt x="6096" y="55880"/>
                </a:lnTo>
                <a:lnTo>
                  <a:pt x="9144" y="57150"/>
                </a:lnTo>
                <a:lnTo>
                  <a:pt x="9144" y="292100"/>
                </a:lnTo>
                <a:lnTo>
                  <a:pt x="10668" y="293370"/>
                </a:lnTo>
                <a:lnTo>
                  <a:pt x="13716" y="297180"/>
                </a:lnTo>
                <a:lnTo>
                  <a:pt x="19812" y="299720"/>
                </a:lnTo>
                <a:lnTo>
                  <a:pt x="24384" y="300990"/>
                </a:lnTo>
                <a:lnTo>
                  <a:pt x="36576" y="304800"/>
                </a:lnTo>
                <a:lnTo>
                  <a:pt x="42672" y="307340"/>
                </a:lnTo>
                <a:lnTo>
                  <a:pt x="57912" y="309880"/>
                </a:lnTo>
                <a:lnTo>
                  <a:pt x="74676" y="313690"/>
                </a:lnTo>
                <a:lnTo>
                  <a:pt x="94488" y="316230"/>
                </a:lnTo>
                <a:lnTo>
                  <a:pt x="115824" y="320040"/>
                </a:lnTo>
                <a:lnTo>
                  <a:pt x="164592" y="322580"/>
                </a:lnTo>
                <a:lnTo>
                  <a:pt x="190500" y="325120"/>
                </a:lnTo>
                <a:lnTo>
                  <a:pt x="219456" y="325120"/>
                </a:lnTo>
                <a:lnTo>
                  <a:pt x="277368" y="328930"/>
                </a:lnTo>
                <a:lnTo>
                  <a:pt x="502920" y="328930"/>
                </a:lnTo>
                <a:lnTo>
                  <a:pt x="480060" y="330200"/>
                </a:lnTo>
                <a:lnTo>
                  <a:pt x="428244" y="335280"/>
                </a:lnTo>
                <a:lnTo>
                  <a:pt x="399288" y="336550"/>
                </a:lnTo>
                <a:close/>
              </a:path>
              <a:path w="619125" h="337820">
                <a:moveTo>
                  <a:pt x="617220" y="293370"/>
                </a:moveTo>
                <a:lnTo>
                  <a:pt x="608076" y="293370"/>
                </a:lnTo>
                <a:lnTo>
                  <a:pt x="608076" y="57785"/>
                </a:lnTo>
                <a:lnTo>
                  <a:pt x="612648" y="55880"/>
                </a:lnTo>
                <a:lnTo>
                  <a:pt x="612648" y="54610"/>
                </a:lnTo>
                <a:lnTo>
                  <a:pt x="615696" y="53340"/>
                </a:lnTo>
                <a:lnTo>
                  <a:pt x="615696" y="50800"/>
                </a:lnTo>
                <a:lnTo>
                  <a:pt x="617220" y="49530"/>
                </a:lnTo>
                <a:lnTo>
                  <a:pt x="617220" y="293370"/>
                </a:lnTo>
                <a:close/>
              </a:path>
              <a:path w="619125" h="337820">
                <a:moveTo>
                  <a:pt x="10668" y="293370"/>
                </a:moveTo>
                <a:lnTo>
                  <a:pt x="9144" y="292100"/>
                </a:lnTo>
                <a:lnTo>
                  <a:pt x="9144" y="290830"/>
                </a:lnTo>
                <a:lnTo>
                  <a:pt x="10668" y="293370"/>
                </a:lnTo>
                <a:close/>
              </a:path>
              <a:path w="619125" h="337820">
                <a:moveTo>
                  <a:pt x="12192" y="294640"/>
                </a:moveTo>
                <a:lnTo>
                  <a:pt x="10668" y="293370"/>
                </a:lnTo>
                <a:lnTo>
                  <a:pt x="10668" y="292100"/>
                </a:lnTo>
                <a:lnTo>
                  <a:pt x="12192" y="294640"/>
                </a:lnTo>
                <a:close/>
              </a:path>
              <a:path w="619125" h="337820">
                <a:moveTo>
                  <a:pt x="617220" y="294640"/>
                </a:moveTo>
                <a:lnTo>
                  <a:pt x="606552" y="294640"/>
                </a:lnTo>
                <a:lnTo>
                  <a:pt x="608076" y="292100"/>
                </a:lnTo>
                <a:lnTo>
                  <a:pt x="608076" y="293370"/>
                </a:lnTo>
                <a:lnTo>
                  <a:pt x="617220" y="293370"/>
                </a:lnTo>
                <a:lnTo>
                  <a:pt x="617220" y="294640"/>
                </a:lnTo>
                <a:close/>
              </a:path>
              <a:path w="619125" h="337820">
                <a:moveTo>
                  <a:pt x="502920" y="328930"/>
                </a:moveTo>
                <a:lnTo>
                  <a:pt x="339852" y="328930"/>
                </a:lnTo>
                <a:lnTo>
                  <a:pt x="370332" y="327660"/>
                </a:lnTo>
                <a:lnTo>
                  <a:pt x="399288" y="325120"/>
                </a:lnTo>
                <a:lnTo>
                  <a:pt x="426720" y="325120"/>
                </a:lnTo>
                <a:lnTo>
                  <a:pt x="454152" y="322580"/>
                </a:lnTo>
                <a:lnTo>
                  <a:pt x="501396" y="320040"/>
                </a:lnTo>
                <a:lnTo>
                  <a:pt x="522732" y="316230"/>
                </a:lnTo>
                <a:lnTo>
                  <a:pt x="542544" y="313690"/>
                </a:lnTo>
                <a:lnTo>
                  <a:pt x="560832" y="309880"/>
                </a:lnTo>
                <a:lnTo>
                  <a:pt x="568452" y="308610"/>
                </a:lnTo>
                <a:lnTo>
                  <a:pt x="574548" y="307340"/>
                </a:lnTo>
                <a:lnTo>
                  <a:pt x="582168" y="306070"/>
                </a:lnTo>
                <a:lnTo>
                  <a:pt x="588264" y="302260"/>
                </a:lnTo>
                <a:lnTo>
                  <a:pt x="597408" y="299720"/>
                </a:lnTo>
                <a:lnTo>
                  <a:pt x="603504" y="297180"/>
                </a:lnTo>
                <a:lnTo>
                  <a:pt x="606552" y="293370"/>
                </a:lnTo>
                <a:lnTo>
                  <a:pt x="606552" y="294640"/>
                </a:lnTo>
                <a:lnTo>
                  <a:pt x="617220" y="294640"/>
                </a:lnTo>
                <a:lnTo>
                  <a:pt x="617220" y="297180"/>
                </a:lnTo>
                <a:lnTo>
                  <a:pt x="615696" y="298450"/>
                </a:lnTo>
                <a:lnTo>
                  <a:pt x="615696" y="299720"/>
                </a:lnTo>
                <a:lnTo>
                  <a:pt x="612648" y="300990"/>
                </a:lnTo>
                <a:lnTo>
                  <a:pt x="612648" y="302260"/>
                </a:lnTo>
                <a:lnTo>
                  <a:pt x="606552" y="306070"/>
                </a:lnTo>
                <a:lnTo>
                  <a:pt x="601980" y="308610"/>
                </a:lnTo>
                <a:lnTo>
                  <a:pt x="595884" y="309880"/>
                </a:lnTo>
                <a:lnTo>
                  <a:pt x="591312" y="312420"/>
                </a:lnTo>
                <a:lnTo>
                  <a:pt x="585216" y="314960"/>
                </a:lnTo>
                <a:lnTo>
                  <a:pt x="562356" y="320040"/>
                </a:lnTo>
                <a:lnTo>
                  <a:pt x="544068" y="322580"/>
                </a:lnTo>
                <a:lnTo>
                  <a:pt x="524256" y="325120"/>
                </a:lnTo>
                <a:lnTo>
                  <a:pt x="502920" y="328930"/>
                </a:lnTo>
                <a:close/>
              </a:path>
              <a:path w="619125" h="337820">
                <a:moveTo>
                  <a:pt x="339852" y="337820"/>
                </a:moveTo>
                <a:lnTo>
                  <a:pt x="277368" y="337820"/>
                </a:lnTo>
                <a:lnTo>
                  <a:pt x="248412" y="336550"/>
                </a:lnTo>
                <a:lnTo>
                  <a:pt x="370332" y="336550"/>
                </a:lnTo>
                <a:lnTo>
                  <a:pt x="339852" y="337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00"/>
          <p:cNvSpPr/>
          <p:nvPr/>
        </p:nvSpPr>
        <p:spPr>
          <a:xfrm>
            <a:off x="9523497" y="5480849"/>
            <a:ext cx="2379345" cy="1278890"/>
          </a:xfrm>
          <a:custGeom>
            <a:avLst/>
            <a:gdLst/>
            <a:ahLst/>
            <a:cxnLst/>
            <a:rect l="l" t="t" r="r" b="b"/>
            <a:pathLst>
              <a:path w="2379345" h="1278890">
                <a:moveTo>
                  <a:pt x="0" y="0"/>
                </a:moveTo>
                <a:lnTo>
                  <a:pt x="2378964" y="0"/>
                </a:lnTo>
                <a:lnTo>
                  <a:pt x="2378964" y="1278636"/>
                </a:lnTo>
                <a:lnTo>
                  <a:pt x="0" y="1278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01"/>
          <p:cNvSpPr/>
          <p:nvPr/>
        </p:nvSpPr>
        <p:spPr>
          <a:xfrm>
            <a:off x="9518925" y="5476277"/>
            <a:ext cx="2388235" cy="1289685"/>
          </a:xfrm>
          <a:custGeom>
            <a:avLst/>
            <a:gdLst/>
            <a:ahLst/>
            <a:cxnLst/>
            <a:rect l="l" t="t" r="r" b="b"/>
            <a:pathLst>
              <a:path w="2388234" h="1289684">
                <a:moveTo>
                  <a:pt x="2388108" y="1289304"/>
                </a:moveTo>
                <a:lnTo>
                  <a:pt x="0" y="1289304"/>
                </a:lnTo>
                <a:lnTo>
                  <a:pt x="0" y="0"/>
                </a:lnTo>
                <a:lnTo>
                  <a:pt x="2388108" y="0"/>
                </a:lnTo>
                <a:lnTo>
                  <a:pt x="2388108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1278636"/>
                </a:lnTo>
                <a:lnTo>
                  <a:pt x="4572" y="1278636"/>
                </a:lnTo>
                <a:lnTo>
                  <a:pt x="9144" y="1283208"/>
                </a:lnTo>
                <a:lnTo>
                  <a:pt x="2388108" y="1283208"/>
                </a:lnTo>
                <a:lnTo>
                  <a:pt x="2388108" y="1289304"/>
                </a:lnTo>
                <a:close/>
              </a:path>
              <a:path w="2388234" h="128968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388234" h="1289684">
                <a:moveTo>
                  <a:pt x="2378964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378964" y="4572"/>
                </a:lnTo>
                <a:lnTo>
                  <a:pt x="2378964" y="9144"/>
                </a:lnTo>
                <a:close/>
              </a:path>
              <a:path w="2388234" h="1289684">
                <a:moveTo>
                  <a:pt x="2378964" y="1283208"/>
                </a:moveTo>
                <a:lnTo>
                  <a:pt x="2378964" y="4572"/>
                </a:lnTo>
                <a:lnTo>
                  <a:pt x="2383536" y="9144"/>
                </a:lnTo>
                <a:lnTo>
                  <a:pt x="2388108" y="9144"/>
                </a:lnTo>
                <a:lnTo>
                  <a:pt x="2388108" y="1278636"/>
                </a:lnTo>
                <a:lnTo>
                  <a:pt x="2383536" y="1278636"/>
                </a:lnTo>
                <a:lnTo>
                  <a:pt x="2378964" y="1283208"/>
                </a:lnTo>
                <a:close/>
              </a:path>
              <a:path w="2388234" h="1289684">
                <a:moveTo>
                  <a:pt x="2388108" y="9144"/>
                </a:moveTo>
                <a:lnTo>
                  <a:pt x="2383536" y="9144"/>
                </a:lnTo>
                <a:lnTo>
                  <a:pt x="2378964" y="4572"/>
                </a:lnTo>
                <a:lnTo>
                  <a:pt x="2388108" y="4572"/>
                </a:lnTo>
                <a:lnTo>
                  <a:pt x="2388108" y="9144"/>
                </a:lnTo>
                <a:close/>
              </a:path>
              <a:path w="2388234" h="1289684">
                <a:moveTo>
                  <a:pt x="9144" y="1283208"/>
                </a:moveTo>
                <a:lnTo>
                  <a:pt x="4572" y="1278636"/>
                </a:lnTo>
                <a:lnTo>
                  <a:pt x="9144" y="1278636"/>
                </a:lnTo>
                <a:lnTo>
                  <a:pt x="9144" y="1283208"/>
                </a:lnTo>
                <a:close/>
              </a:path>
              <a:path w="2388234" h="1289684">
                <a:moveTo>
                  <a:pt x="2378964" y="1283208"/>
                </a:moveTo>
                <a:lnTo>
                  <a:pt x="9144" y="1283208"/>
                </a:lnTo>
                <a:lnTo>
                  <a:pt x="9144" y="1278636"/>
                </a:lnTo>
                <a:lnTo>
                  <a:pt x="2378964" y="1278636"/>
                </a:lnTo>
                <a:lnTo>
                  <a:pt x="2378964" y="1283208"/>
                </a:lnTo>
                <a:close/>
              </a:path>
              <a:path w="2388234" h="1289684">
                <a:moveTo>
                  <a:pt x="2388108" y="1283208"/>
                </a:moveTo>
                <a:lnTo>
                  <a:pt x="2378964" y="1283208"/>
                </a:lnTo>
                <a:lnTo>
                  <a:pt x="2383536" y="1278636"/>
                </a:lnTo>
                <a:lnTo>
                  <a:pt x="2388108" y="1278636"/>
                </a:lnTo>
                <a:lnTo>
                  <a:pt x="2388108" y="12832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02"/>
          <p:cNvSpPr/>
          <p:nvPr/>
        </p:nvSpPr>
        <p:spPr>
          <a:xfrm>
            <a:off x="9885235" y="6533976"/>
            <a:ext cx="81329" cy="14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03"/>
          <p:cNvSpPr/>
          <p:nvPr/>
        </p:nvSpPr>
        <p:spPr>
          <a:xfrm>
            <a:off x="9621033" y="5982245"/>
            <a:ext cx="649605" cy="559435"/>
          </a:xfrm>
          <a:custGeom>
            <a:avLst/>
            <a:gdLst/>
            <a:ahLst/>
            <a:cxnLst/>
            <a:rect l="l" t="t" r="r" b="b"/>
            <a:pathLst>
              <a:path w="649604" h="559434">
                <a:moveTo>
                  <a:pt x="358140" y="1524"/>
                </a:moveTo>
                <a:lnTo>
                  <a:pt x="292608" y="1524"/>
                </a:lnTo>
                <a:lnTo>
                  <a:pt x="324612" y="0"/>
                </a:lnTo>
                <a:lnTo>
                  <a:pt x="358140" y="1524"/>
                </a:lnTo>
                <a:close/>
              </a:path>
              <a:path w="649604" h="559434">
                <a:moveTo>
                  <a:pt x="390144" y="557784"/>
                </a:moveTo>
                <a:lnTo>
                  <a:pt x="260604" y="557784"/>
                </a:lnTo>
                <a:lnTo>
                  <a:pt x="230124" y="556260"/>
                </a:lnTo>
                <a:lnTo>
                  <a:pt x="144779" y="547115"/>
                </a:lnTo>
                <a:lnTo>
                  <a:pt x="97535" y="537971"/>
                </a:lnTo>
                <a:lnTo>
                  <a:pt x="67055" y="530351"/>
                </a:lnTo>
                <a:lnTo>
                  <a:pt x="57912" y="528828"/>
                </a:lnTo>
                <a:lnTo>
                  <a:pt x="27431" y="516635"/>
                </a:lnTo>
                <a:lnTo>
                  <a:pt x="22860" y="513588"/>
                </a:lnTo>
                <a:lnTo>
                  <a:pt x="16764" y="509016"/>
                </a:lnTo>
                <a:lnTo>
                  <a:pt x="7619" y="502919"/>
                </a:lnTo>
                <a:lnTo>
                  <a:pt x="4571" y="498347"/>
                </a:lnTo>
                <a:lnTo>
                  <a:pt x="3047" y="495299"/>
                </a:lnTo>
                <a:lnTo>
                  <a:pt x="1524" y="493776"/>
                </a:lnTo>
                <a:lnTo>
                  <a:pt x="1524" y="490728"/>
                </a:lnTo>
                <a:lnTo>
                  <a:pt x="0" y="490728"/>
                </a:lnTo>
                <a:lnTo>
                  <a:pt x="0" y="68580"/>
                </a:lnTo>
                <a:lnTo>
                  <a:pt x="1524" y="68580"/>
                </a:lnTo>
                <a:lnTo>
                  <a:pt x="1524" y="65532"/>
                </a:lnTo>
                <a:lnTo>
                  <a:pt x="3048" y="65532"/>
                </a:lnTo>
                <a:lnTo>
                  <a:pt x="3048" y="64007"/>
                </a:lnTo>
                <a:lnTo>
                  <a:pt x="4572" y="60959"/>
                </a:lnTo>
                <a:lnTo>
                  <a:pt x="7620" y="57912"/>
                </a:lnTo>
                <a:lnTo>
                  <a:pt x="7620" y="56387"/>
                </a:lnTo>
                <a:lnTo>
                  <a:pt x="16764" y="50291"/>
                </a:lnTo>
                <a:lnTo>
                  <a:pt x="21336" y="45720"/>
                </a:lnTo>
                <a:lnTo>
                  <a:pt x="27432" y="42671"/>
                </a:lnTo>
                <a:lnTo>
                  <a:pt x="35052" y="39623"/>
                </a:lnTo>
                <a:lnTo>
                  <a:pt x="41148" y="36576"/>
                </a:lnTo>
                <a:lnTo>
                  <a:pt x="50292" y="33527"/>
                </a:lnTo>
                <a:lnTo>
                  <a:pt x="57912" y="30479"/>
                </a:lnTo>
                <a:lnTo>
                  <a:pt x="67056" y="28955"/>
                </a:lnTo>
                <a:lnTo>
                  <a:pt x="76200" y="25907"/>
                </a:lnTo>
                <a:lnTo>
                  <a:pt x="120396" y="16763"/>
                </a:lnTo>
                <a:lnTo>
                  <a:pt x="199644" y="6095"/>
                </a:lnTo>
                <a:lnTo>
                  <a:pt x="260604" y="1524"/>
                </a:lnTo>
                <a:lnTo>
                  <a:pt x="390144" y="1524"/>
                </a:lnTo>
                <a:lnTo>
                  <a:pt x="420624" y="3048"/>
                </a:lnTo>
                <a:lnTo>
                  <a:pt x="449579" y="6095"/>
                </a:lnTo>
                <a:lnTo>
                  <a:pt x="266699" y="6096"/>
                </a:lnTo>
                <a:lnTo>
                  <a:pt x="234696" y="7619"/>
                </a:lnTo>
                <a:lnTo>
                  <a:pt x="196596" y="10667"/>
                </a:lnTo>
                <a:lnTo>
                  <a:pt x="181355" y="12192"/>
                </a:lnTo>
                <a:lnTo>
                  <a:pt x="167640" y="13715"/>
                </a:lnTo>
                <a:lnTo>
                  <a:pt x="156972" y="15239"/>
                </a:lnTo>
                <a:lnTo>
                  <a:pt x="144779" y="16764"/>
                </a:lnTo>
                <a:lnTo>
                  <a:pt x="117347" y="21336"/>
                </a:lnTo>
                <a:lnTo>
                  <a:pt x="94487" y="25908"/>
                </a:lnTo>
                <a:lnTo>
                  <a:pt x="70104" y="32003"/>
                </a:lnTo>
                <a:lnTo>
                  <a:pt x="65531" y="33528"/>
                </a:lnTo>
                <a:lnTo>
                  <a:pt x="59436" y="35051"/>
                </a:lnTo>
                <a:lnTo>
                  <a:pt x="50292" y="38099"/>
                </a:lnTo>
                <a:lnTo>
                  <a:pt x="47243" y="39624"/>
                </a:lnTo>
                <a:lnTo>
                  <a:pt x="42672" y="41147"/>
                </a:lnTo>
                <a:lnTo>
                  <a:pt x="39623" y="42672"/>
                </a:lnTo>
                <a:lnTo>
                  <a:pt x="35052" y="44195"/>
                </a:lnTo>
                <a:lnTo>
                  <a:pt x="25908" y="48767"/>
                </a:lnTo>
                <a:lnTo>
                  <a:pt x="24384" y="50292"/>
                </a:lnTo>
                <a:lnTo>
                  <a:pt x="18288" y="53339"/>
                </a:lnTo>
                <a:lnTo>
                  <a:pt x="7620" y="64008"/>
                </a:lnTo>
                <a:lnTo>
                  <a:pt x="6096" y="67055"/>
                </a:lnTo>
                <a:lnTo>
                  <a:pt x="4572" y="71627"/>
                </a:lnTo>
                <a:lnTo>
                  <a:pt x="4572" y="79248"/>
                </a:lnTo>
                <a:lnTo>
                  <a:pt x="1524" y="79248"/>
                </a:lnTo>
                <a:lnTo>
                  <a:pt x="1524" y="82296"/>
                </a:lnTo>
                <a:lnTo>
                  <a:pt x="3048" y="83820"/>
                </a:lnTo>
                <a:lnTo>
                  <a:pt x="4572" y="86868"/>
                </a:lnTo>
                <a:lnTo>
                  <a:pt x="4572" y="487679"/>
                </a:lnTo>
                <a:lnTo>
                  <a:pt x="6096" y="487679"/>
                </a:lnTo>
                <a:lnTo>
                  <a:pt x="6096" y="492251"/>
                </a:lnTo>
                <a:lnTo>
                  <a:pt x="7620" y="492251"/>
                </a:lnTo>
                <a:lnTo>
                  <a:pt x="7620" y="495299"/>
                </a:lnTo>
                <a:lnTo>
                  <a:pt x="9144" y="495300"/>
                </a:lnTo>
                <a:lnTo>
                  <a:pt x="18288" y="504443"/>
                </a:lnTo>
                <a:lnTo>
                  <a:pt x="21336" y="505967"/>
                </a:lnTo>
                <a:lnTo>
                  <a:pt x="22860" y="507491"/>
                </a:lnTo>
                <a:lnTo>
                  <a:pt x="38100" y="515111"/>
                </a:lnTo>
                <a:lnTo>
                  <a:pt x="42672" y="516636"/>
                </a:lnTo>
                <a:lnTo>
                  <a:pt x="45720" y="518159"/>
                </a:lnTo>
                <a:lnTo>
                  <a:pt x="64008" y="524255"/>
                </a:lnTo>
                <a:lnTo>
                  <a:pt x="70104" y="525780"/>
                </a:lnTo>
                <a:lnTo>
                  <a:pt x="74676" y="527303"/>
                </a:lnTo>
                <a:lnTo>
                  <a:pt x="86868" y="530352"/>
                </a:lnTo>
                <a:lnTo>
                  <a:pt x="94488" y="531875"/>
                </a:lnTo>
                <a:lnTo>
                  <a:pt x="100584" y="533400"/>
                </a:lnTo>
                <a:lnTo>
                  <a:pt x="115824" y="536447"/>
                </a:lnTo>
                <a:lnTo>
                  <a:pt x="143256" y="541019"/>
                </a:lnTo>
                <a:lnTo>
                  <a:pt x="155448" y="542544"/>
                </a:lnTo>
                <a:lnTo>
                  <a:pt x="166116" y="544067"/>
                </a:lnTo>
                <a:lnTo>
                  <a:pt x="233172" y="550164"/>
                </a:lnTo>
                <a:lnTo>
                  <a:pt x="388620" y="553211"/>
                </a:lnTo>
                <a:lnTo>
                  <a:pt x="449580" y="553211"/>
                </a:lnTo>
                <a:lnTo>
                  <a:pt x="420624" y="556260"/>
                </a:lnTo>
                <a:lnTo>
                  <a:pt x="390144" y="557784"/>
                </a:lnTo>
                <a:close/>
              </a:path>
              <a:path w="649604" h="559434">
                <a:moveTo>
                  <a:pt x="644591" y="86959"/>
                </a:moveTo>
                <a:lnTo>
                  <a:pt x="644652" y="70103"/>
                </a:lnTo>
                <a:lnTo>
                  <a:pt x="643128" y="70103"/>
                </a:lnTo>
                <a:lnTo>
                  <a:pt x="643128" y="65531"/>
                </a:lnTo>
                <a:lnTo>
                  <a:pt x="641604" y="64007"/>
                </a:lnTo>
                <a:lnTo>
                  <a:pt x="640080" y="64007"/>
                </a:lnTo>
                <a:lnTo>
                  <a:pt x="640080" y="60959"/>
                </a:lnTo>
                <a:lnTo>
                  <a:pt x="635508" y="56387"/>
                </a:lnTo>
                <a:lnTo>
                  <a:pt x="632460" y="54863"/>
                </a:lnTo>
                <a:lnTo>
                  <a:pt x="630936" y="53339"/>
                </a:lnTo>
                <a:lnTo>
                  <a:pt x="627888" y="51815"/>
                </a:lnTo>
                <a:lnTo>
                  <a:pt x="626364" y="50291"/>
                </a:lnTo>
                <a:lnTo>
                  <a:pt x="611124" y="42671"/>
                </a:lnTo>
                <a:lnTo>
                  <a:pt x="606552" y="41147"/>
                </a:lnTo>
                <a:lnTo>
                  <a:pt x="603504" y="39623"/>
                </a:lnTo>
                <a:lnTo>
                  <a:pt x="585216" y="33527"/>
                </a:lnTo>
                <a:lnTo>
                  <a:pt x="579120" y="32003"/>
                </a:lnTo>
                <a:lnTo>
                  <a:pt x="574548" y="30479"/>
                </a:lnTo>
                <a:lnTo>
                  <a:pt x="568452" y="28955"/>
                </a:lnTo>
                <a:lnTo>
                  <a:pt x="560832" y="27431"/>
                </a:lnTo>
                <a:lnTo>
                  <a:pt x="548640" y="24383"/>
                </a:lnTo>
                <a:lnTo>
                  <a:pt x="541020" y="22859"/>
                </a:lnTo>
                <a:lnTo>
                  <a:pt x="531876" y="21335"/>
                </a:lnTo>
                <a:lnTo>
                  <a:pt x="524256" y="19811"/>
                </a:lnTo>
                <a:lnTo>
                  <a:pt x="515112" y="18287"/>
                </a:lnTo>
                <a:lnTo>
                  <a:pt x="454152" y="10667"/>
                </a:lnTo>
                <a:lnTo>
                  <a:pt x="414528" y="7619"/>
                </a:lnTo>
                <a:lnTo>
                  <a:pt x="387096" y="6095"/>
                </a:lnTo>
                <a:lnTo>
                  <a:pt x="449580" y="6096"/>
                </a:lnTo>
                <a:lnTo>
                  <a:pt x="504444" y="12192"/>
                </a:lnTo>
                <a:lnTo>
                  <a:pt x="551688" y="21336"/>
                </a:lnTo>
                <a:lnTo>
                  <a:pt x="582168" y="28956"/>
                </a:lnTo>
                <a:lnTo>
                  <a:pt x="591312" y="30480"/>
                </a:lnTo>
                <a:lnTo>
                  <a:pt x="600456" y="33528"/>
                </a:lnTo>
                <a:lnTo>
                  <a:pt x="608076" y="36576"/>
                </a:lnTo>
                <a:lnTo>
                  <a:pt x="614172" y="39624"/>
                </a:lnTo>
                <a:lnTo>
                  <a:pt x="621792" y="42672"/>
                </a:lnTo>
                <a:lnTo>
                  <a:pt x="627888" y="45720"/>
                </a:lnTo>
                <a:lnTo>
                  <a:pt x="632460" y="50292"/>
                </a:lnTo>
                <a:lnTo>
                  <a:pt x="641604" y="56388"/>
                </a:lnTo>
                <a:lnTo>
                  <a:pt x="644652" y="60960"/>
                </a:lnTo>
                <a:lnTo>
                  <a:pt x="647699" y="64007"/>
                </a:lnTo>
                <a:lnTo>
                  <a:pt x="647700" y="65532"/>
                </a:lnTo>
                <a:lnTo>
                  <a:pt x="649224" y="68580"/>
                </a:lnTo>
                <a:lnTo>
                  <a:pt x="649224" y="79248"/>
                </a:lnTo>
                <a:lnTo>
                  <a:pt x="647700" y="82296"/>
                </a:lnTo>
                <a:lnTo>
                  <a:pt x="647700" y="83820"/>
                </a:lnTo>
                <a:lnTo>
                  <a:pt x="644652" y="86868"/>
                </a:lnTo>
                <a:close/>
              </a:path>
              <a:path w="649604" h="559434">
                <a:moveTo>
                  <a:pt x="4572" y="86868"/>
                </a:moveTo>
                <a:lnTo>
                  <a:pt x="3048" y="83820"/>
                </a:lnTo>
                <a:lnTo>
                  <a:pt x="1524" y="82296"/>
                </a:lnTo>
                <a:lnTo>
                  <a:pt x="1524" y="79248"/>
                </a:lnTo>
                <a:lnTo>
                  <a:pt x="4572" y="79248"/>
                </a:lnTo>
                <a:lnTo>
                  <a:pt x="4572" y="86868"/>
                </a:lnTo>
                <a:close/>
              </a:path>
              <a:path w="649604" h="559434">
                <a:moveTo>
                  <a:pt x="449580" y="553211"/>
                </a:moveTo>
                <a:lnTo>
                  <a:pt x="388620" y="553211"/>
                </a:lnTo>
                <a:lnTo>
                  <a:pt x="388620" y="551687"/>
                </a:lnTo>
                <a:lnTo>
                  <a:pt x="417576" y="550163"/>
                </a:lnTo>
                <a:lnTo>
                  <a:pt x="455676" y="547115"/>
                </a:lnTo>
                <a:lnTo>
                  <a:pt x="483108" y="544067"/>
                </a:lnTo>
                <a:lnTo>
                  <a:pt x="495300" y="542543"/>
                </a:lnTo>
                <a:lnTo>
                  <a:pt x="505968" y="541019"/>
                </a:lnTo>
                <a:lnTo>
                  <a:pt x="515112" y="539495"/>
                </a:lnTo>
                <a:lnTo>
                  <a:pt x="525780" y="537971"/>
                </a:lnTo>
                <a:lnTo>
                  <a:pt x="556260" y="531875"/>
                </a:lnTo>
                <a:lnTo>
                  <a:pt x="580644" y="525779"/>
                </a:lnTo>
                <a:lnTo>
                  <a:pt x="585216" y="524255"/>
                </a:lnTo>
                <a:lnTo>
                  <a:pt x="591312" y="522731"/>
                </a:lnTo>
                <a:lnTo>
                  <a:pt x="595884" y="521207"/>
                </a:lnTo>
                <a:lnTo>
                  <a:pt x="598932" y="519683"/>
                </a:lnTo>
                <a:lnTo>
                  <a:pt x="608076" y="516635"/>
                </a:lnTo>
                <a:lnTo>
                  <a:pt x="629412" y="505967"/>
                </a:lnTo>
                <a:lnTo>
                  <a:pt x="632460" y="502919"/>
                </a:lnTo>
                <a:lnTo>
                  <a:pt x="635508" y="501395"/>
                </a:lnTo>
                <a:lnTo>
                  <a:pt x="638556" y="498347"/>
                </a:lnTo>
                <a:lnTo>
                  <a:pt x="640080" y="495299"/>
                </a:lnTo>
                <a:lnTo>
                  <a:pt x="641604" y="493775"/>
                </a:lnTo>
                <a:lnTo>
                  <a:pt x="643128" y="490728"/>
                </a:lnTo>
                <a:lnTo>
                  <a:pt x="644591" y="86959"/>
                </a:lnTo>
                <a:lnTo>
                  <a:pt x="647700" y="83820"/>
                </a:lnTo>
                <a:lnTo>
                  <a:pt x="647700" y="82296"/>
                </a:lnTo>
                <a:lnTo>
                  <a:pt x="649224" y="79248"/>
                </a:lnTo>
                <a:lnTo>
                  <a:pt x="649224" y="490728"/>
                </a:lnTo>
                <a:lnTo>
                  <a:pt x="647700" y="493775"/>
                </a:lnTo>
                <a:lnTo>
                  <a:pt x="647700" y="495300"/>
                </a:lnTo>
                <a:lnTo>
                  <a:pt x="644652" y="498348"/>
                </a:lnTo>
                <a:lnTo>
                  <a:pt x="641604" y="502920"/>
                </a:lnTo>
                <a:lnTo>
                  <a:pt x="632460" y="509016"/>
                </a:lnTo>
                <a:lnTo>
                  <a:pt x="591312" y="528828"/>
                </a:lnTo>
                <a:lnTo>
                  <a:pt x="582168" y="530352"/>
                </a:lnTo>
                <a:lnTo>
                  <a:pt x="573024" y="533400"/>
                </a:lnTo>
                <a:lnTo>
                  <a:pt x="551688" y="537972"/>
                </a:lnTo>
                <a:lnTo>
                  <a:pt x="528828" y="542544"/>
                </a:lnTo>
                <a:lnTo>
                  <a:pt x="504444" y="547116"/>
                </a:lnTo>
                <a:lnTo>
                  <a:pt x="478536" y="550164"/>
                </a:lnTo>
                <a:lnTo>
                  <a:pt x="449580" y="553211"/>
                </a:lnTo>
                <a:close/>
              </a:path>
              <a:path w="649604" h="559434">
                <a:moveTo>
                  <a:pt x="324612" y="559308"/>
                </a:moveTo>
                <a:lnTo>
                  <a:pt x="292608" y="557784"/>
                </a:lnTo>
                <a:lnTo>
                  <a:pt x="358140" y="557784"/>
                </a:lnTo>
                <a:lnTo>
                  <a:pt x="324612" y="559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04"/>
          <p:cNvSpPr/>
          <p:nvPr/>
        </p:nvSpPr>
        <p:spPr>
          <a:xfrm>
            <a:off x="9625604" y="6056921"/>
            <a:ext cx="640079" cy="478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05"/>
          <p:cNvSpPr/>
          <p:nvPr/>
        </p:nvSpPr>
        <p:spPr>
          <a:xfrm>
            <a:off x="9625604" y="5988341"/>
            <a:ext cx="640079" cy="1371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06"/>
          <p:cNvSpPr/>
          <p:nvPr/>
        </p:nvSpPr>
        <p:spPr>
          <a:xfrm>
            <a:off x="9621033" y="5982245"/>
            <a:ext cx="649605" cy="558800"/>
          </a:xfrm>
          <a:custGeom>
            <a:avLst/>
            <a:gdLst/>
            <a:ahLst/>
            <a:cxnLst/>
            <a:rect l="l" t="t" r="r" b="b"/>
            <a:pathLst>
              <a:path w="649604" h="558800">
                <a:moveTo>
                  <a:pt x="358140" y="1270"/>
                </a:moveTo>
                <a:lnTo>
                  <a:pt x="292608" y="1270"/>
                </a:lnTo>
                <a:lnTo>
                  <a:pt x="324612" y="0"/>
                </a:lnTo>
                <a:lnTo>
                  <a:pt x="358140" y="1270"/>
                </a:lnTo>
                <a:close/>
              </a:path>
              <a:path w="649604" h="558800">
                <a:moveTo>
                  <a:pt x="10668" y="69850"/>
                </a:moveTo>
                <a:lnTo>
                  <a:pt x="10668" y="67310"/>
                </a:lnTo>
                <a:lnTo>
                  <a:pt x="1524" y="67310"/>
                </a:lnTo>
                <a:lnTo>
                  <a:pt x="1524" y="64770"/>
                </a:lnTo>
                <a:lnTo>
                  <a:pt x="3048" y="64770"/>
                </a:lnTo>
                <a:lnTo>
                  <a:pt x="3048" y="63500"/>
                </a:lnTo>
                <a:lnTo>
                  <a:pt x="4572" y="59690"/>
                </a:lnTo>
                <a:lnTo>
                  <a:pt x="7620" y="57150"/>
                </a:lnTo>
                <a:lnTo>
                  <a:pt x="7620" y="55880"/>
                </a:lnTo>
                <a:lnTo>
                  <a:pt x="16764" y="49530"/>
                </a:lnTo>
                <a:lnTo>
                  <a:pt x="21336" y="44450"/>
                </a:lnTo>
                <a:lnTo>
                  <a:pt x="27432" y="41910"/>
                </a:lnTo>
                <a:lnTo>
                  <a:pt x="35052" y="39370"/>
                </a:lnTo>
                <a:lnTo>
                  <a:pt x="41148" y="35560"/>
                </a:lnTo>
                <a:lnTo>
                  <a:pt x="50292" y="33020"/>
                </a:lnTo>
                <a:lnTo>
                  <a:pt x="57912" y="29210"/>
                </a:lnTo>
                <a:lnTo>
                  <a:pt x="67056" y="27940"/>
                </a:lnTo>
                <a:lnTo>
                  <a:pt x="76200" y="25400"/>
                </a:lnTo>
                <a:lnTo>
                  <a:pt x="97536" y="20320"/>
                </a:lnTo>
                <a:lnTo>
                  <a:pt x="120396" y="16510"/>
                </a:lnTo>
                <a:lnTo>
                  <a:pt x="144780" y="11430"/>
                </a:lnTo>
                <a:lnTo>
                  <a:pt x="199644" y="5080"/>
                </a:lnTo>
                <a:lnTo>
                  <a:pt x="228600" y="2540"/>
                </a:lnTo>
                <a:lnTo>
                  <a:pt x="260604" y="1270"/>
                </a:lnTo>
                <a:lnTo>
                  <a:pt x="390144" y="1270"/>
                </a:lnTo>
                <a:lnTo>
                  <a:pt x="420624" y="2540"/>
                </a:lnTo>
                <a:lnTo>
                  <a:pt x="449580" y="5080"/>
                </a:lnTo>
                <a:lnTo>
                  <a:pt x="493471" y="10160"/>
                </a:lnTo>
                <a:lnTo>
                  <a:pt x="292608" y="10160"/>
                </a:lnTo>
                <a:lnTo>
                  <a:pt x="201168" y="13970"/>
                </a:lnTo>
                <a:lnTo>
                  <a:pt x="146304" y="20320"/>
                </a:lnTo>
                <a:lnTo>
                  <a:pt x="121920" y="25400"/>
                </a:lnTo>
                <a:lnTo>
                  <a:pt x="99060" y="29210"/>
                </a:lnTo>
                <a:lnTo>
                  <a:pt x="79248" y="34290"/>
                </a:lnTo>
                <a:lnTo>
                  <a:pt x="70104" y="38100"/>
                </a:lnTo>
                <a:lnTo>
                  <a:pt x="60960" y="39370"/>
                </a:lnTo>
                <a:lnTo>
                  <a:pt x="38100" y="48260"/>
                </a:lnTo>
                <a:lnTo>
                  <a:pt x="32004" y="50800"/>
                </a:lnTo>
                <a:lnTo>
                  <a:pt x="18288" y="59690"/>
                </a:lnTo>
                <a:lnTo>
                  <a:pt x="15240" y="63500"/>
                </a:lnTo>
                <a:lnTo>
                  <a:pt x="12192" y="64770"/>
                </a:lnTo>
                <a:lnTo>
                  <a:pt x="10668" y="69850"/>
                </a:lnTo>
                <a:close/>
              </a:path>
              <a:path w="649604" h="558800">
                <a:moveTo>
                  <a:pt x="637032" y="66040"/>
                </a:moveTo>
                <a:lnTo>
                  <a:pt x="605028" y="44450"/>
                </a:lnTo>
                <a:lnTo>
                  <a:pt x="588264" y="40640"/>
                </a:lnTo>
                <a:lnTo>
                  <a:pt x="569976" y="34290"/>
                </a:lnTo>
                <a:lnTo>
                  <a:pt x="550164" y="29210"/>
                </a:lnTo>
                <a:lnTo>
                  <a:pt x="527304" y="25400"/>
                </a:lnTo>
                <a:lnTo>
                  <a:pt x="502920" y="20320"/>
                </a:lnTo>
                <a:lnTo>
                  <a:pt x="477012" y="17780"/>
                </a:lnTo>
                <a:lnTo>
                  <a:pt x="449580" y="13970"/>
                </a:lnTo>
                <a:lnTo>
                  <a:pt x="358140" y="10160"/>
                </a:lnTo>
                <a:lnTo>
                  <a:pt x="493471" y="10160"/>
                </a:lnTo>
                <a:lnTo>
                  <a:pt x="504444" y="11430"/>
                </a:lnTo>
                <a:lnTo>
                  <a:pt x="528828" y="16510"/>
                </a:lnTo>
                <a:lnTo>
                  <a:pt x="551688" y="20320"/>
                </a:lnTo>
                <a:lnTo>
                  <a:pt x="573024" y="25400"/>
                </a:lnTo>
                <a:lnTo>
                  <a:pt x="582168" y="27940"/>
                </a:lnTo>
                <a:lnTo>
                  <a:pt x="591312" y="29210"/>
                </a:lnTo>
                <a:lnTo>
                  <a:pt x="600456" y="33020"/>
                </a:lnTo>
                <a:lnTo>
                  <a:pt x="608076" y="35560"/>
                </a:lnTo>
                <a:lnTo>
                  <a:pt x="614172" y="39370"/>
                </a:lnTo>
                <a:lnTo>
                  <a:pt x="621792" y="41910"/>
                </a:lnTo>
                <a:lnTo>
                  <a:pt x="627888" y="44450"/>
                </a:lnTo>
                <a:lnTo>
                  <a:pt x="632460" y="49530"/>
                </a:lnTo>
                <a:lnTo>
                  <a:pt x="641604" y="55880"/>
                </a:lnTo>
                <a:lnTo>
                  <a:pt x="647700" y="63500"/>
                </a:lnTo>
                <a:lnTo>
                  <a:pt x="647700" y="64770"/>
                </a:lnTo>
                <a:lnTo>
                  <a:pt x="637032" y="64770"/>
                </a:lnTo>
                <a:lnTo>
                  <a:pt x="637032" y="66040"/>
                </a:lnTo>
                <a:close/>
              </a:path>
              <a:path w="649604" h="558800">
                <a:moveTo>
                  <a:pt x="638556" y="69850"/>
                </a:moveTo>
                <a:lnTo>
                  <a:pt x="637032" y="64770"/>
                </a:lnTo>
                <a:lnTo>
                  <a:pt x="647700" y="64770"/>
                </a:lnTo>
                <a:lnTo>
                  <a:pt x="649224" y="67310"/>
                </a:lnTo>
                <a:lnTo>
                  <a:pt x="638556" y="67310"/>
                </a:lnTo>
                <a:lnTo>
                  <a:pt x="638556" y="69850"/>
                </a:lnTo>
                <a:close/>
              </a:path>
              <a:path w="649604" h="558800">
                <a:moveTo>
                  <a:pt x="10668" y="490220"/>
                </a:moveTo>
                <a:lnTo>
                  <a:pt x="0" y="490220"/>
                </a:lnTo>
                <a:lnTo>
                  <a:pt x="0" y="67310"/>
                </a:lnTo>
                <a:lnTo>
                  <a:pt x="10668" y="67310"/>
                </a:lnTo>
                <a:lnTo>
                  <a:pt x="10668" y="71120"/>
                </a:lnTo>
                <a:lnTo>
                  <a:pt x="9906" y="72390"/>
                </a:lnTo>
                <a:lnTo>
                  <a:pt x="9144" y="72390"/>
                </a:lnTo>
                <a:lnTo>
                  <a:pt x="9144" y="78740"/>
                </a:lnTo>
                <a:lnTo>
                  <a:pt x="1524" y="78740"/>
                </a:lnTo>
                <a:lnTo>
                  <a:pt x="1524" y="81280"/>
                </a:lnTo>
                <a:lnTo>
                  <a:pt x="3048" y="82550"/>
                </a:lnTo>
                <a:lnTo>
                  <a:pt x="4572" y="86360"/>
                </a:lnTo>
                <a:lnTo>
                  <a:pt x="7620" y="90170"/>
                </a:lnTo>
                <a:lnTo>
                  <a:pt x="9144" y="91440"/>
                </a:lnTo>
                <a:lnTo>
                  <a:pt x="9144" y="483870"/>
                </a:lnTo>
                <a:lnTo>
                  <a:pt x="10668" y="486410"/>
                </a:lnTo>
                <a:lnTo>
                  <a:pt x="10668" y="490220"/>
                </a:lnTo>
                <a:close/>
              </a:path>
              <a:path w="649604" h="558800">
                <a:moveTo>
                  <a:pt x="640080" y="91440"/>
                </a:moveTo>
                <a:lnTo>
                  <a:pt x="640080" y="71120"/>
                </a:lnTo>
                <a:lnTo>
                  <a:pt x="638556" y="67310"/>
                </a:lnTo>
                <a:lnTo>
                  <a:pt x="649224" y="67310"/>
                </a:lnTo>
                <a:lnTo>
                  <a:pt x="649224" y="78740"/>
                </a:lnTo>
                <a:lnTo>
                  <a:pt x="647700" y="81280"/>
                </a:lnTo>
                <a:lnTo>
                  <a:pt x="647700" y="82550"/>
                </a:lnTo>
                <a:lnTo>
                  <a:pt x="641604" y="90170"/>
                </a:lnTo>
                <a:lnTo>
                  <a:pt x="640080" y="91440"/>
                </a:lnTo>
                <a:close/>
              </a:path>
              <a:path w="649604" h="558800">
                <a:moveTo>
                  <a:pt x="9144" y="73660"/>
                </a:moveTo>
                <a:lnTo>
                  <a:pt x="9144" y="72390"/>
                </a:lnTo>
                <a:lnTo>
                  <a:pt x="9398" y="73236"/>
                </a:lnTo>
                <a:lnTo>
                  <a:pt x="9144" y="73660"/>
                </a:lnTo>
                <a:close/>
              </a:path>
              <a:path w="649604" h="558800">
                <a:moveTo>
                  <a:pt x="9398" y="73236"/>
                </a:moveTo>
                <a:lnTo>
                  <a:pt x="9144" y="72390"/>
                </a:lnTo>
                <a:lnTo>
                  <a:pt x="9906" y="72390"/>
                </a:lnTo>
                <a:lnTo>
                  <a:pt x="9398" y="73236"/>
                </a:lnTo>
                <a:close/>
              </a:path>
              <a:path w="649604" h="558800">
                <a:moveTo>
                  <a:pt x="358140" y="147320"/>
                </a:moveTo>
                <a:lnTo>
                  <a:pt x="292608" y="147320"/>
                </a:lnTo>
                <a:lnTo>
                  <a:pt x="260604" y="146050"/>
                </a:lnTo>
                <a:lnTo>
                  <a:pt x="199644" y="140970"/>
                </a:lnTo>
                <a:lnTo>
                  <a:pt x="144780" y="134620"/>
                </a:lnTo>
                <a:lnTo>
                  <a:pt x="97536" y="127000"/>
                </a:lnTo>
                <a:lnTo>
                  <a:pt x="77724" y="120650"/>
                </a:lnTo>
                <a:lnTo>
                  <a:pt x="67056" y="119380"/>
                </a:lnTo>
                <a:lnTo>
                  <a:pt x="27432" y="104140"/>
                </a:lnTo>
                <a:lnTo>
                  <a:pt x="9144" y="91440"/>
                </a:lnTo>
                <a:lnTo>
                  <a:pt x="9144" y="73660"/>
                </a:lnTo>
                <a:lnTo>
                  <a:pt x="9398" y="73236"/>
                </a:lnTo>
                <a:lnTo>
                  <a:pt x="10668" y="77470"/>
                </a:lnTo>
                <a:lnTo>
                  <a:pt x="10668" y="78740"/>
                </a:lnTo>
                <a:lnTo>
                  <a:pt x="12192" y="80010"/>
                </a:lnTo>
                <a:lnTo>
                  <a:pt x="15240" y="85090"/>
                </a:lnTo>
                <a:lnTo>
                  <a:pt x="17678" y="85090"/>
                </a:lnTo>
                <a:lnTo>
                  <a:pt x="21336" y="88900"/>
                </a:lnTo>
                <a:lnTo>
                  <a:pt x="27432" y="92710"/>
                </a:lnTo>
                <a:lnTo>
                  <a:pt x="32004" y="95250"/>
                </a:lnTo>
                <a:lnTo>
                  <a:pt x="38100" y="97790"/>
                </a:lnTo>
                <a:lnTo>
                  <a:pt x="60960" y="107950"/>
                </a:lnTo>
                <a:lnTo>
                  <a:pt x="70104" y="109220"/>
                </a:lnTo>
                <a:lnTo>
                  <a:pt x="79248" y="111760"/>
                </a:lnTo>
                <a:lnTo>
                  <a:pt x="99060" y="116840"/>
                </a:lnTo>
                <a:lnTo>
                  <a:pt x="121920" y="120650"/>
                </a:lnTo>
                <a:lnTo>
                  <a:pt x="146304" y="125730"/>
                </a:lnTo>
                <a:lnTo>
                  <a:pt x="172212" y="128270"/>
                </a:lnTo>
                <a:lnTo>
                  <a:pt x="201168" y="132080"/>
                </a:lnTo>
                <a:lnTo>
                  <a:pt x="230124" y="133350"/>
                </a:lnTo>
                <a:lnTo>
                  <a:pt x="260604" y="135890"/>
                </a:lnTo>
                <a:lnTo>
                  <a:pt x="495808" y="135890"/>
                </a:lnTo>
                <a:lnTo>
                  <a:pt x="478536" y="138430"/>
                </a:lnTo>
                <a:lnTo>
                  <a:pt x="390144" y="146050"/>
                </a:lnTo>
                <a:lnTo>
                  <a:pt x="358140" y="147320"/>
                </a:lnTo>
                <a:close/>
              </a:path>
              <a:path w="649604" h="558800">
                <a:moveTo>
                  <a:pt x="640080" y="85090"/>
                </a:moveTo>
                <a:lnTo>
                  <a:pt x="633984" y="85090"/>
                </a:lnTo>
                <a:lnTo>
                  <a:pt x="637032" y="81280"/>
                </a:lnTo>
                <a:lnTo>
                  <a:pt x="640080" y="76200"/>
                </a:lnTo>
                <a:lnTo>
                  <a:pt x="640080" y="85090"/>
                </a:lnTo>
                <a:close/>
              </a:path>
              <a:path w="649604" h="558800">
                <a:moveTo>
                  <a:pt x="9144" y="91440"/>
                </a:moveTo>
                <a:lnTo>
                  <a:pt x="7620" y="90170"/>
                </a:lnTo>
                <a:lnTo>
                  <a:pt x="4572" y="86360"/>
                </a:lnTo>
                <a:lnTo>
                  <a:pt x="3048" y="82550"/>
                </a:lnTo>
                <a:lnTo>
                  <a:pt x="1524" y="81280"/>
                </a:lnTo>
                <a:lnTo>
                  <a:pt x="1524" y="78740"/>
                </a:lnTo>
                <a:lnTo>
                  <a:pt x="9144" y="78740"/>
                </a:lnTo>
                <a:lnTo>
                  <a:pt x="9144" y="91440"/>
                </a:lnTo>
                <a:close/>
              </a:path>
              <a:path w="649604" h="558800">
                <a:moveTo>
                  <a:pt x="649224" y="490220"/>
                </a:moveTo>
                <a:lnTo>
                  <a:pt x="638556" y="490220"/>
                </a:lnTo>
                <a:lnTo>
                  <a:pt x="640080" y="486410"/>
                </a:lnTo>
                <a:lnTo>
                  <a:pt x="640080" y="91440"/>
                </a:lnTo>
                <a:lnTo>
                  <a:pt x="641604" y="90170"/>
                </a:lnTo>
                <a:lnTo>
                  <a:pt x="647700" y="82550"/>
                </a:lnTo>
                <a:lnTo>
                  <a:pt x="647700" y="81280"/>
                </a:lnTo>
                <a:lnTo>
                  <a:pt x="649224" y="78740"/>
                </a:lnTo>
                <a:lnTo>
                  <a:pt x="649224" y="490220"/>
                </a:lnTo>
                <a:close/>
              </a:path>
              <a:path w="649604" h="558800">
                <a:moveTo>
                  <a:pt x="17678" y="85090"/>
                </a:moveTo>
                <a:lnTo>
                  <a:pt x="15240" y="85090"/>
                </a:lnTo>
                <a:lnTo>
                  <a:pt x="15240" y="82550"/>
                </a:lnTo>
                <a:lnTo>
                  <a:pt x="17678" y="85090"/>
                </a:lnTo>
                <a:close/>
              </a:path>
              <a:path w="649604" h="558800">
                <a:moveTo>
                  <a:pt x="495808" y="135890"/>
                </a:moveTo>
                <a:lnTo>
                  <a:pt x="388620" y="135890"/>
                </a:lnTo>
                <a:lnTo>
                  <a:pt x="419100" y="133350"/>
                </a:lnTo>
                <a:lnTo>
                  <a:pt x="448056" y="132080"/>
                </a:lnTo>
                <a:lnTo>
                  <a:pt x="477012" y="128270"/>
                </a:lnTo>
                <a:lnTo>
                  <a:pt x="502920" y="125730"/>
                </a:lnTo>
                <a:lnTo>
                  <a:pt x="527304" y="120650"/>
                </a:lnTo>
                <a:lnTo>
                  <a:pt x="550164" y="116840"/>
                </a:lnTo>
                <a:lnTo>
                  <a:pt x="569976" y="111760"/>
                </a:lnTo>
                <a:lnTo>
                  <a:pt x="579120" y="109220"/>
                </a:lnTo>
                <a:lnTo>
                  <a:pt x="588264" y="107950"/>
                </a:lnTo>
                <a:lnTo>
                  <a:pt x="611124" y="97790"/>
                </a:lnTo>
                <a:lnTo>
                  <a:pt x="623316" y="92710"/>
                </a:lnTo>
                <a:lnTo>
                  <a:pt x="627888" y="88900"/>
                </a:lnTo>
                <a:lnTo>
                  <a:pt x="630936" y="87630"/>
                </a:lnTo>
                <a:lnTo>
                  <a:pt x="635508" y="82550"/>
                </a:lnTo>
                <a:lnTo>
                  <a:pt x="633984" y="85090"/>
                </a:lnTo>
                <a:lnTo>
                  <a:pt x="640080" y="85090"/>
                </a:lnTo>
                <a:lnTo>
                  <a:pt x="640080" y="91440"/>
                </a:lnTo>
                <a:lnTo>
                  <a:pt x="600456" y="114300"/>
                </a:lnTo>
                <a:lnTo>
                  <a:pt x="573024" y="120650"/>
                </a:lnTo>
                <a:lnTo>
                  <a:pt x="551688" y="127000"/>
                </a:lnTo>
                <a:lnTo>
                  <a:pt x="528828" y="130810"/>
                </a:lnTo>
                <a:lnTo>
                  <a:pt x="495808" y="135890"/>
                </a:lnTo>
                <a:close/>
              </a:path>
              <a:path w="649604" h="558800">
                <a:moveTo>
                  <a:pt x="390144" y="557530"/>
                </a:moveTo>
                <a:lnTo>
                  <a:pt x="260604" y="557530"/>
                </a:lnTo>
                <a:lnTo>
                  <a:pt x="199644" y="552450"/>
                </a:lnTo>
                <a:lnTo>
                  <a:pt x="144780" y="546100"/>
                </a:lnTo>
                <a:lnTo>
                  <a:pt x="120396" y="542290"/>
                </a:lnTo>
                <a:lnTo>
                  <a:pt x="97536" y="537210"/>
                </a:lnTo>
                <a:lnTo>
                  <a:pt x="77724" y="533400"/>
                </a:lnTo>
                <a:lnTo>
                  <a:pt x="67056" y="529590"/>
                </a:lnTo>
                <a:lnTo>
                  <a:pt x="57912" y="528320"/>
                </a:lnTo>
                <a:lnTo>
                  <a:pt x="27432" y="515620"/>
                </a:lnTo>
                <a:lnTo>
                  <a:pt x="22860" y="513080"/>
                </a:lnTo>
                <a:lnTo>
                  <a:pt x="16764" y="508000"/>
                </a:lnTo>
                <a:lnTo>
                  <a:pt x="7620" y="501650"/>
                </a:lnTo>
                <a:lnTo>
                  <a:pt x="4572" y="497840"/>
                </a:lnTo>
                <a:lnTo>
                  <a:pt x="1524" y="492760"/>
                </a:lnTo>
                <a:lnTo>
                  <a:pt x="1524" y="490220"/>
                </a:lnTo>
                <a:lnTo>
                  <a:pt x="10668" y="490220"/>
                </a:lnTo>
                <a:lnTo>
                  <a:pt x="10668" y="488950"/>
                </a:lnTo>
                <a:lnTo>
                  <a:pt x="12192" y="492760"/>
                </a:lnTo>
                <a:lnTo>
                  <a:pt x="13498" y="492760"/>
                </a:lnTo>
                <a:lnTo>
                  <a:pt x="21336" y="500380"/>
                </a:lnTo>
                <a:lnTo>
                  <a:pt x="27432" y="504190"/>
                </a:lnTo>
                <a:lnTo>
                  <a:pt x="32004" y="506730"/>
                </a:lnTo>
                <a:lnTo>
                  <a:pt x="38100" y="509270"/>
                </a:lnTo>
                <a:lnTo>
                  <a:pt x="60960" y="519430"/>
                </a:lnTo>
                <a:lnTo>
                  <a:pt x="70104" y="520700"/>
                </a:lnTo>
                <a:lnTo>
                  <a:pt x="79248" y="523240"/>
                </a:lnTo>
                <a:lnTo>
                  <a:pt x="99060" y="528320"/>
                </a:lnTo>
                <a:lnTo>
                  <a:pt x="121920" y="533400"/>
                </a:lnTo>
                <a:lnTo>
                  <a:pt x="146304" y="537210"/>
                </a:lnTo>
                <a:lnTo>
                  <a:pt x="172212" y="539750"/>
                </a:lnTo>
                <a:lnTo>
                  <a:pt x="201168" y="543560"/>
                </a:lnTo>
                <a:lnTo>
                  <a:pt x="292608" y="547370"/>
                </a:lnTo>
                <a:lnTo>
                  <a:pt x="495808" y="547370"/>
                </a:lnTo>
                <a:lnTo>
                  <a:pt x="478536" y="549910"/>
                </a:lnTo>
                <a:lnTo>
                  <a:pt x="390144" y="557530"/>
                </a:lnTo>
                <a:close/>
              </a:path>
              <a:path w="649604" h="558800">
                <a:moveTo>
                  <a:pt x="647700" y="492760"/>
                </a:moveTo>
                <a:lnTo>
                  <a:pt x="637032" y="492760"/>
                </a:lnTo>
                <a:lnTo>
                  <a:pt x="638556" y="488950"/>
                </a:lnTo>
                <a:lnTo>
                  <a:pt x="638556" y="490220"/>
                </a:lnTo>
                <a:lnTo>
                  <a:pt x="649224" y="490220"/>
                </a:lnTo>
                <a:lnTo>
                  <a:pt x="647700" y="492760"/>
                </a:lnTo>
                <a:close/>
              </a:path>
              <a:path w="649604" h="558800">
                <a:moveTo>
                  <a:pt x="13498" y="492760"/>
                </a:moveTo>
                <a:lnTo>
                  <a:pt x="12192" y="492760"/>
                </a:lnTo>
                <a:lnTo>
                  <a:pt x="12192" y="491490"/>
                </a:lnTo>
                <a:lnTo>
                  <a:pt x="13498" y="492760"/>
                </a:lnTo>
                <a:close/>
              </a:path>
              <a:path w="649604" h="558800">
                <a:moveTo>
                  <a:pt x="495808" y="547370"/>
                </a:moveTo>
                <a:lnTo>
                  <a:pt x="356616" y="547370"/>
                </a:lnTo>
                <a:lnTo>
                  <a:pt x="448056" y="543560"/>
                </a:lnTo>
                <a:lnTo>
                  <a:pt x="477012" y="539750"/>
                </a:lnTo>
                <a:lnTo>
                  <a:pt x="527304" y="533400"/>
                </a:lnTo>
                <a:lnTo>
                  <a:pt x="569976" y="523240"/>
                </a:lnTo>
                <a:lnTo>
                  <a:pt x="579120" y="520700"/>
                </a:lnTo>
                <a:lnTo>
                  <a:pt x="588264" y="519430"/>
                </a:lnTo>
                <a:lnTo>
                  <a:pt x="611124" y="509270"/>
                </a:lnTo>
                <a:lnTo>
                  <a:pt x="617220" y="506730"/>
                </a:lnTo>
                <a:lnTo>
                  <a:pt x="621792" y="504190"/>
                </a:lnTo>
                <a:lnTo>
                  <a:pt x="627888" y="500380"/>
                </a:lnTo>
                <a:lnTo>
                  <a:pt x="637032" y="491490"/>
                </a:lnTo>
                <a:lnTo>
                  <a:pt x="637032" y="492760"/>
                </a:lnTo>
                <a:lnTo>
                  <a:pt x="647700" y="492760"/>
                </a:lnTo>
                <a:lnTo>
                  <a:pt x="647700" y="495300"/>
                </a:lnTo>
                <a:lnTo>
                  <a:pt x="644652" y="497840"/>
                </a:lnTo>
                <a:lnTo>
                  <a:pt x="641604" y="501650"/>
                </a:lnTo>
                <a:lnTo>
                  <a:pt x="632460" y="508000"/>
                </a:lnTo>
                <a:lnTo>
                  <a:pt x="627888" y="513080"/>
                </a:lnTo>
                <a:lnTo>
                  <a:pt x="615696" y="519430"/>
                </a:lnTo>
                <a:lnTo>
                  <a:pt x="600456" y="524510"/>
                </a:lnTo>
                <a:lnTo>
                  <a:pt x="591312" y="528320"/>
                </a:lnTo>
                <a:lnTo>
                  <a:pt x="582168" y="529590"/>
                </a:lnTo>
                <a:lnTo>
                  <a:pt x="573024" y="533400"/>
                </a:lnTo>
                <a:lnTo>
                  <a:pt x="551688" y="537210"/>
                </a:lnTo>
                <a:lnTo>
                  <a:pt x="528828" y="542290"/>
                </a:lnTo>
                <a:lnTo>
                  <a:pt x="495808" y="547370"/>
                </a:lnTo>
                <a:close/>
              </a:path>
              <a:path w="649604" h="558800">
                <a:moveTo>
                  <a:pt x="324612" y="558800"/>
                </a:moveTo>
                <a:lnTo>
                  <a:pt x="292608" y="557530"/>
                </a:lnTo>
                <a:lnTo>
                  <a:pt x="358140" y="557530"/>
                </a:lnTo>
                <a:lnTo>
                  <a:pt x="324612" y="55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07"/>
          <p:cNvSpPr/>
          <p:nvPr/>
        </p:nvSpPr>
        <p:spPr>
          <a:xfrm>
            <a:off x="9291848" y="6223036"/>
            <a:ext cx="334010" cy="238125"/>
          </a:xfrm>
          <a:custGeom>
            <a:avLst/>
            <a:gdLst/>
            <a:ahLst/>
            <a:cxnLst/>
            <a:rect l="l" t="t" r="r" b="b"/>
            <a:pathLst>
              <a:path w="334010" h="238125">
                <a:moveTo>
                  <a:pt x="257556" y="77724"/>
                </a:moveTo>
                <a:lnTo>
                  <a:pt x="257556" y="0"/>
                </a:lnTo>
                <a:lnTo>
                  <a:pt x="319102" y="32004"/>
                </a:lnTo>
                <a:lnTo>
                  <a:pt x="269748" y="32004"/>
                </a:lnTo>
                <a:lnTo>
                  <a:pt x="269748" y="45720"/>
                </a:lnTo>
                <a:lnTo>
                  <a:pt x="321564" y="45720"/>
                </a:lnTo>
                <a:lnTo>
                  <a:pt x="257556" y="77724"/>
                </a:lnTo>
                <a:close/>
              </a:path>
              <a:path w="334010" h="238125">
                <a:moveTo>
                  <a:pt x="160020" y="230124"/>
                </a:moveTo>
                <a:lnTo>
                  <a:pt x="160020" y="35052"/>
                </a:lnTo>
                <a:lnTo>
                  <a:pt x="163068" y="32004"/>
                </a:lnTo>
                <a:lnTo>
                  <a:pt x="257556" y="32004"/>
                </a:lnTo>
                <a:lnTo>
                  <a:pt x="257556" y="39624"/>
                </a:lnTo>
                <a:lnTo>
                  <a:pt x="173736" y="39624"/>
                </a:lnTo>
                <a:lnTo>
                  <a:pt x="167640" y="45720"/>
                </a:lnTo>
                <a:lnTo>
                  <a:pt x="173736" y="45720"/>
                </a:lnTo>
                <a:lnTo>
                  <a:pt x="173736" y="224028"/>
                </a:lnTo>
                <a:lnTo>
                  <a:pt x="167640" y="224028"/>
                </a:lnTo>
                <a:lnTo>
                  <a:pt x="160020" y="230124"/>
                </a:lnTo>
                <a:close/>
              </a:path>
              <a:path w="334010" h="238125">
                <a:moveTo>
                  <a:pt x="321564" y="45720"/>
                </a:moveTo>
                <a:lnTo>
                  <a:pt x="269748" y="45720"/>
                </a:lnTo>
                <a:lnTo>
                  <a:pt x="269748" y="32004"/>
                </a:lnTo>
                <a:lnTo>
                  <a:pt x="319102" y="32004"/>
                </a:lnTo>
                <a:lnTo>
                  <a:pt x="333756" y="39624"/>
                </a:lnTo>
                <a:lnTo>
                  <a:pt x="321564" y="45720"/>
                </a:lnTo>
                <a:close/>
              </a:path>
              <a:path w="334010" h="238125">
                <a:moveTo>
                  <a:pt x="173736" y="45720"/>
                </a:moveTo>
                <a:lnTo>
                  <a:pt x="167640" y="45720"/>
                </a:lnTo>
                <a:lnTo>
                  <a:pt x="173736" y="39624"/>
                </a:lnTo>
                <a:lnTo>
                  <a:pt x="173736" y="45720"/>
                </a:lnTo>
                <a:close/>
              </a:path>
              <a:path w="334010" h="238125">
                <a:moveTo>
                  <a:pt x="257556" y="45720"/>
                </a:moveTo>
                <a:lnTo>
                  <a:pt x="173736" y="45720"/>
                </a:lnTo>
                <a:lnTo>
                  <a:pt x="173736" y="39624"/>
                </a:lnTo>
                <a:lnTo>
                  <a:pt x="257556" y="39624"/>
                </a:lnTo>
                <a:lnTo>
                  <a:pt x="257556" y="45720"/>
                </a:lnTo>
                <a:close/>
              </a:path>
              <a:path w="334010" h="238125">
                <a:moveTo>
                  <a:pt x="170688" y="237744"/>
                </a:moveTo>
                <a:lnTo>
                  <a:pt x="0" y="237744"/>
                </a:lnTo>
                <a:lnTo>
                  <a:pt x="0" y="224028"/>
                </a:lnTo>
                <a:lnTo>
                  <a:pt x="160020" y="224028"/>
                </a:lnTo>
                <a:lnTo>
                  <a:pt x="160020" y="230124"/>
                </a:lnTo>
                <a:lnTo>
                  <a:pt x="173736" y="230124"/>
                </a:lnTo>
                <a:lnTo>
                  <a:pt x="173736" y="234696"/>
                </a:lnTo>
                <a:lnTo>
                  <a:pt x="170688" y="237744"/>
                </a:lnTo>
                <a:close/>
              </a:path>
              <a:path w="334010" h="238125">
                <a:moveTo>
                  <a:pt x="173736" y="230124"/>
                </a:moveTo>
                <a:lnTo>
                  <a:pt x="160020" y="230124"/>
                </a:lnTo>
                <a:lnTo>
                  <a:pt x="167640" y="224028"/>
                </a:lnTo>
                <a:lnTo>
                  <a:pt x="173736" y="224028"/>
                </a:lnTo>
                <a:lnTo>
                  <a:pt x="173736" y="230124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08"/>
          <p:cNvSpPr/>
          <p:nvPr/>
        </p:nvSpPr>
        <p:spPr>
          <a:xfrm>
            <a:off x="10680763" y="6533976"/>
            <a:ext cx="81329" cy="14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09"/>
          <p:cNvSpPr/>
          <p:nvPr/>
        </p:nvSpPr>
        <p:spPr>
          <a:xfrm>
            <a:off x="10416561" y="5982245"/>
            <a:ext cx="649605" cy="559435"/>
          </a:xfrm>
          <a:custGeom>
            <a:avLst/>
            <a:gdLst/>
            <a:ahLst/>
            <a:cxnLst/>
            <a:rect l="l" t="t" r="r" b="b"/>
            <a:pathLst>
              <a:path w="649604" h="559434">
                <a:moveTo>
                  <a:pt x="358140" y="1524"/>
                </a:moveTo>
                <a:lnTo>
                  <a:pt x="292608" y="1524"/>
                </a:lnTo>
                <a:lnTo>
                  <a:pt x="324612" y="0"/>
                </a:lnTo>
                <a:lnTo>
                  <a:pt x="358140" y="1524"/>
                </a:lnTo>
                <a:close/>
              </a:path>
              <a:path w="649604" h="559434">
                <a:moveTo>
                  <a:pt x="390144" y="557784"/>
                </a:moveTo>
                <a:lnTo>
                  <a:pt x="260604" y="557784"/>
                </a:lnTo>
                <a:lnTo>
                  <a:pt x="230124" y="556260"/>
                </a:lnTo>
                <a:lnTo>
                  <a:pt x="144779" y="547115"/>
                </a:lnTo>
                <a:lnTo>
                  <a:pt x="97535" y="537971"/>
                </a:lnTo>
                <a:lnTo>
                  <a:pt x="67055" y="530351"/>
                </a:lnTo>
                <a:lnTo>
                  <a:pt x="57912" y="528828"/>
                </a:lnTo>
                <a:lnTo>
                  <a:pt x="27431" y="516635"/>
                </a:lnTo>
                <a:lnTo>
                  <a:pt x="22860" y="513588"/>
                </a:lnTo>
                <a:lnTo>
                  <a:pt x="16764" y="509016"/>
                </a:lnTo>
                <a:lnTo>
                  <a:pt x="7619" y="502919"/>
                </a:lnTo>
                <a:lnTo>
                  <a:pt x="4571" y="498347"/>
                </a:lnTo>
                <a:lnTo>
                  <a:pt x="3047" y="495299"/>
                </a:lnTo>
                <a:lnTo>
                  <a:pt x="1524" y="493776"/>
                </a:lnTo>
                <a:lnTo>
                  <a:pt x="1524" y="490728"/>
                </a:lnTo>
                <a:lnTo>
                  <a:pt x="0" y="490728"/>
                </a:lnTo>
                <a:lnTo>
                  <a:pt x="0" y="68580"/>
                </a:lnTo>
                <a:lnTo>
                  <a:pt x="1524" y="68580"/>
                </a:lnTo>
                <a:lnTo>
                  <a:pt x="1524" y="65532"/>
                </a:lnTo>
                <a:lnTo>
                  <a:pt x="3048" y="65532"/>
                </a:lnTo>
                <a:lnTo>
                  <a:pt x="3048" y="64007"/>
                </a:lnTo>
                <a:lnTo>
                  <a:pt x="4572" y="60959"/>
                </a:lnTo>
                <a:lnTo>
                  <a:pt x="7620" y="57912"/>
                </a:lnTo>
                <a:lnTo>
                  <a:pt x="7620" y="56387"/>
                </a:lnTo>
                <a:lnTo>
                  <a:pt x="16764" y="50291"/>
                </a:lnTo>
                <a:lnTo>
                  <a:pt x="21336" y="45720"/>
                </a:lnTo>
                <a:lnTo>
                  <a:pt x="27432" y="42671"/>
                </a:lnTo>
                <a:lnTo>
                  <a:pt x="35052" y="39623"/>
                </a:lnTo>
                <a:lnTo>
                  <a:pt x="41148" y="36576"/>
                </a:lnTo>
                <a:lnTo>
                  <a:pt x="50292" y="33527"/>
                </a:lnTo>
                <a:lnTo>
                  <a:pt x="57912" y="30479"/>
                </a:lnTo>
                <a:lnTo>
                  <a:pt x="67056" y="28955"/>
                </a:lnTo>
                <a:lnTo>
                  <a:pt x="76200" y="25907"/>
                </a:lnTo>
                <a:lnTo>
                  <a:pt x="120396" y="16763"/>
                </a:lnTo>
                <a:lnTo>
                  <a:pt x="199644" y="6095"/>
                </a:lnTo>
                <a:lnTo>
                  <a:pt x="260604" y="1524"/>
                </a:lnTo>
                <a:lnTo>
                  <a:pt x="390144" y="1524"/>
                </a:lnTo>
                <a:lnTo>
                  <a:pt x="420624" y="3048"/>
                </a:lnTo>
                <a:lnTo>
                  <a:pt x="449579" y="6095"/>
                </a:lnTo>
                <a:lnTo>
                  <a:pt x="266699" y="6096"/>
                </a:lnTo>
                <a:lnTo>
                  <a:pt x="234696" y="7619"/>
                </a:lnTo>
                <a:lnTo>
                  <a:pt x="196596" y="10667"/>
                </a:lnTo>
                <a:lnTo>
                  <a:pt x="181355" y="12192"/>
                </a:lnTo>
                <a:lnTo>
                  <a:pt x="167640" y="13715"/>
                </a:lnTo>
                <a:lnTo>
                  <a:pt x="156972" y="15239"/>
                </a:lnTo>
                <a:lnTo>
                  <a:pt x="144779" y="16764"/>
                </a:lnTo>
                <a:lnTo>
                  <a:pt x="117347" y="21336"/>
                </a:lnTo>
                <a:lnTo>
                  <a:pt x="94487" y="25908"/>
                </a:lnTo>
                <a:lnTo>
                  <a:pt x="70104" y="32003"/>
                </a:lnTo>
                <a:lnTo>
                  <a:pt x="65531" y="33528"/>
                </a:lnTo>
                <a:lnTo>
                  <a:pt x="59436" y="35051"/>
                </a:lnTo>
                <a:lnTo>
                  <a:pt x="50292" y="38099"/>
                </a:lnTo>
                <a:lnTo>
                  <a:pt x="47244" y="39624"/>
                </a:lnTo>
                <a:lnTo>
                  <a:pt x="42672" y="41147"/>
                </a:lnTo>
                <a:lnTo>
                  <a:pt x="39624" y="42672"/>
                </a:lnTo>
                <a:lnTo>
                  <a:pt x="35052" y="44195"/>
                </a:lnTo>
                <a:lnTo>
                  <a:pt x="25908" y="48767"/>
                </a:lnTo>
                <a:lnTo>
                  <a:pt x="24384" y="50292"/>
                </a:lnTo>
                <a:lnTo>
                  <a:pt x="18288" y="53339"/>
                </a:lnTo>
                <a:lnTo>
                  <a:pt x="7620" y="64008"/>
                </a:lnTo>
                <a:lnTo>
                  <a:pt x="6096" y="67055"/>
                </a:lnTo>
                <a:lnTo>
                  <a:pt x="4572" y="71627"/>
                </a:lnTo>
                <a:lnTo>
                  <a:pt x="4572" y="79248"/>
                </a:lnTo>
                <a:lnTo>
                  <a:pt x="1524" y="79248"/>
                </a:lnTo>
                <a:lnTo>
                  <a:pt x="1524" y="82296"/>
                </a:lnTo>
                <a:lnTo>
                  <a:pt x="3048" y="83820"/>
                </a:lnTo>
                <a:lnTo>
                  <a:pt x="4572" y="86868"/>
                </a:lnTo>
                <a:lnTo>
                  <a:pt x="4572" y="487679"/>
                </a:lnTo>
                <a:lnTo>
                  <a:pt x="6096" y="487679"/>
                </a:lnTo>
                <a:lnTo>
                  <a:pt x="6096" y="492251"/>
                </a:lnTo>
                <a:lnTo>
                  <a:pt x="7620" y="492251"/>
                </a:lnTo>
                <a:lnTo>
                  <a:pt x="7620" y="495299"/>
                </a:lnTo>
                <a:lnTo>
                  <a:pt x="9144" y="495300"/>
                </a:lnTo>
                <a:lnTo>
                  <a:pt x="18288" y="504443"/>
                </a:lnTo>
                <a:lnTo>
                  <a:pt x="21336" y="505967"/>
                </a:lnTo>
                <a:lnTo>
                  <a:pt x="22860" y="507491"/>
                </a:lnTo>
                <a:lnTo>
                  <a:pt x="38100" y="515111"/>
                </a:lnTo>
                <a:lnTo>
                  <a:pt x="42672" y="516636"/>
                </a:lnTo>
                <a:lnTo>
                  <a:pt x="45720" y="518159"/>
                </a:lnTo>
                <a:lnTo>
                  <a:pt x="64008" y="524255"/>
                </a:lnTo>
                <a:lnTo>
                  <a:pt x="70104" y="525780"/>
                </a:lnTo>
                <a:lnTo>
                  <a:pt x="74676" y="527303"/>
                </a:lnTo>
                <a:lnTo>
                  <a:pt x="86868" y="530352"/>
                </a:lnTo>
                <a:lnTo>
                  <a:pt x="94488" y="531875"/>
                </a:lnTo>
                <a:lnTo>
                  <a:pt x="100584" y="533400"/>
                </a:lnTo>
                <a:lnTo>
                  <a:pt x="115824" y="536447"/>
                </a:lnTo>
                <a:lnTo>
                  <a:pt x="143256" y="541019"/>
                </a:lnTo>
                <a:lnTo>
                  <a:pt x="155448" y="542544"/>
                </a:lnTo>
                <a:lnTo>
                  <a:pt x="166116" y="544067"/>
                </a:lnTo>
                <a:lnTo>
                  <a:pt x="233172" y="550164"/>
                </a:lnTo>
                <a:lnTo>
                  <a:pt x="388620" y="553211"/>
                </a:lnTo>
                <a:lnTo>
                  <a:pt x="449580" y="553211"/>
                </a:lnTo>
                <a:lnTo>
                  <a:pt x="420624" y="556260"/>
                </a:lnTo>
                <a:lnTo>
                  <a:pt x="390144" y="557784"/>
                </a:lnTo>
                <a:close/>
              </a:path>
              <a:path w="649604" h="559434">
                <a:moveTo>
                  <a:pt x="644591" y="86959"/>
                </a:moveTo>
                <a:lnTo>
                  <a:pt x="644652" y="70103"/>
                </a:lnTo>
                <a:lnTo>
                  <a:pt x="643128" y="70103"/>
                </a:lnTo>
                <a:lnTo>
                  <a:pt x="643128" y="65531"/>
                </a:lnTo>
                <a:lnTo>
                  <a:pt x="641604" y="64007"/>
                </a:lnTo>
                <a:lnTo>
                  <a:pt x="640080" y="64007"/>
                </a:lnTo>
                <a:lnTo>
                  <a:pt x="640080" y="60959"/>
                </a:lnTo>
                <a:lnTo>
                  <a:pt x="635508" y="56387"/>
                </a:lnTo>
                <a:lnTo>
                  <a:pt x="632460" y="54863"/>
                </a:lnTo>
                <a:lnTo>
                  <a:pt x="630936" y="53339"/>
                </a:lnTo>
                <a:lnTo>
                  <a:pt x="627888" y="51815"/>
                </a:lnTo>
                <a:lnTo>
                  <a:pt x="626364" y="50291"/>
                </a:lnTo>
                <a:lnTo>
                  <a:pt x="611124" y="42671"/>
                </a:lnTo>
                <a:lnTo>
                  <a:pt x="606552" y="41147"/>
                </a:lnTo>
                <a:lnTo>
                  <a:pt x="603504" y="39623"/>
                </a:lnTo>
                <a:lnTo>
                  <a:pt x="585216" y="33527"/>
                </a:lnTo>
                <a:lnTo>
                  <a:pt x="579120" y="32003"/>
                </a:lnTo>
                <a:lnTo>
                  <a:pt x="574548" y="30479"/>
                </a:lnTo>
                <a:lnTo>
                  <a:pt x="568452" y="28955"/>
                </a:lnTo>
                <a:lnTo>
                  <a:pt x="560832" y="27431"/>
                </a:lnTo>
                <a:lnTo>
                  <a:pt x="548640" y="24383"/>
                </a:lnTo>
                <a:lnTo>
                  <a:pt x="541020" y="22859"/>
                </a:lnTo>
                <a:lnTo>
                  <a:pt x="531876" y="21335"/>
                </a:lnTo>
                <a:lnTo>
                  <a:pt x="524256" y="19811"/>
                </a:lnTo>
                <a:lnTo>
                  <a:pt x="515112" y="18287"/>
                </a:lnTo>
                <a:lnTo>
                  <a:pt x="454152" y="10667"/>
                </a:lnTo>
                <a:lnTo>
                  <a:pt x="414528" y="7619"/>
                </a:lnTo>
                <a:lnTo>
                  <a:pt x="387096" y="6095"/>
                </a:lnTo>
                <a:lnTo>
                  <a:pt x="449580" y="6096"/>
                </a:lnTo>
                <a:lnTo>
                  <a:pt x="504444" y="12192"/>
                </a:lnTo>
                <a:lnTo>
                  <a:pt x="551688" y="21336"/>
                </a:lnTo>
                <a:lnTo>
                  <a:pt x="582168" y="28956"/>
                </a:lnTo>
                <a:lnTo>
                  <a:pt x="591312" y="30480"/>
                </a:lnTo>
                <a:lnTo>
                  <a:pt x="600456" y="33528"/>
                </a:lnTo>
                <a:lnTo>
                  <a:pt x="608076" y="36576"/>
                </a:lnTo>
                <a:lnTo>
                  <a:pt x="614172" y="39624"/>
                </a:lnTo>
                <a:lnTo>
                  <a:pt x="621792" y="42672"/>
                </a:lnTo>
                <a:lnTo>
                  <a:pt x="627888" y="45720"/>
                </a:lnTo>
                <a:lnTo>
                  <a:pt x="632460" y="50292"/>
                </a:lnTo>
                <a:lnTo>
                  <a:pt x="641604" y="56388"/>
                </a:lnTo>
                <a:lnTo>
                  <a:pt x="644652" y="60960"/>
                </a:lnTo>
                <a:lnTo>
                  <a:pt x="647699" y="64007"/>
                </a:lnTo>
                <a:lnTo>
                  <a:pt x="647700" y="65532"/>
                </a:lnTo>
                <a:lnTo>
                  <a:pt x="649224" y="68580"/>
                </a:lnTo>
                <a:lnTo>
                  <a:pt x="649224" y="79248"/>
                </a:lnTo>
                <a:lnTo>
                  <a:pt x="647700" y="82296"/>
                </a:lnTo>
                <a:lnTo>
                  <a:pt x="647700" y="83820"/>
                </a:lnTo>
                <a:lnTo>
                  <a:pt x="644652" y="86868"/>
                </a:lnTo>
                <a:close/>
              </a:path>
              <a:path w="649604" h="559434">
                <a:moveTo>
                  <a:pt x="4572" y="86868"/>
                </a:moveTo>
                <a:lnTo>
                  <a:pt x="3048" y="83820"/>
                </a:lnTo>
                <a:lnTo>
                  <a:pt x="1524" y="82296"/>
                </a:lnTo>
                <a:lnTo>
                  <a:pt x="1524" y="79248"/>
                </a:lnTo>
                <a:lnTo>
                  <a:pt x="4572" y="79248"/>
                </a:lnTo>
                <a:lnTo>
                  <a:pt x="4572" y="86868"/>
                </a:lnTo>
                <a:close/>
              </a:path>
              <a:path w="649604" h="559434">
                <a:moveTo>
                  <a:pt x="449580" y="553211"/>
                </a:moveTo>
                <a:lnTo>
                  <a:pt x="388620" y="553211"/>
                </a:lnTo>
                <a:lnTo>
                  <a:pt x="388620" y="551687"/>
                </a:lnTo>
                <a:lnTo>
                  <a:pt x="417576" y="550163"/>
                </a:lnTo>
                <a:lnTo>
                  <a:pt x="455676" y="547115"/>
                </a:lnTo>
                <a:lnTo>
                  <a:pt x="483108" y="544067"/>
                </a:lnTo>
                <a:lnTo>
                  <a:pt x="495300" y="542543"/>
                </a:lnTo>
                <a:lnTo>
                  <a:pt x="505968" y="541019"/>
                </a:lnTo>
                <a:lnTo>
                  <a:pt x="515112" y="539495"/>
                </a:lnTo>
                <a:lnTo>
                  <a:pt x="525780" y="537971"/>
                </a:lnTo>
                <a:lnTo>
                  <a:pt x="556260" y="531875"/>
                </a:lnTo>
                <a:lnTo>
                  <a:pt x="580644" y="525779"/>
                </a:lnTo>
                <a:lnTo>
                  <a:pt x="585216" y="524255"/>
                </a:lnTo>
                <a:lnTo>
                  <a:pt x="591312" y="522731"/>
                </a:lnTo>
                <a:lnTo>
                  <a:pt x="595884" y="521207"/>
                </a:lnTo>
                <a:lnTo>
                  <a:pt x="598932" y="519683"/>
                </a:lnTo>
                <a:lnTo>
                  <a:pt x="608076" y="516635"/>
                </a:lnTo>
                <a:lnTo>
                  <a:pt x="629412" y="505967"/>
                </a:lnTo>
                <a:lnTo>
                  <a:pt x="632460" y="502919"/>
                </a:lnTo>
                <a:lnTo>
                  <a:pt x="635508" y="501395"/>
                </a:lnTo>
                <a:lnTo>
                  <a:pt x="638556" y="498347"/>
                </a:lnTo>
                <a:lnTo>
                  <a:pt x="640080" y="495299"/>
                </a:lnTo>
                <a:lnTo>
                  <a:pt x="641604" y="493775"/>
                </a:lnTo>
                <a:lnTo>
                  <a:pt x="643128" y="490728"/>
                </a:lnTo>
                <a:lnTo>
                  <a:pt x="644591" y="86959"/>
                </a:lnTo>
                <a:lnTo>
                  <a:pt x="647700" y="83820"/>
                </a:lnTo>
                <a:lnTo>
                  <a:pt x="647700" y="82296"/>
                </a:lnTo>
                <a:lnTo>
                  <a:pt x="649224" y="79248"/>
                </a:lnTo>
                <a:lnTo>
                  <a:pt x="649224" y="490728"/>
                </a:lnTo>
                <a:lnTo>
                  <a:pt x="647700" y="493775"/>
                </a:lnTo>
                <a:lnTo>
                  <a:pt x="647700" y="495300"/>
                </a:lnTo>
                <a:lnTo>
                  <a:pt x="644652" y="498348"/>
                </a:lnTo>
                <a:lnTo>
                  <a:pt x="641604" y="502920"/>
                </a:lnTo>
                <a:lnTo>
                  <a:pt x="632460" y="509016"/>
                </a:lnTo>
                <a:lnTo>
                  <a:pt x="591312" y="528828"/>
                </a:lnTo>
                <a:lnTo>
                  <a:pt x="582168" y="530352"/>
                </a:lnTo>
                <a:lnTo>
                  <a:pt x="573024" y="533400"/>
                </a:lnTo>
                <a:lnTo>
                  <a:pt x="551688" y="537972"/>
                </a:lnTo>
                <a:lnTo>
                  <a:pt x="528828" y="542544"/>
                </a:lnTo>
                <a:lnTo>
                  <a:pt x="504444" y="547116"/>
                </a:lnTo>
                <a:lnTo>
                  <a:pt x="478536" y="550164"/>
                </a:lnTo>
                <a:lnTo>
                  <a:pt x="449580" y="553211"/>
                </a:lnTo>
                <a:close/>
              </a:path>
              <a:path w="649604" h="559434">
                <a:moveTo>
                  <a:pt x="324612" y="559308"/>
                </a:moveTo>
                <a:lnTo>
                  <a:pt x="292608" y="557784"/>
                </a:lnTo>
                <a:lnTo>
                  <a:pt x="358140" y="557784"/>
                </a:lnTo>
                <a:lnTo>
                  <a:pt x="324612" y="559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10"/>
          <p:cNvSpPr/>
          <p:nvPr/>
        </p:nvSpPr>
        <p:spPr>
          <a:xfrm>
            <a:off x="10421133" y="6056921"/>
            <a:ext cx="640079" cy="4785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11"/>
          <p:cNvSpPr/>
          <p:nvPr/>
        </p:nvSpPr>
        <p:spPr>
          <a:xfrm>
            <a:off x="10421133" y="5988341"/>
            <a:ext cx="640079" cy="1371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12"/>
          <p:cNvSpPr/>
          <p:nvPr/>
        </p:nvSpPr>
        <p:spPr>
          <a:xfrm>
            <a:off x="10416561" y="5982245"/>
            <a:ext cx="649605" cy="558800"/>
          </a:xfrm>
          <a:custGeom>
            <a:avLst/>
            <a:gdLst/>
            <a:ahLst/>
            <a:cxnLst/>
            <a:rect l="l" t="t" r="r" b="b"/>
            <a:pathLst>
              <a:path w="649604" h="558800">
                <a:moveTo>
                  <a:pt x="358140" y="1270"/>
                </a:moveTo>
                <a:lnTo>
                  <a:pt x="292608" y="1270"/>
                </a:lnTo>
                <a:lnTo>
                  <a:pt x="324612" y="0"/>
                </a:lnTo>
                <a:lnTo>
                  <a:pt x="358140" y="1270"/>
                </a:lnTo>
                <a:close/>
              </a:path>
              <a:path w="649604" h="558800">
                <a:moveTo>
                  <a:pt x="10668" y="69850"/>
                </a:moveTo>
                <a:lnTo>
                  <a:pt x="10668" y="67310"/>
                </a:lnTo>
                <a:lnTo>
                  <a:pt x="1524" y="67310"/>
                </a:lnTo>
                <a:lnTo>
                  <a:pt x="1524" y="64770"/>
                </a:lnTo>
                <a:lnTo>
                  <a:pt x="3048" y="64770"/>
                </a:lnTo>
                <a:lnTo>
                  <a:pt x="3048" y="63500"/>
                </a:lnTo>
                <a:lnTo>
                  <a:pt x="4572" y="59690"/>
                </a:lnTo>
                <a:lnTo>
                  <a:pt x="7620" y="57150"/>
                </a:lnTo>
                <a:lnTo>
                  <a:pt x="7620" y="55880"/>
                </a:lnTo>
                <a:lnTo>
                  <a:pt x="16764" y="49530"/>
                </a:lnTo>
                <a:lnTo>
                  <a:pt x="21336" y="44450"/>
                </a:lnTo>
                <a:lnTo>
                  <a:pt x="27432" y="41910"/>
                </a:lnTo>
                <a:lnTo>
                  <a:pt x="35052" y="39370"/>
                </a:lnTo>
                <a:lnTo>
                  <a:pt x="41148" y="35560"/>
                </a:lnTo>
                <a:lnTo>
                  <a:pt x="50292" y="33020"/>
                </a:lnTo>
                <a:lnTo>
                  <a:pt x="57912" y="29210"/>
                </a:lnTo>
                <a:lnTo>
                  <a:pt x="67056" y="27940"/>
                </a:lnTo>
                <a:lnTo>
                  <a:pt x="76200" y="25400"/>
                </a:lnTo>
                <a:lnTo>
                  <a:pt x="97536" y="20320"/>
                </a:lnTo>
                <a:lnTo>
                  <a:pt x="120396" y="16510"/>
                </a:lnTo>
                <a:lnTo>
                  <a:pt x="144780" y="11430"/>
                </a:lnTo>
                <a:lnTo>
                  <a:pt x="199644" y="5080"/>
                </a:lnTo>
                <a:lnTo>
                  <a:pt x="228600" y="2540"/>
                </a:lnTo>
                <a:lnTo>
                  <a:pt x="260604" y="1270"/>
                </a:lnTo>
                <a:lnTo>
                  <a:pt x="390144" y="1270"/>
                </a:lnTo>
                <a:lnTo>
                  <a:pt x="420624" y="2540"/>
                </a:lnTo>
                <a:lnTo>
                  <a:pt x="449580" y="5080"/>
                </a:lnTo>
                <a:lnTo>
                  <a:pt x="493471" y="10160"/>
                </a:lnTo>
                <a:lnTo>
                  <a:pt x="292608" y="10160"/>
                </a:lnTo>
                <a:lnTo>
                  <a:pt x="201168" y="13970"/>
                </a:lnTo>
                <a:lnTo>
                  <a:pt x="146304" y="20320"/>
                </a:lnTo>
                <a:lnTo>
                  <a:pt x="121920" y="25400"/>
                </a:lnTo>
                <a:lnTo>
                  <a:pt x="99060" y="29210"/>
                </a:lnTo>
                <a:lnTo>
                  <a:pt x="79248" y="34290"/>
                </a:lnTo>
                <a:lnTo>
                  <a:pt x="70104" y="38100"/>
                </a:lnTo>
                <a:lnTo>
                  <a:pt x="60960" y="39370"/>
                </a:lnTo>
                <a:lnTo>
                  <a:pt x="38100" y="48260"/>
                </a:lnTo>
                <a:lnTo>
                  <a:pt x="32004" y="50800"/>
                </a:lnTo>
                <a:lnTo>
                  <a:pt x="18288" y="59690"/>
                </a:lnTo>
                <a:lnTo>
                  <a:pt x="15240" y="63500"/>
                </a:lnTo>
                <a:lnTo>
                  <a:pt x="12192" y="64770"/>
                </a:lnTo>
                <a:lnTo>
                  <a:pt x="10668" y="69850"/>
                </a:lnTo>
                <a:close/>
              </a:path>
              <a:path w="649604" h="558800">
                <a:moveTo>
                  <a:pt x="637032" y="66040"/>
                </a:moveTo>
                <a:lnTo>
                  <a:pt x="605028" y="44450"/>
                </a:lnTo>
                <a:lnTo>
                  <a:pt x="588264" y="40640"/>
                </a:lnTo>
                <a:lnTo>
                  <a:pt x="569976" y="34290"/>
                </a:lnTo>
                <a:lnTo>
                  <a:pt x="550164" y="29210"/>
                </a:lnTo>
                <a:lnTo>
                  <a:pt x="527304" y="25400"/>
                </a:lnTo>
                <a:lnTo>
                  <a:pt x="502920" y="20320"/>
                </a:lnTo>
                <a:lnTo>
                  <a:pt x="477012" y="17780"/>
                </a:lnTo>
                <a:lnTo>
                  <a:pt x="449580" y="13970"/>
                </a:lnTo>
                <a:lnTo>
                  <a:pt x="358140" y="10160"/>
                </a:lnTo>
                <a:lnTo>
                  <a:pt x="493471" y="10160"/>
                </a:lnTo>
                <a:lnTo>
                  <a:pt x="504444" y="11430"/>
                </a:lnTo>
                <a:lnTo>
                  <a:pt x="528828" y="16510"/>
                </a:lnTo>
                <a:lnTo>
                  <a:pt x="551688" y="20320"/>
                </a:lnTo>
                <a:lnTo>
                  <a:pt x="573024" y="25400"/>
                </a:lnTo>
                <a:lnTo>
                  <a:pt x="582168" y="27940"/>
                </a:lnTo>
                <a:lnTo>
                  <a:pt x="591312" y="29210"/>
                </a:lnTo>
                <a:lnTo>
                  <a:pt x="600456" y="33020"/>
                </a:lnTo>
                <a:lnTo>
                  <a:pt x="608076" y="35560"/>
                </a:lnTo>
                <a:lnTo>
                  <a:pt x="614172" y="39370"/>
                </a:lnTo>
                <a:lnTo>
                  <a:pt x="621792" y="41910"/>
                </a:lnTo>
                <a:lnTo>
                  <a:pt x="627888" y="44450"/>
                </a:lnTo>
                <a:lnTo>
                  <a:pt x="632460" y="49530"/>
                </a:lnTo>
                <a:lnTo>
                  <a:pt x="641604" y="55880"/>
                </a:lnTo>
                <a:lnTo>
                  <a:pt x="647700" y="63500"/>
                </a:lnTo>
                <a:lnTo>
                  <a:pt x="647700" y="64770"/>
                </a:lnTo>
                <a:lnTo>
                  <a:pt x="637032" y="64770"/>
                </a:lnTo>
                <a:lnTo>
                  <a:pt x="637032" y="66040"/>
                </a:lnTo>
                <a:close/>
              </a:path>
              <a:path w="649604" h="558800">
                <a:moveTo>
                  <a:pt x="638556" y="69850"/>
                </a:moveTo>
                <a:lnTo>
                  <a:pt x="637032" y="64770"/>
                </a:lnTo>
                <a:lnTo>
                  <a:pt x="647700" y="64770"/>
                </a:lnTo>
                <a:lnTo>
                  <a:pt x="649224" y="67310"/>
                </a:lnTo>
                <a:lnTo>
                  <a:pt x="638556" y="67310"/>
                </a:lnTo>
                <a:lnTo>
                  <a:pt x="638556" y="69850"/>
                </a:lnTo>
                <a:close/>
              </a:path>
              <a:path w="649604" h="558800">
                <a:moveTo>
                  <a:pt x="10668" y="490220"/>
                </a:moveTo>
                <a:lnTo>
                  <a:pt x="0" y="490220"/>
                </a:lnTo>
                <a:lnTo>
                  <a:pt x="0" y="67310"/>
                </a:lnTo>
                <a:lnTo>
                  <a:pt x="10668" y="67310"/>
                </a:lnTo>
                <a:lnTo>
                  <a:pt x="10668" y="71120"/>
                </a:lnTo>
                <a:lnTo>
                  <a:pt x="9906" y="72390"/>
                </a:lnTo>
                <a:lnTo>
                  <a:pt x="9144" y="72390"/>
                </a:lnTo>
                <a:lnTo>
                  <a:pt x="9144" y="78740"/>
                </a:lnTo>
                <a:lnTo>
                  <a:pt x="1524" y="78740"/>
                </a:lnTo>
                <a:lnTo>
                  <a:pt x="1524" y="81280"/>
                </a:lnTo>
                <a:lnTo>
                  <a:pt x="3048" y="82550"/>
                </a:lnTo>
                <a:lnTo>
                  <a:pt x="4572" y="86360"/>
                </a:lnTo>
                <a:lnTo>
                  <a:pt x="7620" y="90170"/>
                </a:lnTo>
                <a:lnTo>
                  <a:pt x="9144" y="91440"/>
                </a:lnTo>
                <a:lnTo>
                  <a:pt x="9144" y="483870"/>
                </a:lnTo>
                <a:lnTo>
                  <a:pt x="10668" y="486410"/>
                </a:lnTo>
                <a:lnTo>
                  <a:pt x="10668" y="490220"/>
                </a:lnTo>
                <a:close/>
              </a:path>
              <a:path w="649604" h="558800">
                <a:moveTo>
                  <a:pt x="640080" y="91440"/>
                </a:moveTo>
                <a:lnTo>
                  <a:pt x="640080" y="71120"/>
                </a:lnTo>
                <a:lnTo>
                  <a:pt x="638556" y="67310"/>
                </a:lnTo>
                <a:lnTo>
                  <a:pt x="649224" y="67310"/>
                </a:lnTo>
                <a:lnTo>
                  <a:pt x="649224" y="78740"/>
                </a:lnTo>
                <a:lnTo>
                  <a:pt x="647700" y="81280"/>
                </a:lnTo>
                <a:lnTo>
                  <a:pt x="647700" y="82550"/>
                </a:lnTo>
                <a:lnTo>
                  <a:pt x="641604" y="90170"/>
                </a:lnTo>
                <a:lnTo>
                  <a:pt x="640080" y="91440"/>
                </a:lnTo>
                <a:close/>
              </a:path>
              <a:path w="649604" h="558800">
                <a:moveTo>
                  <a:pt x="9144" y="73660"/>
                </a:moveTo>
                <a:lnTo>
                  <a:pt x="9144" y="72390"/>
                </a:lnTo>
                <a:lnTo>
                  <a:pt x="9398" y="73236"/>
                </a:lnTo>
                <a:lnTo>
                  <a:pt x="9144" y="73660"/>
                </a:lnTo>
                <a:close/>
              </a:path>
              <a:path w="649604" h="558800">
                <a:moveTo>
                  <a:pt x="9398" y="73236"/>
                </a:moveTo>
                <a:lnTo>
                  <a:pt x="9144" y="72390"/>
                </a:lnTo>
                <a:lnTo>
                  <a:pt x="9906" y="72390"/>
                </a:lnTo>
                <a:lnTo>
                  <a:pt x="9398" y="73236"/>
                </a:lnTo>
                <a:close/>
              </a:path>
              <a:path w="649604" h="558800">
                <a:moveTo>
                  <a:pt x="358140" y="147320"/>
                </a:moveTo>
                <a:lnTo>
                  <a:pt x="292608" y="147320"/>
                </a:lnTo>
                <a:lnTo>
                  <a:pt x="260604" y="146050"/>
                </a:lnTo>
                <a:lnTo>
                  <a:pt x="199644" y="140970"/>
                </a:lnTo>
                <a:lnTo>
                  <a:pt x="144780" y="134620"/>
                </a:lnTo>
                <a:lnTo>
                  <a:pt x="97536" y="127000"/>
                </a:lnTo>
                <a:lnTo>
                  <a:pt x="77724" y="120650"/>
                </a:lnTo>
                <a:lnTo>
                  <a:pt x="67056" y="119380"/>
                </a:lnTo>
                <a:lnTo>
                  <a:pt x="27432" y="104140"/>
                </a:lnTo>
                <a:lnTo>
                  <a:pt x="9144" y="91440"/>
                </a:lnTo>
                <a:lnTo>
                  <a:pt x="9144" y="73660"/>
                </a:lnTo>
                <a:lnTo>
                  <a:pt x="9398" y="73236"/>
                </a:lnTo>
                <a:lnTo>
                  <a:pt x="10668" y="77470"/>
                </a:lnTo>
                <a:lnTo>
                  <a:pt x="10668" y="78740"/>
                </a:lnTo>
                <a:lnTo>
                  <a:pt x="12192" y="80010"/>
                </a:lnTo>
                <a:lnTo>
                  <a:pt x="15240" y="85090"/>
                </a:lnTo>
                <a:lnTo>
                  <a:pt x="17678" y="85090"/>
                </a:lnTo>
                <a:lnTo>
                  <a:pt x="21336" y="88900"/>
                </a:lnTo>
                <a:lnTo>
                  <a:pt x="27432" y="92710"/>
                </a:lnTo>
                <a:lnTo>
                  <a:pt x="32004" y="95250"/>
                </a:lnTo>
                <a:lnTo>
                  <a:pt x="38100" y="97790"/>
                </a:lnTo>
                <a:lnTo>
                  <a:pt x="60960" y="107950"/>
                </a:lnTo>
                <a:lnTo>
                  <a:pt x="70104" y="109220"/>
                </a:lnTo>
                <a:lnTo>
                  <a:pt x="79248" y="111760"/>
                </a:lnTo>
                <a:lnTo>
                  <a:pt x="99060" y="116840"/>
                </a:lnTo>
                <a:lnTo>
                  <a:pt x="121920" y="120650"/>
                </a:lnTo>
                <a:lnTo>
                  <a:pt x="146304" y="125730"/>
                </a:lnTo>
                <a:lnTo>
                  <a:pt x="172212" y="128270"/>
                </a:lnTo>
                <a:lnTo>
                  <a:pt x="201168" y="132080"/>
                </a:lnTo>
                <a:lnTo>
                  <a:pt x="230124" y="133350"/>
                </a:lnTo>
                <a:lnTo>
                  <a:pt x="260604" y="135890"/>
                </a:lnTo>
                <a:lnTo>
                  <a:pt x="495808" y="135890"/>
                </a:lnTo>
                <a:lnTo>
                  <a:pt x="478536" y="138430"/>
                </a:lnTo>
                <a:lnTo>
                  <a:pt x="390144" y="146050"/>
                </a:lnTo>
                <a:lnTo>
                  <a:pt x="358140" y="147320"/>
                </a:lnTo>
                <a:close/>
              </a:path>
              <a:path w="649604" h="558800">
                <a:moveTo>
                  <a:pt x="640080" y="85090"/>
                </a:moveTo>
                <a:lnTo>
                  <a:pt x="633984" y="85090"/>
                </a:lnTo>
                <a:lnTo>
                  <a:pt x="637032" y="81280"/>
                </a:lnTo>
                <a:lnTo>
                  <a:pt x="640080" y="76200"/>
                </a:lnTo>
                <a:lnTo>
                  <a:pt x="640080" y="85090"/>
                </a:lnTo>
                <a:close/>
              </a:path>
              <a:path w="649604" h="558800">
                <a:moveTo>
                  <a:pt x="9144" y="91440"/>
                </a:moveTo>
                <a:lnTo>
                  <a:pt x="7620" y="90170"/>
                </a:lnTo>
                <a:lnTo>
                  <a:pt x="4572" y="86360"/>
                </a:lnTo>
                <a:lnTo>
                  <a:pt x="3048" y="82550"/>
                </a:lnTo>
                <a:lnTo>
                  <a:pt x="1524" y="81280"/>
                </a:lnTo>
                <a:lnTo>
                  <a:pt x="1524" y="78740"/>
                </a:lnTo>
                <a:lnTo>
                  <a:pt x="9144" y="78740"/>
                </a:lnTo>
                <a:lnTo>
                  <a:pt x="9144" y="91440"/>
                </a:lnTo>
                <a:close/>
              </a:path>
              <a:path w="649604" h="558800">
                <a:moveTo>
                  <a:pt x="649224" y="490220"/>
                </a:moveTo>
                <a:lnTo>
                  <a:pt x="638556" y="490220"/>
                </a:lnTo>
                <a:lnTo>
                  <a:pt x="640080" y="486410"/>
                </a:lnTo>
                <a:lnTo>
                  <a:pt x="640080" y="91440"/>
                </a:lnTo>
                <a:lnTo>
                  <a:pt x="641604" y="90170"/>
                </a:lnTo>
                <a:lnTo>
                  <a:pt x="647700" y="82550"/>
                </a:lnTo>
                <a:lnTo>
                  <a:pt x="647700" y="81280"/>
                </a:lnTo>
                <a:lnTo>
                  <a:pt x="649224" y="78740"/>
                </a:lnTo>
                <a:lnTo>
                  <a:pt x="649224" y="490220"/>
                </a:lnTo>
                <a:close/>
              </a:path>
              <a:path w="649604" h="558800">
                <a:moveTo>
                  <a:pt x="17678" y="85090"/>
                </a:moveTo>
                <a:lnTo>
                  <a:pt x="15240" y="85090"/>
                </a:lnTo>
                <a:lnTo>
                  <a:pt x="15240" y="82550"/>
                </a:lnTo>
                <a:lnTo>
                  <a:pt x="17678" y="85090"/>
                </a:lnTo>
                <a:close/>
              </a:path>
              <a:path w="649604" h="558800">
                <a:moveTo>
                  <a:pt x="495808" y="135890"/>
                </a:moveTo>
                <a:lnTo>
                  <a:pt x="388620" y="135890"/>
                </a:lnTo>
                <a:lnTo>
                  <a:pt x="419100" y="133350"/>
                </a:lnTo>
                <a:lnTo>
                  <a:pt x="448056" y="132080"/>
                </a:lnTo>
                <a:lnTo>
                  <a:pt x="477012" y="128270"/>
                </a:lnTo>
                <a:lnTo>
                  <a:pt x="502920" y="125730"/>
                </a:lnTo>
                <a:lnTo>
                  <a:pt x="527304" y="120650"/>
                </a:lnTo>
                <a:lnTo>
                  <a:pt x="550164" y="116840"/>
                </a:lnTo>
                <a:lnTo>
                  <a:pt x="569976" y="111760"/>
                </a:lnTo>
                <a:lnTo>
                  <a:pt x="579120" y="109220"/>
                </a:lnTo>
                <a:lnTo>
                  <a:pt x="588264" y="107950"/>
                </a:lnTo>
                <a:lnTo>
                  <a:pt x="611124" y="97790"/>
                </a:lnTo>
                <a:lnTo>
                  <a:pt x="623316" y="92710"/>
                </a:lnTo>
                <a:lnTo>
                  <a:pt x="627888" y="88900"/>
                </a:lnTo>
                <a:lnTo>
                  <a:pt x="630936" y="87630"/>
                </a:lnTo>
                <a:lnTo>
                  <a:pt x="635508" y="82550"/>
                </a:lnTo>
                <a:lnTo>
                  <a:pt x="633984" y="85090"/>
                </a:lnTo>
                <a:lnTo>
                  <a:pt x="640080" y="85090"/>
                </a:lnTo>
                <a:lnTo>
                  <a:pt x="640080" y="91440"/>
                </a:lnTo>
                <a:lnTo>
                  <a:pt x="600456" y="114300"/>
                </a:lnTo>
                <a:lnTo>
                  <a:pt x="573024" y="120650"/>
                </a:lnTo>
                <a:lnTo>
                  <a:pt x="551688" y="127000"/>
                </a:lnTo>
                <a:lnTo>
                  <a:pt x="528828" y="130810"/>
                </a:lnTo>
                <a:lnTo>
                  <a:pt x="495808" y="135890"/>
                </a:lnTo>
                <a:close/>
              </a:path>
              <a:path w="649604" h="558800">
                <a:moveTo>
                  <a:pt x="390144" y="557530"/>
                </a:moveTo>
                <a:lnTo>
                  <a:pt x="260604" y="557530"/>
                </a:lnTo>
                <a:lnTo>
                  <a:pt x="199644" y="552450"/>
                </a:lnTo>
                <a:lnTo>
                  <a:pt x="144780" y="546100"/>
                </a:lnTo>
                <a:lnTo>
                  <a:pt x="120396" y="542290"/>
                </a:lnTo>
                <a:lnTo>
                  <a:pt x="97536" y="537210"/>
                </a:lnTo>
                <a:lnTo>
                  <a:pt x="77724" y="533400"/>
                </a:lnTo>
                <a:lnTo>
                  <a:pt x="67056" y="529590"/>
                </a:lnTo>
                <a:lnTo>
                  <a:pt x="57912" y="528320"/>
                </a:lnTo>
                <a:lnTo>
                  <a:pt x="27432" y="515620"/>
                </a:lnTo>
                <a:lnTo>
                  <a:pt x="22860" y="513080"/>
                </a:lnTo>
                <a:lnTo>
                  <a:pt x="16764" y="508000"/>
                </a:lnTo>
                <a:lnTo>
                  <a:pt x="7620" y="501650"/>
                </a:lnTo>
                <a:lnTo>
                  <a:pt x="4572" y="497840"/>
                </a:lnTo>
                <a:lnTo>
                  <a:pt x="1524" y="492760"/>
                </a:lnTo>
                <a:lnTo>
                  <a:pt x="1524" y="490220"/>
                </a:lnTo>
                <a:lnTo>
                  <a:pt x="10668" y="490220"/>
                </a:lnTo>
                <a:lnTo>
                  <a:pt x="10668" y="488950"/>
                </a:lnTo>
                <a:lnTo>
                  <a:pt x="12192" y="492760"/>
                </a:lnTo>
                <a:lnTo>
                  <a:pt x="13498" y="492760"/>
                </a:lnTo>
                <a:lnTo>
                  <a:pt x="21336" y="500380"/>
                </a:lnTo>
                <a:lnTo>
                  <a:pt x="27432" y="504190"/>
                </a:lnTo>
                <a:lnTo>
                  <a:pt x="32004" y="506730"/>
                </a:lnTo>
                <a:lnTo>
                  <a:pt x="38100" y="509270"/>
                </a:lnTo>
                <a:lnTo>
                  <a:pt x="60960" y="519430"/>
                </a:lnTo>
                <a:lnTo>
                  <a:pt x="70104" y="520700"/>
                </a:lnTo>
                <a:lnTo>
                  <a:pt x="79248" y="523240"/>
                </a:lnTo>
                <a:lnTo>
                  <a:pt x="99060" y="528320"/>
                </a:lnTo>
                <a:lnTo>
                  <a:pt x="121920" y="533400"/>
                </a:lnTo>
                <a:lnTo>
                  <a:pt x="146304" y="537210"/>
                </a:lnTo>
                <a:lnTo>
                  <a:pt x="172212" y="539750"/>
                </a:lnTo>
                <a:lnTo>
                  <a:pt x="201168" y="543560"/>
                </a:lnTo>
                <a:lnTo>
                  <a:pt x="292608" y="547370"/>
                </a:lnTo>
                <a:lnTo>
                  <a:pt x="495808" y="547370"/>
                </a:lnTo>
                <a:lnTo>
                  <a:pt x="478536" y="549910"/>
                </a:lnTo>
                <a:lnTo>
                  <a:pt x="390144" y="557530"/>
                </a:lnTo>
                <a:close/>
              </a:path>
              <a:path w="649604" h="558800">
                <a:moveTo>
                  <a:pt x="647700" y="492760"/>
                </a:moveTo>
                <a:lnTo>
                  <a:pt x="637032" y="492760"/>
                </a:lnTo>
                <a:lnTo>
                  <a:pt x="638556" y="488950"/>
                </a:lnTo>
                <a:lnTo>
                  <a:pt x="638556" y="490220"/>
                </a:lnTo>
                <a:lnTo>
                  <a:pt x="649224" y="490220"/>
                </a:lnTo>
                <a:lnTo>
                  <a:pt x="647700" y="492760"/>
                </a:lnTo>
                <a:close/>
              </a:path>
              <a:path w="649604" h="558800">
                <a:moveTo>
                  <a:pt x="13498" y="492760"/>
                </a:moveTo>
                <a:lnTo>
                  <a:pt x="12192" y="492760"/>
                </a:lnTo>
                <a:lnTo>
                  <a:pt x="12192" y="491490"/>
                </a:lnTo>
                <a:lnTo>
                  <a:pt x="13498" y="492760"/>
                </a:lnTo>
                <a:close/>
              </a:path>
              <a:path w="649604" h="558800">
                <a:moveTo>
                  <a:pt x="495808" y="547370"/>
                </a:moveTo>
                <a:lnTo>
                  <a:pt x="356616" y="547370"/>
                </a:lnTo>
                <a:lnTo>
                  <a:pt x="448056" y="543560"/>
                </a:lnTo>
                <a:lnTo>
                  <a:pt x="477012" y="539750"/>
                </a:lnTo>
                <a:lnTo>
                  <a:pt x="527304" y="533400"/>
                </a:lnTo>
                <a:lnTo>
                  <a:pt x="569976" y="523240"/>
                </a:lnTo>
                <a:lnTo>
                  <a:pt x="579120" y="520700"/>
                </a:lnTo>
                <a:lnTo>
                  <a:pt x="588264" y="519430"/>
                </a:lnTo>
                <a:lnTo>
                  <a:pt x="611124" y="509270"/>
                </a:lnTo>
                <a:lnTo>
                  <a:pt x="617220" y="506730"/>
                </a:lnTo>
                <a:lnTo>
                  <a:pt x="621792" y="504190"/>
                </a:lnTo>
                <a:lnTo>
                  <a:pt x="627888" y="500380"/>
                </a:lnTo>
                <a:lnTo>
                  <a:pt x="637032" y="491490"/>
                </a:lnTo>
                <a:lnTo>
                  <a:pt x="637032" y="492760"/>
                </a:lnTo>
                <a:lnTo>
                  <a:pt x="647700" y="492760"/>
                </a:lnTo>
                <a:lnTo>
                  <a:pt x="647700" y="495300"/>
                </a:lnTo>
                <a:lnTo>
                  <a:pt x="644652" y="497840"/>
                </a:lnTo>
                <a:lnTo>
                  <a:pt x="641604" y="501650"/>
                </a:lnTo>
                <a:lnTo>
                  <a:pt x="632460" y="508000"/>
                </a:lnTo>
                <a:lnTo>
                  <a:pt x="627888" y="513080"/>
                </a:lnTo>
                <a:lnTo>
                  <a:pt x="615696" y="519430"/>
                </a:lnTo>
                <a:lnTo>
                  <a:pt x="600456" y="524510"/>
                </a:lnTo>
                <a:lnTo>
                  <a:pt x="591312" y="528320"/>
                </a:lnTo>
                <a:lnTo>
                  <a:pt x="582168" y="529590"/>
                </a:lnTo>
                <a:lnTo>
                  <a:pt x="573024" y="533400"/>
                </a:lnTo>
                <a:lnTo>
                  <a:pt x="551688" y="537210"/>
                </a:lnTo>
                <a:lnTo>
                  <a:pt x="528828" y="542290"/>
                </a:lnTo>
                <a:lnTo>
                  <a:pt x="495808" y="547370"/>
                </a:lnTo>
                <a:close/>
              </a:path>
              <a:path w="649604" h="558800">
                <a:moveTo>
                  <a:pt x="324612" y="558800"/>
                </a:moveTo>
                <a:lnTo>
                  <a:pt x="292608" y="557530"/>
                </a:lnTo>
                <a:lnTo>
                  <a:pt x="358140" y="557530"/>
                </a:lnTo>
                <a:lnTo>
                  <a:pt x="324612" y="55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13"/>
          <p:cNvSpPr/>
          <p:nvPr/>
        </p:nvSpPr>
        <p:spPr>
          <a:xfrm>
            <a:off x="11229657" y="6508293"/>
            <a:ext cx="582015" cy="408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14"/>
          <p:cNvSpPr/>
          <p:nvPr/>
        </p:nvSpPr>
        <p:spPr>
          <a:xfrm>
            <a:off x="11195325" y="5995961"/>
            <a:ext cx="649605" cy="558165"/>
          </a:xfrm>
          <a:custGeom>
            <a:avLst/>
            <a:gdLst/>
            <a:ahLst/>
            <a:cxnLst/>
            <a:rect l="l" t="t" r="r" b="b"/>
            <a:pathLst>
              <a:path w="649604" h="558165">
                <a:moveTo>
                  <a:pt x="6096" y="86868"/>
                </a:moveTo>
                <a:lnTo>
                  <a:pt x="3048" y="82296"/>
                </a:lnTo>
                <a:lnTo>
                  <a:pt x="0" y="73152"/>
                </a:lnTo>
                <a:lnTo>
                  <a:pt x="3048" y="64007"/>
                </a:lnTo>
                <a:lnTo>
                  <a:pt x="4572" y="60960"/>
                </a:lnTo>
                <a:lnTo>
                  <a:pt x="7620" y="56388"/>
                </a:lnTo>
                <a:lnTo>
                  <a:pt x="9144" y="56388"/>
                </a:lnTo>
                <a:lnTo>
                  <a:pt x="12192" y="51815"/>
                </a:lnTo>
                <a:lnTo>
                  <a:pt x="57912" y="30480"/>
                </a:lnTo>
                <a:lnTo>
                  <a:pt x="97536" y="19811"/>
                </a:lnTo>
                <a:lnTo>
                  <a:pt x="146304" y="12191"/>
                </a:lnTo>
                <a:lnTo>
                  <a:pt x="172212" y="7619"/>
                </a:lnTo>
                <a:lnTo>
                  <a:pt x="199645" y="4571"/>
                </a:lnTo>
                <a:lnTo>
                  <a:pt x="292608" y="0"/>
                </a:lnTo>
                <a:lnTo>
                  <a:pt x="358140" y="0"/>
                </a:lnTo>
                <a:lnTo>
                  <a:pt x="449578" y="4571"/>
                </a:lnTo>
                <a:lnTo>
                  <a:pt x="286510" y="4572"/>
                </a:lnTo>
                <a:lnTo>
                  <a:pt x="248412" y="6095"/>
                </a:lnTo>
                <a:lnTo>
                  <a:pt x="204216" y="9143"/>
                </a:lnTo>
                <a:lnTo>
                  <a:pt x="161544" y="13715"/>
                </a:lnTo>
                <a:lnTo>
                  <a:pt x="131064" y="18287"/>
                </a:lnTo>
                <a:lnTo>
                  <a:pt x="120395" y="19812"/>
                </a:lnTo>
                <a:lnTo>
                  <a:pt x="97535" y="24384"/>
                </a:lnTo>
                <a:lnTo>
                  <a:pt x="67056" y="32003"/>
                </a:lnTo>
                <a:lnTo>
                  <a:pt x="44196" y="39624"/>
                </a:lnTo>
                <a:lnTo>
                  <a:pt x="35052" y="44195"/>
                </a:lnTo>
                <a:lnTo>
                  <a:pt x="30480" y="45720"/>
                </a:lnTo>
                <a:lnTo>
                  <a:pt x="28956" y="47243"/>
                </a:lnTo>
                <a:lnTo>
                  <a:pt x="22860" y="50291"/>
                </a:lnTo>
                <a:lnTo>
                  <a:pt x="21336" y="51816"/>
                </a:lnTo>
                <a:lnTo>
                  <a:pt x="18288" y="53339"/>
                </a:lnTo>
                <a:lnTo>
                  <a:pt x="7620" y="64008"/>
                </a:lnTo>
                <a:lnTo>
                  <a:pt x="6096" y="67055"/>
                </a:lnTo>
                <a:lnTo>
                  <a:pt x="6096" y="86868"/>
                </a:lnTo>
                <a:close/>
              </a:path>
              <a:path w="649604" h="558165">
                <a:moveTo>
                  <a:pt x="644652" y="67055"/>
                </a:moveTo>
                <a:lnTo>
                  <a:pt x="643128" y="67055"/>
                </a:lnTo>
                <a:lnTo>
                  <a:pt x="643128" y="64007"/>
                </a:lnTo>
                <a:lnTo>
                  <a:pt x="632460" y="53339"/>
                </a:lnTo>
                <a:lnTo>
                  <a:pt x="629412" y="51815"/>
                </a:lnTo>
                <a:lnTo>
                  <a:pt x="627888" y="50291"/>
                </a:lnTo>
                <a:lnTo>
                  <a:pt x="621792" y="47243"/>
                </a:lnTo>
                <a:lnTo>
                  <a:pt x="620268" y="45719"/>
                </a:lnTo>
                <a:lnTo>
                  <a:pt x="615696" y="44195"/>
                </a:lnTo>
                <a:lnTo>
                  <a:pt x="606552" y="39623"/>
                </a:lnTo>
                <a:lnTo>
                  <a:pt x="583692" y="32003"/>
                </a:lnTo>
                <a:lnTo>
                  <a:pt x="553212" y="24383"/>
                </a:lnTo>
                <a:lnTo>
                  <a:pt x="530352" y="19811"/>
                </a:lnTo>
                <a:lnTo>
                  <a:pt x="519684" y="18287"/>
                </a:lnTo>
                <a:lnTo>
                  <a:pt x="510540" y="16763"/>
                </a:lnTo>
                <a:lnTo>
                  <a:pt x="446532" y="9143"/>
                </a:lnTo>
                <a:lnTo>
                  <a:pt x="402336" y="6095"/>
                </a:lnTo>
                <a:lnTo>
                  <a:pt x="364236" y="4571"/>
                </a:lnTo>
                <a:lnTo>
                  <a:pt x="449580" y="4572"/>
                </a:lnTo>
                <a:lnTo>
                  <a:pt x="478536" y="7620"/>
                </a:lnTo>
                <a:lnTo>
                  <a:pt x="504444" y="12192"/>
                </a:lnTo>
                <a:lnTo>
                  <a:pt x="528828" y="15240"/>
                </a:lnTo>
                <a:lnTo>
                  <a:pt x="573024" y="24384"/>
                </a:lnTo>
                <a:lnTo>
                  <a:pt x="615696" y="39624"/>
                </a:lnTo>
                <a:lnTo>
                  <a:pt x="632460" y="48768"/>
                </a:lnTo>
                <a:lnTo>
                  <a:pt x="638556" y="51816"/>
                </a:lnTo>
                <a:lnTo>
                  <a:pt x="641604" y="56388"/>
                </a:lnTo>
                <a:lnTo>
                  <a:pt x="646176" y="60960"/>
                </a:lnTo>
                <a:lnTo>
                  <a:pt x="647700" y="64008"/>
                </a:lnTo>
                <a:lnTo>
                  <a:pt x="648452" y="66264"/>
                </a:lnTo>
                <a:lnTo>
                  <a:pt x="644655" y="66264"/>
                </a:lnTo>
                <a:lnTo>
                  <a:pt x="644652" y="67055"/>
                </a:lnTo>
                <a:close/>
              </a:path>
              <a:path w="649604" h="558165">
                <a:moveTo>
                  <a:pt x="644577" y="87933"/>
                </a:moveTo>
                <a:lnTo>
                  <a:pt x="644655" y="66264"/>
                </a:lnTo>
                <a:lnTo>
                  <a:pt x="648453" y="66267"/>
                </a:lnTo>
                <a:lnTo>
                  <a:pt x="649224" y="68580"/>
                </a:lnTo>
                <a:lnTo>
                  <a:pt x="649224" y="77724"/>
                </a:lnTo>
                <a:lnTo>
                  <a:pt x="646175" y="86868"/>
                </a:lnTo>
                <a:lnTo>
                  <a:pt x="644577" y="87933"/>
                </a:lnTo>
                <a:close/>
              </a:path>
              <a:path w="649604" h="558165">
                <a:moveTo>
                  <a:pt x="358140" y="557784"/>
                </a:moveTo>
                <a:lnTo>
                  <a:pt x="292608" y="557784"/>
                </a:lnTo>
                <a:lnTo>
                  <a:pt x="230124" y="554736"/>
                </a:lnTo>
                <a:lnTo>
                  <a:pt x="199643" y="551687"/>
                </a:lnTo>
                <a:lnTo>
                  <a:pt x="172211" y="550163"/>
                </a:lnTo>
                <a:lnTo>
                  <a:pt x="146304" y="545592"/>
                </a:lnTo>
                <a:lnTo>
                  <a:pt x="121919" y="542543"/>
                </a:lnTo>
                <a:lnTo>
                  <a:pt x="97535" y="537971"/>
                </a:lnTo>
                <a:lnTo>
                  <a:pt x="77724" y="533400"/>
                </a:lnTo>
                <a:lnTo>
                  <a:pt x="67056" y="530352"/>
                </a:lnTo>
                <a:lnTo>
                  <a:pt x="59436" y="527304"/>
                </a:lnTo>
                <a:lnTo>
                  <a:pt x="50291" y="524255"/>
                </a:lnTo>
                <a:lnTo>
                  <a:pt x="35052" y="518160"/>
                </a:lnTo>
                <a:lnTo>
                  <a:pt x="16763" y="509015"/>
                </a:lnTo>
                <a:lnTo>
                  <a:pt x="12192" y="505968"/>
                </a:lnTo>
                <a:lnTo>
                  <a:pt x="9144" y="501396"/>
                </a:lnTo>
                <a:lnTo>
                  <a:pt x="6096" y="498348"/>
                </a:lnTo>
                <a:lnTo>
                  <a:pt x="4572" y="498348"/>
                </a:lnTo>
                <a:lnTo>
                  <a:pt x="4571" y="496823"/>
                </a:lnTo>
                <a:lnTo>
                  <a:pt x="3047" y="493775"/>
                </a:lnTo>
                <a:lnTo>
                  <a:pt x="0" y="484632"/>
                </a:lnTo>
                <a:lnTo>
                  <a:pt x="0" y="73152"/>
                </a:lnTo>
                <a:lnTo>
                  <a:pt x="3048" y="82296"/>
                </a:lnTo>
                <a:lnTo>
                  <a:pt x="6095" y="86868"/>
                </a:lnTo>
                <a:lnTo>
                  <a:pt x="6096" y="490727"/>
                </a:lnTo>
                <a:lnTo>
                  <a:pt x="7620" y="490727"/>
                </a:lnTo>
                <a:lnTo>
                  <a:pt x="7620" y="493775"/>
                </a:lnTo>
                <a:lnTo>
                  <a:pt x="9144" y="493776"/>
                </a:lnTo>
                <a:lnTo>
                  <a:pt x="12192" y="496823"/>
                </a:lnTo>
                <a:lnTo>
                  <a:pt x="12192" y="499871"/>
                </a:lnTo>
                <a:lnTo>
                  <a:pt x="15240" y="499871"/>
                </a:lnTo>
                <a:lnTo>
                  <a:pt x="19812" y="504443"/>
                </a:lnTo>
                <a:lnTo>
                  <a:pt x="25908" y="507491"/>
                </a:lnTo>
                <a:lnTo>
                  <a:pt x="27432" y="509016"/>
                </a:lnTo>
                <a:lnTo>
                  <a:pt x="33528" y="512063"/>
                </a:lnTo>
                <a:lnTo>
                  <a:pt x="38100" y="513587"/>
                </a:lnTo>
                <a:lnTo>
                  <a:pt x="44196" y="516635"/>
                </a:lnTo>
                <a:lnTo>
                  <a:pt x="67056" y="524256"/>
                </a:lnTo>
                <a:lnTo>
                  <a:pt x="97536" y="531875"/>
                </a:lnTo>
                <a:lnTo>
                  <a:pt x="120396" y="536447"/>
                </a:lnTo>
                <a:lnTo>
                  <a:pt x="131064" y="537972"/>
                </a:lnTo>
                <a:lnTo>
                  <a:pt x="140208" y="539495"/>
                </a:lnTo>
                <a:lnTo>
                  <a:pt x="204216" y="547115"/>
                </a:lnTo>
                <a:lnTo>
                  <a:pt x="248413" y="550164"/>
                </a:lnTo>
                <a:lnTo>
                  <a:pt x="286514" y="551688"/>
                </a:lnTo>
                <a:lnTo>
                  <a:pt x="364236" y="553211"/>
                </a:lnTo>
                <a:lnTo>
                  <a:pt x="435102" y="553211"/>
                </a:lnTo>
                <a:lnTo>
                  <a:pt x="420624" y="554736"/>
                </a:lnTo>
                <a:lnTo>
                  <a:pt x="358140" y="557784"/>
                </a:lnTo>
                <a:close/>
              </a:path>
              <a:path w="649604" h="558165">
                <a:moveTo>
                  <a:pt x="435102" y="553211"/>
                </a:moveTo>
                <a:lnTo>
                  <a:pt x="364236" y="553211"/>
                </a:lnTo>
                <a:lnTo>
                  <a:pt x="364236" y="551687"/>
                </a:lnTo>
                <a:lnTo>
                  <a:pt x="402336" y="550163"/>
                </a:lnTo>
                <a:lnTo>
                  <a:pt x="428244" y="548639"/>
                </a:lnTo>
                <a:lnTo>
                  <a:pt x="477012" y="544067"/>
                </a:lnTo>
                <a:lnTo>
                  <a:pt x="519684" y="537971"/>
                </a:lnTo>
                <a:lnTo>
                  <a:pt x="530352" y="536447"/>
                </a:lnTo>
                <a:lnTo>
                  <a:pt x="553212" y="531875"/>
                </a:lnTo>
                <a:lnTo>
                  <a:pt x="583692" y="524255"/>
                </a:lnTo>
                <a:lnTo>
                  <a:pt x="606552" y="516635"/>
                </a:lnTo>
                <a:lnTo>
                  <a:pt x="612648" y="513587"/>
                </a:lnTo>
                <a:lnTo>
                  <a:pt x="617220" y="512063"/>
                </a:lnTo>
                <a:lnTo>
                  <a:pt x="623316" y="509015"/>
                </a:lnTo>
                <a:lnTo>
                  <a:pt x="624840" y="507491"/>
                </a:lnTo>
                <a:lnTo>
                  <a:pt x="630936" y="504443"/>
                </a:lnTo>
                <a:lnTo>
                  <a:pt x="635508" y="499871"/>
                </a:lnTo>
                <a:lnTo>
                  <a:pt x="638556" y="499871"/>
                </a:lnTo>
                <a:lnTo>
                  <a:pt x="638556" y="496823"/>
                </a:lnTo>
                <a:lnTo>
                  <a:pt x="641604" y="493775"/>
                </a:lnTo>
                <a:lnTo>
                  <a:pt x="643128" y="490727"/>
                </a:lnTo>
                <a:lnTo>
                  <a:pt x="644577" y="87933"/>
                </a:lnTo>
                <a:lnTo>
                  <a:pt x="646176" y="86868"/>
                </a:lnTo>
                <a:lnTo>
                  <a:pt x="649224" y="77724"/>
                </a:lnTo>
                <a:lnTo>
                  <a:pt x="649224" y="489204"/>
                </a:lnTo>
                <a:lnTo>
                  <a:pt x="615696" y="518160"/>
                </a:lnTo>
                <a:lnTo>
                  <a:pt x="573024" y="533400"/>
                </a:lnTo>
                <a:lnTo>
                  <a:pt x="528828" y="542544"/>
                </a:lnTo>
                <a:lnTo>
                  <a:pt x="504444" y="545592"/>
                </a:lnTo>
                <a:lnTo>
                  <a:pt x="478536" y="550164"/>
                </a:lnTo>
                <a:lnTo>
                  <a:pt x="449580" y="551688"/>
                </a:lnTo>
                <a:lnTo>
                  <a:pt x="435102" y="553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15"/>
          <p:cNvSpPr/>
          <p:nvPr/>
        </p:nvSpPr>
        <p:spPr>
          <a:xfrm>
            <a:off x="11201421" y="6069112"/>
            <a:ext cx="638555" cy="4800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16"/>
          <p:cNvSpPr/>
          <p:nvPr/>
        </p:nvSpPr>
        <p:spPr>
          <a:xfrm>
            <a:off x="11201421" y="6000533"/>
            <a:ext cx="638555" cy="1371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17"/>
          <p:cNvSpPr/>
          <p:nvPr/>
        </p:nvSpPr>
        <p:spPr>
          <a:xfrm>
            <a:off x="11195325" y="5995961"/>
            <a:ext cx="649605" cy="558165"/>
          </a:xfrm>
          <a:custGeom>
            <a:avLst/>
            <a:gdLst/>
            <a:ahLst/>
            <a:cxnLst/>
            <a:rect l="l" t="t" r="r" b="b"/>
            <a:pathLst>
              <a:path w="649604" h="558165">
                <a:moveTo>
                  <a:pt x="10668" y="92202"/>
                </a:moveTo>
                <a:lnTo>
                  <a:pt x="9144" y="89916"/>
                </a:lnTo>
                <a:lnTo>
                  <a:pt x="7620" y="89916"/>
                </a:lnTo>
                <a:lnTo>
                  <a:pt x="6096" y="86868"/>
                </a:lnTo>
                <a:lnTo>
                  <a:pt x="3048" y="82296"/>
                </a:lnTo>
                <a:lnTo>
                  <a:pt x="0" y="73152"/>
                </a:lnTo>
                <a:lnTo>
                  <a:pt x="3048" y="64008"/>
                </a:lnTo>
                <a:lnTo>
                  <a:pt x="4572" y="60960"/>
                </a:lnTo>
                <a:lnTo>
                  <a:pt x="7620" y="56388"/>
                </a:lnTo>
                <a:lnTo>
                  <a:pt x="9144" y="56388"/>
                </a:lnTo>
                <a:lnTo>
                  <a:pt x="12192" y="51816"/>
                </a:lnTo>
                <a:lnTo>
                  <a:pt x="57912" y="30480"/>
                </a:lnTo>
                <a:lnTo>
                  <a:pt x="97536" y="19812"/>
                </a:lnTo>
                <a:lnTo>
                  <a:pt x="146304" y="12192"/>
                </a:lnTo>
                <a:lnTo>
                  <a:pt x="172212" y="7620"/>
                </a:lnTo>
                <a:lnTo>
                  <a:pt x="199644" y="4572"/>
                </a:lnTo>
                <a:lnTo>
                  <a:pt x="292608" y="0"/>
                </a:lnTo>
                <a:lnTo>
                  <a:pt x="358140" y="0"/>
                </a:lnTo>
                <a:lnTo>
                  <a:pt x="449580" y="4572"/>
                </a:lnTo>
                <a:lnTo>
                  <a:pt x="478536" y="7620"/>
                </a:lnTo>
                <a:lnTo>
                  <a:pt x="487172" y="9144"/>
                </a:lnTo>
                <a:lnTo>
                  <a:pt x="292608" y="9144"/>
                </a:lnTo>
                <a:lnTo>
                  <a:pt x="230124" y="12192"/>
                </a:lnTo>
                <a:lnTo>
                  <a:pt x="147828" y="21336"/>
                </a:lnTo>
                <a:lnTo>
                  <a:pt x="100584" y="28956"/>
                </a:lnTo>
                <a:lnTo>
                  <a:pt x="60960" y="39624"/>
                </a:lnTo>
                <a:lnTo>
                  <a:pt x="45720" y="45720"/>
                </a:lnTo>
                <a:lnTo>
                  <a:pt x="39624" y="47244"/>
                </a:lnTo>
                <a:lnTo>
                  <a:pt x="27432" y="53340"/>
                </a:lnTo>
                <a:lnTo>
                  <a:pt x="18288" y="59436"/>
                </a:lnTo>
                <a:lnTo>
                  <a:pt x="15240" y="62484"/>
                </a:lnTo>
                <a:lnTo>
                  <a:pt x="13716" y="65532"/>
                </a:lnTo>
                <a:lnTo>
                  <a:pt x="10668" y="68580"/>
                </a:lnTo>
                <a:lnTo>
                  <a:pt x="11684" y="68580"/>
                </a:lnTo>
                <a:lnTo>
                  <a:pt x="11176" y="70104"/>
                </a:lnTo>
                <a:lnTo>
                  <a:pt x="10668" y="70104"/>
                </a:lnTo>
                <a:lnTo>
                  <a:pt x="10668" y="92202"/>
                </a:lnTo>
                <a:close/>
              </a:path>
              <a:path w="649604" h="558165">
                <a:moveTo>
                  <a:pt x="638556" y="68580"/>
                </a:moveTo>
                <a:lnTo>
                  <a:pt x="605028" y="45720"/>
                </a:lnTo>
                <a:lnTo>
                  <a:pt x="589788" y="39624"/>
                </a:lnTo>
                <a:lnTo>
                  <a:pt x="580644" y="36576"/>
                </a:lnTo>
                <a:lnTo>
                  <a:pt x="571500" y="35052"/>
                </a:lnTo>
                <a:lnTo>
                  <a:pt x="550164" y="28956"/>
                </a:lnTo>
                <a:lnTo>
                  <a:pt x="527304" y="25908"/>
                </a:lnTo>
                <a:lnTo>
                  <a:pt x="502920" y="21336"/>
                </a:lnTo>
                <a:lnTo>
                  <a:pt x="420624" y="12192"/>
                </a:lnTo>
                <a:lnTo>
                  <a:pt x="358140" y="9144"/>
                </a:lnTo>
                <a:lnTo>
                  <a:pt x="487172" y="9144"/>
                </a:lnTo>
                <a:lnTo>
                  <a:pt x="504444" y="12192"/>
                </a:lnTo>
                <a:lnTo>
                  <a:pt x="528828" y="15240"/>
                </a:lnTo>
                <a:lnTo>
                  <a:pt x="573024" y="24384"/>
                </a:lnTo>
                <a:lnTo>
                  <a:pt x="615696" y="39624"/>
                </a:lnTo>
                <a:lnTo>
                  <a:pt x="632460" y="48768"/>
                </a:lnTo>
                <a:lnTo>
                  <a:pt x="638556" y="51816"/>
                </a:lnTo>
                <a:lnTo>
                  <a:pt x="641604" y="56388"/>
                </a:lnTo>
                <a:lnTo>
                  <a:pt x="646176" y="60960"/>
                </a:lnTo>
                <a:lnTo>
                  <a:pt x="647700" y="64008"/>
                </a:lnTo>
                <a:lnTo>
                  <a:pt x="648716" y="67056"/>
                </a:lnTo>
                <a:lnTo>
                  <a:pt x="638556" y="67056"/>
                </a:lnTo>
                <a:lnTo>
                  <a:pt x="638556" y="68580"/>
                </a:lnTo>
                <a:close/>
              </a:path>
              <a:path w="649604" h="558165">
                <a:moveTo>
                  <a:pt x="11684" y="68580"/>
                </a:moveTo>
                <a:lnTo>
                  <a:pt x="10668" y="68580"/>
                </a:lnTo>
                <a:lnTo>
                  <a:pt x="12192" y="67056"/>
                </a:lnTo>
                <a:lnTo>
                  <a:pt x="11684" y="68580"/>
                </a:lnTo>
                <a:close/>
              </a:path>
              <a:path w="649604" h="558165">
                <a:moveTo>
                  <a:pt x="640080" y="71628"/>
                </a:moveTo>
                <a:lnTo>
                  <a:pt x="638556" y="67056"/>
                </a:lnTo>
                <a:lnTo>
                  <a:pt x="648716" y="67056"/>
                </a:lnTo>
                <a:lnTo>
                  <a:pt x="649224" y="68580"/>
                </a:lnTo>
                <a:lnTo>
                  <a:pt x="649224" y="70104"/>
                </a:lnTo>
                <a:lnTo>
                  <a:pt x="640080" y="70104"/>
                </a:lnTo>
                <a:lnTo>
                  <a:pt x="640080" y="71628"/>
                </a:lnTo>
                <a:close/>
              </a:path>
              <a:path w="649604" h="558165">
                <a:moveTo>
                  <a:pt x="10668" y="71628"/>
                </a:moveTo>
                <a:lnTo>
                  <a:pt x="10668" y="70104"/>
                </a:lnTo>
                <a:lnTo>
                  <a:pt x="11176" y="70104"/>
                </a:lnTo>
                <a:lnTo>
                  <a:pt x="10668" y="71628"/>
                </a:lnTo>
                <a:close/>
              </a:path>
              <a:path w="649604" h="558165">
                <a:moveTo>
                  <a:pt x="640080" y="92202"/>
                </a:moveTo>
                <a:lnTo>
                  <a:pt x="640080" y="70104"/>
                </a:lnTo>
                <a:lnTo>
                  <a:pt x="649224" y="70104"/>
                </a:lnTo>
                <a:lnTo>
                  <a:pt x="649224" y="77724"/>
                </a:lnTo>
                <a:lnTo>
                  <a:pt x="646176" y="86868"/>
                </a:lnTo>
                <a:lnTo>
                  <a:pt x="641604" y="89916"/>
                </a:lnTo>
                <a:lnTo>
                  <a:pt x="640080" y="92202"/>
                </a:lnTo>
                <a:close/>
              </a:path>
              <a:path w="649604" h="558165">
                <a:moveTo>
                  <a:pt x="358140" y="557784"/>
                </a:moveTo>
                <a:lnTo>
                  <a:pt x="292608" y="557784"/>
                </a:lnTo>
                <a:lnTo>
                  <a:pt x="230124" y="554736"/>
                </a:lnTo>
                <a:lnTo>
                  <a:pt x="199644" y="551688"/>
                </a:lnTo>
                <a:lnTo>
                  <a:pt x="172212" y="550164"/>
                </a:lnTo>
                <a:lnTo>
                  <a:pt x="146304" y="545592"/>
                </a:lnTo>
                <a:lnTo>
                  <a:pt x="121920" y="542544"/>
                </a:lnTo>
                <a:lnTo>
                  <a:pt x="97536" y="537972"/>
                </a:lnTo>
                <a:lnTo>
                  <a:pt x="77724" y="533400"/>
                </a:lnTo>
                <a:lnTo>
                  <a:pt x="67056" y="530352"/>
                </a:lnTo>
                <a:lnTo>
                  <a:pt x="59436" y="527304"/>
                </a:lnTo>
                <a:lnTo>
                  <a:pt x="50292" y="524256"/>
                </a:lnTo>
                <a:lnTo>
                  <a:pt x="35052" y="518160"/>
                </a:lnTo>
                <a:lnTo>
                  <a:pt x="16764" y="509016"/>
                </a:lnTo>
                <a:lnTo>
                  <a:pt x="12192" y="505968"/>
                </a:lnTo>
                <a:lnTo>
                  <a:pt x="9144" y="501396"/>
                </a:lnTo>
                <a:lnTo>
                  <a:pt x="6096" y="498348"/>
                </a:lnTo>
                <a:lnTo>
                  <a:pt x="4572" y="498348"/>
                </a:lnTo>
                <a:lnTo>
                  <a:pt x="4572" y="496824"/>
                </a:lnTo>
                <a:lnTo>
                  <a:pt x="3048" y="493776"/>
                </a:lnTo>
                <a:lnTo>
                  <a:pt x="0" y="484632"/>
                </a:lnTo>
                <a:lnTo>
                  <a:pt x="0" y="73152"/>
                </a:lnTo>
                <a:lnTo>
                  <a:pt x="3048" y="82296"/>
                </a:lnTo>
                <a:lnTo>
                  <a:pt x="6096" y="86868"/>
                </a:lnTo>
                <a:lnTo>
                  <a:pt x="7620" y="89916"/>
                </a:lnTo>
                <a:lnTo>
                  <a:pt x="9144" y="89916"/>
                </a:lnTo>
                <a:lnTo>
                  <a:pt x="10668" y="92202"/>
                </a:lnTo>
                <a:lnTo>
                  <a:pt x="10668" y="487680"/>
                </a:lnTo>
                <a:lnTo>
                  <a:pt x="11430" y="487680"/>
                </a:lnTo>
                <a:lnTo>
                  <a:pt x="12192" y="489204"/>
                </a:lnTo>
                <a:lnTo>
                  <a:pt x="10668" y="489204"/>
                </a:lnTo>
                <a:lnTo>
                  <a:pt x="13716" y="492252"/>
                </a:lnTo>
                <a:lnTo>
                  <a:pt x="15240" y="495300"/>
                </a:lnTo>
                <a:lnTo>
                  <a:pt x="18288" y="498348"/>
                </a:lnTo>
                <a:lnTo>
                  <a:pt x="32004" y="507492"/>
                </a:lnTo>
                <a:lnTo>
                  <a:pt x="39624" y="509016"/>
                </a:lnTo>
                <a:lnTo>
                  <a:pt x="45720" y="512064"/>
                </a:lnTo>
                <a:lnTo>
                  <a:pt x="60960" y="518160"/>
                </a:lnTo>
                <a:lnTo>
                  <a:pt x="70104" y="521208"/>
                </a:lnTo>
                <a:lnTo>
                  <a:pt x="79248" y="522732"/>
                </a:lnTo>
                <a:lnTo>
                  <a:pt x="100584" y="528828"/>
                </a:lnTo>
                <a:lnTo>
                  <a:pt x="121920" y="531876"/>
                </a:lnTo>
                <a:lnTo>
                  <a:pt x="147828" y="536448"/>
                </a:lnTo>
                <a:lnTo>
                  <a:pt x="230124" y="545592"/>
                </a:lnTo>
                <a:lnTo>
                  <a:pt x="260604" y="547116"/>
                </a:lnTo>
                <a:lnTo>
                  <a:pt x="292608" y="547116"/>
                </a:lnTo>
                <a:lnTo>
                  <a:pt x="324612" y="548640"/>
                </a:lnTo>
                <a:lnTo>
                  <a:pt x="487172" y="548640"/>
                </a:lnTo>
                <a:lnTo>
                  <a:pt x="478536" y="550164"/>
                </a:lnTo>
                <a:lnTo>
                  <a:pt x="449580" y="551688"/>
                </a:lnTo>
                <a:lnTo>
                  <a:pt x="420624" y="554736"/>
                </a:lnTo>
                <a:lnTo>
                  <a:pt x="358140" y="557784"/>
                </a:lnTo>
                <a:close/>
              </a:path>
              <a:path w="649604" h="558165">
                <a:moveTo>
                  <a:pt x="12192" y="79248"/>
                </a:moveTo>
                <a:lnTo>
                  <a:pt x="10668" y="77724"/>
                </a:lnTo>
                <a:lnTo>
                  <a:pt x="10668" y="74676"/>
                </a:lnTo>
                <a:lnTo>
                  <a:pt x="12192" y="79248"/>
                </a:lnTo>
                <a:close/>
              </a:path>
              <a:path w="649604" h="558165">
                <a:moveTo>
                  <a:pt x="638556" y="79248"/>
                </a:moveTo>
                <a:lnTo>
                  <a:pt x="640080" y="74676"/>
                </a:lnTo>
                <a:lnTo>
                  <a:pt x="640080" y="77724"/>
                </a:lnTo>
                <a:lnTo>
                  <a:pt x="638556" y="79248"/>
                </a:lnTo>
                <a:close/>
              </a:path>
              <a:path w="649604" h="558165">
                <a:moveTo>
                  <a:pt x="358140" y="146304"/>
                </a:moveTo>
                <a:lnTo>
                  <a:pt x="292608" y="146304"/>
                </a:lnTo>
                <a:lnTo>
                  <a:pt x="199644" y="141732"/>
                </a:lnTo>
                <a:lnTo>
                  <a:pt x="146304" y="135636"/>
                </a:lnTo>
                <a:lnTo>
                  <a:pt x="97536" y="126492"/>
                </a:lnTo>
                <a:lnTo>
                  <a:pt x="59436" y="115824"/>
                </a:lnTo>
                <a:lnTo>
                  <a:pt x="50292" y="112776"/>
                </a:lnTo>
                <a:lnTo>
                  <a:pt x="35052" y="106680"/>
                </a:lnTo>
                <a:lnTo>
                  <a:pt x="16764" y="97536"/>
                </a:lnTo>
                <a:lnTo>
                  <a:pt x="12192" y="94488"/>
                </a:lnTo>
                <a:lnTo>
                  <a:pt x="10668" y="92202"/>
                </a:lnTo>
                <a:lnTo>
                  <a:pt x="10668" y="77724"/>
                </a:lnTo>
                <a:lnTo>
                  <a:pt x="13716" y="80772"/>
                </a:lnTo>
                <a:lnTo>
                  <a:pt x="15240" y="83820"/>
                </a:lnTo>
                <a:lnTo>
                  <a:pt x="18288" y="86868"/>
                </a:lnTo>
                <a:lnTo>
                  <a:pt x="32004" y="96012"/>
                </a:lnTo>
                <a:lnTo>
                  <a:pt x="39624" y="99060"/>
                </a:lnTo>
                <a:lnTo>
                  <a:pt x="45720" y="102108"/>
                </a:lnTo>
                <a:lnTo>
                  <a:pt x="53340" y="103632"/>
                </a:lnTo>
                <a:lnTo>
                  <a:pt x="60960" y="106680"/>
                </a:lnTo>
                <a:lnTo>
                  <a:pt x="79248" y="112776"/>
                </a:lnTo>
                <a:lnTo>
                  <a:pt x="123444" y="121920"/>
                </a:lnTo>
                <a:lnTo>
                  <a:pt x="173736" y="128016"/>
                </a:lnTo>
                <a:lnTo>
                  <a:pt x="230124" y="134112"/>
                </a:lnTo>
                <a:lnTo>
                  <a:pt x="292608" y="137160"/>
                </a:lnTo>
                <a:lnTo>
                  <a:pt x="491490" y="137160"/>
                </a:lnTo>
                <a:lnTo>
                  <a:pt x="478536" y="138684"/>
                </a:lnTo>
                <a:lnTo>
                  <a:pt x="449580" y="141732"/>
                </a:lnTo>
                <a:lnTo>
                  <a:pt x="358140" y="146304"/>
                </a:lnTo>
                <a:close/>
              </a:path>
              <a:path w="649604" h="558165">
                <a:moveTo>
                  <a:pt x="491490" y="137160"/>
                </a:moveTo>
                <a:lnTo>
                  <a:pt x="358140" y="137160"/>
                </a:lnTo>
                <a:lnTo>
                  <a:pt x="420624" y="134112"/>
                </a:lnTo>
                <a:lnTo>
                  <a:pt x="477012" y="128016"/>
                </a:lnTo>
                <a:lnTo>
                  <a:pt x="527304" y="121920"/>
                </a:lnTo>
                <a:lnTo>
                  <a:pt x="569976" y="112776"/>
                </a:lnTo>
                <a:lnTo>
                  <a:pt x="588264" y="106680"/>
                </a:lnTo>
                <a:lnTo>
                  <a:pt x="597408" y="103632"/>
                </a:lnTo>
                <a:lnTo>
                  <a:pt x="605028" y="102108"/>
                </a:lnTo>
                <a:lnTo>
                  <a:pt x="623316" y="92964"/>
                </a:lnTo>
                <a:lnTo>
                  <a:pt x="627888" y="89916"/>
                </a:lnTo>
                <a:lnTo>
                  <a:pt x="630936" y="86868"/>
                </a:lnTo>
                <a:lnTo>
                  <a:pt x="635508" y="83820"/>
                </a:lnTo>
                <a:lnTo>
                  <a:pt x="637032" y="80772"/>
                </a:lnTo>
                <a:lnTo>
                  <a:pt x="640080" y="77724"/>
                </a:lnTo>
                <a:lnTo>
                  <a:pt x="640080" y="92202"/>
                </a:lnTo>
                <a:lnTo>
                  <a:pt x="600456" y="112776"/>
                </a:lnTo>
                <a:lnTo>
                  <a:pt x="553212" y="126492"/>
                </a:lnTo>
                <a:lnTo>
                  <a:pt x="504444" y="135636"/>
                </a:lnTo>
                <a:lnTo>
                  <a:pt x="491490" y="137160"/>
                </a:lnTo>
                <a:close/>
              </a:path>
              <a:path w="649604" h="558165">
                <a:moveTo>
                  <a:pt x="649224" y="487680"/>
                </a:moveTo>
                <a:lnTo>
                  <a:pt x="640080" y="487680"/>
                </a:lnTo>
                <a:lnTo>
                  <a:pt x="640080" y="92202"/>
                </a:lnTo>
                <a:lnTo>
                  <a:pt x="641604" y="89916"/>
                </a:lnTo>
                <a:lnTo>
                  <a:pt x="646176" y="86868"/>
                </a:lnTo>
                <a:lnTo>
                  <a:pt x="649224" y="77724"/>
                </a:lnTo>
                <a:lnTo>
                  <a:pt x="649224" y="487680"/>
                </a:lnTo>
                <a:close/>
              </a:path>
              <a:path w="649604" h="558165">
                <a:moveTo>
                  <a:pt x="11430" y="487680"/>
                </a:moveTo>
                <a:lnTo>
                  <a:pt x="10668" y="487680"/>
                </a:lnTo>
                <a:lnTo>
                  <a:pt x="10668" y="486156"/>
                </a:lnTo>
                <a:lnTo>
                  <a:pt x="11430" y="487680"/>
                </a:lnTo>
                <a:close/>
              </a:path>
              <a:path w="649604" h="558165">
                <a:moveTo>
                  <a:pt x="487172" y="548640"/>
                </a:moveTo>
                <a:lnTo>
                  <a:pt x="324612" y="548640"/>
                </a:lnTo>
                <a:lnTo>
                  <a:pt x="358140" y="547116"/>
                </a:lnTo>
                <a:lnTo>
                  <a:pt x="390144" y="547116"/>
                </a:lnTo>
                <a:lnTo>
                  <a:pt x="420624" y="545592"/>
                </a:lnTo>
                <a:lnTo>
                  <a:pt x="477012" y="539496"/>
                </a:lnTo>
                <a:lnTo>
                  <a:pt x="527304" y="533400"/>
                </a:lnTo>
                <a:lnTo>
                  <a:pt x="550164" y="528828"/>
                </a:lnTo>
                <a:lnTo>
                  <a:pt x="569976" y="522732"/>
                </a:lnTo>
                <a:lnTo>
                  <a:pt x="580644" y="521208"/>
                </a:lnTo>
                <a:lnTo>
                  <a:pt x="588264" y="518160"/>
                </a:lnTo>
                <a:lnTo>
                  <a:pt x="597408" y="515112"/>
                </a:lnTo>
                <a:lnTo>
                  <a:pt x="605028" y="512064"/>
                </a:lnTo>
                <a:lnTo>
                  <a:pt x="611124" y="510540"/>
                </a:lnTo>
                <a:lnTo>
                  <a:pt x="623316" y="504444"/>
                </a:lnTo>
                <a:lnTo>
                  <a:pt x="627888" y="501396"/>
                </a:lnTo>
                <a:lnTo>
                  <a:pt x="630936" y="498348"/>
                </a:lnTo>
                <a:lnTo>
                  <a:pt x="635508" y="495300"/>
                </a:lnTo>
                <a:lnTo>
                  <a:pt x="640080" y="486156"/>
                </a:lnTo>
                <a:lnTo>
                  <a:pt x="640080" y="487680"/>
                </a:lnTo>
                <a:lnTo>
                  <a:pt x="649224" y="487680"/>
                </a:lnTo>
                <a:lnTo>
                  <a:pt x="649224" y="489204"/>
                </a:lnTo>
                <a:lnTo>
                  <a:pt x="647700" y="493776"/>
                </a:lnTo>
                <a:lnTo>
                  <a:pt x="615696" y="518160"/>
                </a:lnTo>
                <a:lnTo>
                  <a:pt x="573024" y="533400"/>
                </a:lnTo>
                <a:lnTo>
                  <a:pt x="528828" y="542544"/>
                </a:lnTo>
                <a:lnTo>
                  <a:pt x="504444" y="545592"/>
                </a:lnTo>
                <a:lnTo>
                  <a:pt x="487172" y="5486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18"/>
          <p:cNvSpPr/>
          <p:nvPr/>
        </p:nvSpPr>
        <p:spPr>
          <a:xfrm>
            <a:off x="10706121" y="4997741"/>
            <a:ext cx="868680" cy="483234"/>
          </a:xfrm>
          <a:custGeom>
            <a:avLst/>
            <a:gdLst/>
            <a:ahLst/>
            <a:cxnLst/>
            <a:rect l="l" t="t" r="r" b="b"/>
            <a:pathLst>
              <a:path w="868679" h="483235">
                <a:moveTo>
                  <a:pt x="824484" y="77724"/>
                </a:moveTo>
                <a:lnTo>
                  <a:pt x="790956" y="77724"/>
                </a:lnTo>
                <a:lnTo>
                  <a:pt x="830580" y="0"/>
                </a:lnTo>
                <a:lnTo>
                  <a:pt x="861956" y="64008"/>
                </a:lnTo>
                <a:lnTo>
                  <a:pt x="824484" y="64008"/>
                </a:lnTo>
                <a:lnTo>
                  <a:pt x="824484" y="77724"/>
                </a:lnTo>
                <a:close/>
              </a:path>
              <a:path w="868679" h="483235">
                <a:moveTo>
                  <a:pt x="824484" y="240792"/>
                </a:moveTo>
                <a:lnTo>
                  <a:pt x="824484" y="64008"/>
                </a:lnTo>
                <a:lnTo>
                  <a:pt x="836676" y="64008"/>
                </a:lnTo>
                <a:lnTo>
                  <a:pt x="836676" y="234696"/>
                </a:lnTo>
                <a:lnTo>
                  <a:pt x="830580" y="234696"/>
                </a:lnTo>
                <a:lnTo>
                  <a:pt x="824484" y="240792"/>
                </a:lnTo>
                <a:close/>
              </a:path>
              <a:path w="868679" h="483235">
                <a:moveTo>
                  <a:pt x="868680" y="77724"/>
                </a:moveTo>
                <a:lnTo>
                  <a:pt x="836676" y="77724"/>
                </a:lnTo>
                <a:lnTo>
                  <a:pt x="836676" y="64008"/>
                </a:lnTo>
                <a:lnTo>
                  <a:pt x="861956" y="64008"/>
                </a:lnTo>
                <a:lnTo>
                  <a:pt x="868680" y="77724"/>
                </a:lnTo>
                <a:close/>
              </a:path>
              <a:path w="868679" h="483235">
                <a:moveTo>
                  <a:pt x="13716" y="483108"/>
                </a:moveTo>
                <a:lnTo>
                  <a:pt x="0" y="483108"/>
                </a:lnTo>
                <a:lnTo>
                  <a:pt x="0" y="237744"/>
                </a:lnTo>
                <a:lnTo>
                  <a:pt x="3048" y="234696"/>
                </a:lnTo>
                <a:lnTo>
                  <a:pt x="824484" y="234696"/>
                </a:lnTo>
                <a:lnTo>
                  <a:pt x="824484" y="240792"/>
                </a:lnTo>
                <a:lnTo>
                  <a:pt x="13716" y="240792"/>
                </a:lnTo>
                <a:lnTo>
                  <a:pt x="7620" y="248412"/>
                </a:lnTo>
                <a:lnTo>
                  <a:pt x="13716" y="248412"/>
                </a:lnTo>
                <a:lnTo>
                  <a:pt x="13716" y="483108"/>
                </a:lnTo>
                <a:close/>
              </a:path>
              <a:path w="868679" h="483235">
                <a:moveTo>
                  <a:pt x="833628" y="248412"/>
                </a:moveTo>
                <a:lnTo>
                  <a:pt x="13716" y="248412"/>
                </a:lnTo>
                <a:lnTo>
                  <a:pt x="13716" y="240792"/>
                </a:lnTo>
                <a:lnTo>
                  <a:pt x="824484" y="240792"/>
                </a:lnTo>
                <a:lnTo>
                  <a:pt x="830580" y="234696"/>
                </a:lnTo>
                <a:lnTo>
                  <a:pt x="836676" y="234696"/>
                </a:lnTo>
                <a:lnTo>
                  <a:pt x="836676" y="245364"/>
                </a:lnTo>
                <a:lnTo>
                  <a:pt x="833628" y="248412"/>
                </a:lnTo>
                <a:close/>
              </a:path>
              <a:path w="868679" h="483235">
                <a:moveTo>
                  <a:pt x="13716" y="248412"/>
                </a:moveTo>
                <a:lnTo>
                  <a:pt x="7620" y="248412"/>
                </a:lnTo>
                <a:lnTo>
                  <a:pt x="13716" y="240792"/>
                </a:lnTo>
                <a:lnTo>
                  <a:pt x="13716" y="248412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62"/>
          <p:cNvSpPr/>
          <p:nvPr/>
        </p:nvSpPr>
        <p:spPr>
          <a:xfrm>
            <a:off x="1143291" y="3229123"/>
            <a:ext cx="460375" cy="373380"/>
          </a:xfrm>
          <a:custGeom>
            <a:avLst/>
            <a:gdLst/>
            <a:ahLst/>
            <a:cxnLst/>
            <a:rect l="l" t="t" r="r" b="b"/>
            <a:pathLst>
              <a:path w="460375" h="373379">
                <a:moveTo>
                  <a:pt x="460248" y="373380"/>
                </a:moveTo>
                <a:lnTo>
                  <a:pt x="0" y="373380"/>
                </a:lnTo>
                <a:lnTo>
                  <a:pt x="0" y="0"/>
                </a:lnTo>
                <a:lnTo>
                  <a:pt x="460248" y="0"/>
                </a:lnTo>
                <a:lnTo>
                  <a:pt x="460248" y="4572"/>
                </a:ln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lnTo>
                  <a:pt x="10668" y="364236"/>
                </a:lnTo>
                <a:lnTo>
                  <a:pt x="6096" y="364236"/>
                </a:lnTo>
                <a:lnTo>
                  <a:pt x="10668" y="368808"/>
                </a:lnTo>
                <a:lnTo>
                  <a:pt x="460248" y="368808"/>
                </a:lnTo>
                <a:lnTo>
                  <a:pt x="460248" y="373380"/>
                </a:lnTo>
                <a:close/>
              </a:path>
              <a:path w="460375" h="373379">
                <a:moveTo>
                  <a:pt x="10668" y="10668"/>
                </a:move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close/>
              </a:path>
              <a:path w="460375" h="373379">
                <a:moveTo>
                  <a:pt x="449580" y="10668"/>
                </a:moveTo>
                <a:lnTo>
                  <a:pt x="10668" y="10668"/>
                </a:lnTo>
                <a:lnTo>
                  <a:pt x="10668" y="4572"/>
                </a:lnTo>
                <a:lnTo>
                  <a:pt x="449580" y="4572"/>
                </a:lnTo>
                <a:lnTo>
                  <a:pt x="449580" y="10668"/>
                </a:lnTo>
                <a:close/>
              </a:path>
              <a:path w="460375" h="373379">
                <a:moveTo>
                  <a:pt x="449580" y="368808"/>
                </a:moveTo>
                <a:lnTo>
                  <a:pt x="449580" y="4572"/>
                </a:lnTo>
                <a:lnTo>
                  <a:pt x="455676" y="10668"/>
                </a:lnTo>
                <a:lnTo>
                  <a:pt x="460248" y="10668"/>
                </a:lnTo>
                <a:lnTo>
                  <a:pt x="460248" y="364236"/>
                </a:lnTo>
                <a:lnTo>
                  <a:pt x="455676" y="364236"/>
                </a:lnTo>
                <a:lnTo>
                  <a:pt x="449580" y="368808"/>
                </a:lnTo>
                <a:close/>
              </a:path>
              <a:path w="460375" h="373379">
                <a:moveTo>
                  <a:pt x="460248" y="10668"/>
                </a:moveTo>
                <a:lnTo>
                  <a:pt x="455676" y="10668"/>
                </a:lnTo>
                <a:lnTo>
                  <a:pt x="449580" y="4572"/>
                </a:lnTo>
                <a:lnTo>
                  <a:pt x="460248" y="4572"/>
                </a:lnTo>
                <a:lnTo>
                  <a:pt x="460248" y="10668"/>
                </a:lnTo>
                <a:close/>
              </a:path>
              <a:path w="460375" h="373379">
                <a:moveTo>
                  <a:pt x="10668" y="368808"/>
                </a:moveTo>
                <a:lnTo>
                  <a:pt x="6096" y="364236"/>
                </a:lnTo>
                <a:lnTo>
                  <a:pt x="10668" y="364236"/>
                </a:lnTo>
                <a:lnTo>
                  <a:pt x="10668" y="368808"/>
                </a:lnTo>
                <a:close/>
              </a:path>
              <a:path w="460375" h="373379">
                <a:moveTo>
                  <a:pt x="449580" y="368808"/>
                </a:moveTo>
                <a:lnTo>
                  <a:pt x="10668" y="368808"/>
                </a:lnTo>
                <a:lnTo>
                  <a:pt x="10668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60375" h="373379">
                <a:moveTo>
                  <a:pt x="460248" y="368808"/>
                </a:moveTo>
                <a:lnTo>
                  <a:pt x="449580" y="368808"/>
                </a:lnTo>
                <a:lnTo>
                  <a:pt x="455676" y="364236"/>
                </a:lnTo>
                <a:lnTo>
                  <a:pt x="460248" y="364236"/>
                </a:lnTo>
                <a:lnTo>
                  <a:pt x="460248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63"/>
          <p:cNvSpPr/>
          <p:nvPr/>
        </p:nvSpPr>
        <p:spPr>
          <a:xfrm>
            <a:off x="2115602" y="3229123"/>
            <a:ext cx="459105" cy="373380"/>
          </a:xfrm>
          <a:custGeom>
            <a:avLst/>
            <a:gdLst/>
            <a:ahLst/>
            <a:cxnLst/>
            <a:rect l="l" t="t" r="r" b="b"/>
            <a:pathLst>
              <a:path w="459104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4" h="373379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459104" h="373379">
                <a:moveTo>
                  <a:pt x="449580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1066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449580" y="4572"/>
                </a:lnTo>
                <a:lnTo>
                  <a:pt x="454152" y="10668"/>
                </a:lnTo>
                <a:lnTo>
                  <a:pt x="458724" y="10668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10668"/>
                </a:moveTo>
                <a:lnTo>
                  <a:pt x="454152" y="10668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10668"/>
                </a:lnTo>
                <a:close/>
              </a:path>
              <a:path w="459104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64"/>
          <p:cNvSpPr/>
          <p:nvPr/>
        </p:nvSpPr>
        <p:spPr>
          <a:xfrm>
            <a:off x="2613951" y="3229124"/>
            <a:ext cx="22860" cy="364490"/>
          </a:xfrm>
          <a:custGeom>
            <a:avLst/>
            <a:gdLst/>
            <a:ahLst/>
            <a:cxnLst/>
            <a:rect l="l" t="t" r="r" b="b"/>
            <a:pathLst>
              <a:path w="22860" h="364489">
                <a:moveTo>
                  <a:pt x="0" y="364236"/>
                </a:moveTo>
                <a:lnTo>
                  <a:pt x="22860" y="364236"/>
                </a:lnTo>
                <a:lnTo>
                  <a:pt x="22860" y="0"/>
                </a:lnTo>
                <a:lnTo>
                  <a:pt x="0" y="0"/>
                </a:lnTo>
                <a:lnTo>
                  <a:pt x="0" y="36423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66"/>
          <p:cNvSpPr/>
          <p:nvPr/>
        </p:nvSpPr>
        <p:spPr>
          <a:xfrm>
            <a:off x="658659" y="3229123"/>
            <a:ext cx="459105" cy="373380"/>
          </a:xfrm>
          <a:custGeom>
            <a:avLst/>
            <a:gdLst/>
            <a:ahLst/>
            <a:cxnLst/>
            <a:rect l="l" t="t" r="r" b="b"/>
            <a:pathLst>
              <a:path w="459105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5" h="373379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459105" h="373379">
                <a:moveTo>
                  <a:pt x="449580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10668"/>
                </a:lnTo>
                <a:close/>
              </a:path>
              <a:path w="459105" h="373379">
                <a:moveTo>
                  <a:pt x="449580" y="368808"/>
                </a:moveTo>
                <a:lnTo>
                  <a:pt x="449580" y="4572"/>
                </a:lnTo>
                <a:lnTo>
                  <a:pt x="454152" y="10668"/>
                </a:lnTo>
                <a:lnTo>
                  <a:pt x="458724" y="10668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5" h="373379">
                <a:moveTo>
                  <a:pt x="458724" y="10668"/>
                </a:moveTo>
                <a:lnTo>
                  <a:pt x="454152" y="10668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10668"/>
                </a:lnTo>
                <a:close/>
              </a:path>
              <a:path w="459105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5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5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67"/>
          <p:cNvSpPr/>
          <p:nvPr/>
        </p:nvSpPr>
        <p:spPr>
          <a:xfrm>
            <a:off x="1629447" y="3229123"/>
            <a:ext cx="459105" cy="373380"/>
          </a:xfrm>
          <a:custGeom>
            <a:avLst/>
            <a:gdLst/>
            <a:ahLst/>
            <a:cxnLst/>
            <a:rect l="l" t="t" r="r" b="b"/>
            <a:pathLst>
              <a:path w="459104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4" h="373379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459104" h="373379">
                <a:moveTo>
                  <a:pt x="449580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1066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449580" y="4572"/>
                </a:lnTo>
                <a:lnTo>
                  <a:pt x="454152" y="10668"/>
                </a:lnTo>
                <a:lnTo>
                  <a:pt x="458724" y="10668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10668"/>
                </a:moveTo>
                <a:lnTo>
                  <a:pt x="454152" y="10668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10668"/>
                </a:lnTo>
                <a:close/>
              </a:path>
              <a:path w="459104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8"/>
          <p:cNvSpPr/>
          <p:nvPr/>
        </p:nvSpPr>
        <p:spPr>
          <a:xfrm>
            <a:off x="3095535" y="3972836"/>
            <a:ext cx="451484" cy="43180"/>
          </a:xfrm>
          <a:custGeom>
            <a:avLst/>
            <a:gdLst/>
            <a:ahLst/>
            <a:cxnLst/>
            <a:rect l="l" t="t" r="r" b="b"/>
            <a:pathLst>
              <a:path w="451485" h="43179">
                <a:moveTo>
                  <a:pt x="0" y="42672"/>
                </a:moveTo>
                <a:lnTo>
                  <a:pt x="451104" y="42672"/>
                </a:lnTo>
                <a:lnTo>
                  <a:pt x="451104" y="0"/>
                </a:lnTo>
                <a:lnTo>
                  <a:pt x="0" y="0"/>
                </a:lnTo>
                <a:lnTo>
                  <a:pt x="0" y="4267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71"/>
          <p:cNvSpPr/>
          <p:nvPr/>
        </p:nvSpPr>
        <p:spPr>
          <a:xfrm>
            <a:off x="7970541" y="5494565"/>
            <a:ext cx="970915" cy="311150"/>
          </a:xfrm>
          <a:custGeom>
            <a:avLst/>
            <a:gdLst/>
            <a:ahLst/>
            <a:cxnLst/>
            <a:rect l="l" t="t" r="r" b="b"/>
            <a:pathLst>
              <a:path w="970914" h="311150">
                <a:moveTo>
                  <a:pt x="966216" y="310896"/>
                </a:moveTo>
                <a:lnTo>
                  <a:pt x="3048" y="310896"/>
                </a:lnTo>
                <a:lnTo>
                  <a:pt x="0" y="306324"/>
                </a:lnTo>
                <a:lnTo>
                  <a:pt x="0" y="4572"/>
                </a:lnTo>
                <a:lnTo>
                  <a:pt x="3048" y="0"/>
                </a:lnTo>
                <a:lnTo>
                  <a:pt x="966216" y="0"/>
                </a:lnTo>
                <a:lnTo>
                  <a:pt x="970788" y="4572"/>
                </a:lnTo>
                <a:lnTo>
                  <a:pt x="970788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292608"/>
                </a:lnTo>
                <a:lnTo>
                  <a:pt x="9144" y="292608"/>
                </a:lnTo>
                <a:lnTo>
                  <a:pt x="18288" y="301752"/>
                </a:lnTo>
                <a:lnTo>
                  <a:pt x="970788" y="301752"/>
                </a:lnTo>
                <a:lnTo>
                  <a:pt x="970788" y="306324"/>
                </a:lnTo>
                <a:lnTo>
                  <a:pt x="966216" y="310896"/>
                </a:lnTo>
                <a:close/>
              </a:path>
              <a:path w="970914" h="311150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970914" h="311150">
                <a:moveTo>
                  <a:pt x="950976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950976" y="9144"/>
                </a:lnTo>
                <a:lnTo>
                  <a:pt x="950976" y="18288"/>
                </a:lnTo>
                <a:close/>
              </a:path>
              <a:path w="970914" h="311150">
                <a:moveTo>
                  <a:pt x="950976" y="301752"/>
                </a:moveTo>
                <a:lnTo>
                  <a:pt x="950976" y="9144"/>
                </a:lnTo>
                <a:lnTo>
                  <a:pt x="960120" y="18288"/>
                </a:lnTo>
                <a:lnTo>
                  <a:pt x="970788" y="18288"/>
                </a:lnTo>
                <a:lnTo>
                  <a:pt x="970788" y="292608"/>
                </a:lnTo>
                <a:lnTo>
                  <a:pt x="960120" y="292608"/>
                </a:lnTo>
                <a:lnTo>
                  <a:pt x="950976" y="301752"/>
                </a:lnTo>
                <a:close/>
              </a:path>
              <a:path w="970914" h="311150">
                <a:moveTo>
                  <a:pt x="970788" y="18288"/>
                </a:moveTo>
                <a:lnTo>
                  <a:pt x="960120" y="18288"/>
                </a:lnTo>
                <a:lnTo>
                  <a:pt x="950976" y="9144"/>
                </a:lnTo>
                <a:lnTo>
                  <a:pt x="970788" y="9144"/>
                </a:lnTo>
                <a:lnTo>
                  <a:pt x="970788" y="18288"/>
                </a:lnTo>
                <a:close/>
              </a:path>
              <a:path w="970914" h="311150">
                <a:moveTo>
                  <a:pt x="18288" y="301752"/>
                </a:moveTo>
                <a:lnTo>
                  <a:pt x="9144" y="292608"/>
                </a:lnTo>
                <a:lnTo>
                  <a:pt x="18288" y="292608"/>
                </a:lnTo>
                <a:lnTo>
                  <a:pt x="18288" y="301752"/>
                </a:lnTo>
                <a:close/>
              </a:path>
              <a:path w="970914" h="311150">
                <a:moveTo>
                  <a:pt x="950976" y="301752"/>
                </a:moveTo>
                <a:lnTo>
                  <a:pt x="18288" y="301752"/>
                </a:lnTo>
                <a:lnTo>
                  <a:pt x="18288" y="292608"/>
                </a:lnTo>
                <a:lnTo>
                  <a:pt x="950976" y="292608"/>
                </a:lnTo>
                <a:lnTo>
                  <a:pt x="950976" y="301752"/>
                </a:lnTo>
                <a:close/>
              </a:path>
              <a:path w="970914" h="311150">
                <a:moveTo>
                  <a:pt x="970788" y="301752"/>
                </a:moveTo>
                <a:lnTo>
                  <a:pt x="950976" y="301752"/>
                </a:lnTo>
                <a:lnTo>
                  <a:pt x="960120" y="292608"/>
                </a:lnTo>
                <a:lnTo>
                  <a:pt x="970788" y="292608"/>
                </a:lnTo>
                <a:lnTo>
                  <a:pt x="970788" y="30175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72"/>
          <p:cNvSpPr/>
          <p:nvPr/>
        </p:nvSpPr>
        <p:spPr>
          <a:xfrm>
            <a:off x="7979685" y="5503709"/>
            <a:ext cx="951230" cy="292735"/>
          </a:xfrm>
          <a:custGeom>
            <a:avLst/>
            <a:gdLst/>
            <a:ahLst/>
            <a:cxnLst/>
            <a:rect l="l" t="t" r="r" b="b"/>
            <a:pathLst>
              <a:path w="951229" h="292735">
                <a:moveTo>
                  <a:pt x="0" y="0"/>
                </a:moveTo>
                <a:lnTo>
                  <a:pt x="950976" y="0"/>
                </a:lnTo>
                <a:lnTo>
                  <a:pt x="950976" y="292608"/>
                </a:lnTo>
                <a:lnTo>
                  <a:pt x="0" y="292608"/>
                </a:lnTo>
                <a:lnTo>
                  <a:pt x="0" y="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73"/>
          <p:cNvSpPr/>
          <p:nvPr/>
        </p:nvSpPr>
        <p:spPr>
          <a:xfrm>
            <a:off x="7970541" y="5494565"/>
            <a:ext cx="970915" cy="311150"/>
          </a:xfrm>
          <a:custGeom>
            <a:avLst/>
            <a:gdLst/>
            <a:ahLst/>
            <a:cxnLst/>
            <a:rect l="l" t="t" r="r" b="b"/>
            <a:pathLst>
              <a:path w="970914" h="311150">
                <a:moveTo>
                  <a:pt x="966216" y="310896"/>
                </a:moveTo>
                <a:lnTo>
                  <a:pt x="3048" y="310896"/>
                </a:lnTo>
                <a:lnTo>
                  <a:pt x="0" y="306324"/>
                </a:lnTo>
                <a:lnTo>
                  <a:pt x="0" y="4572"/>
                </a:lnTo>
                <a:lnTo>
                  <a:pt x="3048" y="0"/>
                </a:lnTo>
                <a:lnTo>
                  <a:pt x="966216" y="0"/>
                </a:lnTo>
                <a:lnTo>
                  <a:pt x="970788" y="4572"/>
                </a:lnTo>
                <a:lnTo>
                  <a:pt x="970788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292608"/>
                </a:lnTo>
                <a:lnTo>
                  <a:pt x="9144" y="292608"/>
                </a:lnTo>
                <a:lnTo>
                  <a:pt x="18288" y="301752"/>
                </a:lnTo>
                <a:lnTo>
                  <a:pt x="970788" y="301752"/>
                </a:lnTo>
                <a:lnTo>
                  <a:pt x="970788" y="306324"/>
                </a:lnTo>
                <a:lnTo>
                  <a:pt x="966216" y="310896"/>
                </a:lnTo>
                <a:close/>
              </a:path>
              <a:path w="970914" h="311150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970914" h="311150">
                <a:moveTo>
                  <a:pt x="950976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950976" y="9144"/>
                </a:lnTo>
                <a:lnTo>
                  <a:pt x="950976" y="18288"/>
                </a:lnTo>
                <a:close/>
              </a:path>
              <a:path w="970914" h="311150">
                <a:moveTo>
                  <a:pt x="950976" y="301752"/>
                </a:moveTo>
                <a:lnTo>
                  <a:pt x="950976" y="9144"/>
                </a:lnTo>
                <a:lnTo>
                  <a:pt x="960120" y="18288"/>
                </a:lnTo>
                <a:lnTo>
                  <a:pt x="970788" y="18288"/>
                </a:lnTo>
                <a:lnTo>
                  <a:pt x="970788" y="292608"/>
                </a:lnTo>
                <a:lnTo>
                  <a:pt x="960120" y="292608"/>
                </a:lnTo>
                <a:lnTo>
                  <a:pt x="950976" y="301752"/>
                </a:lnTo>
                <a:close/>
              </a:path>
              <a:path w="970914" h="311150">
                <a:moveTo>
                  <a:pt x="970788" y="18288"/>
                </a:moveTo>
                <a:lnTo>
                  <a:pt x="960120" y="18288"/>
                </a:lnTo>
                <a:lnTo>
                  <a:pt x="950976" y="9144"/>
                </a:lnTo>
                <a:lnTo>
                  <a:pt x="970788" y="9144"/>
                </a:lnTo>
                <a:lnTo>
                  <a:pt x="970788" y="18288"/>
                </a:lnTo>
                <a:close/>
              </a:path>
              <a:path w="970914" h="311150">
                <a:moveTo>
                  <a:pt x="18288" y="301752"/>
                </a:moveTo>
                <a:lnTo>
                  <a:pt x="9144" y="292608"/>
                </a:lnTo>
                <a:lnTo>
                  <a:pt x="18288" y="292608"/>
                </a:lnTo>
                <a:lnTo>
                  <a:pt x="18288" y="301752"/>
                </a:lnTo>
                <a:close/>
              </a:path>
              <a:path w="970914" h="311150">
                <a:moveTo>
                  <a:pt x="950976" y="301752"/>
                </a:moveTo>
                <a:lnTo>
                  <a:pt x="18288" y="301752"/>
                </a:lnTo>
                <a:lnTo>
                  <a:pt x="18288" y="292608"/>
                </a:lnTo>
                <a:lnTo>
                  <a:pt x="950976" y="292608"/>
                </a:lnTo>
                <a:lnTo>
                  <a:pt x="950976" y="301752"/>
                </a:lnTo>
                <a:close/>
              </a:path>
              <a:path w="970914" h="311150">
                <a:moveTo>
                  <a:pt x="970788" y="301752"/>
                </a:moveTo>
                <a:lnTo>
                  <a:pt x="950976" y="301752"/>
                </a:lnTo>
                <a:lnTo>
                  <a:pt x="960120" y="292608"/>
                </a:lnTo>
                <a:lnTo>
                  <a:pt x="970788" y="292608"/>
                </a:lnTo>
                <a:lnTo>
                  <a:pt x="970788" y="30175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74"/>
          <p:cNvSpPr/>
          <p:nvPr/>
        </p:nvSpPr>
        <p:spPr>
          <a:xfrm>
            <a:off x="10325691" y="4297057"/>
            <a:ext cx="129804" cy="26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75"/>
          <p:cNvSpPr/>
          <p:nvPr/>
        </p:nvSpPr>
        <p:spPr>
          <a:xfrm>
            <a:off x="10349635" y="3970565"/>
            <a:ext cx="157610" cy="15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76"/>
          <p:cNvSpPr/>
          <p:nvPr/>
        </p:nvSpPr>
        <p:spPr>
          <a:xfrm>
            <a:off x="10119381" y="3965993"/>
            <a:ext cx="617220" cy="33832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77"/>
          <p:cNvSpPr/>
          <p:nvPr/>
        </p:nvSpPr>
        <p:spPr>
          <a:xfrm>
            <a:off x="10123952" y="3970565"/>
            <a:ext cx="608076" cy="822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8"/>
          <p:cNvSpPr/>
          <p:nvPr/>
        </p:nvSpPr>
        <p:spPr>
          <a:xfrm>
            <a:off x="10119381" y="3965993"/>
            <a:ext cx="617220" cy="338455"/>
          </a:xfrm>
          <a:custGeom>
            <a:avLst/>
            <a:gdLst/>
            <a:ahLst/>
            <a:cxnLst/>
            <a:rect l="l" t="t" r="r" b="b"/>
            <a:pathLst>
              <a:path w="617220" h="338454">
                <a:moveTo>
                  <a:pt x="370332" y="1524"/>
                </a:moveTo>
                <a:lnTo>
                  <a:pt x="246888" y="1524"/>
                </a:lnTo>
                <a:lnTo>
                  <a:pt x="277368" y="0"/>
                </a:lnTo>
                <a:lnTo>
                  <a:pt x="339852" y="0"/>
                </a:lnTo>
                <a:lnTo>
                  <a:pt x="370332" y="1524"/>
                </a:lnTo>
                <a:close/>
              </a:path>
              <a:path w="617220" h="338454">
                <a:moveTo>
                  <a:pt x="10668" y="44196"/>
                </a:moveTo>
                <a:lnTo>
                  <a:pt x="12192" y="42672"/>
                </a:lnTo>
                <a:lnTo>
                  <a:pt x="1524" y="42672"/>
                </a:lnTo>
                <a:lnTo>
                  <a:pt x="1524" y="39624"/>
                </a:lnTo>
                <a:lnTo>
                  <a:pt x="3048" y="39624"/>
                </a:lnTo>
                <a:lnTo>
                  <a:pt x="3048" y="38100"/>
                </a:lnTo>
                <a:lnTo>
                  <a:pt x="4572" y="36576"/>
                </a:lnTo>
                <a:lnTo>
                  <a:pt x="6096" y="36576"/>
                </a:lnTo>
                <a:lnTo>
                  <a:pt x="7620" y="33528"/>
                </a:lnTo>
                <a:lnTo>
                  <a:pt x="16764" y="30480"/>
                </a:lnTo>
                <a:lnTo>
                  <a:pt x="21336" y="27432"/>
                </a:lnTo>
                <a:lnTo>
                  <a:pt x="33528" y="24384"/>
                </a:lnTo>
                <a:lnTo>
                  <a:pt x="39624" y="21336"/>
                </a:lnTo>
                <a:lnTo>
                  <a:pt x="47244" y="19812"/>
                </a:lnTo>
                <a:lnTo>
                  <a:pt x="56388" y="18288"/>
                </a:lnTo>
                <a:lnTo>
                  <a:pt x="73152" y="15240"/>
                </a:lnTo>
                <a:lnTo>
                  <a:pt x="92964" y="12192"/>
                </a:lnTo>
                <a:lnTo>
                  <a:pt x="114300" y="9144"/>
                </a:lnTo>
                <a:lnTo>
                  <a:pt x="163068" y="6096"/>
                </a:lnTo>
                <a:lnTo>
                  <a:pt x="190500" y="3048"/>
                </a:lnTo>
                <a:lnTo>
                  <a:pt x="217932" y="1524"/>
                </a:lnTo>
                <a:lnTo>
                  <a:pt x="399288" y="1524"/>
                </a:lnTo>
                <a:lnTo>
                  <a:pt x="426720" y="3048"/>
                </a:lnTo>
                <a:lnTo>
                  <a:pt x="454152" y="6096"/>
                </a:lnTo>
                <a:lnTo>
                  <a:pt x="502920" y="9144"/>
                </a:lnTo>
                <a:lnTo>
                  <a:pt x="513588" y="10668"/>
                </a:lnTo>
                <a:lnTo>
                  <a:pt x="248412" y="10668"/>
                </a:lnTo>
                <a:lnTo>
                  <a:pt x="138684" y="16764"/>
                </a:lnTo>
                <a:lnTo>
                  <a:pt x="94488" y="22860"/>
                </a:lnTo>
                <a:lnTo>
                  <a:pt x="74676" y="24384"/>
                </a:lnTo>
                <a:lnTo>
                  <a:pt x="57912" y="27432"/>
                </a:lnTo>
                <a:lnTo>
                  <a:pt x="50292" y="30480"/>
                </a:lnTo>
                <a:lnTo>
                  <a:pt x="42672" y="32004"/>
                </a:lnTo>
                <a:lnTo>
                  <a:pt x="24384" y="36576"/>
                </a:lnTo>
                <a:lnTo>
                  <a:pt x="19812" y="38100"/>
                </a:lnTo>
                <a:lnTo>
                  <a:pt x="16764" y="39624"/>
                </a:lnTo>
                <a:lnTo>
                  <a:pt x="13716" y="42672"/>
                </a:lnTo>
                <a:lnTo>
                  <a:pt x="10668" y="44196"/>
                </a:lnTo>
                <a:close/>
              </a:path>
              <a:path w="617220" h="338454">
                <a:moveTo>
                  <a:pt x="608076" y="58928"/>
                </a:moveTo>
                <a:lnTo>
                  <a:pt x="608076" y="45720"/>
                </a:lnTo>
                <a:lnTo>
                  <a:pt x="606552" y="42672"/>
                </a:lnTo>
                <a:lnTo>
                  <a:pt x="605028" y="42672"/>
                </a:lnTo>
                <a:lnTo>
                  <a:pt x="601980" y="41148"/>
                </a:lnTo>
                <a:lnTo>
                  <a:pt x="597408" y="38100"/>
                </a:lnTo>
                <a:lnTo>
                  <a:pt x="588264" y="35052"/>
                </a:lnTo>
                <a:lnTo>
                  <a:pt x="582168" y="33528"/>
                </a:lnTo>
                <a:lnTo>
                  <a:pt x="574548" y="32004"/>
                </a:lnTo>
                <a:lnTo>
                  <a:pt x="568452" y="30480"/>
                </a:lnTo>
                <a:lnTo>
                  <a:pt x="560832" y="27432"/>
                </a:lnTo>
                <a:lnTo>
                  <a:pt x="542544" y="24384"/>
                </a:lnTo>
                <a:lnTo>
                  <a:pt x="522732" y="22860"/>
                </a:lnTo>
                <a:lnTo>
                  <a:pt x="478536" y="16764"/>
                </a:lnTo>
                <a:lnTo>
                  <a:pt x="370332" y="10668"/>
                </a:lnTo>
                <a:lnTo>
                  <a:pt x="513588" y="10668"/>
                </a:lnTo>
                <a:lnTo>
                  <a:pt x="562356" y="18288"/>
                </a:lnTo>
                <a:lnTo>
                  <a:pt x="583692" y="24384"/>
                </a:lnTo>
                <a:lnTo>
                  <a:pt x="595884" y="27432"/>
                </a:lnTo>
                <a:lnTo>
                  <a:pt x="600456" y="28956"/>
                </a:lnTo>
                <a:lnTo>
                  <a:pt x="605028" y="32004"/>
                </a:lnTo>
                <a:lnTo>
                  <a:pt x="609600" y="33528"/>
                </a:lnTo>
                <a:lnTo>
                  <a:pt x="615696" y="39624"/>
                </a:lnTo>
                <a:lnTo>
                  <a:pt x="617220" y="42672"/>
                </a:lnTo>
                <a:lnTo>
                  <a:pt x="606552" y="42672"/>
                </a:lnTo>
                <a:lnTo>
                  <a:pt x="606552" y="44196"/>
                </a:lnTo>
                <a:lnTo>
                  <a:pt x="617220" y="44196"/>
                </a:lnTo>
                <a:lnTo>
                  <a:pt x="617220" y="50292"/>
                </a:lnTo>
                <a:lnTo>
                  <a:pt x="615696" y="53340"/>
                </a:lnTo>
                <a:lnTo>
                  <a:pt x="614172" y="53340"/>
                </a:lnTo>
                <a:lnTo>
                  <a:pt x="612648" y="56388"/>
                </a:lnTo>
                <a:lnTo>
                  <a:pt x="609600" y="57912"/>
                </a:lnTo>
                <a:lnTo>
                  <a:pt x="608076" y="58928"/>
                </a:lnTo>
                <a:close/>
              </a:path>
              <a:path w="617220" h="338454">
                <a:moveTo>
                  <a:pt x="370332" y="338328"/>
                </a:moveTo>
                <a:lnTo>
                  <a:pt x="246888" y="338328"/>
                </a:lnTo>
                <a:lnTo>
                  <a:pt x="138684" y="332232"/>
                </a:lnTo>
                <a:lnTo>
                  <a:pt x="114300" y="329184"/>
                </a:lnTo>
                <a:lnTo>
                  <a:pt x="92964" y="327660"/>
                </a:lnTo>
                <a:lnTo>
                  <a:pt x="73152" y="324612"/>
                </a:lnTo>
                <a:lnTo>
                  <a:pt x="56388" y="321564"/>
                </a:lnTo>
                <a:lnTo>
                  <a:pt x="47244" y="318516"/>
                </a:lnTo>
                <a:lnTo>
                  <a:pt x="39624" y="316992"/>
                </a:lnTo>
                <a:lnTo>
                  <a:pt x="21336" y="312420"/>
                </a:lnTo>
                <a:lnTo>
                  <a:pt x="16764" y="309372"/>
                </a:lnTo>
                <a:lnTo>
                  <a:pt x="12192" y="307848"/>
                </a:lnTo>
                <a:lnTo>
                  <a:pt x="9144" y="306324"/>
                </a:lnTo>
                <a:lnTo>
                  <a:pt x="6096" y="303276"/>
                </a:lnTo>
                <a:lnTo>
                  <a:pt x="4572" y="303276"/>
                </a:lnTo>
                <a:lnTo>
                  <a:pt x="3048" y="300228"/>
                </a:lnTo>
                <a:lnTo>
                  <a:pt x="1524" y="300228"/>
                </a:lnTo>
                <a:lnTo>
                  <a:pt x="1524" y="297180"/>
                </a:lnTo>
                <a:lnTo>
                  <a:pt x="0" y="297180"/>
                </a:lnTo>
                <a:lnTo>
                  <a:pt x="0" y="42672"/>
                </a:lnTo>
                <a:lnTo>
                  <a:pt x="12192" y="42672"/>
                </a:lnTo>
                <a:lnTo>
                  <a:pt x="9144" y="45720"/>
                </a:lnTo>
                <a:lnTo>
                  <a:pt x="9144" y="50292"/>
                </a:lnTo>
                <a:lnTo>
                  <a:pt x="1524" y="50292"/>
                </a:lnTo>
                <a:lnTo>
                  <a:pt x="1524" y="53340"/>
                </a:lnTo>
                <a:lnTo>
                  <a:pt x="3048" y="53340"/>
                </a:lnTo>
                <a:lnTo>
                  <a:pt x="4572" y="56388"/>
                </a:lnTo>
                <a:lnTo>
                  <a:pt x="6096" y="56388"/>
                </a:lnTo>
                <a:lnTo>
                  <a:pt x="9144" y="59436"/>
                </a:lnTo>
                <a:lnTo>
                  <a:pt x="9144" y="292608"/>
                </a:lnTo>
                <a:lnTo>
                  <a:pt x="9906" y="294132"/>
                </a:lnTo>
                <a:lnTo>
                  <a:pt x="9144" y="294132"/>
                </a:lnTo>
                <a:lnTo>
                  <a:pt x="10668" y="295656"/>
                </a:lnTo>
                <a:lnTo>
                  <a:pt x="19812" y="300228"/>
                </a:lnTo>
                <a:lnTo>
                  <a:pt x="24384" y="303276"/>
                </a:lnTo>
                <a:lnTo>
                  <a:pt x="74676" y="313944"/>
                </a:lnTo>
                <a:lnTo>
                  <a:pt x="138684" y="323088"/>
                </a:lnTo>
                <a:lnTo>
                  <a:pt x="248412" y="329184"/>
                </a:lnTo>
                <a:lnTo>
                  <a:pt x="502920" y="329184"/>
                </a:lnTo>
                <a:lnTo>
                  <a:pt x="480060" y="332232"/>
                </a:lnTo>
                <a:lnTo>
                  <a:pt x="370332" y="338328"/>
                </a:lnTo>
                <a:close/>
              </a:path>
              <a:path w="617220" h="338454">
                <a:moveTo>
                  <a:pt x="9652" y="46228"/>
                </a:moveTo>
                <a:lnTo>
                  <a:pt x="9144" y="45720"/>
                </a:lnTo>
                <a:lnTo>
                  <a:pt x="10668" y="44196"/>
                </a:lnTo>
                <a:lnTo>
                  <a:pt x="9652" y="46228"/>
                </a:lnTo>
                <a:close/>
              </a:path>
              <a:path w="617220" h="338454">
                <a:moveTo>
                  <a:pt x="607695" y="46482"/>
                </a:moveTo>
                <a:lnTo>
                  <a:pt x="606552" y="44196"/>
                </a:lnTo>
                <a:lnTo>
                  <a:pt x="608076" y="45720"/>
                </a:lnTo>
                <a:lnTo>
                  <a:pt x="607695" y="46482"/>
                </a:lnTo>
                <a:close/>
              </a:path>
              <a:path w="617220" h="338454">
                <a:moveTo>
                  <a:pt x="9144" y="47244"/>
                </a:moveTo>
                <a:lnTo>
                  <a:pt x="9144" y="45720"/>
                </a:lnTo>
                <a:lnTo>
                  <a:pt x="9398" y="46228"/>
                </a:lnTo>
                <a:lnTo>
                  <a:pt x="9398" y="46736"/>
                </a:lnTo>
                <a:lnTo>
                  <a:pt x="9144" y="47244"/>
                </a:lnTo>
                <a:close/>
              </a:path>
              <a:path w="617220" h="338454">
                <a:moveTo>
                  <a:pt x="9525" y="46482"/>
                </a:moveTo>
                <a:lnTo>
                  <a:pt x="9144" y="45720"/>
                </a:lnTo>
                <a:lnTo>
                  <a:pt x="9652" y="46228"/>
                </a:lnTo>
                <a:lnTo>
                  <a:pt x="9525" y="46482"/>
                </a:lnTo>
                <a:close/>
              </a:path>
              <a:path w="617220" h="338454">
                <a:moveTo>
                  <a:pt x="608076" y="47244"/>
                </a:moveTo>
                <a:lnTo>
                  <a:pt x="607822" y="46736"/>
                </a:lnTo>
                <a:lnTo>
                  <a:pt x="607822" y="46228"/>
                </a:lnTo>
                <a:lnTo>
                  <a:pt x="608076" y="45720"/>
                </a:lnTo>
                <a:lnTo>
                  <a:pt x="608076" y="47244"/>
                </a:lnTo>
                <a:close/>
              </a:path>
              <a:path w="617220" h="338454">
                <a:moveTo>
                  <a:pt x="9144" y="47244"/>
                </a:moveTo>
                <a:lnTo>
                  <a:pt x="9525" y="46482"/>
                </a:lnTo>
                <a:lnTo>
                  <a:pt x="9652" y="46736"/>
                </a:lnTo>
                <a:lnTo>
                  <a:pt x="9144" y="47244"/>
                </a:lnTo>
                <a:close/>
              </a:path>
              <a:path w="617220" h="338454">
                <a:moveTo>
                  <a:pt x="606552" y="48768"/>
                </a:moveTo>
                <a:lnTo>
                  <a:pt x="607695" y="46482"/>
                </a:lnTo>
                <a:lnTo>
                  <a:pt x="608076" y="47244"/>
                </a:lnTo>
                <a:lnTo>
                  <a:pt x="606552" y="48768"/>
                </a:lnTo>
                <a:close/>
              </a:path>
              <a:path w="617220" h="338454">
                <a:moveTo>
                  <a:pt x="10160" y="47752"/>
                </a:moveTo>
                <a:lnTo>
                  <a:pt x="9144" y="47244"/>
                </a:lnTo>
                <a:lnTo>
                  <a:pt x="9652" y="46736"/>
                </a:lnTo>
                <a:lnTo>
                  <a:pt x="10160" y="47752"/>
                </a:lnTo>
                <a:close/>
              </a:path>
              <a:path w="617220" h="338454">
                <a:moveTo>
                  <a:pt x="370332" y="91440"/>
                </a:moveTo>
                <a:lnTo>
                  <a:pt x="246888" y="91440"/>
                </a:lnTo>
                <a:lnTo>
                  <a:pt x="138684" y="85344"/>
                </a:lnTo>
                <a:lnTo>
                  <a:pt x="114300" y="82296"/>
                </a:lnTo>
                <a:lnTo>
                  <a:pt x="92964" y="80772"/>
                </a:lnTo>
                <a:lnTo>
                  <a:pt x="73152" y="77724"/>
                </a:lnTo>
                <a:lnTo>
                  <a:pt x="56388" y="74676"/>
                </a:lnTo>
                <a:lnTo>
                  <a:pt x="47244" y="73152"/>
                </a:lnTo>
                <a:lnTo>
                  <a:pt x="39624" y="70104"/>
                </a:lnTo>
                <a:lnTo>
                  <a:pt x="21336" y="65532"/>
                </a:lnTo>
                <a:lnTo>
                  <a:pt x="16764" y="62484"/>
                </a:lnTo>
                <a:lnTo>
                  <a:pt x="12192" y="60960"/>
                </a:lnTo>
                <a:lnTo>
                  <a:pt x="9144" y="59436"/>
                </a:lnTo>
                <a:lnTo>
                  <a:pt x="9144" y="47244"/>
                </a:lnTo>
                <a:lnTo>
                  <a:pt x="10668" y="48768"/>
                </a:lnTo>
                <a:lnTo>
                  <a:pt x="16764" y="51816"/>
                </a:lnTo>
                <a:lnTo>
                  <a:pt x="57912" y="64008"/>
                </a:lnTo>
                <a:lnTo>
                  <a:pt x="138684" y="76200"/>
                </a:lnTo>
                <a:lnTo>
                  <a:pt x="248412" y="82296"/>
                </a:lnTo>
                <a:lnTo>
                  <a:pt x="502920" y="82296"/>
                </a:lnTo>
                <a:lnTo>
                  <a:pt x="480060" y="85344"/>
                </a:lnTo>
                <a:lnTo>
                  <a:pt x="370332" y="91440"/>
                </a:lnTo>
                <a:close/>
              </a:path>
              <a:path w="617220" h="338454">
                <a:moveTo>
                  <a:pt x="10668" y="48768"/>
                </a:moveTo>
                <a:lnTo>
                  <a:pt x="9144" y="47244"/>
                </a:lnTo>
                <a:lnTo>
                  <a:pt x="10160" y="47752"/>
                </a:lnTo>
                <a:lnTo>
                  <a:pt x="10668" y="48768"/>
                </a:lnTo>
                <a:close/>
              </a:path>
              <a:path w="617220" h="338454">
                <a:moveTo>
                  <a:pt x="502920" y="82296"/>
                </a:moveTo>
                <a:lnTo>
                  <a:pt x="370332" y="82296"/>
                </a:lnTo>
                <a:lnTo>
                  <a:pt x="478536" y="76200"/>
                </a:lnTo>
                <a:lnTo>
                  <a:pt x="522732" y="70104"/>
                </a:lnTo>
                <a:lnTo>
                  <a:pt x="542544" y="67056"/>
                </a:lnTo>
                <a:lnTo>
                  <a:pt x="559308" y="64008"/>
                </a:lnTo>
                <a:lnTo>
                  <a:pt x="568452" y="62484"/>
                </a:lnTo>
                <a:lnTo>
                  <a:pt x="574548" y="60960"/>
                </a:lnTo>
                <a:lnTo>
                  <a:pt x="582168" y="59436"/>
                </a:lnTo>
                <a:lnTo>
                  <a:pt x="588264" y="57912"/>
                </a:lnTo>
                <a:lnTo>
                  <a:pt x="597408" y="54864"/>
                </a:lnTo>
                <a:lnTo>
                  <a:pt x="600456" y="51816"/>
                </a:lnTo>
                <a:lnTo>
                  <a:pt x="606552" y="48768"/>
                </a:lnTo>
                <a:lnTo>
                  <a:pt x="608076" y="47244"/>
                </a:lnTo>
                <a:lnTo>
                  <a:pt x="608076" y="58928"/>
                </a:lnTo>
                <a:lnTo>
                  <a:pt x="605028" y="60960"/>
                </a:lnTo>
                <a:lnTo>
                  <a:pt x="595884" y="65532"/>
                </a:lnTo>
                <a:lnTo>
                  <a:pt x="591312" y="67056"/>
                </a:lnTo>
                <a:lnTo>
                  <a:pt x="583692" y="68580"/>
                </a:lnTo>
                <a:lnTo>
                  <a:pt x="577596" y="70104"/>
                </a:lnTo>
                <a:lnTo>
                  <a:pt x="569976" y="73152"/>
                </a:lnTo>
                <a:lnTo>
                  <a:pt x="562356" y="74676"/>
                </a:lnTo>
                <a:lnTo>
                  <a:pt x="544068" y="77724"/>
                </a:lnTo>
                <a:lnTo>
                  <a:pt x="524256" y="80772"/>
                </a:lnTo>
                <a:lnTo>
                  <a:pt x="502920" y="82296"/>
                </a:lnTo>
                <a:close/>
              </a:path>
              <a:path w="617220" h="338454">
                <a:moveTo>
                  <a:pt x="12192" y="48768"/>
                </a:moveTo>
                <a:lnTo>
                  <a:pt x="10668" y="48768"/>
                </a:lnTo>
                <a:lnTo>
                  <a:pt x="10160" y="47752"/>
                </a:lnTo>
                <a:lnTo>
                  <a:pt x="12192" y="48768"/>
                </a:lnTo>
                <a:close/>
              </a:path>
              <a:path w="617220" h="338454">
                <a:moveTo>
                  <a:pt x="9144" y="59436"/>
                </a:moveTo>
                <a:lnTo>
                  <a:pt x="6096" y="56388"/>
                </a:lnTo>
                <a:lnTo>
                  <a:pt x="4572" y="56388"/>
                </a:lnTo>
                <a:lnTo>
                  <a:pt x="3048" y="53340"/>
                </a:lnTo>
                <a:lnTo>
                  <a:pt x="1524" y="53340"/>
                </a:lnTo>
                <a:lnTo>
                  <a:pt x="1524" y="50292"/>
                </a:lnTo>
                <a:lnTo>
                  <a:pt x="9144" y="50292"/>
                </a:lnTo>
                <a:lnTo>
                  <a:pt x="9144" y="59436"/>
                </a:lnTo>
                <a:close/>
              </a:path>
              <a:path w="617220" h="338454">
                <a:moveTo>
                  <a:pt x="502920" y="329184"/>
                </a:moveTo>
                <a:lnTo>
                  <a:pt x="370332" y="329184"/>
                </a:lnTo>
                <a:lnTo>
                  <a:pt x="478536" y="323088"/>
                </a:lnTo>
                <a:lnTo>
                  <a:pt x="522732" y="316992"/>
                </a:lnTo>
                <a:lnTo>
                  <a:pt x="542544" y="313944"/>
                </a:lnTo>
                <a:lnTo>
                  <a:pt x="559308" y="310896"/>
                </a:lnTo>
                <a:lnTo>
                  <a:pt x="568452" y="309372"/>
                </a:lnTo>
                <a:lnTo>
                  <a:pt x="574548" y="307848"/>
                </a:lnTo>
                <a:lnTo>
                  <a:pt x="582168" y="306324"/>
                </a:lnTo>
                <a:lnTo>
                  <a:pt x="586740" y="304800"/>
                </a:lnTo>
                <a:lnTo>
                  <a:pt x="592836" y="303276"/>
                </a:lnTo>
                <a:lnTo>
                  <a:pt x="597408" y="300228"/>
                </a:lnTo>
                <a:lnTo>
                  <a:pt x="606552" y="295656"/>
                </a:lnTo>
                <a:lnTo>
                  <a:pt x="608076" y="294132"/>
                </a:lnTo>
                <a:lnTo>
                  <a:pt x="608076" y="58928"/>
                </a:lnTo>
                <a:lnTo>
                  <a:pt x="609600" y="57912"/>
                </a:lnTo>
                <a:lnTo>
                  <a:pt x="612648" y="56388"/>
                </a:lnTo>
                <a:lnTo>
                  <a:pt x="614172" y="53340"/>
                </a:lnTo>
                <a:lnTo>
                  <a:pt x="615696" y="53340"/>
                </a:lnTo>
                <a:lnTo>
                  <a:pt x="617220" y="50292"/>
                </a:lnTo>
                <a:lnTo>
                  <a:pt x="617220" y="297180"/>
                </a:lnTo>
                <a:lnTo>
                  <a:pt x="615696" y="300228"/>
                </a:lnTo>
                <a:lnTo>
                  <a:pt x="614172" y="300228"/>
                </a:lnTo>
                <a:lnTo>
                  <a:pt x="612648" y="303276"/>
                </a:lnTo>
                <a:lnTo>
                  <a:pt x="609600" y="304800"/>
                </a:lnTo>
                <a:lnTo>
                  <a:pt x="605028" y="307848"/>
                </a:lnTo>
                <a:lnTo>
                  <a:pt x="595884" y="312420"/>
                </a:lnTo>
                <a:lnTo>
                  <a:pt x="591312" y="313944"/>
                </a:lnTo>
                <a:lnTo>
                  <a:pt x="583692" y="315468"/>
                </a:lnTo>
                <a:lnTo>
                  <a:pt x="577596" y="316992"/>
                </a:lnTo>
                <a:lnTo>
                  <a:pt x="569976" y="318516"/>
                </a:lnTo>
                <a:lnTo>
                  <a:pt x="562356" y="321564"/>
                </a:lnTo>
                <a:lnTo>
                  <a:pt x="544068" y="324612"/>
                </a:lnTo>
                <a:lnTo>
                  <a:pt x="524256" y="327660"/>
                </a:lnTo>
                <a:lnTo>
                  <a:pt x="502920" y="329184"/>
                </a:lnTo>
                <a:close/>
              </a:path>
              <a:path w="617220" h="338454">
                <a:moveTo>
                  <a:pt x="309372" y="92964"/>
                </a:moveTo>
                <a:lnTo>
                  <a:pt x="277368" y="91440"/>
                </a:lnTo>
                <a:lnTo>
                  <a:pt x="339852" y="91440"/>
                </a:lnTo>
                <a:lnTo>
                  <a:pt x="309372" y="92964"/>
                </a:lnTo>
                <a:close/>
              </a:path>
              <a:path w="617220" h="338454">
                <a:moveTo>
                  <a:pt x="606552" y="295656"/>
                </a:moveTo>
                <a:lnTo>
                  <a:pt x="608076" y="292608"/>
                </a:lnTo>
                <a:lnTo>
                  <a:pt x="608076" y="294132"/>
                </a:lnTo>
                <a:lnTo>
                  <a:pt x="606552" y="295656"/>
                </a:lnTo>
                <a:close/>
              </a:path>
              <a:path w="617220" h="338454">
                <a:moveTo>
                  <a:pt x="10668" y="295656"/>
                </a:moveTo>
                <a:lnTo>
                  <a:pt x="9144" y="294132"/>
                </a:lnTo>
                <a:lnTo>
                  <a:pt x="10160" y="294640"/>
                </a:lnTo>
                <a:lnTo>
                  <a:pt x="10668" y="295656"/>
                </a:lnTo>
                <a:close/>
              </a:path>
              <a:path w="617220" h="338454">
                <a:moveTo>
                  <a:pt x="10160" y="294640"/>
                </a:moveTo>
                <a:lnTo>
                  <a:pt x="9144" y="294132"/>
                </a:lnTo>
                <a:lnTo>
                  <a:pt x="9906" y="294132"/>
                </a:lnTo>
                <a:lnTo>
                  <a:pt x="10160" y="294640"/>
                </a:lnTo>
                <a:close/>
              </a:path>
              <a:path w="617220" h="338454">
                <a:moveTo>
                  <a:pt x="12192" y="295656"/>
                </a:moveTo>
                <a:lnTo>
                  <a:pt x="10668" y="295656"/>
                </a:lnTo>
                <a:lnTo>
                  <a:pt x="10160" y="294640"/>
                </a:lnTo>
                <a:lnTo>
                  <a:pt x="12192" y="2956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9"/>
          <p:cNvSpPr/>
          <p:nvPr/>
        </p:nvSpPr>
        <p:spPr>
          <a:xfrm>
            <a:off x="7891292" y="5453416"/>
            <a:ext cx="198120" cy="1996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80"/>
          <p:cNvSpPr/>
          <p:nvPr/>
        </p:nvSpPr>
        <p:spPr>
          <a:xfrm>
            <a:off x="1298738" y="4832372"/>
            <a:ext cx="266700" cy="76200"/>
          </a:xfrm>
          <a:custGeom>
            <a:avLst/>
            <a:gdLst/>
            <a:ahLst/>
            <a:cxnLst/>
            <a:rect l="l" t="t" r="r" b="b"/>
            <a:pathLst>
              <a:path w="266700" h="76200">
                <a:moveTo>
                  <a:pt x="77724" y="76200"/>
                </a:moveTo>
                <a:lnTo>
                  <a:pt x="0" y="38100"/>
                </a:lnTo>
                <a:lnTo>
                  <a:pt x="77724" y="0"/>
                </a:lnTo>
                <a:lnTo>
                  <a:pt x="77724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77724" y="44196"/>
                </a:lnTo>
                <a:lnTo>
                  <a:pt x="77724" y="76200"/>
                </a:lnTo>
                <a:close/>
              </a:path>
              <a:path w="266700" h="76200">
                <a:moveTo>
                  <a:pt x="190500" y="76200"/>
                </a:moveTo>
                <a:lnTo>
                  <a:pt x="190500" y="0"/>
                </a:lnTo>
                <a:lnTo>
                  <a:pt x="254508" y="32004"/>
                </a:lnTo>
                <a:lnTo>
                  <a:pt x="202692" y="32004"/>
                </a:lnTo>
                <a:lnTo>
                  <a:pt x="202692" y="44196"/>
                </a:lnTo>
                <a:lnTo>
                  <a:pt x="254508" y="44196"/>
                </a:lnTo>
                <a:lnTo>
                  <a:pt x="190500" y="76200"/>
                </a:lnTo>
                <a:close/>
              </a:path>
              <a:path w="266700" h="76200">
                <a:moveTo>
                  <a:pt x="77724" y="44196"/>
                </a:moveTo>
                <a:lnTo>
                  <a:pt x="64008" y="44196"/>
                </a:lnTo>
                <a:lnTo>
                  <a:pt x="64008" y="32004"/>
                </a:lnTo>
                <a:lnTo>
                  <a:pt x="77724" y="32004"/>
                </a:lnTo>
                <a:lnTo>
                  <a:pt x="77724" y="44196"/>
                </a:lnTo>
                <a:close/>
              </a:path>
              <a:path w="266700" h="76200">
                <a:moveTo>
                  <a:pt x="190500" y="44196"/>
                </a:moveTo>
                <a:lnTo>
                  <a:pt x="77724" y="44196"/>
                </a:lnTo>
                <a:lnTo>
                  <a:pt x="77724" y="32004"/>
                </a:lnTo>
                <a:lnTo>
                  <a:pt x="190500" y="32004"/>
                </a:lnTo>
                <a:lnTo>
                  <a:pt x="190500" y="44196"/>
                </a:lnTo>
                <a:close/>
              </a:path>
              <a:path w="266700" h="76200">
                <a:moveTo>
                  <a:pt x="254508" y="44196"/>
                </a:moveTo>
                <a:lnTo>
                  <a:pt x="202692" y="44196"/>
                </a:lnTo>
                <a:lnTo>
                  <a:pt x="202692" y="32004"/>
                </a:lnTo>
                <a:lnTo>
                  <a:pt x="254508" y="32004"/>
                </a:lnTo>
                <a:lnTo>
                  <a:pt x="266700" y="38100"/>
                </a:lnTo>
                <a:lnTo>
                  <a:pt x="254508" y="4419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81"/>
          <p:cNvSpPr/>
          <p:nvPr/>
        </p:nvSpPr>
        <p:spPr>
          <a:xfrm>
            <a:off x="10933197" y="4854485"/>
            <a:ext cx="1205865" cy="143510"/>
          </a:xfrm>
          <a:custGeom>
            <a:avLst/>
            <a:gdLst/>
            <a:ahLst/>
            <a:cxnLst/>
            <a:rect l="l" t="t" r="r" b="b"/>
            <a:pathLst>
              <a:path w="1205865" h="143510">
                <a:moveTo>
                  <a:pt x="0" y="143256"/>
                </a:moveTo>
                <a:lnTo>
                  <a:pt x="1205484" y="143256"/>
                </a:lnTo>
                <a:lnTo>
                  <a:pt x="1205484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A1C1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82"/>
          <p:cNvSpPr/>
          <p:nvPr/>
        </p:nvSpPr>
        <p:spPr>
          <a:xfrm>
            <a:off x="10960628" y="3399065"/>
            <a:ext cx="1148080" cy="1458595"/>
          </a:xfrm>
          <a:custGeom>
            <a:avLst/>
            <a:gdLst/>
            <a:ahLst/>
            <a:cxnLst/>
            <a:rect l="l" t="t" r="r" b="b"/>
            <a:pathLst>
              <a:path w="1148079" h="1458595">
                <a:moveTo>
                  <a:pt x="1147572" y="1458468"/>
                </a:moveTo>
                <a:lnTo>
                  <a:pt x="0" y="1458468"/>
                </a:lnTo>
                <a:lnTo>
                  <a:pt x="0" y="0"/>
                </a:lnTo>
                <a:lnTo>
                  <a:pt x="1147572" y="0"/>
                </a:lnTo>
                <a:lnTo>
                  <a:pt x="1147572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1452372"/>
                </a:lnTo>
                <a:lnTo>
                  <a:pt x="3048" y="1452372"/>
                </a:lnTo>
                <a:lnTo>
                  <a:pt x="6096" y="1455420"/>
                </a:lnTo>
                <a:lnTo>
                  <a:pt x="1147572" y="1455420"/>
                </a:lnTo>
                <a:lnTo>
                  <a:pt x="1147572" y="1458468"/>
                </a:lnTo>
                <a:close/>
              </a:path>
              <a:path w="1148079" h="145859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148079" h="1458595">
                <a:moveTo>
                  <a:pt x="1141476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141476" y="3048"/>
                </a:lnTo>
                <a:lnTo>
                  <a:pt x="1141476" y="6096"/>
                </a:lnTo>
                <a:close/>
              </a:path>
              <a:path w="1148079" h="1458595">
                <a:moveTo>
                  <a:pt x="1141476" y="1455420"/>
                </a:moveTo>
                <a:lnTo>
                  <a:pt x="1141476" y="3048"/>
                </a:lnTo>
                <a:lnTo>
                  <a:pt x="1144524" y="6096"/>
                </a:lnTo>
                <a:lnTo>
                  <a:pt x="1147572" y="6096"/>
                </a:lnTo>
                <a:lnTo>
                  <a:pt x="1147572" y="1452372"/>
                </a:lnTo>
                <a:lnTo>
                  <a:pt x="1144524" y="1452372"/>
                </a:lnTo>
                <a:lnTo>
                  <a:pt x="1141476" y="1455420"/>
                </a:lnTo>
                <a:close/>
              </a:path>
              <a:path w="1148079" h="1458595">
                <a:moveTo>
                  <a:pt x="1147572" y="6096"/>
                </a:moveTo>
                <a:lnTo>
                  <a:pt x="1144524" y="6096"/>
                </a:lnTo>
                <a:lnTo>
                  <a:pt x="1141476" y="3048"/>
                </a:lnTo>
                <a:lnTo>
                  <a:pt x="1147572" y="3048"/>
                </a:lnTo>
                <a:lnTo>
                  <a:pt x="1147572" y="6096"/>
                </a:lnTo>
                <a:close/>
              </a:path>
              <a:path w="1148079" h="1458595">
                <a:moveTo>
                  <a:pt x="6096" y="1455420"/>
                </a:moveTo>
                <a:lnTo>
                  <a:pt x="3048" y="1452372"/>
                </a:lnTo>
                <a:lnTo>
                  <a:pt x="6096" y="1452372"/>
                </a:lnTo>
                <a:lnTo>
                  <a:pt x="6096" y="1455420"/>
                </a:lnTo>
                <a:close/>
              </a:path>
              <a:path w="1148079" h="1458595">
                <a:moveTo>
                  <a:pt x="1141476" y="1455420"/>
                </a:moveTo>
                <a:lnTo>
                  <a:pt x="6096" y="1455420"/>
                </a:lnTo>
                <a:lnTo>
                  <a:pt x="6096" y="1452372"/>
                </a:lnTo>
                <a:lnTo>
                  <a:pt x="1141476" y="1452372"/>
                </a:lnTo>
                <a:lnTo>
                  <a:pt x="1141476" y="1455420"/>
                </a:lnTo>
                <a:close/>
              </a:path>
              <a:path w="1148079" h="1458595">
                <a:moveTo>
                  <a:pt x="1147572" y="1455420"/>
                </a:moveTo>
                <a:lnTo>
                  <a:pt x="1141476" y="1455420"/>
                </a:lnTo>
                <a:lnTo>
                  <a:pt x="1144524" y="1452372"/>
                </a:lnTo>
                <a:lnTo>
                  <a:pt x="1147572" y="1452372"/>
                </a:lnTo>
                <a:lnTo>
                  <a:pt x="1147572" y="14554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83"/>
          <p:cNvSpPr/>
          <p:nvPr/>
        </p:nvSpPr>
        <p:spPr>
          <a:xfrm>
            <a:off x="10995681" y="4552733"/>
            <a:ext cx="1085215" cy="230504"/>
          </a:xfrm>
          <a:custGeom>
            <a:avLst/>
            <a:gdLst/>
            <a:ahLst/>
            <a:cxnLst/>
            <a:rect l="l" t="t" r="r" b="b"/>
            <a:pathLst>
              <a:path w="1085215" h="230504">
                <a:moveTo>
                  <a:pt x="1085088" y="230124"/>
                </a:moveTo>
                <a:lnTo>
                  <a:pt x="0" y="230124"/>
                </a:lnTo>
                <a:lnTo>
                  <a:pt x="0" y="0"/>
                </a:lnTo>
                <a:lnTo>
                  <a:pt x="1085088" y="0"/>
                </a:lnTo>
                <a:lnTo>
                  <a:pt x="1085088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20980"/>
                </a:lnTo>
                <a:lnTo>
                  <a:pt x="4572" y="220980"/>
                </a:lnTo>
                <a:lnTo>
                  <a:pt x="9144" y="225552"/>
                </a:lnTo>
                <a:lnTo>
                  <a:pt x="1085088" y="225552"/>
                </a:lnTo>
                <a:lnTo>
                  <a:pt x="1085088" y="230124"/>
                </a:lnTo>
                <a:close/>
              </a:path>
              <a:path w="1085215" h="23050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1085215" h="230504">
                <a:moveTo>
                  <a:pt x="107442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1074420" y="4572"/>
                </a:lnTo>
                <a:lnTo>
                  <a:pt x="1074420" y="9144"/>
                </a:lnTo>
                <a:close/>
              </a:path>
              <a:path w="1085215" h="230504">
                <a:moveTo>
                  <a:pt x="1074420" y="225552"/>
                </a:moveTo>
                <a:lnTo>
                  <a:pt x="1074420" y="4572"/>
                </a:lnTo>
                <a:lnTo>
                  <a:pt x="1078992" y="9144"/>
                </a:lnTo>
                <a:lnTo>
                  <a:pt x="1085088" y="9144"/>
                </a:lnTo>
                <a:lnTo>
                  <a:pt x="1085088" y="220980"/>
                </a:lnTo>
                <a:lnTo>
                  <a:pt x="1078992" y="220980"/>
                </a:lnTo>
                <a:lnTo>
                  <a:pt x="1074420" y="225552"/>
                </a:lnTo>
                <a:close/>
              </a:path>
              <a:path w="1085215" h="230504">
                <a:moveTo>
                  <a:pt x="1085088" y="9144"/>
                </a:moveTo>
                <a:lnTo>
                  <a:pt x="1078992" y="9144"/>
                </a:lnTo>
                <a:lnTo>
                  <a:pt x="1074420" y="4572"/>
                </a:lnTo>
                <a:lnTo>
                  <a:pt x="1085088" y="4572"/>
                </a:lnTo>
                <a:lnTo>
                  <a:pt x="1085088" y="9144"/>
                </a:lnTo>
                <a:close/>
              </a:path>
              <a:path w="1085215" h="230504">
                <a:moveTo>
                  <a:pt x="9144" y="225552"/>
                </a:moveTo>
                <a:lnTo>
                  <a:pt x="4572" y="220980"/>
                </a:lnTo>
                <a:lnTo>
                  <a:pt x="9144" y="220980"/>
                </a:lnTo>
                <a:lnTo>
                  <a:pt x="9144" y="225552"/>
                </a:lnTo>
                <a:close/>
              </a:path>
              <a:path w="1085215" h="230504">
                <a:moveTo>
                  <a:pt x="1074420" y="225552"/>
                </a:moveTo>
                <a:lnTo>
                  <a:pt x="9144" y="225552"/>
                </a:lnTo>
                <a:lnTo>
                  <a:pt x="9144" y="220980"/>
                </a:lnTo>
                <a:lnTo>
                  <a:pt x="1074420" y="220980"/>
                </a:lnTo>
                <a:lnTo>
                  <a:pt x="1074420" y="225552"/>
                </a:lnTo>
                <a:close/>
              </a:path>
              <a:path w="1085215" h="230504">
                <a:moveTo>
                  <a:pt x="1085088" y="225552"/>
                </a:moveTo>
                <a:lnTo>
                  <a:pt x="1074420" y="225552"/>
                </a:lnTo>
                <a:lnTo>
                  <a:pt x="1078992" y="220980"/>
                </a:lnTo>
                <a:lnTo>
                  <a:pt x="1085088" y="220980"/>
                </a:lnTo>
                <a:lnTo>
                  <a:pt x="1085088" y="225552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84"/>
          <p:cNvSpPr/>
          <p:nvPr/>
        </p:nvSpPr>
        <p:spPr>
          <a:xfrm>
            <a:off x="10991109" y="4247933"/>
            <a:ext cx="1089660" cy="247015"/>
          </a:xfrm>
          <a:custGeom>
            <a:avLst/>
            <a:gdLst/>
            <a:ahLst/>
            <a:cxnLst/>
            <a:rect l="l" t="t" r="r" b="b"/>
            <a:pathLst>
              <a:path w="1089659" h="247014">
                <a:moveTo>
                  <a:pt x="1089660" y="246888"/>
                </a:moveTo>
                <a:lnTo>
                  <a:pt x="0" y="246888"/>
                </a:lnTo>
                <a:lnTo>
                  <a:pt x="0" y="0"/>
                </a:lnTo>
                <a:lnTo>
                  <a:pt x="1089660" y="0"/>
                </a:lnTo>
                <a:lnTo>
                  <a:pt x="108966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37744"/>
                </a:lnTo>
                <a:lnTo>
                  <a:pt x="4572" y="237744"/>
                </a:lnTo>
                <a:lnTo>
                  <a:pt x="9144" y="242316"/>
                </a:lnTo>
                <a:lnTo>
                  <a:pt x="1089660" y="242316"/>
                </a:lnTo>
                <a:lnTo>
                  <a:pt x="1089660" y="246888"/>
                </a:lnTo>
                <a:close/>
              </a:path>
              <a:path w="1089659" h="24701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1089659" h="247014">
                <a:moveTo>
                  <a:pt x="1078992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1078992" y="4572"/>
                </a:lnTo>
                <a:lnTo>
                  <a:pt x="1078992" y="9144"/>
                </a:lnTo>
                <a:close/>
              </a:path>
              <a:path w="1089659" h="247014">
                <a:moveTo>
                  <a:pt x="1078992" y="242316"/>
                </a:moveTo>
                <a:lnTo>
                  <a:pt x="1078992" y="4572"/>
                </a:lnTo>
                <a:lnTo>
                  <a:pt x="1083564" y="9144"/>
                </a:lnTo>
                <a:lnTo>
                  <a:pt x="1089660" y="9144"/>
                </a:lnTo>
                <a:lnTo>
                  <a:pt x="1089660" y="237744"/>
                </a:lnTo>
                <a:lnTo>
                  <a:pt x="1083564" y="237744"/>
                </a:lnTo>
                <a:lnTo>
                  <a:pt x="1078992" y="242316"/>
                </a:lnTo>
                <a:close/>
              </a:path>
              <a:path w="1089659" h="247014">
                <a:moveTo>
                  <a:pt x="1089660" y="9144"/>
                </a:moveTo>
                <a:lnTo>
                  <a:pt x="1083564" y="9144"/>
                </a:lnTo>
                <a:lnTo>
                  <a:pt x="1078992" y="4572"/>
                </a:lnTo>
                <a:lnTo>
                  <a:pt x="1089660" y="4572"/>
                </a:lnTo>
                <a:lnTo>
                  <a:pt x="1089660" y="9144"/>
                </a:lnTo>
                <a:close/>
              </a:path>
              <a:path w="1089659" h="247014">
                <a:moveTo>
                  <a:pt x="9144" y="242316"/>
                </a:moveTo>
                <a:lnTo>
                  <a:pt x="4572" y="237744"/>
                </a:lnTo>
                <a:lnTo>
                  <a:pt x="9144" y="237744"/>
                </a:lnTo>
                <a:lnTo>
                  <a:pt x="9144" y="242316"/>
                </a:lnTo>
                <a:close/>
              </a:path>
              <a:path w="1089659" h="247014">
                <a:moveTo>
                  <a:pt x="1078992" y="242316"/>
                </a:moveTo>
                <a:lnTo>
                  <a:pt x="9144" y="242316"/>
                </a:lnTo>
                <a:lnTo>
                  <a:pt x="9144" y="237744"/>
                </a:lnTo>
                <a:lnTo>
                  <a:pt x="1078992" y="237744"/>
                </a:lnTo>
                <a:lnTo>
                  <a:pt x="1078992" y="242316"/>
                </a:lnTo>
                <a:close/>
              </a:path>
              <a:path w="1089659" h="247014">
                <a:moveTo>
                  <a:pt x="1089660" y="242316"/>
                </a:moveTo>
                <a:lnTo>
                  <a:pt x="1078992" y="242316"/>
                </a:lnTo>
                <a:lnTo>
                  <a:pt x="1083564" y="237744"/>
                </a:lnTo>
                <a:lnTo>
                  <a:pt x="1089660" y="237744"/>
                </a:lnTo>
                <a:lnTo>
                  <a:pt x="1089660" y="242316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85"/>
          <p:cNvSpPr/>
          <p:nvPr/>
        </p:nvSpPr>
        <p:spPr>
          <a:xfrm>
            <a:off x="10991109" y="3708436"/>
            <a:ext cx="1089660" cy="231775"/>
          </a:xfrm>
          <a:custGeom>
            <a:avLst/>
            <a:gdLst/>
            <a:ahLst/>
            <a:cxnLst/>
            <a:rect l="l" t="t" r="r" b="b"/>
            <a:pathLst>
              <a:path w="1089659" h="231775">
                <a:moveTo>
                  <a:pt x="1089660" y="231648"/>
                </a:moveTo>
                <a:lnTo>
                  <a:pt x="0" y="231648"/>
                </a:lnTo>
                <a:lnTo>
                  <a:pt x="0" y="0"/>
                </a:lnTo>
                <a:lnTo>
                  <a:pt x="1089660" y="0"/>
                </a:lnTo>
                <a:lnTo>
                  <a:pt x="1089660" y="6096"/>
                </a:ln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lnTo>
                  <a:pt x="10668" y="222504"/>
                </a:lnTo>
                <a:lnTo>
                  <a:pt x="4572" y="222504"/>
                </a:lnTo>
                <a:lnTo>
                  <a:pt x="10668" y="227076"/>
                </a:lnTo>
                <a:lnTo>
                  <a:pt x="1089660" y="227076"/>
                </a:lnTo>
                <a:lnTo>
                  <a:pt x="1089660" y="231648"/>
                </a:lnTo>
                <a:close/>
              </a:path>
              <a:path w="1089659" h="231775">
                <a:moveTo>
                  <a:pt x="10668" y="10668"/>
                </a:move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close/>
              </a:path>
              <a:path w="1089659" h="231775">
                <a:moveTo>
                  <a:pt x="1080516" y="10668"/>
                </a:moveTo>
                <a:lnTo>
                  <a:pt x="10668" y="10668"/>
                </a:lnTo>
                <a:lnTo>
                  <a:pt x="10668" y="6096"/>
                </a:lnTo>
                <a:lnTo>
                  <a:pt x="1080516" y="6096"/>
                </a:lnTo>
                <a:lnTo>
                  <a:pt x="1080516" y="10668"/>
                </a:lnTo>
                <a:close/>
              </a:path>
              <a:path w="1089659" h="231775">
                <a:moveTo>
                  <a:pt x="1080516" y="227076"/>
                </a:moveTo>
                <a:lnTo>
                  <a:pt x="1080516" y="6096"/>
                </a:lnTo>
                <a:lnTo>
                  <a:pt x="1085088" y="10668"/>
                </a:lnTo>
                <a:lnTo>
                  <a:pt x="1089660" y="10668"/>
                </a:lnTo>
                <a:lnTo>
                  <a:pt x="1089660" y="222504"/>
                </a:lnTo>
                <a:lnTo>
                  <a:pt x="1085088" y="222504"/>
                </a:lnTo>
                <a:lnTo>
                  <a:pt x="1080516" y="227076"/>
                </a:lnTo>
                <a:close/>
              </a:path>
              <a:path w="1089659" h="231775">
                <a:moveTo>
                  <a:pt x="1089660" y="10668"/>
                </a:moveTo>
                <a:lnTo>
                  <a:pt x="1085088" y="10668"/>
                </a:lnTo>
                <a:lnTo>
                  <a:pt x="1080516" y="6096"/>
                </a:lnTo>
                <a:lnTo>
                  <a:pt x="1089660" y="6096"/>
                </a:lnTo>
                <a:lnTo>
                  <a:pt x="1089660" y="10668"/>
                </a:lnTo>
                <a:close/>
              </a:path>
              <a:path w="1089659" h="231775">
                <a:moveTo>
                  <a:pt x="10668" y="227076"/>
                </a:moveTo>
                <a:lnTo>
                  <a:pt x="4572" y="222504"/>
                </a:lnTo>
                <a:lnTo>
                  <a:pt x="10668" y="222504"/>
                </a:lnTo>
                <a:lnTo>
                  <a:pt x="10668" y="227076"/>
                </a:lnTo>
                <a:close/>
              </a:path>
              <a:path w="1089659" h="231775">
                <a:moveTo>
                  <a:pt x="1080516" y="227076"/>
                </a:moveTo>
                <a:lnTo>
                  <a:pt x="10668" y="227076"/>
                </a:lnTo>
                <a:lnTo>
                  <a:pt x="10668" y="222504"/>
                </a:lnTo>
                <a:lnTo>
                  <a:pt x="1080516" y="222504"/>
                </a:lnTo>
                <a:lnTo>
                  <a:pt x="1080516" y="227076"/>
                </a:lnTo>
                <a:close/>
              </a:path>
              <a:path w="1089659" h="231775">
                <a:moveTo>
                  <a:pt x="1089660" y="227076"/>
                </a:moveTo>
                <a:lnTo>
                  <a:pt x="1080516" y="227076"/>
                </a:lnTo>
                <a:lnTo>
                  <a:pt x="1085088" y="222504"/>
                </a:lnTo>
                <a:lnTo>
                  <a:pt x="1089660" y="222504"/>
                </a:lnTo>
                <a:lnTo>
                  <a:pt x="1089660" y="227076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86"/>
          <p:cNvSpPr/>
          <p:nvPr/>
        </p:nvSpPr>
        <p:spPr>
          <a:xfrm>
            <a:off x="10991109" y="3972089"/>
            <a:ext cx="1089660" cy="231775"/>
          </a:xfrm>
          <a:custGeom>
            <a:avLst/>
            <a:gdLst/>
            <a:ahLst/>
            <a:cxnLst/>
            <a:rect l="l" t="t" r="r" b="b"/>
            <a:pathLst>
              <a:path w="1089659" h="231775">
                <a:moveTo>
                  <a:pt x="1089660" y="231648"/>
                </a:moveTo>
                <a:lnTo>
                  <a:pt x="0" y="231648"/>
                </a:lnTo>
                <a:lnTo>
                  <a:pt x="0" y="0"/>
                </a:lnTo>
                <a:lnTo>
                  <a:pt x="1089660" y="0"/>
                </a:lnTo>
                <a:lnTo>
                  <a:pt x="1089660" y="6096"/>
                </a:ln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222504"/>
                </a:lnTo>
                <a:lnTo>
                  <a:pt x="4572" y="222504"/>
                </a:lnTo>
                <a:lnTo>
                  <a:pt x="9144" y="227076"/>
                </a:lnTo>
                <a:lnTo>
                  <a:pt x="1089660" y="227076"/>
                </a:lnTo>
                <a:lnTo>
                  <a:pt x="1089660" y="231648"/>
                </a:lnTo>
                <a:close/>
              </a:path>
              <a:path w="1089659" h="231775">
                <a:moveTo>
                  <a:pt x="9144" y="10668"/>
                </a:move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close/>
              </a:path>
              <a:path w="1089659" h="231775">
                <a:moveTo>
                  <a:pt x="1078992" y="10668"/>
                </a:moveTo>
                <a:lnTo>
                  <a:pt x="9144" y="10668"/>
                </a:lnTo>
                <a:lnTo>
                  <a:pt x="9144" y="6096"/>
                </a:lnTo>
                <a:lnTo>
                  <a:pt x="1078992" y="6096"/>
                </a:lnTo>
                <a:lnTo>
                  <a:pt x="1078992" y="10668"/>
                </a:lnTo>
                <a:close/>
              </a:path>
              <a:path w="1089659" h="231775">
                <a:moveTo>
                  <a:pt x="1078992" y="227076"/>
                </a:moveTo>
                <a:lnTo>
                  <a:pt x="1078992" y="6096"/>
                </a:lnTo>
                <a:lnTo>
                  <a:pt x="1083564" y="10668"/>
                </a:lnTo>
                <a:lnTo>
                  <a:pt x="1089660" y="10668"/>
                </a:lnTo>
                <a:lnTo>
                  <a:pt x="1089660" y="222504"/>
                </a:lnTo>
                <a:lnTo>
                  <a:pt x="1083564" y="222504"/>
                </a:lnTo>
                <a:lnTo>
                  <a:pt x="1078992" y="227076"/>
                </a:lnTo>
                <a:close/>
              </a:path>
              <a:path w="1089659" h="231775">
                <a:moveTo>
                  <a:pt x="1089660" y="10668"/>
                </a:moveTo>
                <a:lnTo>
                  <a:pt x="1083564" y="10668"/>
                </a:lnTo>
                <a:lnTo>
                  <a:pt x="1078992" y="6096"/>
                </a:lnTo>
                <a:lnTo>
                  <a:pt x="1089660" y="6096"/>
                </a:lnTo>
                <a:lnTo>
                  <a:pt x="1089660" y="10668"/>
                </a:lnTo>
                <a:close/>
              </a:path>
              <a:path w="1089659" h="231775">
                <a:moveTo>
                  <a:pt x="9144" y="227076"/>
                </a:moveTo>
                <a:lnTo>
                  <a:pt x="4572" y="222504"/>
                </a:lnTo>
                <a:lnTo>
                  <a:pt x="9144" y="222504"/>
                </a:lnTo>
                <a:lnTo>
                  <a:pt x="9144" y="227076"/>
                </a:lnTo>
                <a:close/>
              </a:path>
              <a:path w="1089659" h="231775">
                <a:moveTo>
                  <a:pt x="1078992" y="227076"/>
                </a:moveTo>
                <a:lnTo>
                  <a:pt x="9144" y="227076"/>
                </a:lnTo>
                <a:lnTo>
                  <a:pt x="9144" y="222504"/>
                </a:lnTo>
                <a:lnTo>
                  <a:pt x="1078992" y="222504"/>
                </a:lnTo>
                <a:lnTo>
                  <a:pt x="1078992" y="227076"/>
                </a:lnTo>
                <a:close/>
              </a:path>
              <a:path w="1089659" h="231775">
                <a:moveTo>
                  <a:pt x="1089660" y="227076"/>
                </a:moveTo>
                <a:lnTo>
                  <a:pt x="1078992" y="227076"/>
                </a:lnTo>
                <a:lnTo>
                  <a:pt x="1083564" y="222504"/>
                </a:lnTo>
                <a:lnTo>
                  <a:pt x="1089660" y="222504"/>
                </a:lnTo>
                <a:lnTo>
                  <a:pt x="1089660" y="227076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87"/>
          <p:cNvSpPr/>
          <p:nvPr/>
        </p:nvSpPr>
        <p:spPr>
          <a:xfrm>
            <a:off x="10776225" y="3915701"/>
            <a:ext cx="172212" cy="76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9"/>
          <p:cNvSpPr/>
          <p:nvPr/>
        </p:nvSpPr>
        <p:spPr>
          <a:xfrm>
            <a:off x="10006604" y="3342677"/>
            <a:ext cx="2143125" cy="1521460"/>
          </a:xfrm>
          <a:custGeom>
            <a:avLst/>
            <a:gdLst/>
            <a:ahLst/>
            <a:cxnLst/>
            <a:rect l="l" t="t" r="r" b="b"/>
            <a:pathLst>
              <a:path w="2143125" h="1521460">
                <a:moveTo>
                  <a:pt x="2138172" y="1520952"/>
                </a:moveTo>
                <a:lnTo>
                  <a:pt x="4572" y="1520952"/>
                </a:lnTo>
                <a:lnTo>
                  <a:pt x="0" y="1517904"/>
                </a:lnTo>
                <a:lnTo>
                  <a:pt x="0" y="3048"/>
                </a:lnTo>
                <a:lnTo>
                  <a:pt x="4572" y="0"/>
                </a:lnTo>
                <a:lnTo>
                  <a:pt x="2138172" y="0"/>
                </a:lnTo>
                <a:lnTo>
                  <a:pt x="2142744" y="3048"/>
                </a:lnTo>
                <a:lnTo>
                  <a:pt x="2142744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1502664"/>
                </a:lnTo>
                <a:lnTo>
                  <a:pt x="10668" y="1502664"/>
                </a:lnTo>
                <a:lnTo>
                  <a:pt x="19812" y="1511808"/>
                </a:lnTo>
                <a:lnTo>
                  <a:pt x="2142744" y="1511808"/>
                </a:lnTo>
                <a:lnTo>
                  <a:pt x="2142744" y="1517904"/>
                </a:lnTo>
                <a:lnTo>
                  <a:pt x="2138172" y="1520952"/>
                </a:lnTo>
                <a:close/>
              </a:path>
              <a:path w="2143125" h="1521460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2143125" h="1521460">
                <a:moveTo>
                  <a:pt x="2122932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2122932" y="9144"/>
                </a:lnTo>
                <a:lnTo>
                  <a:pt x="2122932" y="18288"/>
                </a:lnTo>
                <a:close/>
              </a:path>
              <a:path w="2143125" h="1521460">
                <a:moveTo>
                  <a:pt x="2122932" y="1511808"/>
                </a:moveTo>
                <a:lnTo>
                  <a:pt x="2122932" y="9144"/>
                </a:lnTo>
                <a:lnTo>
                  <a:pt x="2132076" y="18288"/>
                </a:lnTo>
                <a:lnTo>
                  <a:pt x="2142744" y="18288"/>
                </a:lnTo>
                <a:lnTo>
                  <a:pt x="2142744" y="1502664"/>
                </a:lnTo>
                <a:lnTo>
                  <a:pt x="2132076" y="1502664"/>
                </a:lnTo>
                <a:lnTo>
                  <a:pt x="2122932" y="1511808"/>
                </a:lnTo>
                <a:close/>
              </a:path>
              <a:path w="2143125" h="1521460">
                <a:moveTo>
                  <a:pt x="2142744" y="18288"/>
                </a:moveTo>
                <a:lnTo>
                  <a:pt x="2132076" y="18288"/>
                </a:lnTo>
                <a:lnTo>
                  <a:pt x="2122932" y="9144"/>
                </a:lnTo>
                <a:lnTo>
                  <a:pt x="2142744" y="9144"/>
                </a:lnTo>
                <a:lnTo>
                  <a:pt x="2142744" y="18288"/>
                </a:lnTo>
                <a:close/>
              </a:path>
              <a:path w="2143125" h="1521460">
                <a:moveTo>
                  <a:pt x="19812" y="1511808"/>
                </a:moveTo>
                <a:lnTo>
                  <a:pt x="10668" y="1502664"/>
                </a:lnTo>
                <a:lnTo>
                  <a:pt x="19812" y="1502664"/>
                </a:lnTo>
                <a:lnTo>
                  <a:pt x="19812" y="1511808"/>
                </a:lnTo>
                <a:close/>
              </a:path>
              <a:path w="2143125" h="1521460">
                <a:moveTo>
                  <a:pt x="2122932" y="1511808"/>
                </a:moveTo>
                <a:lnTo>
                  <a:pt x="19812" y="1511808"/>
                </a:lnTo>
                <a:lnTo>
                  <a:pt x="19812" y="1502664"/>
                </a:lnTo>
                <a:lnTo>
                  <a:pt x="2122932" y="1502664"/>
                </a:lnTo>
                <a:lnTo>
                  <a:pt x="2122932" y="1511808"/>
                </a:lnTo>
                <a:close/>
              </a:path>
              <a:path w="2143125" h="1521460">
                <a:moveTo>
                  <a:pt x="2142744" y="1511808"/>
                </a:moveTo>
                <a:lnTo>
                  <a:pt x="2122932" y="1511808"/>
                </a:lnTo>
                <a:lnTo>
                  <a:pt x="2132076" y="1502664"/>
                </a:lnTo>
                <a:lnTo>
                  <a:pt x="2142744" y="1502664"/>
                </a:lnTo>
                <a:lnTo>
                  <a:pt x="2142744" y="1511808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90"/>
          <p:cNvSpPr/>
          <p:nvPr/>
        </p:nvSpPr>
        <p:spPr>
          <a:xfrm>
            <a:off x="10017273" y="3351821"/>
            <a:ext cx="2121535" cy="1503045"/>
          </a:xfrm>
          <a:custGeom>
            <a:avLst/>
            <a:gdLst/>
            <a:ahLst/>
            <a:cxnLst/>
            <a:rect l="l" t="t" r="r" b="b"/>
            <a:pathLst>
              <a:path w="2121534" h="1503045">
                <a:moveTo>
                  <a:pt x="0" y="0"/>
                </a:moveTo>
                <a:lnTo>
                  <a:pt x="2121408" y="0"/>
                </a:lnTo>
                <a:lnTo>
                  <a:pt x="2121408" y="1502664"/>
                </a:lnTo>
                <a:lnTo>
                  <a:pt x="0" y="1502664"/>
                </a:lnTo>
                <a:lnTo>
                  <a:pt x="0" y="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91"/>
          <p:cNvSpPr/>
          <p:nvPr/>
        </p:nvSpPr>
        <p:spPr>
          <a:xfrm>
            <a:off x="10006604" y="3342677"/>
            <a:ext cx="2143125" cy="1521460"/>
          </a:xfrm>
          <a:custGeom>
            <a:avLst/>
            <a:gdLst/>
            <a:ahLst/>
            <a:cxnLst/>
            <a:rect l="l" t="t" r="r" b="b"/>
            <a:pathLst>
              <a:path w="2143125" h="1521460">
                <a:moveTo>
                  <a:pt x="2138172" y="1520952"/>
                </a:moveTo>
                <a:lnTo>
                  <a:pt x="4572" y="1520952"/>
                </a:lnTo>
                <a:lnTo>
                  <a:pt x="0" y="1517904"/>
                </a:lnTo>
                <a:lnTo>
                  <a:pt x="0" y="3048"/>
                </a:lnTo>
                <a:lnTo>
                  <a:pt x="4572" y="0"/>
                </a:lnTo>
                <a:lnTo>
                  <a:pt x="2138172" y="0"/>
                </a:lnTo>
                <a:lnTo>
                  <a:pt x="2142744" y="3048"/>
                </a:lnTo>
                <a:lnTo>
                  <a:pt x="2142744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1502664"/>
                </a:lnTo>
                <a:lnTo>
                  <a:pt x="10668" y="1502664"/>
                </a:lnTo>
                <a:lnTo>
                  <a:pt x="19812" y="1511808"/>
                </a:lnTo>
                <a:lnTo>
                  <a:pt x="2142744" y="1511808"/>
                </a:lnTo>
                <a:lnTo>
                  <a:pt x="2142744" y="1517904"/>
                </a:lnTo>
                <a:lnTo>
                  <a:pt x="2138172" y="1520952"/>
                </a:lnTo>
                <a:close/>
              </a:path>
              <a:path w="2143125" h="1521460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2143125" h="1521460">
                <a:moveTo>
                  <a:pt x="2122932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2122932" y="9144"/>
                </a:lnTo>
                <a:lnTo>
                  <a:pt x="2122932" y="18288"/>
                </a:lnTo>
                <a:close/>
              </a:path>
              <a:path w="2143125" h="1521460">
                <a:moveTo>
                  <a:pt x="2122932" y="1511808"/>
                </a:moveTo>
                <a:lnTo>
                  <a:pt x="2122932" y="9144"/>
                </a:lnTo>
                <a:lnTo>
                  <a:pt x="2132076" y="18288"/>
                </a:lnTo>
                <a:lnTo>
                  <a:pt x="2142744" y="18288"/>
                </a:lnTo>
                <a:lnTo>
                  <a:pt x="2142744" y="1502664"/>
                </a:lnTo>
                <a:lnTo>
                  <a:pt x="2132076" y="1502664"/>
                </a:lnTo>
                <a:lnTo>
                  <a:pt x="2122932" y="1511808"/>
                </a:lnTo>
                <a:close/>
              </a:path>
              <a:path w="2143125" h="1521460">
                <a:moveTo>
                  <a:pt x="2142744" y="18288"/>
                </a:moveTo>
                <a:lnTo>
                  <a:pt x="2132076" y="18288"/>
                </a:lnTo>
                <a:lnTo>
                  <a:pt x="2122932" y="9144"/>
                </a:lnTo>
                <a:lnTo>
                  <a:pt x="2142744" y="9144"/>
                </a:lnTo>
                <a:lnTo>
                  <a:pt x="2142744" y="18288"/>
                </a:lnTo>
                <a:close/>
              </a:path>
              <a:path w="2143125" h="1521460">
                <a:moveTo>
                  <a:pt x="19812" y="1511808"/>
                </a:moveTo>
                <a:lnTo>
                  <a:pt x="10668" y="1502664"/>
                </a:lnTo>
                <a:lnTo>
                  <a:pt x="19812" y="1502664"/>
                </a:lnTo>
                <a:lnTo>
                  <a:pt x="19812" y="1511808"/>
                </a:lnTo>
                <a:close/>
              </a:path>
              <a:path w="2143125" h="1521460">
                <a:moveTo>
                  <a:pt x="2122932" y="1511808"/>
                </a:moveTo>
                <a:lnTo>
                  <a:pt x="19812" y="1511808"/>
                </a:lnTo>
                <a:lnTo>
                  <a:pt x="19812" y="1502664"/>
                </a:lnTo>
                <a:lnTo>
                  <a:pt x="2122932" y="1502664"/>
                </a:lnTo>
                <a:lnTo>
                  <a:pt x="2122932" y="1511808"/>
                </a:lnTo>
                <a:close/>
              </a:path>
              <a:path w="2143125" h="1521460">
                <a:moveTo>
                  <a:pt x="2142744" y="1511808"/>
                </a:moveTo>
                <a:lnTo>
                  <a:pt x="2122932" y="1511808"/>
                </a:lnTo>
                <a:lnTo>
                  <a:pt x="2132076" y="1502664"/>
                </a:lnTo>
                <a:lnTo>
                  <a:pt x="2142744" y="1502664"/>
                </a:lnTo>
                <a:lnTo>
                  <a:pt x="2142744" y="1511808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92"/>
          <p:cNvSpPr/>
          <p:nvPr/>
        </p:nvSpPr>
        <p:spPr>
          <a:xfrm>
            <a:off x="9992889" y="3287812"/>
            <a:ext cx="199644" cy="1996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93"/>
          <p:cNvSpPr/>
          <p:nvPr/>
        </p:nvSpPr>
        <p:spPr>
          <a:xfrm>
            <a:off x="2627666" y="3197119"/>
            <a:ext cx="937260" cy="786765"/>
          </a:xfrm>
          <a:custGeom>
            <a:avLst/>
            <a:gdLst/>
            <a:ahLst/>
            <a:cxnLst/>
            <a:rect l="l" t="t" r="r" b="b"/>
            <a:pathLst>
              <a:path w="937260" h="786764">
                <a:moveTo>
                  <a:pt x="932688" y="786384"/>
                </a:moveTo>
                <a:lnTo>
                  <a:pt x="4572" y="786384"/>
                </a:lnTo>
                <a:lnTo>
                  <a:pt x="0" y="781812"/>
                </a:lnTo>
                <a:lnTo>
                  <a:pt x="0" y="4572"/>
                </a:lnTo>
                <a:lnTo>
                  <a:pt x="4572" y="0"/>
                </a:lnTo>
                <a:lnTo>
                  <a:pt x="932688" y="0"/>
                </a:lnTo>
                <a:lnTo>
                  <a:pt x="937260" y="4572"/>
                </a:lnTo>
                <a:lnTo>
                  <a:pt x="937260" y="9144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2"/>
                </a:lnTo>
                <a:lnTo>
                  <a:pt x="18288" y="766572"/>
                </a:lnTo>
                <a:lnTo>
                  <a:pt x="9144" y="766572"/>
                </a:lnTo>
                <a:lnTo>
                  <a:pt x="18288" y="775716"/>
                </a:lnTo>
                <a:lnTo>
                  <a:pt x="937260" y="775716"/>
                </a:lnTo>
                <a:lnTo>
                  <a:pt x="937260" y="781812"/>
                </a:lnTo>
                <a:lnTo>
                  <a:pt x="932688" y="786384"/>
                </a:lnTo>
                <a:close/>
              </a:path>
              <a:path w="937260" h="786764">
                <a:moveTo>
                  <a:pt x="18288" y="19812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2"/>
                </a:lnTo>
                <a:close/>
              </a:path>
              <a:path w="937260" h="786764">
                <a:moveTo>
                  <a:pt x="917448" y="19812"/>
                </a:moveTo>
                <a:lnTo>
                  <a:pt x="18288" y="19812"/>
                </a:lnTo>
                <a:lnTo>
                  <a:pt x="18288" y="9144"/>
                </a:lnTo>
                <a:lnTo>
                  <a:pt x="917448" y="9144"/>
                </a:lnTo>
                <a:lnTo>
                  <a:pt x="917448" y="19812"/>
                </a:lnTo>
                <a:close/>
              </a:path>
              <a:path w="937260" h="786764">
                <a:moveTo>
                  <a:pt x="917448" y="775716"/>
                </a:moveTo>
                <a:lnTo>
                  <a:pt x="917448" y="9144"/>
                </a:lnTo>
                <a:lnTo>
                  <a:pt x="928116" y="19812"/>
                </a:lnTo>
                <a:lnTo>
                  <a:pt x="937260" y="19812"/>
                </a:lnTo>
                <a:lnTo>
                  <a:pt x="937260" y="766572"/>
                </a:lnTo>
                <a:lnTo>
                  <a:pt x="928116" y="766572"/>
                </a:lnTo>
                <a:lnTo>
                  <a:pt x="917448" y="775716"/>
                </a:lnTo>
                <a:close/>
              </a:path>
              <a:path w="937260" h="786764">
                <a:moveTo>
                  <a:pt x="937260" y="19812"/>
                </a:moveTo>
                <a:lnTo>
                  <a:pt x="928116" y="19812"/>
                </a:lnTo>
                <a:lnTo>
                  <a:pt x="917448" y="9144"/>
                </a:lnTo>
                <a:lnTo>
                  <a:pt x="937260" y="9144"/>
                </a:lnTo>
                <a:lnTo>
                  <a:pt x="937260" y="19812"/>
                </a:lnTo>
                <a:close/>
              </a:path>
              <a:path w="937260" h="786764">
                <a:moveTo>
                  <a:pt x="18288" y="775716"/>
                </a:moveTo>
                <a:lnTo>
                  <a:pt x="9144" y="766572"/>
                </a:lnTo>
                <a:lnTo>
                  <a:pt x="18288" y="766572"/>
                </a:lnTo>
                <a:lnTo>
                  <a:pt x="18288" y="775716"/>
                </a:lnTo>
                <a:close/>
              </a:path>
              <a:path w="937260" h="786764">
                <a:moveTo>
                  <a:pt x="917448" y="775716"/>
                </a:moveTo>
                <a:lnTo>
                  <a:pt x="18288" y="775716"/>
                </a:lnTo>
                <a:lnTo>
                  <a:pt x="18288" y="766572"/>
                </a:lnTo>
                <a:lnTo>
                  <a:pt x="917448" y="766572"/>
                </a:lnTo>
                <a:lnTo>
                  <a:pt x="917448" y="775716"/>
                </a:lnTo>
                <a:close/>
              </a:path>
              <a:path w="937260" h="786764">
                <a:moveTo>
                  <a:pt x="937260" y="775716"/>
                </a:moveTo>
                <a:lnTo>
                  <a:pt x="917448" y="775716"/>
                </a:lnTo>
                <a:lnTo>
                  <a:pt x="928116" y="766572"/>
                </a:lnTo>
                <a:lnTo>
                  <a:pt x="937260" y="766572"/>
                </a:lnTo>
                <a:lnTo>
                  <a:pt x="937260" y="775716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95"/>
          <p:cNvSpPr/>
          <p:nvPr/>
        </p:nvSpPr>
        <p:spPr>
          <a:xfrm>
            <a:off x="2627666" y="3197119"/>
            <a:ext cx="937260" cy="786765"/>
          </a:xfrm>
          <a:custGeom>
            <a:avLst/>
            <a:gdLst/>
            <a:ahLst/>
            <a:cxnLst/>
            <a:rect l="l" t="t" r="r" b="b"/>
            <a:pathLst>
              <a:path w="937260" h="786764">
                <a:moveTo>
                  <a:pt x="932688" y="786384"/>
                </a:moveTo>
                <a:lnTo>
                  <a:pt x="4572" y="786384"/>
                </a:lnTo>
                <a:lnTo>
                  <a:pt x="0" y="781812"/>
                </a:lnTo>
                <a:lnTo>
                  <a:pt x="0" y="4572"/>
                </a:lnTo>
                <a:lnTo>
                  <a:pt x="4572" y="0"/>
                </a:lnTo>
                <a:lnTo>
                  <a:pt x="932688" y="0"/>
                </a:lnTo>
                <a:lnTo>
                  <a:pt x="937260" y="4572"/>
                </a:lnTo>
                <a:lnTo>
                  <a:pt x="937260" y="9144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2"/>
                </a:lnTo>
                <a:lnTo>
                  <a:pt x="18288" y="766572"/>
                </a:lnTo>
                <a:lnTo>
                  <a:pt x="9144" y="766572"/>
                </a:lnTo>
                <a:lnTo>
                  <a:pt x="18288" y="775716"/>
                </a:lnTo>
                <a:lnTo>
                  <a:pt x="937260" y="775716"/>
                </a:lnTo>
                <a:lnTo>
                  <a:pt x="937260" y="781812"/>
                </a:lnTo>
                <a:lnTo>
                  <a:pt x="932688" y="786384"/>
                </a:lnTo>
                <a:close/>
              </a:path>
              <a:path w="937260" h="786764">
                <a:moveTo>
                  <a:pt x="18288" y="19812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2"/>
                </a:lnTo>
                <a:close/>
              </a:path>
              <a:path w="937260" h="786764">
                <a:moveTo>
                  <a:pt x="917448" y="19812"/>
                </a:moveTo>
                <a:lnTo>
                  <a:pt x="18288" y="19812"/>
                </a:lnTo>
                <a:lnTo>
                  <a:pt x="18288" y="9144"/>
                </a:lnTo>
                <a:lnTo>
                  <a:pt x="917448" y="9144"/>
                </a:lnTo>
                <a:lnTo>
                  <a:pt x="917448" y="19812"/>
                </a:lnTo>
                <a:close/>
              </a:path>
              <a:path w="937260" h="786764">
                <a:moveTo>
                  <a:pt x="917448" y="775716"/>
                </a:moveTo>
                <a:lnTo>
                  <a:pt x="917448" y="9144"/>
                </a:lnTo>
                <a:lnTo>
                  <a:pt x="928116" y="19812"/>
                </a:lnTo>
                <a:lnTo>
                  <a:pt x="937260" y="19812"/>
                </a:lnTo>
                <a:lnTo>
                  <a:pt x="937260" y="766572"/>
                </a:lnTo>
                <a:lnTo>
                  <a:pt x="928116" y="766572"/>
                </a:lnTo>
                <a:lnTo>
                  <a:pt x="917448" y="775716"/>
                </a:lnTo>
                <a:close/>
              </a:path>
              <a:path w="937260" h="786764">
                <a:moveTo>
                  <a:pt x="937260" y="19812"/>
                </a:moveTo>
                <a:lnTo>
                  <a:pt x="928116" y="19812"/>
                </a:lnTo>
                <a:lnTo>
                  <a:pt x="917448" y="9144"/>
                </a:lnTo>
                <a:lnTo>
                  <a:pt x="937260" y="9144"/>
                </a:lnTo>
                <a:lnTo>
                  <a:pt x="937260" y="19812"/>
                </a:lnTo>
                <a:close/>
              </a:path>
              <a:path w="937260" h="786764">
                <a:moveTo>
                  <a:pt x="18288" y="775716"/>
                </a:moveTo>
                <a:lnTo>
                  <a:pt x="9144" y="766572"/>
                </a:lnTo>
                <a:lnTo>
                  <a:pt x="18288" y="766572"/>
                </a:lnTo>
                <a:lnTo>
                  <a:pt x="18288" y="775716"/>
                </a:lnTo>
                <a:close/>
              </a:path>
              <a:path w="937260" h="786764">
                <a:moveTo>
                  <a:pt x="917448" y="775716"/>
                </a:moveTo>
                <a:lnTo>
                  <a:pt x="18288" y="775716"/>
                </a:lnTo>
                <a:lnTo>
                  <a:pt x="18288" y="766572"/>
                </a:lnTo>
                <a:lnTo>
                  <a:pt x="917448" y="766572"/>
                </a:lnTo>
                <a:lnTo>
                  <a:pt x="917448" y="775716"/>
                </a:lnTo>
                <a:close/>
              </a:path>
              <a:path w="937260" h="786764">
                <a:moveTo>
                  <a:pt x="937260" y="775716"/>
                </a:moveTo>
                <a:lnTo>
                  <a:pt x="917448" y="775716"/>
                </a:lnTo>
                <a:lnTo>
                  <a:pt x="928116" y="766572"/>
                </a:lnTo>
                <a:lnTo>
                  <a:pt x="937260" y="766572"/>
                </a:lnTo>
                <a:lnTo>
                  <a:pt x="937260" y="775716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96"/>
          <p:cNvSpPr/>
          <p:nvPr/>
        </p:nvSpPr>
        <p:spPr>
          <a:xfrm>
            <a:off x="2588043" y="3015763"/>
            <a:ext cx="198120" cy="1996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97"/>
          <p:cNvSpPr/>
          <p:nvPr/>
        </p:nvSpPr>
        <p:spPr>
          <a:xfrm>
            <a:off x="523022" y="3015763"/>
            <a:ext cx="198120" cy="1996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98"/>
          <p:cNvSpPr/>
          <p:nvPr/>
        </p:nvSpPr>
        <p:spPr>
          <a:xfrm>
            <a:off x="6856497" y="5939572"/>
            <a:ext cx="378460" cy="771525"/>
          </a:xfrm>
          <a:custGeom>
            <a:avLst/>
            <a:gdLst/>
            <a:ahLst/>
            <a:cxnLst/>
            <a:rect l="l" t="t" r="r" b="b"/>
            <a:pathLst>
              <a:path w="378460" h="771525">
                <a:moveTo>
                  <a:pt x="371856" y="771144"/>
                </a:moveTo>
                <a:lnTo>
                  <a:pt x="7620" y="771144"/>
                </a:lnTo>
                <a:lnTo>
                  <a:pt x="0" y="763524"/>
                </a:lnTo>
                <a:lnTo>
                  <a:pt x="0" y="6096"/>
                </a:lnTo>
                <a:lnTo>
                  <a:pt x="7620" y="0"/>
                </a:lnTo>
                <a:lnTo>
                  <a:pt x="371856" y="0"/>
                </a:lnTo>
                <a:lnTo>
                  <a:pt x="377952" y="6096"/>
                </a:lnTo>
                <a:lnTo>
                  <a:pt x="377952" y="763524"/>
                </a:lnTo>
                <a:lnTo>
                  <a:pt x="371856" y="77114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9"/>
          <p:cNvSpPr/>
          <p:nvPr/>
        </p:nvSpPr>
        <p:spPr>
          <a:xfrm>
            <a:off x="6851925" y="5935001"/>
            <a:ext cx="387350" cy="780415"/>
          </a:xfrm>
          <a:custGeom>
            <a:avLst/>
            <a:gdLst/>
            <a:ahLst/>
            <a:cxnLst/>
            <a:rect l="l" t="t" r="r" b="b"/>
            <a:pathLst>
              <a:path w="387350" h="780415">
                <a:moveTo>
                  <a:pt x="374904" y="1524"/>
                </a:moveTo>
                <a:lnTo>
                  <a:pt x="13716" y="1524"/>
                </a:lnTo>
                <a:lnTo>
                  <a:pt x="15240" y="0"/>
                </a:lnTo>
                <a:lnTo>
                  <a:pt x="371856" y="0"/>
                </a:lnTo>
                <a:lnTo>
                  <a:pt x="374904" y="1524"/>
                </a:lnTo>
                <a:close/>
              </a:path>
              <a:path w="387350" h="780415">
                <a:moveTo>
                  <a:pt x="10668" y="16764"/>
                </a:moveTo>
                <a:lnTo>
                  <a:pt x="10668" y="15240"/>
                </a:lnTo>
                <a:lnTo>
                  <a:pt x="1524" y="15240"/>
                </a:lnTo>
                <a:lnTo>
                  <a:pt x="1524" y="10668"/>
                </a:lnTo>
                <a:lnTo>
                  <a:pt x="3048" y="10668"/>
                </a:lnTo>
                <a:lnTo>
                  <a:pt x="6096" y="6096"/>
                </a:lnTo>
                <a:lnTo>
                  <a:pt x="6096" y="4572"/>
                </a:lnTo>
                <a:lnTo>
                  <a:pt x="7620" y="4572"/>
                </a:lnTo>
                <a:lnTo>
                  <a:pt x="12192" y="1524"/>
                </a:lnTo>
                <a:lnTo>
                  <a:pt x="376428" y="1524"/>
                </a:lnTo>
                <a:lnTo>
                  <a:pt x="381000" y="4572"/>
                </a:lnTo>
                <a:lnTo>
                  <a:pt x="382524" y="6096"/>
                </a:lnTo>
                <a:lnTo>
                  <a:pt x="384556" y="9144"/>
                </a:lnTo>
                <a:lnTo>
                  <a:pt x="16764" y="9144"/>
                </a:lnTo>
                <a:lnTo>
                  <a:pt x="12192" y="12192"/>
                </a:lnTo>
                <a:lnTo>
                  <a:pt x="13716" y="12192"/>
                </a:lnTo>
                <a:lnTo>
                  <a:pt x="10668" y="16764"/>
                </a:lnTo>
                <a:close/>
              </a:path>
              <a:path w="387350" h="780415">
                <a:moveTo>
                  <a:pt x="15240" y="10668"/>
                </a:moveTo>
                <a:lnTo>
                  <a:pt x="16764" y="9144"/>
                </a:lnTo>
                <a:lnTo>
                  <a:pt x="18288" y="9144"/>
                </a:lnTo>
                <a:lnTo>
                  <a:pt x="15240" y="10668"/>
                </a:lnTo>
                <a:close/>
              </a:path>
              <a:path w="387350" h="780415">
                <a:moveTo>
                  <a:pt x="371856" y="10668"/>
                </a:moveTo>
                <a:lnTo>
                  <a:pt x="368808" y="9144"/>
                </a:lnTo>
                <a:lnTo>
                  <a:pt x="370332" y="9144"/>
                </a:lnTo>
                <a:lnTo>
                  <a:pt x="371856" y="10668"/>
                </a:lnTo>
                <a:close/>
              </a:path>
              <a:path w="387350" h="780415">
                <a:moveTo>
                  <a:pt x="385572" y="768096"/>
                </a:moveTo>
                <a:lnTo>
                  <a:pt x="374904" y="768096"/>
                </a:lnTo>
                <a:lnTo>
                  <a:pt x="377952" y="763524"/>
                </a:lnTo>
                <a:lnTo>
                  <a:pt x="377952" y="16764"/>
                </a:lnTo>
                <a:lnTo>
                  <a:pt x="374904" y="12192"/>
                </a:lnTo>
                <a:lnTo>
                  <a:pt x="370332" y="9144"/>
                </a:lnTo>
                <a:lnTo>
                  <a:pt x="384556" y="9144"/>
                </a:lnTo>
                <a:lnTo>
                  <a:pt x="385572" y="10668"/>
                </a:lnTo>
                <a:lnTo>
                  <a:pt x="385572" y="12192"/>
                </a:lnTo>
                <a:lnTo>
                  <a:pt x="387096" y="15240"/>
                </a:lnTo>
                <a:lnTo>
                  <a:pt x="387096" y="765048"/>
                </a:lnTo>
                <a:lnTo>
                  <a:pt x="385572" y="768096"/>
                </a:lnTo>
                <a:close/>
              </a:path>
              <a:path w="387350" h="780415">
                <a:moveTo>
                  <a:pt x="376428" y="778764"/>
                </a:moveTo>
                <a:lnTo>
                  <a:pt x="12192" y="778764"/>
                </a:lnTo>
                <a:lnTo>
                  <a:pt x="7620" y="775716"/>
                </a:lnTo>
                <a:lnTo>
                  <a:pt x="6096" y="774192"/>
                </a:lnTo>
                <a:lnTo>
                  <a:pt x="3048" y="769620"/>
                </a:lnTo>
                <a:lnTo>
                  <a:pt x="1524" y="768096"/>
                </a:lnTo>
                <a:lnTo>
                  <a:pt x="1524" y="763524"/>
                </a:lnTo>
                <a:lnTo>
                  <a:pt x="0" y="763524"/>
                </a:lnTo>
                <a:lnTo>
                  <a:pt x="0" y="15240"/>
                </a:lnTo>
                <a:lnTo>
                  <a:pt x="10668" y="15240"/>
                </a:lnTo>
                <a:lnTo>
                  <a:pt x="10668" y="765048"/>
                </a:lnTo>
                <a:lnTo>
                  <a:pt x="11684" y="765048"/>
                </a:lnTo>
                <a:lnTo>
                  <a:pt x="12700" y="766572"/>
                </a:lnTo>
                <a:lnTo>
                  <a:pt x="12192" y="766572"/>
                </a:lnTo>
                <a:lnTo>
                  <a:pt x="13716" y="768096"/>
                </a:lnTo>
                <a:lnTo>
                  <a:pt x="14478" y="768096"/>
                </a:lnTo>
                <a:lnTo>
                  <a:pt x="16764" y="769620"/>
                </a:lnTo>
                <a:lnTo>
                  <a:pt x="15240" y="769620"/>
                </a:lnTo>
                <a:lnTo>
                  <a:pt x="18288" y="771144"/>
                </a:lnTo>
                <a:lnTo>
                  <a:pt x="384048" y="771144"/>
                </a:lnTo>
                <a:lnTo>
                  <a:pt x="382524" y="774192"/>
                </a:lnTo>
                <a:lnTo>
                  <a:pt x="381000" y="774192"/>
                </a:lnTo>
                <a:lnTo>
                  <a:pt x="381000" y="775716"/>
                </a:lnTo>
                <a:lnTo>
                  <a:pt x="376428" y="778764"/>
                </a:lnTo>
                <a:close/>
              </a:path>
              <a:path w="387350" h="780415">
                <a:moveTo>
                  <a:pt x="377952" y="18288"/>
                </a:moveTo>
                <a:lnTo>
                  <a:pt x="376428" y="15240"/>
                </a:lnTo>
                <a:lnTo>
                  <a:pt x="377952" y="16764"/>
                </a:lnTo>
                <a:lnTo>
                  <a:pt x="377952" y="18288"/>
                </a:lnTo>
                <a:close/>
              </a:path>
              <a:path w="387350" h="780415">
                <a:moveTo>
                  <a:pt x="376428" y="765048"/>
                </a:moveTo>
                <a:lnTo>
                  <a:pt x="377952" y="762000"/>
                </a:lnTo>
                <a:lnTo>
                  <a:pt x="377952" y="763524"/>
                </a:lnTo>
                <a:lnTo>
                  <a:pt x="376428" y="765048"/>
                </a:lnTo>
                <a:close/>
              </a:path>
              <a:path w="387350" h="780415">
                <a:moveTo>
                  <a:pt x="11684" y="765048"/>
                </a:moveTo>
                <a:lnTo>
                  <a:pt x="10668" y="765048"/>
                </a:lnTo>
                <a:lnTo>
                  <a:pt x="10668" y="763524"/>
                </a:lnTo>
                <a:lnTo>
                  <a:pt x="11684" y="765048"/>
                </a:lnTo>
                <a:close/>
              </a:path>
              <a:path w="387350" h="780415">
                <a:moveTo>
                  <a:pt x="13716" y="768096"/>
                </a:moveTo>
                <a:lnTo>
                  <a:pt x="12192" y="766572"/>
                </a:lnTo>
                <a:lnTo>
                  <a:pt x="13106" y="767181"/>
                </a:lnTo>
                <a:lnTo>
                  <a:pt x="13716" y="768096"/>
                </a:lnTo>
                <a:close/>
              </a:path>
              <a:path w="387350" h="780415">
                <a:moveTo>
                  <a:pt x="13106" y="767181"/>
                </a:moveTo>
                <a:lnTo>
                  <a:pt x="12192" y="766572"/>
                </a:lnTo>
                <a:lnTo>
                  <a:pt x="12700" y="766572"/>
                </a:lnTo>
                <a:lnTo>
                  <a:pt x="13106" y="767181"/>
                </a:lnTo>
                <a:close/>
              </a:path>
              <a:path w="387350" h="780415">
                <a:moveTo>
                  <a:pt x="384048" y="771144"/>
                </a:moveTo>
                <a:lnTo>
                  <a:pt x="368808" y="771144"/>
                </a:lnTo>
                <a:lnTo>
                  <a:pt x="371856" y="769620"/>
                </a:lnTo>
                <a:lnTo>
                  <a:pt x="370332" y="769620"/>
                </a:lnTo>
                <a:lnTo>
                  <a:pt x="374904" y="766572"/>
                </a:lnTo>
                <a:lnTo>
                  <a:pt x="374904" y="768096"/>
                </a:lnTo>
                <a:lnTo>
                  <a:pt x="385572" y="768096"/>
                </a:lnTo>
                <a:lnTo>
                  <a:pt x="384048" y="771144"/>
                </a:lnTo>
                <a:close/>
              </a:path>
              <a:path w="387350" h="780415">
                <a:moveTo>
                  <a:pt x="14478" y="768096"/>
                </a:moveTo>
                <a:lnTo>
                  <a:pt x="13716" y="768096"/>
                </a:lnTo>
                <a:lnTo>
                  <a:pt x="13106" y="767181"/>
                </a:lnTo>
                <a:lnTo>
                  <a:pt x="14478" y="768096"/>
                </a:lnTo>
                <a:close/>
              </a:path>
              <a:path w="387350" h="780415">
                <a:moveTo>
                  <a:pt x="19812" y="771144"/>
                </a:moveTo>
                <a:lnTo>
                  <a:pt x="18288" y="771144"/>
                </a:lnTo>
                <a:lnTo>
                  <a:pt x="18288" y="769620"/>
                </a:lnTo>
                <a:lnTo>
                  <a:pt x="19812" y="771144"/>
                </a:lnTo>
                <a:close/>
              </a:path>
              <a:path w="387350" h="780415">
                <a:moveTo>
                  <a:pt x="368808" y="771144"/>
                </a:moveTo>
                <a:lnTo>
                  <a:pt x="367284" y="771144"/>
                </a:lnTo>
                <a:lnTo>
                  <a:pt x="370332" y="769620"/>
                </a:lnTo>
                <a:lnTo>
                  <a:pt x="368808" y="771144"/>
                </a:lnTo>
                <a:close/>
              </a:path>
              <a:path w="387350" h="780415">
                <a:moveTo>
                  <a:pt x="371856" y="780288"/>
                </a:moveTo>
                <a:lnTo>
                  <a:pt x="15240" y="780288"/>
                </a:lnTo>
                <a:lnTo>
                  <a:pt x="13716" y="778764"/>
                </a:lnTo>
                <a:lnTo>
                  <a:pt x="374904" y="778764"/>
                </a:lnTo>
                <a:lnTo>
                  <a:pt x="371856" y="78028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205"/>
          <p:cNvSpPr/>
          <p:nvPr/>
        </p:nvSpPr>
        <p:spPr>
          <a:xfrm>
            <a:off x="7007373" y="5270536"/>
            <a:ext cx="218440" cy="669290"/>
          </a:xfrm>
          <a:custGeom>
            <a:avLst/>
            <a:gdLst/>
            <a:ahLst/>
            <a:cxnLst/>
            <a:rect l="l" t="t" r="r" b="b"/>
            <a:pathLst>
              <a:path w="218439" h="669289">
                <a:moveTo>
                  <a:pt x="173736" y="77724"/>
                </a:moveTo>
                <a:lnTo>
                  <a:pt x="141732" y="77724"/>
                </a:lnTo>
                <a:lnTo>
                  <a:pt x="179832" y="0"/>
                </a:lnTo>
                <a:lnTo>
                  <a:pt x="211208" y="64008"/>
                </a:lnTo>
                <a:lnTo>
                  <a:pt x="173736" y="64008"/>
                </a:lnTo>
                <a:lnTo>
                  <a:pt x="173736" y="77724"/>
                </a:lnTo>
                <a:close/>
              </a:path>
              <a:path w="218439" h="669289">
                <a:moveTo>
                  <a:pt x="173736" y="333756"/>
                </a:moveTo>
                <a:lnTo>
                  <a:pt x="173736" y="64008"/>
                </a:lnTo>
                <a:lnTo>
                  <a:pt x="185928" y="64008"/>
                </a:lnTo>
                <a:lnTo>
                  <a:pt x="185928" y="327660"/>
                </a:lnTo>
                <a:lnTo>
                  <a:pt x="179832" y="327660"/>
                </a:lnTo>
                <a:lnTo>
                  <a:pt x="173736" y="333756"/>
                </a:lnTo>
                <a:close/>
              </a:path>
              <a:path w="218439" h="669289">
                <a:moveTo>
                  <a:pt x="217932" y="77724"/>
                </a:moveTo>
                <a:lnTo>
                  <a:pt x="185928" y="77724"/>
                </a:lnTo>
                <a:lnTo>
                  <a:pt x="185928" y="64008"/>
                </a:lnTo>
                <a:lnTo>
                  <a:pt x="211208" y="64008"/>
                </a:lnTo>
                <a:lnTo>
                  <a:pt x="217932" y="77724"/>
                </a:lnTo>
                <a:close/>
              </a:path>
              <a:path w="218439" h="669289">
                <a:moveTo>
                  <a:pt x="44196" y="605028"/>
                </a:moveTo>
                <a:lnTo>
                  <a:pt x="32004" y="605028"/>
                </a:lnTo>
                <a:lnTo>
                  <a:pt x="32004" y="330708"/>
                </a:lnTo>
                <a:lnTo>
                  <a:pt x="35052" y="327660"/>
                </a:lnTo>
                <a:lnTo>
                  <a:pt x="173736" y="327660"/>
                </a:lnTo>
                <a:lnTo>
                  <a:pt x="173736" y="333756"/>
                </a:lnTo>
                <a:lnTo>
                  <a:pt x="44196" y="333756"/>
                </a:lnTo>
                <a:lnTo>
                  <a:pt x="38100" y="341376"/>
                </a:lnTo>
                <a:lnTo>
                  <a:pt x="44196" y="341376"/>
                </a:lnTo>
                <a:lnTo>
                  <a:pt x="44196" y="605028"/>
                </a:lnTo>
                <a:close/>
              </a:path>
              <a:path w="218439" h="669289">
                <a:moveTo>
                  <a:pt x="182880" y="341376"/>
                </a:moveTo>
                <a:lnTo>
                  <a:pt x="44196" y="341376"/>
                </a:lnTo>
                <a:lnTo>
                  <a:pt x="44196" y="333756"/>
                </a:lnTo>
                <a:lnTo>
                  <a:pt x="173736" y="333756"/>
                </a:lnTo>
                <a:lnTo>
                  <a:pt x="179832" y="327660"/>
                </a:lnTo>
                <a:lnTo>
                  <a:pt x="185928" y="327660"/>
                </a:lnTo>
                <a:lnTo>
                  <a:pt x="185928" y="338328"/>
                </a:lnTo>
                <a:lnTo>
                  <a:pt x="182880" y="341376"/>
                </a:lnTo>
                <a:close/>
              </a:path>
              <a:path w="218439" h="669289">
                <a:moveTo>
                  <a:pt x="44196" y="341376"/>
                </a:moveTo>
                <a:lnTo>
                  <a:pt x="38100" y="341376"/>
                </a:lnTo>
                <a:lnTo>
                  <a:pt x="44196" y="333756"/>
                </a:lnTo>
                <a:lnTo>
                  <a:pt x="44196" y="341376"/>
                </a:lnTo>
                <a:close/>
              </a:path>
              <a:path w="218439" h="669289">
                <a:moveTo>
                  <a:pt x="38100" y="669036"/>
                </a:moveTo>
                <a:lnTo>
                  <a:pt x="0" y="591312"/>
                </a:lnTo>
                <a:lnTo>
                  <a:pt x="32004" y="591312"/>
                </a:lnTo>
                <a:lnTo>
                  <a:pt x="32004" y="605028"/>
                </a:lnTo>
                <a:lnTo>
                  <a:pt x="70731" y="605028"/>
                </a:lnTo>
                <a:lnTo>
                  <a:pt x="38100" y="669036"/>
                </a:lnTo>
                <a:close/>
              </a:path>
              <a:path w="218439" h="669289">
                <a:moveTo>
                  <a:pt x="70731" y="605028"/>
                </a:moveTo>
                <a:lnTo>
                  <a:pt x="44196" y="605028"/>
                </a:lnTo>
                <a:lnTo>
                  <a:pt x="44196" y="591312"/>
                </a:lnTo>
                <a:lnTo>
                  <a:pt x="77724" y="591312"/>
                </a:lnTo>
                <a:lnTo>
                  <a:pt x="70731" y="605028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207"/>
          <p:cNvSpPr/>
          <p:nvPr/>
        </p:nvSpPr>
        <p:spPr>
          <a:xfrm>
            <a:off x="620559" y="4426987"/>
            <a:ext cx="579120" cy="288290"/>
          </a:xfrm>
          <a:custGeom>
            <a:avLst/>
            <a:gdLst/>
            <a:ahLst/>
            <a:cxnLst/>
            <a:rect l="l" t="t" r="r" b="b"/>
            <a:pathLst>
              <a:path w="579119" h="288289">
                <a:moveTo>
                  <a:pt x="579120" y="288036"/>
                </a:moveTo>
                <a:lnTo>
                  <a:pt x="0" y="288036"/>
                </a:lnTo>
                <a:lnTo>
                  <a:pt x="0" y="0"/>
                </a:lnTo>
                <a:lnTo>
                  <a:pt x="579120" y="0"/>
                </a:lnTo>
                <a:lnTo>
                  <a:pt x="57912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78892"/>
                </a:lnTo>
                <a:lnTo>
                  <a:pt x="4572" y="278892"/>
                </a:lnTo>
                <a:lnTo>
                  <a:pt x="9144" y="283464"/>
                </a:lnTo>
                <a:lnTo>
                  <a:pt x="579120" y="283464"/>
                </a:lnTo>
                <a:lnTo>
                  <a:pt x="579120" y="288036"/>
                </a:lnTo>
                <a:close/>
              </a:path>
              <a:path w="579119" h="28828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79119" h="288289">
                <a:moveTo>
                  <a:pt x="569976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569976" y="4572"/>
                </a:lnTo>
                <a:lnTo>
                  <a:pt x="569976" y="9144"/>
                </a:lnTo>
                <a:close/>
              </a:path>
              <a:path w="579119" h="288289">
                <a:moveTo>
                  <a:pt x="569976" y="283464"/>
                </a:moveTo>
                <a:lnTo>
                  <a:pt x="569976" y="4572"/>
                </a:lnTo>
                <a:lnTo>
                  <a:pt x="574548" y="9144"/>
                </a:lnTo>
                <a:lnTo>
                  <a:pt x="579120" y="9144"/>
                </a:lnTo>
                <a:lnTo>
                  <a:pt x="579120" y="278892"/>
                </a:lnTo>
                <a:lnTo>
                  <a:pt x="574548" y="278892"/>
                </a:lnTo>
                <a:lnTo>
                  <a:pt x="569976" y="283464"/>
                </a:lnTo>
                <a:close/>
              </a:path>
              <a:path w="579119" h="288289">
                <a:moveTo>
                  <a:pt x="579120" y="9144"/>
                </a:moveTo>
                <a:lnTo>
                  <a:pt x="574548" y="9144"/>
                </a:lnTo>
                <a:lnTo>
                  <a:pt x="569976" y="4572"/>
                </a:lnTo>
                <a:lnTo>
                  <a:pt x="579120" y="4572"/>
                </a:lnTo>
                <a:lnTo>
                  <a:pt x="579120" y="9144"/>
                </a:lnTo>
                <a:close/>
              </a:path>
              <a:path w="579119" h="288289">
                <a:moveTo>
                  <a:pt x="9144" y="283464"/>
                </a:moveTo>
                <a:lnTo>
                  <a:pt x="4572" y="278892"/>
                </a:lnTo>
                <a:lnTo>
                  <a:pt x="9144" y="278892"/>
                </a:lnTo>
                <a:lnTo>
                  <a:pt x="9144" y="283464"/>
                </a:lnTo>
                <a:close/>
              </a:path>
              <a:path w="579119" h="288289">
                <a:moveTo>
                  <a:pt x="569976" y="283464"/>
                </a:moveTo>
                <a:lnTo>
                  <a:pt x="9144" y="283464"/>
                </a:lnTo>
                <a:lnTo>
                  <a:pt x="9144" y="278892"/>
                </a:lnTo>
                <a:lnTo>
                  <a:pt x="569976" y="278892"/>
                </a:lnTo>
                <a:lnTo>
                  <a:pt x="569976" y="283464"/>
                </a:lnTo>
                <a:close/>
              </a:path>
              <a:path w="579119" h="288289">
                <a:moveTo>
                  <a:pt x="579120" y="283464"/>
                </a:moveTo>
                <a:lnTo>
                  <a:pt x="569976" y="283464"/>
                </a:lnTo>
                <a:lnTo>
                  <a:pt x="574548" y="278892"/>
                </a:lnTo>
                <a:lnTo>
                  <a:pt x="579120" y="278892"/>
                </a:lnTo>
                <a:lnTo>
                  <a:pt x="579120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208"/>
          <p:cNvSpPr/>
          <p:nvPr/>
        </p:nvSpPr>
        <p:spPr>
          <a:xfrm>
            <a:off x="1216443" y="4426987"/>
            <a:ext cx="579120" cy="288290"/>
          </a:xfrm>
          <a:custGeom>
            <a:avLst/>
            <a:gdLst/>
            <a:ahLst/>
            <a:cxnLst/>
            <a:rect l="l" t="t" r="r" b="b"/>
            <a:pathLst>
              <a:path w="579119" h="288289">
                <a:moveTo>
                  <a:pt x="579120" y="288036"/>
                </a:moveTo>
                <a:lnTo>
                  <a:pt x="0" y="288036"/>
                </a:lnTo>
                <a:lnTo>
                  <a:pt x="0" y="0"/>
                </a:lnTo>
                <a:lnTo>
                  <a:pt x="579120" y="0"/>
                </a:lnTo>
                <a:lnTo>
                  <a:pt x="57912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78892"/>
                </a:lnTo>
                <a:lnTo>
                  <a:pt x="4572" y="278892"/>
                </a:lnTo>
                <a:lnTo>
                  <a:pt x="9144" y="283464"/>
                </a:lnTo>
                <a:lnTo>
                  <a:pt x="579120" y="283464"/>
                </a:lnTo>
                <a:lnTo>
                  <a:pt x="579120" y="288036"/>
                </a:lnTo>
                <a:close/>
              </a:path>
              <a:path w="579119" h="28828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79119" h="288289">
                <a:moveTo>
                  <a:pt x="569976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569976" y="4572"/>
                </a:lnTo>
                <a:lnTo>
                  <a:pt x="569976" y="9144"/>
                </a:lnTo>
                <a:close/>
              </a:path>
              <a:path w="579119" h="288289">
                <a:moveTo>
                  <a:pt x="569976" y="283464"/>
                </a:moveTo>
                <a:lnTo>
                  <a:pt x="569976" y="4572"/>
                </a:lnTo>
                <a:lnTo>
                  <a:pt x="574548" y="9144"/>
                </a:lnTo>
                <a:lnTo>
                  <a:pt x="579120" y="9144"/>
                </a:lnTo>
                <a:lnTo>
                  <a:pt x="579120" y="278892"/>
                </a:lnTo>
                <a:lnTo>
                  <a:pt x="574548" y="278892"/>
                </a:lnTo>
                <a:lnTo>
                  <a:pt x="569976" y="283464"/>
                </a:lnTo>
                <a:close/>
              </a:path>
              <a:path w="579119" h="288289">
                <a:moveTo>
                  <a:pt x="579120" y="9144"/>
                </a:moveTo>
                <a:lnTo>
                  <a:pt x="574548" y="9144"/>
                </a:lnTo>
                <a:lnTo>
                  <a:pt x="569976" y="4572"/>
                </a:lnTo>
                <a:lnTo>
                  <a:pt x="579120" y="4572"/>
                </a:lnTo>
                <a:lnTo>
                  <a:pt x="579120" y="9144"/>
                </a:lnTo>
                <a:close/>
              </a:path>
              <a:path w="579119" h="288289">
                <a:moveTo>
                  <a:pt x="9144" y="283464"/>
                </a:moveTo>
                <a:lnTo>
                  <a:pt x="4572" y="278892"/>
                </a:lnTo>
                <a:lnTo>
                  <a:pt x="9144" y="278892"/>
                </a:lnTo>
                <a:lnTo>
                  <a:pt x="9144" y="283464"/>
                </a:lnTo>
                <a:close/>
              </a:path>
              <a:path w="579119" h="288289">
                <a:moveTo>
                  <a:pt x="569976" y="283464"/>
                </a:moveTo>
                <a:lnTo>
                  <a:pt x="9144" y="283464"/>
                </a:lnTo>
                <a:lnTo>
                  <a:pt x="9144" y="278892"/>
                </a:lnTo>
                <a:lnTo>
                  <a:pt x="569976" y="278892"/>
                </a:lnTo>
                <a:lnTo>
                  <a:pt x="569976" y="283464"/>
                </a:lnTo>
                <a:close/>
              </a:path>
              <a:path w="579119" h="288289">
                <a:moveTo>
                  <a:pt x="579120" y="283464"/>
                </a:moveTo>
                <a:lnTo>
                  <a:pt x="569976" y="283464"/>
                </a:lnTo>
                <a:lnTo>
                  <a:pt x="574548" y="278892"/>
                </a:lnTo>
                <a:lnTo>
                  <a:pt x="579120" y="278892"/>
                </a:lnTo>
                <a:lnTo>
                  <a:pt x="579120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209"/>
          <p:cNvSpPr/>
          <p:nvPr/>
        </p:nvSpPr>
        <p:spPr>
          <a:xfrm>
            <a:off x="1812326" y="4426987"/>
            <a:ext cx="579120" cy="288290"/>
          </a:xfrm>
          <a:custGeom>
            <a:avLst/>
            <a:gdLst/>
            <a:ahLst/>
            <a:cxnLst/>
            <a:rect l="l" t="t" r="r" b="b"/>
            <a:pathLst>
              <a:path w="579120" h="288289">
                <a:moveTo>
                  <a:pt x="579120" y="288036"/>
                </a:moveTo>
                <a:lnTo>
                  <a:pt x="0" y="288036"/>
                </a:lnTo>
                <a:lnTo>
                  <a:pt x="0" y="0"/>
                </a:lnTo>
                <a:lnTo>
                  <a:pt x="579120" y="0"/>
                </a:lnTo>
                <a:lnTo>
                  <a:pt x="57912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78892"/>
                </a:lnTo>
                <a:lnTo>
                  <a:pt x="4572" y="278892"/>
                </a:lnTo>
                <a:lnTo>
                  <a:pt x="9144" y="283464"/>
                </a:lnTo>
                <a:lnTo>
                  <a:pt x="579120" y="283464"/>
                </a:lnTo>
                <a:lnTo>
                  <a:pt x="579120" y="288036"/>
                </a:lnTo>
                <a:close/>
              </a:path>
              <a:path w="579120" h="28828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79120" h="288289">
                <a:moveTo>
                  <a:pt x="569976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569976" y="4572"/>
                </a:lnTo>
                <a:lnTo>
                  <a:pt x="569976" y="9144"/>
                </a:lnTo>
                <a:close/>
              </a:path>
              <a:path w="579120" h="288289">
                <a:moveTo>
                  <a:pt x="569976" y="283464"/>
                </a:moveTo>
                <a:lnTo>
                  <a:pt x="569976" y="4572"/>
                </a:lnTo>
                <a:lnTo>
                  <a:pt x="574548" y="9144"/>
                </a:lnTo>
                <a:lnTo>
                  <a:pt x="579120" y="9144"/>
                </a:lnTo>
                <a:lnTo>
                  <a:pt x="579120" y="278892"/>
                </a:lnTo>
                <a:lnTo>
                  <a:pt x="574548" y="278892"/>
                </a:lnTo>
                <a:lnTo>
                  <a:pt x="569976" y="283464"/>
                </a:lnTo>
                <a:close/>
              </a:path>
              <a:path w="579120" h="288289">
                <a:moveTo>
                  <a:pt x="579120" y="9144"/>
                </a:moveTo>
                <a:lnTo>
                  <a:pt x="574548" y="9144"/>
                </a:lnTo>
                <a:lnTo>
                  <a:pt x="569976" y="4572"/>
                </a:lnTo>
                <a:lnTo>
                  <a:pt x="579120" y="4572"/>
                </a:lnTo>
                <a:lnTo>
                  <a:pt x="579120" y="9144"/>
                </a:lnTo>
                <a:close/>
              </a:path>
              <a:path w="579120" h="288289">
                <a:moveTo>
                  <a:pt x="9144" y="283464"/>
                </a:moveTo>
                <a:lnTo>
                  <a:pt x="4572" y="278892"/>
                </a:lnTo>
                <a:lnTo>
                  <a:pt x="9144" y="278892"/>
                </a:lnTo>
                <a:lnTo>
                  <a:pt x="9144" y="283464"/>
                </a:lnTo>
                <a:close/>
              </a:path>
              <a:path w="579120" h="288289">
                <a:moveTo>
                  <a:pt x="569976" y="283464"/>
                </a:moveTo>
                <a:lnTo>
                  <a:pt x="9144" y="283464"/>
                </a:lnTo>
                <a:lnTo>
                  <a:pt x="9144" y="278892"/>
                </a:lnTo>
                <a:lnTo>
                  <a:pt x="569976" y="278892"/>
                </a:lnTo>
                <a:lnTo>
                  <a:pt x="569976" y="283464"/>
                </a:lnTo>
                <a:close/>
              </a:path>
              <a:path w="579120" h="288289">
                <a:moveTo>
                  <a:pt x="579120" y="283464"/>
                </a:moveTo>
                <a:lnTo>
                  <a:pt x="569976" y="283464"/>
                </a:lnTo>
                <a:lnTo>
                  <a:pt x="574548" y="278892"/>
                </a:lnTo>
                <a:lnTo>
                  <a:pt x="579120" y="278892"/>
                </a:lnTo>
                <a:lnTo>
                  <a:pt x="579120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210"/>
          <p:cNvSpPr/>
          <p:nvPr/>
        </p:nvSpPr>
        <p:spPr>
          <a:xfrm>
            <a:off x="2406687" y="4426987"/>
            <a:ext cx="581025" cy="288290"/>
          </a:xfrm>
          <a:custGeom>
            <a:avLst/>
            <a:gdLst/>
            <a:ahLst/>
            <a:cxnLst/>
            <a:rect l="l" t="t" r="r" b="b"/>
            <a:pathLst>
              <a:path w="581025" h="288289">
                <a:moveTo>
                  <a:pt x="580644" y="288036"/>
                </a:moveTo>
                <a:lnTo>
                  <a:pt x="0" y="288036"/>
                </a:lnTo>
                <a:lnTo>
                  <a:pt x="0" y="0"/>
                </a:lnTo>
                <a:lnTo>
                  <a:pt x="580644" y="0"/>
                </a:lnTo>
                <a:lnTo>
                  <a:pt x="580644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278892"/>
                </a:lnTo>
                <a:lnTo>
                  <a:pt x="6096" y="278892"/>
                </a:lnTo>
                <a:lnTo>
                  <a:pt x="10668" y="283464"/>
                </a:lnTo>
                <a:lnTo>
                  <a:pt x="580644" y="283464"/>
                </a:lnTo>
                <a:lnTo>
                  <a:pt x="580644" y="288036"/>
                </a:lnTo>
                <a:close/>
              </a:path>
              <a:path w="581025" h="288289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581025" h="288289">
                <a:moveTo>
                  <a:pt x="571500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571500" y="4572"/>
                </a:lnTo>
                <a:lnTo>
                  <a:pt x="571500" y="9144"/>
                </a:lnTo>
                <a:close/>
              </a:path>
              <a:path w="581025" h="288289">
                <a:moveTo>
                  <a:pt x="571500" y="283464"/>
                </a:moveTo>
                <a:lnTo>
                  <a:pt x="571500" y="4572"/>
                </a:lnTo>
                <a:lnTo>
                  <a:pt x="576072" y="9144"/>
                </a:lnTo>
                <a:lnTo>
                  <a:pt x="580644" y="9144"/>
                </a:lnTo>
                <a:lnTo>
                  <a:pt x="580644" y="278892"/>
                </a:lnTo>
                <a:lnTo>
                  <a:pt x="576072" y="278892"/>
                </a:lnTo>
                <a:lnTo>
                  <a:pt x="571500" y="283464"/>
                </a:lnTo>
                <a:close/>
              </a:path>
              <a:path w="581025" h="288289">
                <a:moveTo>
                  <a:pt x="580644" y="9144"/>
                </a:moveTo>
                <a:lnTo>
                  <a:pt x="576072" y="9144"/>
                </a:lnTo>
                <a:lnTo>
                  <a:pt x="571500" y="4572"/>
                </a:lnTo>
                <a:lnTo>
                  <a:pt x="580644" y="4572"/>
                </a:lnTo>
                <a:lnTo>
                  <a:pt x="580644" y="9144"/>
                </a:lnTo>
                <a:close/>
              </a:path>
              <a:path w="581025" h="288289">
                <a:moveTo>
                  <a:pt x="10668" y="283464"/>
                </a:moveTo>
                <a:lnTo>
                  <a:pt x="6096" y="278892"/>
                </a:lnTo>
                <a:lnTo>
                  <a:pt x="10668" y="278892"/>
                </a:lnTo>
                <a:lnTo>
                  <a:pt x="10668" y="283464"/>
                </a:lnTo>
                <a:close/>
              </a:path>
              <a:path w="581025" h="288289">
                <a:moveTo>
                  <a:pt x="571500" y="283464"/>
                </a:moveTo>
                <a:lnTo>
                  <a:pt x="10668" y="283464"/>
                </a:lnTo>
                <a:lnTo>
                  <a:pt x="10668" y="278892"/>
                </a:lnTo>
                <a:lnTo>
                  <a:pt x="571500" y="278892"/>
                </a:lnTo>
                <a:lnTo>
                  <a:pt x="571500" y="283464"/>
                </a:lnTo>
                <a:close/>
              </a:path>
              <a:path w="581025" h="288289">
                <a:moveTo>
                  <a:pt x="580644" y="283464"/>
                </a:moveTo>
                <a:lnTo>
                  <a:pt x="571500" y="283464"/>
                </a:lnTo>
                <a:lnTo>
                  <a:pt x="576072" y="278892"/>
                </a:lnTo>
                <a:lnTo>
                  <a:pt x="580644" y="278892"/>
                </a:lnTo>
                <a:lnTo>
                  <a:pt x="580644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211"/>
          <p:cNvSpPr/>
          <p:nvPr/>
        </p:nvSpPr>
        <p:spPr>
          <a:xfrm>
            <a:off x="3002571" y="4426987"/>
            <a:ext cx="581025" cy="288290"/>
          </a:xfrm>
          <a:custGeom>
            <a:avLst/>
            <a:gdLst/>
            <a:ahLst/>
            <a:cxnLst/>
            <a:rect l="l" t="t" r="r" b="b"/>
            <a:pathLst>
              <a:path w="581025" h="288289">
                <a:moveTo>
                  <a:pt x="580644" y="288036"/>
                </a:moveTo>
                <a:lnTo>
                  <a:pt x="0" y="288036"/>
                </a:lnTo>
                <a:lnTo>
                  <a:pt x="0" y="0"/>
                </a:lnTo>
                <a:lnTo>
                  <a:pt x="580644" y="0"/>
                </a:lnTo>
                <a:lnTo>
                  <a:pt x="580644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278892"/>
                </a:lnTo>
                <a:lnTo>
                  <a:pt x="6096" y="278892"/>
                </a:lnTo>
                <a:lnTo>
                  <a:pt x="10668" y="283464"/>
                </a:lnTo>
                <a:lnTo>
                  <a:pt x="580644" y="283464"/>
                </a:lnTo>
                <a:lnTo>
                  <a:pt x="580644" y="288036"/>
                </a:lnTo>
                <a:close/>
              </a:path>
              <a:path w="581025" h="288289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581025" h="288289">
                <a:moveTo>
                  <a:pt x="569976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569976" y="4572"/>
                </a:lnTo>
                <a:lnTo>
                  <a:pt x="569976" y="9144"/>
                </a:lnTo>
                <a:close/>
              </a:path>
              <a:path w="581025" h="288289">
                <a:moveTo>
                  <a:pt x="569976" y="283464"/>
                </a:moveTo>
                <a:lnTo>
                  <a:pt x="569976" y="4572"/>
                </a:lnTo>
                <a:lnTo>
                  <a:pt x="576072" y="9144"/>
                </a:lnTo>
                <a:lnTo>
                  <a:pt x="580644" y="9144"/>
                </a:lnTo>
                <a:lnTo>
                  <a:pt x="580644" y="278892"/>
                </a:lnTo>
                <a:lnTo>
                  <a:pt x="576072" y="278892"/>
                </a:lnTo>
                <a:lnTo>
                  <a:pt x="569976" y="283464"/>
                </a:lnTo>
                <a:close/>
              </a:path>
              <a:path w="581025" h="288289">
                <a:moveTo>
                  <a:pt x="580644" y="9144"/>
                </a:moveTo>
                <a:lnTo>
                  <a:pt x="576072" y="9144"/>
                </a:lnTo>
                <a:lnTo>
                  <a:pt x="569976" y="4572"/>
                </a:lnTo>
                <a:lnTo>
                  <a:pt x="580644" y="4572"/>
                </a:lnTo>
                <a:lnTo>
                  <a:pt x="580644" y="9144"/>
                </a:lnTo>
                <a:close/>
              </a:path>
              <a:path w="581025" h="288289">
                <a:moveTo>
                  <a:pt x="10668" y="283464"/>
                </a:moveTo>
                <a:lnTo>
                  <a:pt x="6096" y="278892"/>
                </a:lnTo>
                <a:lnTo>
                  <a:pt x="10668" y="278892"/>
                </a:lnTo>
                <a:lnTo>
                  <a:pt x="10668" y="283464"/>
                </a:lnTo>
                <a:close/>
              </a:path>
              <a:path w="581025" h="288289">
                <a:moveTo>
                  <a:pt x="569976" y="283464"/>
                </a:moveTo>
                <a:lnTo>
                  <a:pt x="10668" y="283464"/>
                </a:lnTo>
                <a:lnTo>
                  <a:pt x="10668" y="278892"/>
                </a:lnTo>
                <a:lnTo>
                  <a:pt x="569976" y="278892"/>
                </a:lnTo>
                <a:lnTo>
                  <a:pt x="569976" y="283464"/>
                </a:lnTo>
                <a:close/>
              </a:path>
              <a:path w="581025" h="288289">
                <a:moveTo>
                  <a:pt x="580644" y="283464"/>
                </a:moveTo>
                <a:lnTo>
                  <a:pt x="569976" y="283464"/>
                </a:lnTo>
                <a:lnTo>
                  <a:pt x="576072" y="278892"/>
                </a:lnTo>
                <a:lnTo>
                  <a:pt x="580644" y="278892"/>
                </a:lnTo>
                <a:lnTo>
                  <a:pt x="580644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212"/>
          <p:cNvSpPr/>
          <p:nvPr/>
        </p:nvSpPr>
        <p:spPr>
          <a:xfrm>
            <a:off x="611415" y="4417843"/>
            <a:ext cx="3007360" cy="315595"/>
          </a:xfrm>
          <a:custGeom>
            <a:avLst/>
            <a:gdLst/>
            <a:ahLst/>
            <a:cxnLst/>
            <a:rect l="l" t="t" r="r" b="b"/>
            <a:pathLst>
              <a:path w="3007360" h="315595">
                <a:moveTo>
                  <a:pt x="3002280" y="315468"/>
                </a:moveTo>
                <a:lnTo>
                  <a:pt x="4572" y="315468"/>
                </a:lnTo>
                <a:lnTo>
                  <a:pt x="0" y="310896"/>
                </a:lnTo>
                <a:lnTo>
                  <a:pt x="0" y="4572"/>
                </a:lnTo>
                <a:lnTo>
                  <a:pt x="4572" y="0"/>
                </a:lnTo>
                <a:lnTo>
                  <a:pt x="3002280" y="0"/>
                </a:lnTo>
                <a:lnTo>
                  <a:pt x="3006852" y="4572"/>
                </a:lnTo>
                <a:lnTo>
                  <a:pt x="3006852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295656"/>
                </a:lnTo>
                <a:lnTo>
                  <a:pt x="9144" y="295656"/>
                </a:lnTo>
                <a:lnTo>
                  <a:pt x="19812" y="306324"/>
                </a:lnTo>
                <a:lnTo>
                  <a:pt x="3006852" y="306324"/>
                </a:lnTo>
                <a:lnTo>
                  <a:pt x="3006852" y="310896"/>
                </a:lnTo>
                <a:lnTo>
                  <a:pt x="3002280" y="315468"/>
                </a:lnTo>
                <a:close/>
              </a:path>
              <a:path w="3007360" h="3155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3007360" h="315595">
                <a:moveTo>
                  <a:pt x="2987040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2987040" y="9144"/>
                </a:lnTo>
                <a:lnTo>
                  <a:pt x="2987040" y="19812"/>
                </a:lnTo>
                <a:close/>
              </a:path>
              <a:path w="3007360" h="315595">
                <a:moveTo>
                  <a:pt x="2987040" y="306324"/>
                </a:moveTo>
                <a:lnTo>
                  <a:pt x="2987040" y="9144"/>
                </a:lnTo>
                <a:lnTo>
                  <a:pt x="2996184" y="19812"/>
                </a:lnTo>
                <a:lnTo>
                  <a:pt x="3006852" y="19812"/>
                </a:lnTo>
                <a:lnTo>
                  <a:pt x="3006852" y="295656"/>
                </a:lnTo>
                <a:lnTo>
                  <a:pt x="2996184" y="295656"/>
                </a:lnTo>
                <a:lnTo>
                  <a:pt x="2987040" y="306324"/>
                </a:lnTo>
                <a:close/>
              </a:path>
              <a:path w="3007360" h="315595">
                <a:moveTo>
                  <a:pt x="3006852" y="19812"/>
                </a:moveTo>
                <a:lnTo>
                  <a:pt x="2996184" y="19812"/>
                </a:lnTo>
                <a:lnTo>
                  <a:pt x="2987040" y="9144"/>
                </a:lnTo>
                <a:lnTo>
                  <a:pt x="3006852" y="9144"/>
                </a:lnTo>
                <a:lnTo>
                  <a:pt x="3006852" y="19812"/>
                </a:lnTo>
                <a:close/>
              </a:path>
              <a:path w="3007360" h="315595">
                <a:moveTo>
                  <a:pt x="19812" y="306324"/>
                </a:moveTo>
                <a:lnTo>
                  <a:pt x="9144" y="295656"/>
                </a:lnTo>
                <a:lnTo>
                  <a:pt x="19812" y="295656"/>
                </a:lnTo>
                <a:lnTo>
                  <a:pt x="19812" y="306324"/>
                </a:lnTo>
                <a:close/>
              </a:path>
              <a:path w="3007360" h="315595">
                <a:moveTo>
                  <a:pt x="2987040" y="306324"/>
                </a:moveTo>
                <a:lnTo>
                  <a:pt x="19812" y="306324"/>
                </a:lnTo>
                <a:lnTo>
                  <a:pt x="19812" y="295656"/>
                </a:lnTo>
                <a:lnTo>
                  <a:pt x="2987040" y="295656"/>
                </a:lnTo>
                <a:lnTo>
                  <a:pt x="2987040" y="306324"/>
                </a:lnTo>
                <a:close/>
              </a:path>
              <a:path w="3007360" h="315595">
                <a:moveTo>
                  <a:pt x="3006852" y="306324"/>
                </a:moveTo>
                <a:lnTo>
                  <a:pt x="2987040" y="306324"/>
                </a:lnTo>
                <a:lnTo>
                  <a:pt x="2996184" y="295656"/>
                </a:lnTo>
                <a:lnTo>
                  <a:pt x="3006852" y="295656"/>
                </a:lnTo>
                <a:lnTo>
                  <a:pt x="3006852" y="306324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213"/>
          <p:cNvSpPr/>
          <p:nvPr/>
        </p:nvSpPr>
        <p:spPr>
          <a:xfrm>
            <a:off x="620559" y="4426988"/>
            <a:ext cx="2987040" cy="297180"/>
          </a:xfrm>
          <a:custGeom>
            <a:avLst/>
            <a:gdLst/>
            <a:ahLst/>
            <a:cxnLst/>
            <a:rect l="l" t="t" r="r" b="b"/>
            <a:pathLst>
              <a:path w="2987040" h="297179">
                <a:moveTo>
                  <a:pt x="0" y="0"/>
                </a:moveTo>
                <a:lnTo>
                  <a:pt x="2987040" y="0"/>
                </a:lnTo>
                <a:lnTo>
                  <a:pt x="2987040" y="297180"/>
                </a:lnTo>
                <a:lnTo>
                  <a:pt x="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A5A5A5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214"/>
          <p:cNvSpPr/>
          <p:nvPr/>
        </p:nvSpPr>
        <p:spPr>
          <a:xfrm>
            <a:off x="611415" y="4417843"/>
            <a:ext cx="3007360" cy="315595"/>
          </a:xfrm>
          <a:custGeom>
            <a:avLst/>
            <a:gdLst/>
            <a:ahLst/>
            <a:cxnLst/>
            <a:rect l="l" t="t" r="r" b="b"/>
            <a:pathLst>
              <a:path w="3007360" h="315595">
                <a:moveTo>
                  <a:pt x="3002280" y="315468"/>
                </a:moveTo>
                <a:lnTo>
                  <a:pt x="4572" y="315468"/>
                </a:lnTo>
                <a:lnTo>
                  <a:pt x="0" y="310896"/>
                </a:lnTo>
                <a:lnTo>
                  <a:pt x="0" y="4572"/>
                </a:lnTo>
                <a:lnTo>
                  <a:pt x="4572" y="0"/>
                </a:lnTo>
                <a:lnTo>
                  <a:pt x="3002280" y="0"/>
                </a:lnTo>
                <a:lnTo>
                  <a:pt x="3006852" y="4572"/>
                </a:lnTo>
                <a:lnTo>
                  <a:pt x="3006852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295656"/>
                </a:lnTo>
                <a:lnTo>
                  <a:pt x="9144" y="295656"/>
                </a:lnTo>
                <a:lnTo>
                  <a:pt x="19812" y="306324"/>
                </a:lnTo>
                <a:lnTo>
                  <a:pt x="3006852" y="306324"/>
                </a:lnTo>
                <a:lnTo>
                  <a:pt x="3006852" y="310896"/>
                </a:lnTo>
                <a:lnTo>
                  <a:pt x="3002280" y="315468"/>
                </a:lnTo>
                <a:close/>
              </a:path>
              <a:path w="3007360" h="3155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3007360" h="315595">
                <a:moveTo>
                  <a:pt x="2987040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2987040" y="9144"/>
                </a:lnTo>
                <a:lnTo>
                  <a:pt x="2987040" y="19812"/>
                </a:lnTo>
                <a:close/>
              </a:path>
              <a:path w="3007360" h="315595">
                <a:moveTo>
                  <a:pt x="2987040" y="306324"/>
                </a:moveTo>
                <a:lnTo>
                  <a:pt x="2987040" y="9144"/>
                </a:lnTo>
                <a:lnTo>
                  <a:pt x="2996184" y="19812"/>
                </a:lnTo>
                <a:lnTo>
                  <a:pt x="3006852" y="19812"/>
                </a:lnTo>
                <a:lnTo>
                  <a:pt x="3006852" y="295656"/>
                </a:lnTo>
                <a:lnTo>
                  <a:pt x="2996184" y="295656"/>
                </a:lnTo>
                <a:lnTo>
                  <a:pt x="2987040" y="306324"/>
                </a:lnTo>
                <a:close/>
              </a:path>
              <a:path w="3007360" h="315595">
                <a:moveTo>
                  <a:pt x="3006852" y="19812"/>
                </a:moveTo>
                <a:lnTo>
                  <a:pt x="2996184" y="19812"/>
                </a:lnTo>
                <a:lnTo>
                  <a:pt x="2987040" y="9144"/>
                </a:lnTo>
                <a:lnTo>
                  <a:pt x="3006852" y="9144"/>
                </a:lnTo>
                <a:lnTo>
                  <a:pt x="3006852" y="19812"/>
                </a:lnTo>
                <a:close/>
              </a:path>
              <a:path w="3007360" h="315595">
                <a:moveTo>
                  <a:pt x="19812" y="306324"/>
                </a:moveTo>
                <a:lnTo>
                  <a:pt x="9144" y="295656"/>
                </a:lnTo>
                <a:lnTo>
                  <a:pt x="19812" y="295656"/>
                </a:lnTo>
                <a:lnTo>
                  <a:pt x="19812" y="306324"/>
                </a:lnTo>
                <a:close/>
              </a:path>
              <a:path w="3007360" h="315595">
                <a:moveTo>
                  <a:pt x="2987040" y="306324"/>
                </a:moveTo>
                <a:lnTo>
                  <a:pt x="19812" y="306324"/>
                </a:lnTo>
                <a:lnTo>
                  <a:pt x="19812" y="295656"/>
                </a:lnTo>
                <a:lnTo>
                  <a:pt x="2987040" y="295656"/>
                </a:lnTo>
                <a:lnTo>
                  <a:pt x="2987040" y="306324"/>
                </a:lnTo>
                <a:close/>
              </a:path>
              <a:path w="3007360" h="315595">
                <a:moveTo>
                  <a:pt x="3006852" y="306324"/>
                </a:moveTo>
                <a:lnTo>
                  <a:pt x="2987040" y="306324"/>
                </a:lnTo>
                <a:lnTo>
                  <a:pt x="2996184" y="295656"/>
                </a:lnTo>
                <a:lnTo>
                  <a:pt x="3006852" y="295656"/>
                </a:lnTo>
                <a:lnTo>
                  <a:pt x="3006852" y="306324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15"/>
          <p:cNvSpPr/>
          <p:nvPr/>
        </p:nvSpPr>
        <p:spPr>
          <a:xfrm>
            <a:off x="523022" y="4387363"/>
            <a:ext cx="198120" cy="1981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16"/>
          <p:cNvSpPr/>
          <p:nvPr/>
        </p:nvSpPr>
        <p:spPr>
          <a:xfrm>
            <a:off x="8801247" y="6596967"/>
            <a:ext cx="265802" cy="2383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17"/>
          <p:cNvSpPr/>
          <p:nvPr/>
        </p:nvSpPr>
        <p:spPr>
          <a:xfrm>
            <a:off x="9107445" y="6596724"/>
            <a:ext cx="177079" cy="2282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18"/>
          <p:cNvSpPr/>
          <p:nvPr/>
        </p:nvSpPr>
        <p:spPr>
          <a:xfrm>
            <a:off x="8773689" y="6297713"/>
            <a:ext cx="537972" cy="32766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19"/>
          <p:cNvSpPr/>
          <p:nvPr/>
        </p:nvSpPr>
        <p:spPr>
          <a:xfrm>
            <a:off x="8778260" y="6302285"/>
            <a:ext cx="528828" cy="7924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20"/>
          <p:cNvSpPr/>
          <p:nvPr/>
        </p:nvSpPr>
        <p:spPr>
          <a:xfrm>
            <a:off x="8773689" y="6297713"/>
            <a:ext cx="538480" cy="327660"/>
          </a:xfrm>
          <a:custGeom>
            <a:avLst/>
            <a:gdLst/>
            <a:ahLst/>
            <a:cxnLst/>
            <a:rect l="l" t="t" r="r" b="b"/>
            <a:pathLst>
              <a:path w="538479" h="327659">
                <a:moveTo>
                  <a:pt x="9144" y="58420"/>
                </a:moveTo>
                <a:lnTo>
                  <a:pt x="6096" y="56388"/>
                </a:lnTo>
                <a:lnTo>
                  <a:pt x="4572" y="54864"/>
                </a:lnTo>
                <a:lnTo>
                  <a:pt x="4572" y="53340"/>
                </a:lnTo>
                <a:lnTo>
                  <a:pt x="3048" y="53340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8768"/>
                </a:lnTo>
                <a:lnTo>
                  <a:pt x="0" y="39624"/>
                </a:lnTo>
                <a:lnTo>
                  <a:pt x="1524" y="38100"/>
                </a:lnTo>
                <a:lnTo>
                  <a:pt x="1524" y="36576"/>
                </a:lnTo>
                <a:lnTo>
                  <a:pt x="3048" y="35052"/>
                </a:lnTo>
                <a:lnTo>
                  <a:pt x="4572" y="35052"/>
                </a:lnTo>
                <a:lnTo>
                  <a:pt x="6096" y="32004"/>
                </a:lnTo>
                <a:lnTo>
                  <a:pt x="9144" y="30480"/>
                </a:lnTo>
                <a:lnTo>
                  <a:pt x="13716" y="28956"/>
                </a:lnTo>
                <a:lnTo>
                  <a:pt x="18288" y="25908"/>
                </a:lnTo>
                <a:lnTo>
                  <a:pt x="22860" y="24384"/>
                </a:lnTo>
                <a:lnTo>
                  <a:pt x="35052" y="21336"/>
                </a:lnTo>
                <a:lnTo>
                  <a:pt x="48768" y="16764"/>
                </a:lnTo>
                <a:lnTo>
                  <a:pt x="64008" y="13716"/>
                </a:lnTo>
                <a:lnTo>
                  <a:pt x="80772" y="10668"/>
                </a:lnTo>
                <a:lnTo>
                  <a:pt x="99060" y="9144"/>
                </a:lnTo>
                <a:lnTo>
                  <a:pt x="120396" y="6096"/>
                </a:lnTo>
                <a:lnTo>
                  <a:pt x="214884" y="0"/>
                </a:lnTo>
                <a:lnTo>
                  <a:pt x="321564" y="0"/>
                </a:lnTo>
                <a:lnTo>
                  <a:pt x="416052" y="6096"/>
                </a:lnTo>
                <a:lnTo>
                  <a:pt x="437388" y="9144"/>
                </a:lnTo>
                <a:lnTo>
                  <a:pt x="242316" y="9144"/>
                </a:lnTo>
                <a:lnTo>
                  <a:pt x="214884" y="10668"/>
                </a:lnTo>
                <a:lnTo>
                  <a:pt x="190500" y="10668"/>
                </a:lnTo>
                <a:lnTo>
                  <a:pt x="143256" y="13716"/>
                </a:lnTo>
                <a:lnTo>
                  <a:pt x="121920" y="16764"/>
                </a:lnTo>
                <a:lnTo>
                  <a:pt x="100584" y="18288"/>
                </a:lnTo>
                <a:lnTo>
                  <a:pt x="50292" y="27432"/>
                </a:lnTo>
                <a:lnTo>
                  <a:pt x="12192" y="39624"/>
                </a:lnTo>
                <a:lnTo>
                  <a:pt x="11430" y="41148"/>
                </a:lnTo>
                <a:lnTo>
                  <a:pt x="10668" y="41148"/>
                </a:lnTo>
                <a:lnTo>
                  <a:pt x="9144" y="42672"/>
                </a:lnTo>
                <a:lnTo>
                  <a:pt x="9144" y="58420"/>
                </a:lnTo>
                <a:close/>
              </a:path>
              <a:path w="538479" h="327659">
                <a:moveTo>
                  <a:pt x="528828" y="57150"/>
                </a:moveTo>
                <a:lnTo>
                  <a:pt x="528828" y="44196"/>
                </a:lnTo>
                <a:lnTo>
                  <a:pt x="522732" y="38100"/>
                </a:lnTo>
                <a:lnTo>
                  <a:pt x="472440" y="24384"/>
                </a:lnTo>
                <a:lnTo>
                  <a:pt x="416052" y="16764"/>
                </a:lnTo>
                <a:lnTo>
                  <a:pt x="394716" y="13716"/>
                </a:lnTo>
                <a:lnTo>
                  <a:pt x="347472" y="10668"/>
                </a:lnTo>
                <a:lnTo>
                  <a:pt x="321564" y="10668"/>
                </a:lnTo>
                <a:lnTo>
                  <a:pt x="295656" y="9144"/>
                </a:lnTo>
                <a:lnTo>
                  <a:pt x="437388" y="9144"/>
                </a:lnTo>
                <a:lnTo>
                  <a:pt x="455676" y="10668"/>
                </a:lnTo>
                <a:lnTo>
                  <a:pt x="473964" y="13716"/>
                </a:lnTo>
                <a:lnTo>
                  <a:pt x="489204" y="16764"/>
                </a:lnTo>
                <a:lnTo>
                  <a:pt x="502920" y="21336"/>
                </a:lnTo>
                <a:lnTo>
                  <a:pt x="513588" y="24384"/>
                </a:lnTo>
                <a:lnTo>
                  <a:pt x="522732" y="27432"/>
                </a:lnTo>
                <a:lnTo>
                  <a:pt x="527304" y="30480"/>
                </a:lnTo>
                <a:lnTo>
                  <a:pt x="530352" y="32004"/>
                </a:lnTo>
                <a:lnTo>
                  <a:pt x="534924" y="36576"/>
                </a:lnTo>
                <a:lnTo>
                  <a:pt x="534924" y="38100"/>
                </a:lnTo>
                <a:lnTo>
                  <a:pt x="536448" y="38100"/>
                </a:lnTo>
                <a:lnTo>
                  <a:pt x="536448" y="41148"/>
                </a:lnTo>
                <a:lnTo>
                  <a:pt x="537972" y="41148"/>
                </a:lnTo>
                <a:lnTo>
                  <a:pt x="537972" y="47244"/>
                </a:lnTo>
                <a:lnTo>
                  <a:pt x="536448" y="48768"/>
                </a:lnTo>
                <a:lnTo>
                  <a:pt x="536448" y="50292"/>
                </a:lnTo>
                <a:lnTo>
                  <a:pt x="533400" y="53340"/>
                </a:lnTo>
                <a:lnTo>
                  <a:pt x="533400" y="54864"/>
                </a:lnTo>
                <a:lnTo>
                  <a:pt x="528828" y="57150"/>
                </a:lnTo>
                <a:close/>
              </a:path>
              <a:path w="538479" h="327659">
                <a:moveTo>
                  <a:pt x="10668" y="42672"/>
                </a:moveTo>
                <a:lnTo>
                  <a:pt x="10668" y="41148"/>
                </a:lnTo>
                <a:lnTo>
                  <a:pt x="11430" y="41148"/>
                </a:lnTo>
                <a:lnTo>
                  <a:pt x="10668" y="42672"/>
                </a:lnTo>
                <a:close/>
              </a:path>
              <a:path w="538479" h="327659">
                <a:moveTo>
                  <a:pt x="9144" y="44196"/>
                </a:moveTo>
                <a:lnTo>
                  <a:pt x="9144" y="42672"/>
                </a:lnTo>
                <a:lnTo>
                  <a:pt x="10668" y="42672"/>
                </a:lnTo>
                <a:lnTo>
                  <a:pt x="9144" y="44196"/>
                </a:lnTo>
                <a:close/>
              </a:path>
              <a:path w="538479" h="327659">
                <a:moveTo>
                  <a:pt x="528320" y="44704"/>
                </a:moveTo>
                <a:lnTo>
                  <a:pt x="527304" y="42672"/>
                </a:lnTo>
                <a:lnTo>
                  <a:pt x="528828" y="44196"/>
                </a:lnTo>
                <a:lnTo>
                  <a:pt x="528320" y="44704"/>
                </a:lnTo>
                <a:close/>
              </a:path>
              <a:path w="538479" h="327659">
                <a:moveTo>
                  <a:pt x="10668" y="45720"/>
                </a:moveTo>
                <a:lnTo>
                  <a:pt x="9144" y="45720"/>
                </a:lnTo>
                <a:lnTo>
                  <a:pt x="9144" y="44196"/>
                </a:lnTo>
                <a:lnTo>
                  <a:pt x="10668" y="45720"/>
                </a:lnTo>
                <a:close/>
              </a:path>
              <a:path w="538479" h="327659">
                <a:moveTo>
                  <a:pt x="528828" y="45720"/>
                </a:moveTo>
                <a:lnTo>
                  <a:pt x="528320" y="44704"/>
                </a:lnTo>
                <a:lnTo>
                  <a:pt x="528828" y="44196"/>
                </a:lnTo>
                <a:lnTo>
                  <a:pt x="528828" y="45720"/>
                </a:lnTo>
                <a:close/>
              </a:path>
              <a:path w="538479" h="327659">
                <a:moveTo>
                  <a:pt x="437388" y="79248"/>
                </a:moveTo>
                <a:lnTo>
                  <a:pt x="321564" y="79248"/>
                </a:lnTo>
                <a:lnTo>
                  <a:pt x="416052" y="73152"/>
                </a:lnTo>
                <a:lnTo>
                  <a:pt x="435864" y="70104"/>
                </a:lnTo>
                <a:lnTo>
                  <a:pt x="454152" y="67056"/>
                </a:lnTo>
                <a:lnTo>
                  <a:pt x="470916" y="65532"/>
                </a:lnTo>
                <a:lnTo>
                  <a:pt x="486156" y="62484"/>
                </a:lnTo>
                <a:lnTo>
                  <a:pt x="499872" y="59436"/>
                </a:lnTo>
                <a:lnTo>
                  <a:pt x="510540" y="54864"/>
                </a:lnTo>
                <a:lnTo>
                  <a:pt x="515112" y="53340"/>
                </a:lnTo>
                <a:lnTo>
                  <a:pt x="527304" y="47244"/>
                </a:lnTo>
                <a:lnTo>
                  <a:pt x="525780" y="47244"/>
                </a:lnTo>
                <a:lnTo>
                  <a:pt x="528320" y="44704"/>
                </a:lnTo>
                <a:lnTo>
                  <a:pt x="528828" y="45720"/>
                </a:lnTo>
                <a:lnTo>
                  <a:pt x="528828" y="57150"/>
                </a:lnTo>
                <a:lnTo>
                  <a:pt x="527304" y="57912"/>
                </a:lnTo>
                <a:lnTo>
                  <a:pt x="522732" y="60960"/>
                </a:lnTo>
                <a:lnTo>
                  <a:pt x="519684" y="62484"/>
                </a:lnTo>
                <a:lnTo>
                  <a:pt x="513588" y="64008"/>
                </a:lnTo>
                <a:lnTo>
                  <a:pt x="502920" y="68580"/>
                </a:lnTo>
                <a:lnTo>
                  <a:pt x="489204" y="71628"/>
                </a:lnTo>
                <a:lnTo>
                  <a:pt x="473964" y="74676"/>
                </a:lnTo>
                <a:lnTo>
                  <a:pt x="455676" y="77724"/>
                </a:lnTo>
                <a:lnTo>
                  <a:pt x="437388" y="79248"/>
                </a:lnTo>
                <a:close/>
              </a:path>
              <a:path w="538479" h="327659">
                <a:moveTo>
                  <a:pt x="321564" y="88392"/>
                </a:moveTo>
                <a:lnTo>
                  <a:pt x="214884" y="88392"/>
                </a:lnTo>
                <a:lnTo>
                  <a:pt x="120396" y="82296"/>
                </a:lnTo>
                <a:lnTo>
                  <a:pt x="100584" y="79248"/>
                </a:lnTo>
                <a:lnTo>
                  <a:pt x="80772" y="77724"/>
                </a:lnTo>
                <a:lnTo>
                  <a:pt x="64008" y="74676"/>
                </a:lnTo>
                <a:lnTo>
                  <a:pt x="48768" y="71628"/>
                </a:lnTo>
                <a:lnTo>
                  <a:pt x="35052" y="68580"/>
                </a:lnTo>
                <a:lnTo>
                  <a:pt x="22860" y="64008"/>
                </a:lnTo>
                <a:lnTo>
                  <a:pt x="13716" y="60960"/>
                </a:lnTo>
                <a:lnTo>
                  <a:pt x="10668" y="59436"/>
                </a:lnTo>
                <a:lnTo>
                  <a:pt x="9144" y="58420"/>
                </a:lnTo>
                <a:lnTo>
                  <a:pt x="9144" y="45720"/>
                </a:lnTo>
                <a:lnTo>
                  <a:pt x="12192" y="48768"/>
                </a:lnTo>
                <a:lnTo>
                  <a:pt x="21336" y="53340"/>
                </a:lnTo>
                <a:lnTo>
                  <a:pt x="25908" y="54864"/>
                </a:lnTo>
                <a:lnTo>
                  <a:pt x="36576" y="59436"/>
                </a:lnTo>
                <a:lnTo>
                  <a:pt x="50292" y="62484"/>
                </a:lnTo>
                <a:lnTo>
                  <a:pt x="65532" y="65532"/>
                </a:lnTo>
                <a:lnTo>
                  <a:pt x="82296" y="67056"/>
                </a:lnTo>
                <a:lnTo>
                  <a:pt x="100584" y="70104"/>
                </a:lnTo>
                <a:lnTo>
                  <a:pt x="121920" y="73152"/>
                </a:lnTo>
                <a:lnTo>
                  <a:pt x="214884" y="79248"/>
                </a:lnTo>
                <a:lnTo>
                  <a:pt x="437388" y="79248"/>
                </a:lnTo>
                <a:lnTo>
                  <a:pt x="417576" y="82296"/>
                </a:lnTo>
                <a:lnTo>
                  <a:pt x="321564" y="88392"/>
                </a:lnTo>
                <a:close/>
              </a:path>
              <a:path w="538479" h="327659">
                <a:moveTo>
                  <a:pt x="437388" y="318516"/>
                </a:moveTo>
                <a:lnTo>
                  <a:pt x="321564" y="318516"/>
                </a:lnTo>
                <a:lnTo>
                  <a:pt x="416052" y="312420"/>
                </a:lnTo>
                <a:lnTo>
                  <a:pt x="435864" y="309372"/>
                </a:lnTo>
                <a:lnTo>
                  <a:pt x="454152" y="306324"/>
                </a:lnTo>
                <a:lnTo>
                  <a:pt x="470916" y="304800"/>
                </a:lnTo>
                <a:lnTo>
                  <a:pt x="486156" y="301752"/>
                </a:lnTo>
                <a:lnTo>
                  <a:pt x="499872" y="298704"/>
                </a:lnTo>
                <a:lnTo>
                  <a:pt x="510540" y="294132"/>
                </a:lnTo>
                <a:lnTo>
                  <a:pt x="515112" y="292608"/>
                </a:lnTo>
                <a:lnTo>
                  <a:pt x="518160" y="291084"/>
                </a:lnTo>
                <a:lnTo>
                  <a:pt x="522732" y="289560"/>
                </a:lnTo>
                <a:lnTo>
                  <a:pt x="524256" y="288036"/>
                </a:lnTo>
                <a:lnTo>
                  <a:pt x="527304" y="286512"/>
                </a:lnTo>
                <a:lnTo>
                  <a:pt x="525780" y="286512"/>
                </a:lnTo>
                <a:lnTo>
                  <a:pt x="528828" y="283464"/>
                </a:lnTo>
                <a:lnTo>
                  <a:pt x="528828" y="57150"/>
                </a:lnTo>
                <a:lnTo>
                  <a:pt x="533400" y="54864"/>
                </a:lnTo>
                <a:lnTo>
                  <a:pt x="533400" y="53340"/>
                </a:lnTo>
                <a:lnTo>
                  <a:pt x="536448" y="50292"/>
                </a:lnTo>
                <a:lnTo>
                  <a:pt x="536448" y="48768"/>
                </a:lnTo>
                <a:lnTo>
                  <a:pt x="537972" y="47244"/>
                </a:lnTo>
                <a:lnTo>
                  <a:pt x="537972" y="286512"/>
                </a:lnTo>
                <a:lnTo>
                  <a:pt x="536448" y="288036"/>
                </a:lnTo>
                <a:lnTo>
                  <a:pt x="536448" y="289560"/>
                </a:lnTo>
                <a:lnTo>
                  <a:pt x="530352" y="295656"/>
                </a:lnTo>
                <a:lnTo>
                  <a:pt x="527304" y="297180"/>
                </a:lnTo>
                <a:lnTo>
                  <a:pt x="522732" y="300228"/>
                </a:lnTo>
                <a:lnTo>
                  <a:pt x="513588" y="303276"/>
                </a:lnTo>
                <a:lnTo>
                  <a:pt x="502920" y="307848"/>
                </a:lnTo>
                <a:lnTo>
                  <a:pt x="489204" y="310896"/>
                </a:lnTo>
                <a:lnTo>
                  <a:pt x="473964" y="313944"/>
                </a:lnTo>
                <a:lnTo>
                  <a:pt x="455676" y="316992"/>
                </a:lnTo>
                <a:lnTo>
                  <a:pt x="437388" y="318516"/>
                </a:lnTo>
                <a:close/>
              </a:path>
              <a:path w="538479" h="327659">
                <a:moveTo>
                  <a:pt x="321564" y="327660"/>
                </a:moveTo>
                <a:lnTo>
                  <a:pt x="214884" y="327660"/>
                </a:lnTo>
                <a:lnTo>
                  <a:pt x="141732" y="323088"/>
                </a:lnTo>
                <a:lnTo>
                  <a:pt x="100584" y="320040"/>
                </a:lnTo>
                <a:lnTo>
                  <a:pt x="48768" y="310896"/>
                </a:lnTo>
                <a:lnTo>
                  <a:pt x="22860" y="303276"/>
                </a:lnTo>
                <a:lnTo>
                  <a:pt x="13716" y="300228"/>
                </a:lnTo>
                <a:lnTo>
                  <a:pt x="10668" y="297180"/>
                </a:lnTo>
                <a:lnTo>
                  <a:pt x="7620" y="295656"/>
                </a:lnTo>
                <a:lnTo>
                  <a:pt x="6096" y="295656"/>
                </a:lnTo>
                <a:lnTo>
                  <a:pt x="4572" y="292608"/>
                </a:lnTo>
                <a:lnTo>
                  <a:pt x="3048" y="292608"/>
                </a:lnTo>
                <a:lnTo>
                  <a:pt x="1524" y="291084"/>
                </a:lnTo>
                <a:lnTo>
                  <a:pt x="1524" y="289560"/>
                </a:lnTo>
                <a:lnTo>
                  <a:pt x="0" y="288036"/>
                </a:lnTo>
                <a:lnTo>
                  <a:pt x="0" y="48768"/>
                </a:lnTo>
                <a:lnTo>
                  <a:pt x="1524" y="50292"/>
                </a:lnTo>
                <a:lnTo>
                  <a:pt x="1524" y="51816"/>
                </a:lnTo>
                <a:lnTo>
                  <a:pt x="3048" y="53340"/>
                </a:lnTo>
                <a:lnTo>
                  <a:pt x="4572" y="53340"/>
                </a:lnTo>
                <a:lnTo>
                  <a:pt x="4572" y="54864"/>
                </a:lnTo>
                <a:lnTo>
                  <a:pt x="6096" y="56388"/>
                </a:lnTo>
                <a:lnTo>
                  <a:pt x="9144" y="58420"/>
                </a:lnTo>
                <a:lnTo>
                  <a:pt x="9144" y="284988"/>
                </a:lnTo>
                <a:lnTo>
                  <a:pt x="12192" y="288036"/>
                </a:lnTo>
                <a:lnTo>
                  <a:pt x="21336" y="292608"/>
                </a:lnTo>
                <a:lnTo>
                  <a:pt x="25908" y="294132"/>
                </a:lnTo>
                <a:lnTo>
                  <a:pt x="36576" y="298704"/>
                </a:lnTo>
                <a:lnTo>
                  <a:pt x="50292" y="301752"/>
                </a:lnTo>
                <a:lnTo>
                  <a:pt x="65532" y="304800"/>
                </a:lnTo>
                <a:lnTo>
                  <a:pt x="82296" y="306324"/>
                </a:lnTo>
                <a:lnTo>
                  <a:pt x="100584" y="309372"/>
                </a:lnTo>
                <a:lnTo>
                  <a:pt x="121920" y="312420"/>
                </a:lnTo>
                <a:lnTo>
                  <a:pt x="214884" y="318516"/>
                </a:lnTo>
                <a:lnTo>
                  <a:pt x="437388" y="318516"/>
                </a:lnTo>
                <a:lnTo>
                  <a:pt x="417576" y="321564"/>
                </a:lnTo>
                <a:lnTo>
                  <a:pt x="321564" y="327660"/>
                </a:lnTo>
                <a:close/>
              </a:path>
              <a:path w="538479" h="327659">
                <a:moveTo>
                  <a:pt x="10668" y="284988"/>
                </a:moveTo>
                <a:lnTo>
                  <a:pt x="9144" y="284988"/>
                </a:lnTo>
                <a:lnTo>
                  <a:pt x="9144" y="283464"/>
                </a:lnTo>
                <a:lnTo>
                  <a:pt x="10668" y="284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21"/>
          <p:cNvSpPr/>
          <p:nvPr/>
        </p:nvSpPr>
        <p:spPr>
          <a:xfrm>
            <a:off x="8400589" y="6617839"/>
            <a:ext cx="116208" cy="296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22"/>
          <p:cNvSpPr/>
          <p:nvPr/>
        </p:nvSpPr>
        <p:spPr>
          <a:xfrm>
            <a:off x="8225048" y="6288569"/>
            <a:ext cx="537972" cy="3368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23"/>
          <p:cNvSpPr/>
          <p:nvPr/>
        </p:nvSpPr>
        <p:spPr>
          <a:xfrm>
            <a:off x="8229621" y="6293141"/>
            <a:ext cx="528827" cy="8229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24"/>
          <p:cNvSpPr/>
          <p:nvPr/>
        </p:nvSpPr>
        <p:spPr>
          <a:xfrm>
            <a:off x="8225048" y="6288569"/>
            <a:ext cx="538480" cy="337185"/>
          </a:xfrm>
          <a:custGeom>
            <a:avLst/>
            <a:gdLst/>
            <a:ahLst/>
            <a:cxnLst/>
            <a:rect l="l" t="t" r="r" b="b"/>
            <a:pathLst>
              <a:path w="538479" h="337184">
                <a:moveTo>
                  <a:pt x="321564" y="1524"/>
                </a:moveTo>
                <a:lnTo>
                  <a:pt x="214884" y="1524"/>
                </a:lnTo>
                <a:lnTo>
                  <a:pt x="242316" y="0"/>
                </a:lnTo>
                <a:lnTo>
                  <a:pt x="295656" y="0"/>
                </a:lnTo>
                <a:lnTo>
                  <a:pt x="321564" y="1524"/>
                </a:lnTo>
                <a:close/>
              </a:path>
              <a:path w="538479" h="337184">
                <a:moveTo>
                  <a:pt x="9144" y="59436"/>
                </a:moveTo>
                <a:lnTo>
                  <a:pt x="7620" y="57912"/>
                </a:lnTo>
                <a:lnTo>
                  <a:pt x="4572" y="56388"/>
                </a:lnTo>
                <a:lnTo>
                  <a:pt x="4572" y="54864"/>
                </a:lnTo>
                <a:lnTo>
                  <a:pt x="3048" y="54864"/>
                </a:lnTo>
                <a:lnTo>
                  <a:pt x="1524" y="53340"/>
                </a:lnTo>
                <a:lnTo>
                  <a:pt x="1524" y="51816"/>
                </a:lnTo>
                <a:lnTo>
                  <a:pt x="0" y="50292"/>
                </a:lnTo>
                <a:lnTo>
                  <a:pt x="0" y="41148"/>
                </a:lnTo>
                <a:lnTo>
                  <a:pt x="1524" y="39624"/>
                </a:lnTo>
                <a:lnTo>
                  <a:pt x="1524" y="38100"/>
                </a:lnTo>
                <a:lnTo>
                  <a:pt x="4572" y="36576"/>
                </a:lnTo>
                <a:lnTo>
                  <a:pt x="6096" y="33528"/>
                </a:lnTo>
                <a:lnTo>
                  <a:pt x="7620" y="33528"/>
                </a:lnTo>
                <a:lnTo>
                  <a:pt x="10668" y="32004"/>
                </a:lnTo>
                <a:lnTo>
                  <a:pt x="13716" y="28956"/>
                </a:lnTo>
                <a:lnTo>
                  <a:pt x="22860" y="25908"/>
                </a:lnTo>
                <a:lnTo>
                  <a:pt x="64008" y="15240"/>
                </a:lnTo>
                <a:lnTo>
                  <a:pt x="120396" y="7620"/>
                </a:lnTo>
                <a:lnTo>
                  <a:pt x="141732" y="4572"/>
                </a:lnTo>
                <a:lnTo>
                  <a:pt x="190500" y="1524"/>
                </a:lnTo>
                <a:lnTo>
                  <a:pt x="347472" y="1524"/>
                </a:lnTo>
                <a:lnTo>
                  <a:pt x="394716" y="4572"/>
                </a:lnTo>
                <a:lnTo>
                  <a:pt x="417576" y="7620"/>
                </a:lnTo>
                <a:lnTo>
                  <a:pt x="437388" y="9144"/>
                </a:lnTo>
                <a:lnTo>
                  <a:pt x="268224" y="9144"/>
                </a:lnTo>
                <a:lnTo>
                  <a:pt x="242316" y="10668"/>
                </a:lnTo>
                <a:lnTo>
                  <a:pt x="216408" y="10668"/>
                </a:lnTo>
                <a:lnTo>
                  <a:pt x="121920" y="16764"/>
                </a:lnTo>
                <a:lnTo>
                  <a:pt x="102108" y="19812"/>
                </a:lnTo>
                <a:lnTo>
                  <a:pt x="82296" y="21336"/>
                </a:lnTo>
                <a:lnTo>
                  <a:pt x="65532" y="24384"/>
                </a:lnTo>
                <a:lnTo>
                  <a:pt x="50292" y="27432"/>
                </a:lnTo>
                <a:lnTo>
                  <a:pt x="38100" y="30480"/>
                </a:lnTo>
                <a:lnTo>
                  <a:pt x="27432" y="35052"/>
                </a:lnTo>
                <a:lnTo>
                  <a:pt x="18288" y="38100"/>
                </a:lnTo>
                <a:lnTo>
                  <a:pt x="12192" y="41148"/>
                </a:lnTo>
                <a:lnTo>
                  <a:pt x="13716" y="41148"/>
                </a:lnTo>
                <a:lnTo>
                  <a:pt x="10668" y="42672"/>
                </a:lnTo>
                <a:lnTo>
                  <a:pt x="9906" y="44196"/>
                </a:lnTo>
                <a:lnTo>
                  <a:pt x="9144" y="44196"/>
                </a:lnTo>
                <a:lnTo>
                  <a:pt x="9144" y="59436"/>
                </a:lnTo>
                <a:close/>
              </a:path>
              <a:path w="538479" h="337184">
                <a:moveTo>
                  <a:pt x="528828" y="45720"/>
                </a:moveTo>
                <a:lnTo>
                  <a:pt x="527304" y="42672"/>
                </a:lnTo>
                <a:lnTo>
                  <a:pt x="524256" y="41148"/>
                </a:lnTo>
                <a:lnTo>
                  <a:pt x="525780" y="41148"/>
                </a:lnTo>
                <a:lnTo>
                  <a:pt x="519684" y="38100"/>
                </a:lnTo>
                <a:lnTo>
                  <a:pt x="510540" y="35052"/>
                </a:lnTo>
                <a:lnTo>
                  <a:pt x="499872" y="30480"/>
                </a:lnTo>
                <a:lnTo>
                  <a:pt x="487680" y="27432"/>
                </a:lnTo>
                <a:lnTo>
                  <a:pt x="472440" y="24384"/>
                </a:lnTo>
                <a:lnTo>
                  <a:pt x="455676" y="21336"/>
                </a:lnTo>
                <a:lnTo>
                  <a:pt x="435864" y="19812"/>
                </a:lnTo>
                <a:lnTo>
                  <a:pt x="416052" y="16764"/>
                </a:lnTo>
                <a:lnTo>
                  <a:pt x="321564" y="10668"/>
                </a:lnTo>
                <a:lnTo>
                  <a:pt x="295656" y="10668"/>
                </a:lnTo>
                <a:lnTo>
                  <a:pt x="268224" y="9144"/>
                </a:lnTo>
                <a:lnTo>
                  <a:pt x="437388" y="9144"/>
                </a:lnTo>
                <a:lnTo>
                  <a:pt x="457200" y="12192"/>
                </a:lnTo>
                <a:lnTo>
                  <a:pt x="473964" y="15240"/>
                </a:lnTo>
                <a:lnTo>
                  <a:pt x="489204" y="18288"/>
                </a:lnTo>
                <a:lnTo>
                  <a:pt x="502920" y="21336"/>
                </a:lnTo>
                <a:lnTo>
                  <a:pt x="513588" y="25908"/>
                </a:lnTo>
                <a:lnTo>
                  <a:pt x="519684" y="27432"/>
                </a:lnTo>
                <a:lnTo>
                  <a:pt x="522732" y="28956"/>
                </a:lnTo>
                <a:lnTo>
                  <a:pt x="527304" y="32004"/>
                </a:lnTo>
                <a:lnTo>
                  <a:pt x="530352" y="33528"/>
                </a:lnTo>
                <a:lnTo>
                  <a:pt x="531876" y="33528"/>
                </a:lnTo>
                <a:lnTo>
                  <a:pt x="533400" y="36576"/>
                </a:lnTo>
                <a:lnTo>
                  <a:pt x="537972" y="41148"/>
                </a:lnTo>
                <a:lnTo>
                  <a:pt x="537972" y="44196"/>
                </a:lnTo>
                <a:lnTo>
                  <a:pt x="528828" y="44196"/>
                </a:lnTo>
                <a:lnTo>
                  <a:pt x="528828" y="45720"/>
                </a:lnTo>
                <a:close/>
              </a:path>
              <a:path w="538479" h="337184">
                <a:moveTo>
                  <a:pt x="9144" y="45720"/>
                </a:moveTo>
                <a:lnTo>
                  <a:pt x="9144" y="44196"/>
                </a:lnTo>
                <a:lnTo>
                  <a:pt x="9906" y="44196"/>
                </a:lnTo>
                <a:lnTo>
                  <a:pt x="9144" y="45720"/>
                </a:lnTo>
                <a:close/>
              </a:path>
              <a:path w="538479" h="337184">
                <a:moveTo>
                  <a:pt x="528828" y="59436"/>
                </a:moveTo>
                <a:lnTo>
                  <a:pt x="528828" y="44196"/>
                </a:lnTo>
                <a:lnTo>
                  <a:pt x="537972" y="44196"/>
                </a:lnTo>
                <a:lnTo>
                  <a:pt x="537972" y="50292"/>
                </a:lnTo>
                <a:lnTo>
                  <a:pt x="536448" y="51816"/>
                </a:lnTo>
                <a:lnTo>
                  <a:pt x="536448" y="53340"/>
                </a:lnTo>
                <a:lnTo>
                  <a:pt x="534924" y="53340"/>
                </a:lnTo>
                <a:lnTo>
                  <a:pt x="533400" y="54864"/>
                </a:lnTo>
                <a:lnTo>
                  <a:pt x="533400" y="56388"/>
                </a:lnTo>
                <a:lnTo>
                  <a:pt x="530352" y="57912"/>
                </a:lnTo>
                <a:lnTo>
                  <a:pt x="528828" y="59436"/>
                </a:lnTo>
                <a:close/>
              </a:path>
              <a:path w="538479" h="337184">
                <a:moveTo>
                  <a:pt x="10668" y="48768"/>
                </a:moveTo>
                <a:lnTo>
                  <a:pt x="9144" y="47244"/>
                </a:lnTo>
                <a:lnTo>
                  <a:pt x="9144" y="45720"/>
                </a:lnTo>
                <a:lnTo>
                  <a:pt x="10668" y="48768"/>
                </a:lnTo>
                <a:close/>
              </a:path>
              <a:path w="538479" h="337184">
                <a:moveTo>
                  <a:pt x="527812" y="47752"/>
                </a:moveTo>
                <a:lnTo>
                  <a:pt x="528828" y="45720"/>
                </a:lnTo>
                <a:lnTo>
                  <a:pt x="528828" y="47244"/>
                </a:lnTo>
                <a:lnTo>
                  <a:pt x="527812" y="47752"/>
                </a:lnTo>
                <a:close/>
              </a:path>
              <a:path w="538479" h="337184">
                <a:moveTo>
                  <a:pt x="321564" y="91440"/>
                </a:moveTo>
                <a:lnTo>
                  <a:pt x="214884" y="91440"/>
                </a:lnTo>
                <a:lnTo>
                  <a:pt x="120396" y="85344"/>
                </a:lnTo>
                <a:lnTo>
                  <a:pt x="80772" y="79248"/>
                </a:lnTo>
                <a:lnTo>
                  <a:pt x="35052" y="70104"/>
                </a:lnTo>
                <a:lnTo>
                  <a:pt x="18288" y="64008"/>
                </a:lnTo>
                <a:lnTo>
                  <a:pt x="13716" y="62484"/>
                </a:lnTo>
                <a:lnTo>
                  <a:pt x="10668" y="60960"/>
                </a:lnTo>
                <a:lnTo>
                  <a:pt x="9144" y="59436"/>
                </a:lnTo>
                <a:lnTo>
                  <a:pt x="9144" y="47244"/>
                </a:lnTo>
                <a:lnTo>
                  <a:pt x="12192" y="50292"/>
                </a:lnTo>
                <a:lnTo>
                  <a:pt x="18288" y="53340"/>
                </a:lnTo>
                <a:lnTo>
                  <a:pt x="22860" y="54864"/>
                </a:lnTo>
                <a:lnTo>
                  <a:pt x="27432" y="57912"/>
                </a:lnTo>
                <a:lnTo>
                  <a:pt x="38100" y="60960"/>
                </a:lnTo>
                <a:lnTo>
                  <a:pt x="82296" y="70104"/>
                </a:lnTo>
                <a:lnTo>
                  <a:pt x="121920" y="74676"/>
                </a:lnTo>
                <a:lnTo>
                  <a:pt x="143256" y="77724"/>
                </a:lnTo>
                <a:lnTo>
                  <a:pt x="190500" y="80772"/>
                </a:lnTo>
                <a:lnTo>
                  <a:pt x="216408" y="80772"/>
                </a:lnTo>
                <a:lnTo>
                  <a:pt x="242316" y="82296"/>
                </a:lnTo>
                <a:lnTo>
                  <a:pt x="437388" y="82296"/>
                </a:lnTo>
                <a:lnTo>
                  <a:pt x="417576" y="85344"/>
                </a:lnTo>
                <a:lnTo>
                  <a:pt x="321564" y="91440"/>
                </a:lnTo>
                <a:close/>
              </a:path>
              <a:path w="538479" h="337184">
                <a:moveTo>
                  <a:pt x="527304" y="48768"/>
                </a:moveTo>
                <a:lnTo>
                  <a:pt x="527812" y="47752"/>
                </a:lnTo>
                <a:lnTo>
                  <a:pt x="528828" y="47244"/>
                </a:lnTo>
                <a:lnTo>
                  <a:pt x="527304" y="48768"/>
                </a:lnTo>
                <a:close/>
              </a:path>
              <a:path w="538479" h="337184">
                <a:moveTo>
                  <a:pt x="437388" y="82296"/>
                </a:moveTo>
                <a:lnTo>
                  <a:pt x="295656" y="82296"/>
                </a:lnTo>
                <a:lnTo>
                  <a:pt x="321564" y="80772"/>
                </a:lnTo>
                <a:lnTo>
                  <a:pt x="347472" y="80772"/>
                </a:lnTo>
                <a:lnTo>
                  <a:pt x="394716" y="77724"/>
                </a:lnTo>
                <a:lnTo>
                  <a:pt x="416052" y="74676"/>
                </a:lnTo>
                <a:lnTo>
                  <a:pt x="435864" y="73152"/>
                </a:lnTo>
                <a:lnTo>
                  <a:pt x="455676" y="70104"/>
                </a:lnTo>
                <a:lnTo>
                  <a:pt x="499872" y="60960"/>
                </a:lnTo>
                <a:lnTo>
                  <a:pt x="519684" y="53340"/>
                </a:lnTo>
                <a:lnTo>
                  <a:pt x="522732" y="51816"/>
                </a:lnTo>
                <a:lnTo>
                  <a:pt x="524256" y="50292"/>
                </a:lnTo>
                <a:lnTo>
                  <a:pt x="527304" y="48768"/>
                </a:lnTo>
                <a:lnTo>
                  <a:pt x="528828" y="47244"/>
                </a:lnTo>
                <a:lnTo>
                  <a:pt x="528828" y="59436"/>
                </a:lnTo>
                <a:lnTo>
                  <a:pt x="527304" y="60960"/>
                </a:lnTo>
                <a:lnTo>
                  <a:pt x="524256" y="62484"/>
                </a:lnTo>
                <a:lnTo>
                  <a:pt x="519684" y="64008"/>
                </a:lnTo>
                <a:lnTo>
                  <a:pt x="513588" y="67056"/>
                </a:lnTo>
                <a:lnTo>
                  <a:pt x="502920" y="70104"/>
                </a:lnTo>
                <a:lnTo>
                  <a:pt x="489204" y="73152"/>
                </a:lnTo>
                <a:lnTo>
                  <a:pt x="473964" y="76200"/>
                </a:lnTo>
                <a:lnTo>
                  <a:pt x="457200" y="79248"/>
                </a:lnTo>
                <a:lnTo>
                  <a:pt x="437388" y="82296"/>
                </a:lnTo>
                <a:close/>
              </a:path>
              <a:path w="538479" h="337184">
                <a:moveTo>
                  <a:pt x="527304" y="48768"/>
                </a:moveTo>
                <a:lnTo>
                  <a:pt x="525780" y="48768"/>
                </a:lnTo>
                <a:lnTo>
                  <a:pt x="527812" y="47752"/>
                </a:lnTo>
                <a:lnTo>
                  <a:pt x="527304" y="48768"/>
                </a:lnTo>
                <a:close/>
              </a:path>
              <a:path w="538479" h="337184">
                <a:moveTo>
                  <a:pt x="323088" y="336804"/>
                </a:moveTo>
                <a:lnTo>
                  <a:pt x="214884" y="336804"/>
                </a:lnTo>
                <a:lnTo>
                  <a:pt x="120396" y="330708"/>
                </a:lnTo>
                <a:lnTo>
                  <a:pt x="100584" y="327660"/>
                </a:lnTo>
                <a:lnTo>
                  <a:pt x="80772" y="326136"/>
                </a:lnTo>
                <a:lnTo>
                  <a:pt x="64008" y="323088"/>
                </a:lnTo>
                <a:lnTo>
                  <a:pt x="48768" y="320040"/>
                </a:lnTo>
                <a:lnTo>
                  <a:pt x="35052" y="315468"/>
                </a:lnTo>
                <a:lnTo>
                  <a:pt x="24384" y="312420"/>
                </a:lnTo>
                <a:lnTo>
                  <a:pt x="18288" y="310896"/>
                </a:lnTo>
                <a:lnTo>
                  <a:pt x="13716" y="307848"/>
                </a:lnTo>
                <a:lnTo>
                  <a:pt x="7620" y="304800"/>
                </a:lnTo>
                <a:lnTo>
                  <a:pt x="7620" y="303276"/>
                </a:lnTo>
                <a:lnTo>
                  <a:pt x="6096" y="303276"/>
                </a:lnTo>
                <a:lnTo>
                  <a:pt x="1524" y="298704"/>
                </a:lnTo>
                <a:lnTo>
                  <a:pt x="1524" y="297180"/>
                </a:lnTo>
                <a:lnTo>
                  <a:pt x="0" y="295656"/>
                </a:lnTo>
                <a:lnTo>
                  <a:pt x="0" y="50292"/>
                </a:lnTo>
                <a:lnTo>
                  <a:pt x="1524" y="51816"/>
                </a:lnTo>
                <a:lnTo>
                  <a:pt x="1524" y="53340"/>
                </a:lnTo>
                <a:lnTo>
                  <a:pt x="3048" y="54864"/>
                </a:lnTo>
                <a:lnTo>
                  <a:pt x="4572" y="54864"/>
                </a:lnTo>
                <a:lnTo>
                  <a:pt x="4572" y="56388"/>
                </a:lnTo>
                <a:lnTo>
                  <a:pt x="7620" y="57912"/>
                </a:lnTo>
                <a:lnTo>
                  <a:pt x="9144" y="59436"/>
                </a:lnTo>
                <a:lnTo>
                  <a:pt x="9144" y="292608"/>
                </a:lnTo>
                <a:lnTo>
                  <a:pt x="13716" y="297180"/>
                </a:lnTo>
                <a:lnTo>
                  <a:pt x="15240" y="297180"/>
                </a:lnTo>
                <a:lnTo>
                  <a:pt x="18288" y="300228"/>
                </a:lnTo>
                <a:lnTo>
                  <a:pt x="27432" y="303276"/>
                </a:lnTo>
                <a:lnTo>
                  <a:pt x="65532" y="312420"/>
                </a:lnTo>
                <a:lnTo>
                  <a:pt x="121920" y="321564"/>
                </a:lnTo>
                <a:lnTo>
                  <a:pt x="216408" y="327660"/>
                </a:lnTo>
                <a:lnTo>
                  <a:pt x="437388" y="327660"/>
                </a:lnTo>
                <a:lnTo>
                  <a:pt x="417576" y="330708"/>
                </a:lnTo>
                <a:lnTo>
                  <a:pt x="323088" y="336804"/>
                </a:lnTo>
                <a:close/>
              </a:path>
              <a:path w="538479" h="337184">
                <a:moveTo>
                  <a:pt x="537972" y="294132"/>
                </a:moveTo>
                <a:lnTo>
                  <a:pt x="527304" y="294132"/>
                </a:lnTo>
                <a:lnTo>
                  <a:pt x="528828" y="292608"/>
                </a:lnTo>
                <a:lnTo>
                  <a:pt x="528828" y="59436"/>
                </a:lnTo>
                <a:lnTo>
                  <a:pt x="530352" y="57912"/>
                </a:lnTo>
                <a:lnTo>
                  <a:pt x="533400" y="56388"/>
                </a:lnTo>
                <a:lnTo>
                  <a:pt x="533400" y="54864"/>
                </a:lnTo>
                <a:lnTo>
                  <a:pt x="534924" y="53340"/>
                </a:lnTo>
                <a:lnTo>
                  <a:pt x="536448" y="53340"/>
                </a:lnTo>
                <a:lnTo>
                  <a:pt x="536448" y="51816"/>
                </a:lnTo>
                <a:lnTo>
                  <a:pt x="537972" y="50292"/>
                </a:lnTo>
                <a:lnTo>
                  <a:pt x="537972" y="294132"/>
                </a:lnTo>
                <a:close/>
              </a:path>
              <a:path w="538479" h="337184">
                <a:moveTo>
                  <a:pt x="10668" y="294132"/>
                </a:moveTo>
                <a:lnTo>
                  <a:pt x="9144" y="292608"/>
                </a:lnTo>
                <a:lnTo>
                  <a:pt x="9144" y="291084"/>
                </a:lnTo>
                <a:lnTo>
                  <a:pt x="10668" y="294132"/>
                </a:lnTo>
                <a:close/>
              </a:path>
              <a:path w="538479" h="337184">
                <a:moveTo>
                  <a:pt x="527812" y="293116"/>
                </a:moveTo>
                <a:lnTo>
                  <a:pt x="528828" y="291084"/>
                </a:lnTo>
                <a:lnTo>
                  <a:pt x="528828" y="292608"/>
                </a:lnTo>
                <a:lnTo>
                  <a:pt x="527812" y="293116"/>
                </a:lnTo>
                <a:close/>
              </a:path>
              <a:path w="538479" h="337184">
                <a:moveTo>
                  <a:pt x="527304" y="294132"/>
                </a:moveTo>
                <a:lnTo>
                  <a:pt x="527812" y="293116"/>
                </a:lnTo>
                <a:lnTo>
                  <a:pt x="528828" y="292608"/>
                </a:lnTo>
                <a:lnTo>
                  <a:pt x="527304" y="294132"/>
                </a:lnTo>
                <a:close/>
              </a:path>
              <a:path w="538479" h="337184">
                <a:moveTo>
                  <a:pt x="524764" y="296164"/>
                </a:moveTo>
                <a:lnTo>
                  <a:pt x="525780" y="294132"/>
                </a:lnTo>
                <a:lnTo>
                  <a:pt x="527812" y="293116"/>
                </a:lnTo>
                <a:lnTo>
                  <a:pt x="527304" y="294132"/>
                </a:lnTo>
                <a:lnTo>
                  <a:pt x="537972" y="294132"/>
                </a:lnTo>
                <a:lnTo>
                  <a:pt x="537972" y="295656"/>
                </a:lnTo>
                <a:lnTo>
                  <a:pt x="525780" y="295656"/>
                </a:lnTo>
                <a:lnTo>
                  <a:pt x="524764" y="296164"/>
                </a:lnTo>
                <a:close/>
              </a:path>
              <a:path w="538479" h="337184">
                <a:moveTo>
                  <a:pt x="15240" y="297180"/>
                </a:moveTo>
                <a:lnTo>
                  <a:pt x="13716" y="297180"/>
                </a:lnTo>
                <a:lnTo>
                  <a:pt x="12192" y="295656"/>
                </a:lnTo>
                <a:lnTo>
                  <a:pt x="15240" y="297180"/>
                </a:lnTo>
                <a:close/>
              </a:path>
              <a:path w="538479" h="337184">
                <a:moveTo>
                  <a:pt x="524256" y="297180"/>
                </a:moveTo>
                <a:lnTo>
                  <a:pt x="524764" y="296164"/>
                </a:lnTo>
                <a:lnTo>
                  <a:pt x="525780" y="295656"/>
                </a:lnTo>
                <a:lnTo>
                  <a:pt x="524256" y="297180"/>
                </a:lnTo>
                <a:close/>
              </a:path>
              <a:path w="538479" h="337184">
                <a:moveTo>
                  <a:pt x="536448" y="297180"/>
                </a:moveTo>
                <a:lnTo>
                  <a:pt x="524256" y="297180"/>
                </a:lnTo>
                <a:lnTo>
                  <a:pt x="525780" y="295656"/>
                </a:lnTo>
                <a:lnTo>
                  <a:pt x="537972" y="295656"/>
                </a:lnTo>
                <a:lnTo>
                  <a:pt x="536448" y="297180"/>
                </a:lnTo>
                <a:close/>
              </a:path>
              <a:path w="538479" h="337184">
                <a:moveTo>
                  <a:pt x="437388" y="327660"/>
                </a:moveTo>
                <a:lnTo>
                  <a:pt x="321564" y="327660"/>
                </a:lnTo>
                <a:lnTo>
                  <a:pt x="416052" y="321564"/>
                </a:lnTo>
                <a:lnTo>
                  <a:pt x="455676" y="315468"/>
                </a:lnTo>
                <a:lnTo>
                  <a:pt x="499872" y="306324"/>
                </a:lnTo>
                <a:lnTo>
                  <a:pt x="522732" y="297180"/>
                </a:lnTo>
                <a:lnTo>
                  <a:pt x="524764" y="296164"/>
                </a:lnTo>
                <a:lnTo>
                  <a:pt x="524256" y="297180"/>
                </a:lnTo>
                <a:lnTo>
                  <a:pt x="536448" y="297180"/>
                </a:lnTo>
                <a:lnTo>
                  <a:pt x="536448" y="298704"/>
                </a:lnTo>
                <a:lnTo>
                  <a:pt x="534924" y="298704"/>
                </a:lnTo>
                <a:lnTo>
                  <a:pt x="533400" y="301752"/>
                </a:lnTo>
                <a:lnTo>
                  <a:pt x="531876" y="303276"/>
                </a:lnTo>
                <a:lnTo>
                  <a:pt x="530352" y="303276"/>
                </a:lnTo>
                <a:lnTo>
                  <a:pt x="530352" y="304800"/>
                </a:lnTo>
                <a:lnTo>
                  <a:pt x="524256" y="307848"/>
                </a:lnTo>
                <a:lnTo>
                  <a:pt x="519684" y="310896"/>
                </a:lnTo>
                <a:lnTo>
                  <a:pt x="513588" y="312420"/>
                </a:lnTo>
                <a:lnTo>
                  <a:pt x="502920" y="315468"/>
                </a:lnTo>
                <a:lnTo>
                  <a:pt x="489204" y="320040"/>
                </a:lnTo>
                <a:lnTo>
                  <a:pt x="473964" y="323088"/>
                </a:lnTo>
                <a:lnTo>
                  <a:pt x="457200" y="326136"/>
                </a:lnTo>
                <a:lnTo>
                  <a:pt x="437388" y="327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25"/>
          <p:cNvSpPr/>
          <p:nvPr/>
        </p:nvSpPr>
        <p:spPr>
          <a:xfrm>
            <a:off x="8417072" y="5796316"/>
            <a:ext cx="350520" cy="280670"/>
          </a:xfrm>
          <a:custGeom>
            <a:avLst/>
            <a:gdLst/>
            <a:ahLst/>
            <a:cxnLst/>
            <a:rect l="l" t="t" r="r" b="b"/>
            <a:pathLst>
              <a:path w="350520" h="280670">
                <a:moveTo>
                  <a:pt x="32004" y="77724"/>
                </a:moveTo>
                <a:lnTo>
                  <a:pt x="0" y="77724"/>
                </a:lnTo>
                <a:lnTo>
                  <a:pt x="38100" y="0"/>
                </a:lnTo>
                <a:lnTo>
                  <a:pt x="70731" y="64008"/>
                </a:lnTo>
                <a:lnTo>
                  <a:pt x="32004" y="64008"/>
                </a:lnTo>
                <a:lnTo>
                  <a:pt x="32004" y="77724"/>
                </a:lnTo>
                <a:close/>
              </a:path>
              <a:path w="350520" h="280670">
                <a:moveTo>
                  <a:pt x="338328" y="146304"/>
                </a:moveTo>
                <a:lnTo>
                  <a:pt x="35052" y="146304"/>
                </a:lnTo>
                <a:lnTo>
                  <a:pt x="32004" y="144780"/>
                </a:lnTo>
                <a:lnTo>
                  <a:pt x="32004" y="64008"/>
                </a:lnTo>
                <a:lnTo>
                  <a:pt x="44196" y="64008"/>
                </a:lnTo>
                <a:lnTo>
                  <a:pt x="44196" y="134112"/>
                </a:lnTo>
                <a:lnTo>
                  <a:pt x="38100" y="134112"/>
                </a:lnTo>
                <a:lnTo>
                  <a:pt x="44196" y="140208"/>
                </a:lnTo>
                <a:lnTo>
                  <a:pt x="338328" y="140208"/>
                </a:lnTo>
                <a:lnTo>
                  <a:pt x="338328" y="146304"/>
                </a:lnTo>
                <a:close/>
              </a:path>
              <a:path w="350520" h="280670">
                <a:moveTo>
                  <a:pt x="77724" y="77724"/>
                </a:moveTo>
                <a:lnTo>
                  <a:pt x="44196" y="77724"/>
                </a:lnTo>
                <a:lnTo>
                  <a:pt x="44196" y="64008"/>
                </a:lnTo>
                <a:lnTo>
                  <a:pt x="70731" y="64008"/>
                </a:lnTo>
                <a:lnTo>
                  <a:pt x="77724" y="77724"/>
                </a:lnTo>
                <a:close/>
              </a:path>
              <a:path w="350520" h="280670">
                <a:moveTo>
                  <a:pt x="44196" y="140208"/>
                </a:moveTo>
                <a:lnTo>
                  <a:pt x="38100" y="134112"/>
                </a:lnTo>
                <a:lnTo>
                  <a:pt x="44196" y="134112"/>
                </a:lnTo>
                <a:lnTo>
                  <a:pt x="44196" y="140208"/>
                </a:lnTo>
                <a:close/>
              </a:path>
              <a:path w="350520" h="280670">
                <a:moveTo>
                  <a:pt x="350520" y="146304"/>
                </a:moveTo>
                <a:lnTo>
                  <a:pt x="344424" y="146304"/>
                </a:lnTo>
                <a:lnTo>
                  <a:pt x="338328" y="140208"/>
                </a:lnTo>
                <a:lnTo>
                  <a:pt x="44196" y="140208"/>
                </a:lnTo>
                <a:lnTo>
                  <a:pt x="44196" y="134112"/>
                </a:lnTo>
                <a:lnTo>
                  <a:pt x="348996" y="134112"/>
                </a:lnTo>
                <a:lnTo>
                  <a:pt x="350520" y="137160"/>
                </a:lnTo>
                <a:lnTo>
                  <a:pt x="350520" y="146304"/>
                </a:lnTo>
                <a:close/>
              </a:path>
              <a:path w="350520" h="280670">
                <a:moveTo>
                  <a:pt x="350520" y="280416"/>
                </a:moveTo>
                <a:lnTo>
                  <a:pt x="338328" y="280416"/>
                </a:lnTo>
                <a:lnTo>
                  <a:pt x="338328" y="140208"/>
                </a:lnTo>
                <a:lnTo>
                  <a:pt x="344424" y="146304"/>
                </a:lnTo>
                <a:lnTo>
                  <a:pt x="350520" y="146304"/>
                </a:lnTo>
                <a:lnTo>
                  <a:pt x="350520" y="28041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51"/>
          <p:cNvSpPr/>
          <p:nvPr/>
        </p:nvSpPr>
        <p:spPr>
          <a:xfrm>
            <a:off x="8055540" y="3959272"/>
            <a:ext cx="2897505" cy="1141730"/>
          </a:xfrm>
          <a:custGeom>
            <a:avLst/>
            <a:gdLst/>
            <a:ahLst/>
            <a:cxnLst/>
            <a:rect l="l" t="t" r="r" b="b"/>
            <a:pathLst>
              <a:path w="2897504" h="1141729">
                <a:moveTo>
                  <a:pt x="2897124" y="1141476"/>
                </a:moveTo>
                <a:lnTo>
                  <a:pt x="0" y="1141476"/>
                </a:lnTo>
                <a:lnTo>
                  <a:pt x="0" y="9144"/>
                </a:lnTo>
                <a:lnTo>
                  <a:pt x="1937004" y="0"/>
                </a:lnTo>
                <a:lnTo>
                  <a:pt x="1937004" y="797052"/>
                </a:lnTo>
                <a:lnTo>
                  <a:pt x="2897124" y="797052"/>
                </a:lnTo>
                <a:lnTo>
                  <a:pt x="2897124" y="1141476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52"/>
          <p:cNvSpPr/>
          <p:nvPr/>
        </p:nvSpPr>
        <p:spPr>
          <a:xfrm>
            <a:off x="634275" y="3197119"/>
            <a:ext cx="2915920" cy="1160145"/>
          </a:xfrm>
          <a:custGeom>
            <a:avLst/>
            <a:gdLst/>
            <a:ahLst/>
            <a:cxnLst/>
            <a:rect l="l" t="t" r="r" b="b"/>
            <a:pathLst>
              <a:path w="2915920" h="1160145">
                <a:moveTo>
                  <a:pt x="2897124" y="816864"/>
                </a:moveTo>
                <a:lnTo>
                  <a:pt x="1941576" y="816864"/>
                </a:lnTo>
                <a:lnTo>
                  <a:pt x="1937004" y="812292"/>
                </a:lnTo>
                <a:lnTo>
                  <a:pt x="1937004" y="19862"/>
                </a:lnTo>
                <a:lnTo>
                  <a:pt x="1947672" y="19812"/>
                </a:lnTo>
                <a:lnTo>
                  <a:pt x="1937004" y="9144"/>
                </a:lnTo>
                <a:lnTo>
                  <a:pt x="1946148" y="0"/>
                </a:lnTo>
                <a:lnTo>
                  <a:pt x="1949196" y="0"/>
                </a:lnTo>
                <a:lnTo>
                  <a:pt x="1952244" y="1524"/>
                </a:lnTo>
                <a:lnTo>
                  <a:pt x="1955292" y="4572"/>
                </a:lnTo>
                <a:lnTo>
                  <a:pt x="1956816" y="7620"/>
                </a:lnTo>
                <a:lnTo>
                  <a:pt x="1956816" y="797052"/>
                </a:lnTo>
                <a:lnTo>
                  <a:pt x="1946148" y="797052"/>
                </a:lnTo>
                <a:lnTo>
                  <a:pt x="1956816" y="806196"/>
                </a:lnTo>
                <a:lnTo>
                  <a:pt x="2897124" y="806196"/>
                </a:lnTo>
                <a:lnTo>
                  <a:pt x="2897124" y="816864"/>
                </a:lnTo>
                <a:close/>
              </a:path>
              <a:path w="2915920" h="1160145">
                <a:moveTo>
                  <a:pt x="2912364" y="1159764"/>
                </a:moveTo>
                <a:lnTo>
                  <a:pt x="3048" y="1159764"/>
                </a:lnTo>
                <a:lnTo>
                  <a:pt x="0" y="1155192"/>
                </a:lnTo>
                <a:lnTo>
                  <a:pt x="0" y="13716"/>
                </a:lnTo>
                <a:lnTo>
                  <a:pt x="3048" y="9144"/>
                </a:lnTo>
                <a:lnTo>
                  <a:pt x="1937004" y="9144"/>
                </a:lnTo>
                <a:lnTo>
                  <a:pt x="1937004" y="18288"/>
                </a:lnTo>
                <a:lnTo>
                  <a:pt x="18288" y="18288"/>
                </a:lnTo>
                <a:lnTo>
                  <a:pt x="9144" y="28956"/>
                </a:lnTo>
                <a:lnTo>
                  <a:pt x="18288" y="28956"/>
                </a:lnTo>
                <a:lnTo>
                  <a:pt x="18288" y="1139952"/>
                </a:lnTo>
                <a:lnTo>
                  <a:pt x="9144" y="1139952"/>
                </a:lnTo>
                <a:lnTo>
                  <a:pt x="18288" y="1150620"/>
                </a:lnTo>
                <a:lnTo>
                  <a:pt x="2915412" y="1150620"/>
                </a:lnTo>
                <a:lnTo>
                  <a:pt x="2915412" y="1155192"/>
                </a:lnTo>
                <a:lnTo>
                  <a:pt x="2912364" y="1159764"/>
                </a:lnTo>
                <a:close/>
              </a:path>
              <a:path w="2915920" h="1160145">
                <a:moveTo>
                  <a:pt x="1937004" y="19862"/>
                </a:moveTo>
                <a:lnTo>
                  <a:pt x="1937004" y="9144"/>
                </a:lnTo>
                <a:lnTo>
                  <a:pt x="1947672" y="19812"/>
                </a:lnTo>
                <a:lnTo>
                  <a:pt x="1937004" y="19862"/>
                </a:lnTo>
                <a:close/>
              </a:path>
              <a:path w="2915920" h="1160145">
                <a:moveTo>
                  <a:pt x="9144" y="28956"/>
                </a:moveTo>
                <a:lnTo>
                  <a:pt x="18288" y="18288"/>
                </a:lnTo>
                <a:lnTo>
                  <a:pt x="18288" y="28912"/>
                </a:lnTo>
                <a:lnTo>
                  <a:pt x="9144" y="28956"/>
                </a:lnTo>
                <a:close/>
              </a:path>
              <a:path w="2915920" h="1160145">
                <a:moveTo>
                  <a:pt x="18288" y="28912"/>
                </a:moveTo>
                <a:lnTo>
                  <a:pt x="18288" y="18288"/>
                </a:lnTo>
                <a:lnTo>
                  <a:pt x="1937004" y="18288"/>
                </a:lnTo>
                <a:lnTo>
                  <a:pt x="1937004" y="19862"/>
                </a:lnTo>
                <a:lnTo>
                  <a:pt x="18288" y="28912"/>
                </a:lnTo>
                <a:close/>
              </a:path>
              <a:path w="2915920" h="1160145">
                <a:moveTo>
                  <a:pt x="18288" y="28956"/>
                </a:moveTo>
                <a:lnTo>
                  <a:pt x="9144" y="28956"/>
                </a:lnTo>
                <a:lnTo>
                  <a:pt x="18288" y="28912"/>
                </a:lnTo>
                <a:close/>
              </a:path>
              <a:path w="2915920" h="1160145">
                <a:moveTo>
                  <a:pt x="1956816" y="806196"/>
                </a:moveTo>
                <a:lnTo>
                  <a:pt x="1946148" y="797052"/>
                </a:lnTo>
                <a:lnTo>
                  <a:pt x="1956816" y="797052"/>
                </a:lnTo>
                <a:lnTo>
                  <a:pt x="1956816" y="806196"/>
                </a:lnTo>
                <a:close/>
              </a:path>
              <a:path w="2915920" h="1160145">
                <a:moveTo>
                  <a:pt x="2915412" y="816864"/>
                </a:moveTo>
                <a:lnTo>
                  <a:pt x="2906268" y="816864"/>
                </a:lnTo>
                <a:lnTo>
                  <a:pt x="2897124" y="806196"/>
                </a:lnTo>
                <a:lnTo>
                  <a:pt x="1956816" y="806196"/>
                </a:lnTo>
                <a:lnTo>
                  <a:pt x="1956816" y="797052"/>
                </a:lnTo>
                <a:lnTo>
                  <a:pt x="2912364" y="797052"/>
                </a:lnTo>
                <a:lnTo>
                  <a:pt x="2915412" y="801624"/>
                </a:lnTo>
                <a:lnTo>
                  <a:pt x="2915412" y="816864"/>
                </a:lnTo>
                <a:close/>
              </a:path>
              <a:path w="2915920" h="1160145">
                <a:moveTo>
                  <a:pt x="2897124" y="1150620"/>
                </a:moveTo>
                <a:lnTo>
                  <a:pt x="2897124" y="806196"/>
                </a:lnTo>
                <a:lnTo>
                  <a:pt x="2906268" y="816864"/>
                </a:lnTo>
                <a:lnTo>
                  <a:pt x="2915412" y="816864"/>
                </a:lnTo>
                <a:lnTo>
                  <a:pt x="2915412" y="1139952"/>
                </a:lnTo>
                <a:lnTo>
                  <a:pt x="2906268" y="1139952"/>
                </a:lnTo>
                <a:lnTo>
                  <a:pt x="2897124" y="1150620"/>
                </a:lnTo>
                <a:close/>
              </a:path>
              <a:path w="2915920" h="1160145">
                <a:moveTo>
                  <a:pt x="18288" y="1150620"/>
                </a:moveTo>
                <a:lnTo>
                  <a:pt x="9144" y="1139952"/>
                </a:lnTo>
                <a:lnTo>
                  <a:pt x="18288" y="1139952"/>
                </a:lnTo>
                <a:lnTo>
                  <a:pt x="18288" y="1150620"/>
                </a:lnTo>
                <a:close/>
              </a:path>
              <a:path w="2915920" h="1160145">
                <a:moveTo>
                  <a:pt x="2897124" y="1150620"/>
                </a:moveTo>
                <a:lnTo>
                  <a:pt x="18288" y="1150620"/>
                </a:lnTo>
                <a:lnTo>
                  <a:pt x="18288" y="1139952"/>
                </a:lnTo>
                <a:lnTo>
                  <a:pt x="2897124" y="1139952"/>
                </a:lnTo>
                <a:lnTo>
                  <a:pt x="2897124" y="1150620"/>
                </a:lnTo>
                <a:close/>
              </a:path>
              <a:path w="2915920" h="1160145">
                <a:moveTo>
                  <a:pt x="2915412" y="1150620"/>
                </a:moveTo>
                <a:lnTo>
                  <a:pt x="2897124" y="1150620"/>
                </a:lnTo>
                <a:lnTo>
                  <a:pt x="2906268" y="1139952"/>
                </a:lnTo>
                <a:lnTo>
                  <a:pt x="2915412" y="1139952"/>
                </a:lnTo>
                <a:lnTo>
                  <a:pt x="2915412" y="115062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53"/>
          <p:cNvSpPr/>
          <p:nvPr/>
        </p:nvSpPr>
        <p:spPr>
          <a:xfrm>
            <a:off x="8153019" y="2834026"/>
            <a:ext cx="2897505" cy="1141730"/>
          </a:xfrm>
          <a:custGeom>
            <a:avLst/>
            <a:gdLst/>
            <a:ahLst/>
            <a:cxnLst/>
            <a:rect l="l" t="t" r="r" b="b"/>
            <a:pathLst>
              <a:path w="2897504" h="1141729">
                <a:moveTo>
                  <a:pt x="2897124" y="1141476"/>
                </a:moveTo>
                <a:lnTo>
                  <a:pt x="0" y="1141476"/>
                </a:lnTo>
                <a:lnTo>
                  <a:pt x="0" y="9144"/>
                </a:lnTo>
                <a:lnTo>
                  <a:pt x="1937004" y="0"/>
                </a:lnTo>
                <a:lnTo>
                  <a:pt x="1937004" y="797052"/>
                </a:lnTo>
                <a:lnTo>
                  <a:pt x="2897124" y="797052"/>
                </a:lnTo>
                <a:lnTo>
                  <a:pt x="2897124" y="1141476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54"/>
          <p:cNvSpPr/>
          <p:nvPr/>
        </p:nvSpPr>
        <p:spPr>
          <a:xfrm>
            <a:off x="634275" y="3197119"/>
            <a:ext cx="2915920" cy="1160145"/>
          </a:xfrm>
          <a:custGeom>
            <a:avLst/>
            <a:gdLst/>
            <a:ahLst/>
            <a:cxnLst/>
            <a:rect l="l" t="t" r="r" b="b"/>
            <a:pathLst>
              <a:path w="2915920" h="1160145">
                <a:moveTo>
                  <a:pt x="2897124" y="816864"/>
                </a:moveTo>
                <a:lnTo>
                  <a:pt x="1941576" y="816864"/>
                </a:lnTo>
                <a:lnTo>
                  <a:pt x="1937004" y="812292"/>
                </a:lnTo>
                <a:lnTo>
                  <a:pt x="1937004" y="19862"/>
                </a:lnTo>
                <a:lnTo>
                  <a:pt x="1947672" y="19812"/>
                </a:lnTo>
                <a:lnTo>
                  <a:pt x="1937004" y="9144"/>
                </a:lnTo>
                <a:lnTo>
                  <a:pt x="1946148" y="0"/>
                </a:lnTo>
                <a:lnTo>
                  <a:pt x="1949196" y="0"/>
                </a:lnTo>
                <a:lnTo>
                  <a:pt x="1952244" y="1524"/>
                </a:lnTo>
                <a:lnTo>
                  <a:pt x="1955292" y="4572"/>
                </a:lnTo>
                <a:lnTo>
                  <a:pt x="1956816" y="7620"/>
                </a:lnTo>
                <a:lnTo>
                  <a:pt x="1956816" y="797052"/>
                </a:lnTo>
                <a:lnTo>
                  <a:pt x="1946148" y="797052"/>
                </a:lnTo>
                <a:lnTo>
                  <a:pt x="1956816" y="806196"/>
                </a:lnTo>
                <a:lnTo>
                  <a:pt x="2897124" y="806196"/>
                </a:lnTo>
                <a:lnTo>
                  <a:pt x="2897124" y="816864"/>
                </a:lnTo>
                <a:close/>
              </a:path>
              <a:path w="2915920" h="1160145">
                <a:moveTo>
                  <a:pt x="2912364" y="1159764"/>
                </a:moveTo>
                <a:lnTo>
                  <a:pt x="3048" y="1159764"/>
                </a:lnTo>
                <a:lnTo>
                  <a:pt x="0" y="1155192"/>
                </a:lnTo>
                <a:lnTo>
                  <a:pt x="0" y="13716"/>
                </a:lnTo>
                <a:lnTo>
                  <a:pt x="3048" y="9144"/>
                </a:lnTo>
                <a:lnTo>
                  <a:pt x="1937004" y="9144"/>
                </a:lnTo>
                <a:lnTo>
                  <a:pt x="1937004" y="18288"/>
                </a:lnTo>
                <a:lnTo>
                  <a:pt x="18288" y="18288"/>
                </a:lnTo>
                <a:lnTo>
                  <a:pt x="9144" y="28956"/>
                </a:lnTo>
                <a:lnTo>
                  <a:pt x="18288" y="28956"/>
                </a:lnTo>
                <a:lnTo>
                  <a:pt x="18288" y="1139952"/>
                </a:lnTo>
                <a:lnTo>
                  <a:pt x="9144" y="1139952"/>
                </a:lnTo>
                <a:lnTo>
                  <a:pt x="18288" y="1150620"/>
                </a:lnTo>
                <a:lnTo>
                  <a:pt x="2915412" y="1150620"/>
                </a:lnTo>
                <a:lnTo>
                  <a:pt x="2915412" y="1155192"/>
                </a:lnTo>
                <a:lnTo>
                  <a:pt x="2912364" y="1159764"/>
                </a:lnTo>
                <a:close/>
              </a:path>
              <a:path w="2915920" h="1160145">
                <a:moveTo>
                  <a:pt x="1937004" y="19862"/>
                </a:moveTo>
                <a:lnTo>
                  <a:pt x="1937004" y="9144"/>
                </a:lnTo>
                <a:lnTo>
                  <a:pt x="1947672" y="19812"/>
                </a:lnTo>
                <a:lnTo>
                  <a:pt x="1937004" y="19862"/>
                </a:lnTo>
                <a:close/>
              </a:path>
              <a:path w="2915920" h="1160145">
                <a:moveTo>
                  <a:pt x="9144" y="28956"/>
                </a:moveTo>
                <a:lnTo>
                  <a:pt x="18288" y="18288"/>
                </a:lnTo>
                <a:lnTo>
                  <a:pt x="18288" y="28912"/>
                </a:lnTo>
                <a:lnTo>
                  <a:pt x="9144" y="28956"/>
                </a:lnTo>
                <a:close/>
              </a:path>
              <a:path w="2915920" h="1160145">
                <a:moveTo>
                  <a:pt x="18288" y="28912"/>
                </a:moveTo>
                <a:lnTo>
                  <a:pt x="18288" y="18288"/>
                </a:lnTo>
                <a:lnTo>
                  <a:pt x="1937004" y="18288"/>
                </a:lnTo>
                <a:lnTo>
                  <a:pt x="1937004" y="19862"/>
                </a:lnTo>
                <a:lnTo>
                  <a:pt x="18288" y="28912"/>
                </a:lnTo>
                <a:close/>
              </a:path>
              <a:path w="2915920" h="1160145">
                <a:moveTo>
                  <a:pt x="18288" y="28956"/>
                </a:moveTo>
                <a:lnTo>
                  <a:pt x="9144" y="28956"/>
                </a:lnTo>
                <a:lnTo>
                  <a:pt x="18288" y="28912"/>
                </a:lnTo>
                <a:close/>
              </a:path>
              <a:path w="2915920" h="1160145">
                <a:moveTo>
                  <a:pt x="1956816" y="806196"/>
                </a:moveTo>
                <a:lnTo>
                  <a:pt x="1946148" y="797052"/>
                </a:lnTo>
                <a:lnTo>
                  <a:pt x="1956816" y="797052"/>
                </a:lnTo>
                <a:lnTo>
                  <a:pt x="1956816" y="806196"/>
                </a:lnTo>
                <a:close/>
              </a:path>
              <a:path w="2915920" h="1160145">
                <a:moveTo>
                  <a:pt x="2915412" y="816864"/>
                </a:moveTo>
                <a:lnTo>
                  <a:pt x="2906268" y="816864"/>
                </a:lnTo>
                <a:lnTo>
                  <a:pt x="2897124" y="806196"/>
                </a:lnTo>
                <a:lnTo>
                  <a:pt x="1956816" y="806196"/>
                </a:lnTo>
                <a:lnTo>
                  <a:pt x="1956816" y="797052"/>
                </a:lnTo>
                <a:lnTo>
                  <a:pt x="2912364" y="797052"/>
                </a:lnTo>
                <a:lnTo>
                  <a:pt x="2915412" y="801624"/>
                </a:lnTo>
                <a:lnTo>
                  <a:pt x="2915412" y="816864"/>
                </a:lnTo>
                <a:close/>
              </a:path>
              <a:path w="2915920" h="1160145">
                <a:moveTo>
                  <a:pt x="2897124" y="1150620"/>
                </a:moveTo>
                <a:lnTo>
                  <a:pt x="2897124" y="806196"/>
                </a:lnTo>
                <a:lnTo>
                  <a:pt x="2906268" y="816864"/>
                </a:lnTo>
                <a:lnTo>
                  <a:pt x="2915412" y="816864"/>
                </a:lnTo>
                <a:lnTo>
                  <a:pt x="2915412" y="1139952"/>
                </a:lnTo>
                <a:lnTo>
                  <a:pt x="2906268" y="1139952"/>
                </a:lnTo>
                <a:lnTo>
                  <a:pt x="2897124" y="1150620"/>
                </a:lnTo>
                <a:close/>
              </a:path>
              <a:path w="2915920" h="1160145">
                <a:moveTo>
                  <a:pt x="18288" y="1150620"/>
                </a:moveTo>
                <a:lnTo>
                  <a:pt x="9144" y="1139952"/>
                </a:lnTo>
                <a:lnTo>
                  <a:pt x="18288" y="1139952"/>
                </a:lnTo>
                <a:lnTo>
                  <a:pt x="18288" y="1150620"/>
                </a:lnTo>
                <a:close/>
              </a:path>
              <a:path w="2915920" h="1160145">
                <a:moveTo>
                  <a:pt x="2897124" y="1150620"/>
                </a:moveTo>
                <a:lnTo>
                  <a:pt x="18288" y="1150620"/>
                </a:lnTo>
                <a:lnTo>
                  <a:pt x="18288" y="1139952"/>
                </a:lnTo>
                <a:lnTo>
                  <a:pt x="2897124" y="1139952"/>
                </a:lnTo>
                <a:lnTo>
                  <a:pt x="2897124" y="1150620"/>
                </a:lnTo>
                <a:close/>
              </a:path>
              <a:path w="2915920" h="1160145">
                <a:moveTo>
                  <a:pt x="2915412" y="1150620"/>
                </a:moveTo>
                <a:lnTo>
                  <a:pt x="2897124" y="1150620"/>
                </a:lnTo>
                <a:lnTo>
                  <a:pt x="2906268" y="1139952"/>
                </a:lnTo>
                <a:lnTo>
                  <a:pt x="2915412" y="1139952"/>
                </a:lnTo>
                <a:lnTo>
                  <a:pt x="2915412" y="115062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67"/>
          <p:cNvSpPr txBox="1"/>
          <p:nvPr/>
        </p:nvSpPr>
        <p:spPr>
          <a:xfrm>
            <a:off x="4924499" y="7162674"/>
            <a:ext cx="116839" cy="1536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900" spc="55">
                <a:solidFill>
                  <a:srgbClr val="808080"/>
                </a:solidFill>
                <a:latin typeface="Times New Roman"/>
                <a:cs typeface="Times New Roman"/>
              </a:rPr>
              <a:t>8</a:t>
            </a:fld>
            <a:endParaRPr sz="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27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1600200"/>
            <a:ext cx="944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목차</a:t>
            </a:r>
            <a:endParaRPr lang="en-US" altLang="ko-KR" sz="18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smtClean="0"/>
              <a:t>추진배경</a:t>
            </a:r>
            <a:endParaRPr lang="en-US" altLang="ko-KR" smtClean="0"/>
          </a:p>
          <a:p>
            <a:pPr marL="342900" indent="-342900">
              <a:buAutoNum type="arabicPeriod"/>
            </a:pPr>
            <a:endParaRPr lang="en-US" altLang="ko-KR"/>
          </a:p>
          <a:p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162" y="557212"/>
            <a:ext cx="1362075" cy="6657975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0058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Nanum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자금세탁의심거래 적출을 위한 룰 모델, </a:t>
            </a:r>
            <a:r>
              <a:rPr kumimoji="0" lang="ko-KR" altLang="ko-KR" sz="1000" b="0" i="0" u="none" strike="noStrike" cap="none" normalizeH="0" baseline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의심거래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스코어 모델 등록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룰 조건 변경 및 평점 표 구간 값 변경에 따른 시뮬레이션 및 조회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모델 평가 및 모니터링, </a:t>
            </a:r>
            <a:r>
              <a:rPr kumimoji="0" lang="ko-KR" altLang="ko-KR" sz="1000" b="0" i="0" u="none" strike="noStrike" cap="none" normalizeH="0" baseline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Alert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기준 정의 및 시뮬레이션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>
          <a:solidFill>
            <a:schemeClr val="tx2">
              <a:lumMod val="40000"/>
              <a:lumOff val="60000"/>
            </a:schemeClr>
          </a:solidFill>
        </a:ln>
      </a:spPr>
      <a:bodyPr wrap="square" lIns="0" tIns="0" rIns="0" bIns="0" rtlCol="0" anchor="ctr"/>
      <a:lstStyle>
        <a:defPPr algn="ctr">
          <a:defRPr sz="1000" dirty="0" smtClean="0">
            <a:latin typeface="Noto Sans CJK JP Regular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12421</TotalTime>
  <Words>1521</Words>
  <Application>Microsoft Office PowerPoint</Application>
  <PresentationFormat>사용자 지정</PresentationFormat>
  <Paragraphs>531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Nanum Gothic</vt:lpstr>
      <vt:lpstr>Noto Sans CJK JP Regular</vt:lpstr>
      <vt:lpstr>맑은 고딕</vt:lpstr>
      <vt:lpstr>Arial</vt:lpstr>
      <vt:lpstr>Calibri</vt:lpstr>
      <vt:lpstr>Times New Roman</vt:lpstr>
      <vt:lpstr>Wingdings</vt:lpstr>
      <vt:lpstr>Office Theme</vt:lpstr>
      <vt:lpstr>PowerPoint 프레젠테이션</vt:lpstr>
      <vt:lpstr>PowerPoint 프레젠테이션</vt:lpstr>
      <vt:lpstr>ASIS 스케줄 하드웨어 구성도</vt:lpstr>
      <vt:lpstr>TOBE 스케줄 하드웨어 구성도 - A영역(ASIS동일모델)</vt:lpstr>
      <vt:lpstr>TOBE 스케줄 하드웨어 구성도 - B영역(TOBE신모델)</vt:lpstr>
      <vt:lpstr>잡스케줄러 정책 테이블</vt:lpstr>
      <vt:lpstr>작업내역</vt:lpstr>
      <vt:lpstr>ASIS 시스템 구성도</vt:lpstr>
      <vt:lpstr>PowerPoint 프레젠테이션</vt:lpstr>
      <vt:lpstr>1. 추진배경</vt:lpstr>
      <vt:lpstr>2. STR 시뮬레이션 시스템 현황</vt:lpstr>
      <vt:lpstr>2. STR 시뮬레이션 시스템 현황</vt:lpstr>
      <vt:lpstr>2. STR 시뮬레이션 시스템 현황</vt:lpstr>
      <vt:lpstr>2. STR 시뮬레이션 시스템 현황</vt:lpstr>
      <vt:lpstr>2. STR 시뮬레이션 시스템 현황</vt:lpstr>
      <vt:lpstr>1. 제안사 소개 &gt; 보유 기술</vt:lpstr>
      <vt:lpstr>2. STR 시뮬레이션 적용 현황</vt:lpstr>
      <vt:lpstr>2. 프로젝트 구현 방안 &gt; 5 6 EDMi 활용 KAIS OLTP I/F 개발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SCBK AML ê´•ë€¨ ê°œì—€ ê°œë°œ ì€œìŁ‹ì—œ_v1.0_20171031.pptx</dc:title>
  <dc:creator>UngInBaek</dc:creator>
  <cp:lastModifiedBy>psh000</cp:lastModifiedBy>
  <cp:revision>180</cp:revision>
  <dcterms:created xsi:type="dcterms:W3CDTF">2018-03-11T02:56:37Z</dcterms:created>
  <dcterms:modified xsi:type="dcterms:W3CDTF">2019-07-29T04:04:06Z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2017-12-21T00:00:00Z</vt:filetime>
  </property>
  <property fmtid="{D5CDD505-2E9C-101B-9397-08002B2CF9AE}" pid="3" name="LastSaved">
    <vt:filetime>2018-03-11T00:00:00Z</vt:filetime>
  </property>
</Properties>
</file>