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9" r:id="rId2"/>
    <p:sldId id="310" r:id="rId3"/>
    <p:sldId id="308" r:id="rId4"/>
    <p:sldId id="312" r:id="rId5"/>
    <p:sldId id="311" r:id="rId6"/>
    <p:sldId id="307" r:id="rId7"/>
    <p:sldId id="293" r:id="rId8"/>
    <p:sldId id="291" r:id="rId9"/>
    <p:sldId id="306" r:id="rId10"/>
    <p:sldId id="305" r:id="rId11"/>
    <p:sldId id="304" r:id="rId12"/>
    <p:sldId id="303" r:id="rId13"/>
    <p:sldId id="302" r:id="rId14"/>
    <p:sldId id="296" r:id="rId15"/>
    <p:sldId id="300" r:id="rId16"/>
    <p:sldId id="292" r:id="rId17"/>
    <p:sldId id="295" r:id="rId18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36AD0-D8BF-49B5-83B4-D076C2F246B9}">
          <p14:sldIdLst>
            <p14:sldId id="309"/>
            <p14:sldId id="310"/>
            <p14:sldId id="308"/>
            <p14:sldId id="312"/>
            <p14:sldId id="311"/>
            <p14:sldId id="307"/>
            <p14:sldId id="293"/>
            <p14:sldId id="291"/>
            <p14:sldId id="306"/>
            <p14:sldId id="305"/>
            <p14:sldId id="304"/>
            <p14:sldId id="303"/>
            <p14:sldId id="302"/>
            <p14:sldId id="296"/>
            <p14:sldId id="300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 varScale="1">
        <p:scale>
          <a:sx n="118" d="100"/>
          <a:sy n="118" d="100"/>
        </p:scale>
        <p:origin x="87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ko-KR" altLang="en-US" spc="-45" err="1" smtClean="0">
                <a:latin typeface="Times New Roman"/>
                <a:cs typeface="Times New Roman"/>
              </a:rPr>
              <a:t>잡스케쥴러</a:t>
            </a:r>
            <a:r>
              <a:rPr lang="ko-KR" altLang="en-US" spc="-45" smtClean="0">
                <a:latin typeface="Times New Roman"/>
                <a:cs typeface="Times New Roman"/>
              </a:rPr>
              <a:t> 구성방안</a:t>
            </a:r>
            <a:endParaRPr lang="ko-KR" altLang="en-US" spc="8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194884"/>
            <a:ext cx="883011" cy="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2" Type="http://schemas.openxmlformats.org/officeDocument/2006/relationships/customXml" Target="../ink/ink33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2.xml"/><Relationship Id="rId10" Type="http://schemas.openxmlformats.org/officeDocument/2006/relationships/customXml" Target="../ink/ink31.xml"/><Relationship Id="rId9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customXml" Target="../ink/ink40.xml"/><Relationship Id="rId7" Type="http://schemas.openxmlformats.org/officeDocument/2006/relationships/image" Target="../media/image30.emf"/><Relationship Id="rId12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8.xml"/><Relationship Id="rId10" Type="http://schemas.openxmlformats.org/officeDocument/2006/relationships/customXml" Target="../ink/ink37.xml"/><Relationship Id="rId9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20.emf"/><Relationship Id="rId7" Type="http://schemas.openxmlformats.org/officeDocument/2006/relationships/image" Target="../media/image30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customXml" Target="../ink/ink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jpg"/><Relationship Id="rId2" Type="http://schemas.openxmlformats.org/officeDocument/2006/relationships/image" Target="../media/image39.png"/><Relationship Id="rId16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5" Type="http://schemas.openxmlformats.org/officeDocument/2006/relationships/image" Target="../media/image42.jpg"/><Relationship Id="rId15" Type="http://schemas.openxmlformats.org/officeDocument/2006/relationships/image" Target="../media/image52.jpg"/><Relationship Id="rId10" Type="http://schemas.openxmlformats.org/officeDocument/2006/relationships/image" Target="../media/image47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Relationship Id="rId1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jp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customXml" Target="../ink/ink15.xml"/><Relationship Id="rId15" Type="http://schemas.openxmlformats.org/officeDocument/2006/relationships/image" Target="../media/image3.emf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9" Type="http://schemas.openxmlformats.org/officeDocument/2006/relationships/image" Target="../media/image2.emf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customXml" Target="../ink/ink28.xml"/><Relationship Id="rId12" Type="http://schemas.openxmlformats.org/officeDocument/2006/relationships/customXml" Target="../ink/ink23.xml"/><Relationship Id="rId17" Type="http://schemas.openxmlformats.org/officeDocument/2006/relationships/customXml" Target="../ink/ink27.xml"/><Relationship Id="rId2" Type="http://schemas.openxmlformats.org/officeDocument/2006/relationships/customXml" Target="../ink/ink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2.xml"/><Relationship Id="rId15" Type="http://schemas.openxmlformats.org/officeDocument/2006/relationships/image" Target="../media/image3.emf"/><Relationship Id="rId10" Type="http://schemas.openxmlformats.org/officeDocument/2006/relationships/customXml" Target="../ink/ink21.xml"/><Relationship Id="rId19" Type="http://schemas.openxmlformats.org/officeDocument/2006/relationships/customXml" Target="../ink/ink29.xml"/><Relationship Id="rId9" Type="http://schemas.openxmlformats.org/officeDocument/2006/relationships/image" Target="../media/image2.emf"/><Relationship Id="rId14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935069"/>
            <a:ext cx="707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accent6">
                    <a:lumMod val="75000"/>
                  </a:schemeClr>
                </a:solidFill>
              </a:rPr>
              <a:t>TEOS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우지 실시간잡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구성 방안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988307" y="3888105"/>
          <a:ext cx="8507091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pc="15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100" spc="15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pc="15" smtClean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100" spc="15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mtClean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100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mtClean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100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0">
                          <a:latin typeface="Times New Roman"/>
                          <a:cs typeface="Times New Roman"/>
                        </a:rPr>
                        <a:t>M4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35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100" spc="55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>
                          <a:latin typeface="Times New Roman"/>
                          <a:cs typeface="Times New Roman"/>
                        </a:rPr>
                        <a:t>M13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4015740" y="30048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17"/>
          <p:cNvSpPr/>
          <p:nvPr/>
        </p:nvSpPr>
        <p:spPr>
          <a:xfrm>
            <a:off x="6135623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620"/>
          <p:cNvSpPr/>
          <p:nvPr/>
        </p:nvSpPr>
        <p:spPr>
          <a:xfrm>
            <a:off x="12496800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21"/>
          <p:cNvSpPr/>
          <p:nvPr/>
        </p:nvSpPr>
        <p:spPr>
          <a:xfrm>
            <a:off x="4087368" y="3276600"/>
            <a:ext cx="1973580" cy="128270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22"/>
          <p:cNvSpPr/>
          <p:nvPr/>
        </p:nvSpPr>
        <p:spPr>
          <a:xfrm>
            <a:off x="6144768" y="3670174"/>
            <a:ext cx="2887980" cy="128270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624"/>
          <p:cNvSpPr/>
          <p:nvPr/>
        </p:nvSpPr>
        <p:spPr>
          <a:xfrm>
            <a:off x="11711939" y="3670174"/>
            <a:ext cx="730250" cy="128270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625"/>
          <p:cNvSpPr/>
          <p:nvPr/>
        </p:nvSpPr>
        <p:spPr>
          <a:xfrm>
            <a:off x="11887200" y="3558922"/>
            <a:ext cx="390525" cy="325120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626"/>
          <p:cNvSpPr txBox="1"/>
          <p:nvPr/>
        </p:nvSpPr>
        <p:spPr>
          <a:xfrm>
            <a:off x="11874552" y="3614832"/>
            <a:ext cx="4140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>
                <a:latin typeface="Noto Sans CJK JP Regular"/>
                <a:cs typeface="Noto Sans CJK JP Regular"/>
              </a:rPr>
              <a:t>안정화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674372" y="3180080"/>
            <a:ext cx="693821" cy="325120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smtClean="0"/>
              <a:t>정규 배치</a:t>
            </a:r>
            <a:endParaRPr sz="1050"/>
          </a:p>
        </p:txBody>
      </p:sp>
      <p:sp>
        <p:nvSpPr>
          <p:cNvPr id="78" name="object 2629"/>
          <p:cNvSpPr/>
          <p:nvPr/>
        </p:nvSpPr>
        <p:spPr>
          <a:xfrm>
            <a:off x="7120128" y="3558922"/>
            <a:ext cx="1132840" cy="325120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630"/>
          <p:cNvSpPr txBox="1"/>
          <p:nvPr/>
        </p:nvSpPr>
        <p:spPr>
          <a:xfrm>
            <a:off x="7108941" y="3614832"/>
            <a:ext cx="11309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>
                <a:latin typeface="Noto Sans CJK JP Regular"/>
                <a:cs typeface="Noto Sans CJK JP Regular"/>
              </a:rPr>
              <a:t>개발 및</a:t>
            </a:r>
            <a:r>
              <a:rPr sz="1000" spc="-95">
                <a:latin typeface="Noto Sans CJK JP Regular"/>
                <a:cs typeface="Noto Sans CJK JP Regular"/>
              </a:rPr>
              <a:t> </a:t>
            </a:r>
            <a:r>
              <a:rPr sz="1000" spc="100">
                <a:latin typeface="Noto Sans CJK JP Regular"/>
                <a:cs typeface="Noto Sans CJK JP Regular"/>
              </a:rPr>
              <a:t>단위테스트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74760" y="4495800"/>
            <a:ext cx="2149840" cy="114472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9000" y="4715312"/>
            <a:ext cx="1295400" cy="10173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STR </a:t>
            </a:r>
            <a:r>
              <a:rPr lang="ko-KR" altLang="en-US" spc="95">
                <a:latin typeface="+mj-ea"/>
                <a:cs typeface="Times New Roman"/>
              </a:rPr>
              <a:t>시뮬레이션 </a:t>
            </a:r>
            <a:r>
              <a:rPr lang="ko-KR" altLang="en-US" spc="95" smtClean="0">
                <a:latin typeface="+mj-ea"/>
                <a:cs typeface="Times New Roman"/>
              </a:rPr>
              <a:t>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724668" y="4702736"/>
              <a:ext cx="45719" cy="45719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4114800" y="4274999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3"/>
          <p:cNvSpPr/>
          <p:nvPr/>
        </p:nvSpPr>
        <p:spPr>
          <a:xfrm>
            <a:off x="4317190" y="434998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  <a:endParaRPr sz="1000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317190" y="474075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  <a:endParaRPr sz="1000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317190" y="5130220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  <a:endParaRPr sz="1000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7658" y="3962400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/>
              <p14:cNvContentPartPr/>
              <p14:nvPr/>
            </p14:nvContentPartPr>
            <p14:xfrm>
              <a:off x="9339902" y="4209340"/>
              <a:ext cx="45719" cy="45719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730034" y="3781603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3"/>
          <p:cNvSpPr/>
          <p:nvPr/>
        </p:nvSpPr>
        <p:spPr>
          <a:xfrm>
            <a:off x="8932424" y="38565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  <a:endParaRPr sz="1000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8932424" y="424735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  <a:endParaRPr sz="1000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8932424" y="4636824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  <a:endParaRPr sz="1000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2892" y="3462578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AML </a:t>
            </a:r>
            <a:r>
              <a:rPr lang="ko-KR" altLang="en-US" sz="1100" smtClean="0"/>
              <a:t>배치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/>
              <p14:cNvContentPartPr/>
              <p14:nvPr/>
            </p14:nvContentPartPr>
            <p14:xfrm>
              <a:off x="9329634" y="5830851"/>
              <a:ext cx="45719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19766" y="5403114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3"/>
          <p:cNvSpPr/>
          <p:nvPr/>
        </p:nvSpPr>
        <p:spPr>
          <a:xfrm>
            <a:off x="8922156" y="5868868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  <a:endParaRPr sz="1000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22624" y="5084089"/>
            <a:ext cx="109581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AML </a:t>
            </a:r>
            <a:r>
              <a:rPr lang="ko-KR" altLang="en-US" sz="1100" smtClean="0"/>
              <a:t>온라인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6444302" y="4207942"/>
              <a:ext cx="45719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834961" y="3815691"/>
            <a:ext cx="2188232" cy="390732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13"/>
          <p:cNvSpPr/>
          <p:nvPr/>
        </p:nvSpPr>
        <p:spPr>
          <a:xfrm>
            <a:off x="5867400" y="385519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  <a:endParaRPr sz="1000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589595" y="38634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  <a:endParaRPr sz="1000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315200" y="386757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  <a:endParaRPr sz="1000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44099" y="35052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92" y="6419088"/>
            <a:ext cx="9578340" cy="429895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790"/>
              </a:spcBef>
            </a:pPr>
            <a:r>
              <a:rPr sz="1500" spc="65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500" spc="-155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500" spc="45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9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75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500" spc="-14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500" spc="45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7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500" spc="-14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85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500" spc="-125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75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500" spc="-13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9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9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00" spc="-16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8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500" spc="-19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33756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>
                <a:latin typeface="Times New Roman"/>
                <a:cs typeface="Times New Roman"/>
              </a:rPr>
              <a:t>1. </a:t>
            </a:r>
            <a:r>
              <a:rPr spc="204"/>
              <a:t>제안사 소개 </a:t>
            </a:r>
            <a:r>
              <a:rPr spc="60">
                <a:latin typeface="Times New Roman"/>
                <a:cs typeface="Times New Roman"/>
              </a:rPr>
              <a:t>&gt; </a:t>
            </a:r>
            <a:r>
              <a:rPr spc="204"/>
              <a:t>보유</a:t>
            </a:r>
            <a:r>
              <a:rPr spc="-80"/>
              <a:t> </a:t>
            </a:r>
            <a:r>
              <a:rPr spc="204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16" y="1441230"/>
            <a:ext cx="9585960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1400" spc="-5">
                <a:latin typeface="Times New Roman"/>
                <a:cs typeface="Times New Roman"/>
              </a:rPr>
              <a:t>IBM</a:t>
            </a:r>
            <a:r>
              <a:rPr sz="1400" spc="-5">
                <a:latin typeface="Noto Sans CJK JP Regular"/>
                <a:cs typeface="Noto Sans CJK JP Regular"/>
              </a:rPr>
              <a:t>은 </a:t>
            </a:r>
            <a:r>
              <a:rPr sz="1400" spc="40">
                <a:latin typeface="Times New Roman"/>
                <a:cs typeface="Times New Roman"/>
              </a:rPr>
              <a:t>Cognitive </a:t>
            </a:r>
            <a:r>
              <a:rPr sz="1400" spc="125">
                <a:latin typeface="Noto Sans CJK JP Regular"/>
                <a:cs typeface="Noto Sans CJK JP Regular"/>
              </a:rPr>
              <a:t>및 </a:t>
            </a:r>
            <a:r>
              <a:rPr sz="1400" spc="55">
                <a:latin typeface="Times New Roman"/>
                <a:cs typeface="Times New Roman"/>
              </a:rPr>
              <a:t>Cloud </a:t>
            </a:r>
            <a:r>
              <a:rPr sz="1400" spc="125">
                <a:latin typeface="Noto Sans CJK JP Regular"/>
                <a:cs typeface="Noto Sans CJK JP Regular"/>
              </a:rPr>
              <a:t>관련 기술을 기반으로 </a:t>
            </a:r>
            <a:r>
              <a:rPr sz="1400" spc="5">
                <a:latin typeface="Times New Roman"/>
                <a:cs typeface="Times New Roman"/>
              </a:rPr>
              <a:t>Digital </a:t>
            </a:r>
            <a:r>
              <a:rPr sz="1400" spc="60">
                <a:latin typeface="Times New Roman"/>
                <a:cs typeface="Times New Roman"/>
              </a:rPr>
              <a:t>Transformation</a:t>
            </a:r>
            <a:r>
              <a:rPr sz="1400" spc="60">
                <a:latin typeface="Noto Sans CJK JP Regular"/>
                <a:cs typeface="Noto Sans CJK JP Regular"/>
              </a:rPr>
              <a:t>을 </a:t>
            </a:r>
            <a:r>
              <a:rPr sz="1400" spc="125">
                <a:latin typeface="Noto Sans CJK JP Regular"/>
                <a:cs typeface="Noto Sans CJK JP Regular"/>
              </a:rPr>
              <a:t>추구하는 </a:t>
            </a:r>
            <a:r>
              <a:rPr sz="1400" spc="114">
                <a:latin typeface="Noto Sans CJK JP Regular"/>
                <a:cs typeface="Noto Sans CJK JP Regular"/>
              </a:rPr>
              <a:t>혁신기업입니다</a:t>
            </a:r>
            <a:r>
              <a:rPr sz="1400" spc="114">
                <a:latin typeface="Times New Roman"/>
                <a:cs typeface="Times New Roman"/>
              </a:rPr>
              <a:t>. </a:t>
            </a:r>
            <a:r>
              <a:rPr sz="1400" spc="95">
                <a:latin typeface="Noto Sans CJK JP Regular"/>
                <a:cs typeface="Noto Sans CJK JP Regular"/>
              </a:rPr>
              <a:t>특히</a:t>
            </a:r>
            <a:r>
              <a:rPr sz="1400" spc="95">
                <a:latin typeface="Times New Roman"/>
                <a:cs typeface="Times New Roman"/>
              </a:rPr>
              <a:t>, </a:t>
            </a:r>
            <a:r>
              <a:rPr sz="1400" spc="130">
                <a:latin typeface="Noto Sans CJK JP Regular"/>
                <a:cs typeface="Noto Sans CJK JP Regular"/>
              </a:rPr>
              <a:t>금융산업  </a:t>
            </a:r>
            <a:r>
              <a:rPr sz="1400" spc="125">
                <a:latin typeface="Noto Sans CJK JP Regular"/>
                <a:cs typeface="Noto Sans CJK JP Regular"/>
              </a:rPr>
              <a:t>전반에 걸쳐 </a:t>
            </a:r>
            <a:r>
              <a:rPr sz="1400" spc="-70">
                <a:latin typeface="Times New Roman"/>
                <a:cs typeface="Times New Roman"/>
              </a:rPr>
              <a:t>AI </a:t>
            </a:r>
            <a:r>
              <a:rPr sz="1400" spc="125">
                <a:latin typeface="Noto Sans CJK JP Regular"/>
                <a:cs typeface="Noto Sans CJK JP Regular"/>
              </a:rPr>
              <a:t>및 </a:t>
            </a:r>
            <a:r>
              <a:rPr sz="1400" spc="45">
                <a:latin typeface="Times New Roman"/>
                <a:cs typeface="Times New Roman"/>
              </a:rPr>
              <a:t>Blockchain, </a:t>
            </a:r>
            <a:r>
              <a:rPr sz="1400" spc="5">
                <a:latin typeface="Times New Roman"/>
                <a:cs typeface="Times New Roman"/>
              </a:rPr>
              <a:t>Big </a:t>
            </a:r>
            <a:r>
              <a:rPr sz="1400" spc="75">
                <a:latin typeface="Times New Roman"/>
                <a:cs typeface="Times New Roman"/>
              </a:rPr>
              <a:t>Data, </a:t>
            </a:r>
            <a:r>
              <a:rPr sz="1400" spc="125">
                <a:latin typeface="Noto Sans CJK JP Regular"/>
                <a:cs typeface="Noto Sans CJK JP Regular"/>
              </a:rPr>
              <a:t>각종 </a:t>
            </a:r>
            <a:r>
              <a:rPr sz="1400" spc="35">
                <a:latin typeface="Times New Roman"/>
                <a:cs typeface="Times New Roman"/>
              </a:rPr>
              <a:t>Application</a:t>
            </a:r>
            <a:r>
              <a:rPr sz="1400" spc="35">
                <a:latin typeface="Noto Sans CJK JP Regular"/>
                <a:cs typeface="Noto Sans CJK JP Regular"/>
              </a:rPr>
              <a:t>을 </a:t>
            </a:r>
            <a:r>
              <a:rPr sz="1400" spc="125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400" spc="-45">
                <a:latin typeface="Noto Sans CJK JP Regular"/>
                <a:cs typeface="Noto Sans CJK JP Regular"/>
              </a:rPr>
              <a:t> </a:t>
            </a:r>
            <a:r>
              <a:rPr sz="1400" spc="110">
                <a:latin typeface="Noto Sans CJK JP Regular"/>
                <a:cs typeface="Noto Sans CJK JP Regular"/>
              </a:rPr>
              <a:t>있습니다</a:t>
            </a:r>
            <a:r>
              <a:rPr sz="1400" spc="1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5897879"/>
            <a:ext cx="3462527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8459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" y="2703576"/>
            <a:ext cx="3081655" cy="3199130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8436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175" y="2180374"/>
            <a:ext cx="19342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1300" spc="55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300" spc="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300" spc="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300" spc="-12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300">
              <a:latin typeface="Noto Sans CJK JP Regular"/>
              <a:cs typeface="Noto Sans CJK JP Regular"/>
            </a:endParaRPr>
          </a:p>
          <a:p>
            <a:pPr marR="2540" algn="ctr">
              <a:lnSpc>
                <a:spcPct val="100000"/>
              </a:lnSpc>
              <a:spcBef>
                <a:spcPts val="20"/>
              </a:spcBef>
            </a:pPr>
            <a:r>
              <a:rPr sz="1300" spc="-50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300" spc="5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30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300" spc="-19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77" y="2180374"/>
            <a:ext cx="531177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sz="1300" spc="45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300" spc="7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3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3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300" spc="-7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300" spc="-20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3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300" spc="12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300" spc="-18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492" y="2381493"/>
            <a:ext cx="2153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300" spc="6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3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300" spc="-4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85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300" spc="-4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300" spc="-6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376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50">
                <a:latin typeface="Times New Roman"/>
                <a:cs typeface="Times New Roman"/>
              </a:rPr>
              <a:t>PMP</a:t>
            </a:r>
            <a:r>
              <a:rPr sz="1125" spc="75" baseline="25925">
                <a:latin typeface="Times New Roman"/>
                <a:cs typeface="Times New Roman"/>
              </a:rPr>
              <a:t>1)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8564" y="3072383"/>
            <a:ext cx="142798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8847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0"/>
              </a:spcBef>
            </a:pPr>
            <a:r>
              <a:rPr sz="1100" spc="30">
                <a:latin typeface="Times New Roman"/>
                <a:cs typeface="Times New Roman"/>
              </a:rPr>
              <a:t>OPAL</a:t>
            </a:r>
            <a:r>
              <a:rPr sz="1125" spc="44" baseline="25925">
                <a:latin typeface="Times New Roman"/>
                <a:cs typeface="Times New Roman"/>
              </a:rPr>
              <a:t>2)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3072383"/>
            <a:ext cx="1423416" cy="55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99704" y="4000500"/>
            <a:ext cx="1406652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8847" y="3765804"/>
            <a:ext cx="1390015" cy="219710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46801" y="3730166"/>
            <a:ext cx="3251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spc="150" baseline="-17676">
                <a:latin typeface="Times New Roman"/>
                <a:cs typeface="Times New Roman"/>
              </a:rPr>
              <a:t>SE</a:t>
            </a:r>
            <a:r>
              <a:rPr sz="1650" spc="-60" baseline="-17676">
                <a:latin typeface="Times New Roman"/>
                <a:cs typeface="Times New Roman"/>
              </a:rPr>
              <a:t> </a:t>
            </a:r>
            <a:r>
              <a:rPr sz="750" spc="15">
                <a:latin typeface="Times New Roman"/>
                <a:cs typeface="Times New Roman"/>
              </a:rPr>
              <a:t>3)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03107" y="3534155"/>
            <a:ext cx="311150" cy="304800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8535" y="3529584"/>
            <a:ext cx="321945" cy="315595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1019" y="3584447"/>
            <a:ext cx="196596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1984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79" y="2959607"/>
            <a:ext cx="2944368" cy="1222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6911" y="4629438"/>
            <a:ext cx="3083560" cy="10604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184150" indent="-92710" algn="just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35">
                <a:latin typeface="Times New Roman"/>
                <a:cs typeface="Times New Roman"/>
              </a:rPr>
              <a:t>IBM </a:t>
            </a:r>
            <a:r>
              <a:rPr sz="1100" spc="100">
                <a:latin typeface="Noto Sans CJK JP Regular"/>
                <a:cs typeface="Noto Sans CJK JP Regular"/>
              </a:rPr>
              <a:t>금융 개발 </a:t>
            </a:r>
            <a:r>
              <a:rPr sz="1100" spc="45">
                <a:latin typeface="Noto Sans CJK JP Regular"/>
                <a:cs typeface="Noto Sans CJK JP Regular"/>
              </a:rPr>
              <a:t>프레임워크</a:t>
            </a:r>
            <a:r>
              <a:rPr sz="1100" spc="45">
                <a:latin typeface="Times New Roman"/>
                <a:cs typeface="Times New Roman"/>
              </a:rPr>
              <a:t>(IBM </a:t>
            </a:r>
            <a:r>
              <a:rPr sz="1100" spc="35">
                <a:latin typeface="Times New Roman"/>
                <a:cs typeface="Times New Roman"/>
              </a:rPr>
              <a:t>FSISA</a:t>
            </a:r>
            <a:r>
              <a:rPr sz="1125" spc="52" baseline="25925">
                <a:latin typeface="Times New Roman"/>
                <a:cs typeface="Times New Roman"/>
              </a:rPr>
              <a:t>1) </a:t>
            </a:r>
            <a:r>
              <a:rPr sz="1100" spc="100">
                <a:latin typeface="Noto Sans CJK JP Regular"/>
                <a:cs typeface="Noto Sans CJK JP Regular"/>
              </a:rPr>
              <a:t>기반  </a:t>
            </a:r>
            <a:r>
              <a:rPr sz="1100" spc="20">
                <a:latin typeface="Times New Roman"/>
                <a:cs typeface="Times New Roman"/>
              </a:rPr>
              <a:t>Application </a:t>
            </a:r>
            <a:r>
              <a:rPr sz="1100" spc="50">
                <a:latin typeface="Times New Roman"/>
                <a:cs typeface="Times New Roman"/>
              </a:rPr>
              <a:t>Domain </a:t>
            </a:r>
            <a:r>
              <a:rPr sz="1100" spc="35">
                <a:latin typeface="Times New Roman"/>
                <a:cs typeface="Times New Roman"/>
              </a:rPr>
              <a:t>Model)</a:t>
            </a:r>
            <a:r>
              <a:rPr sz="1100" spc="35">
                <a:latin typeface="Noto Sans CJK JP Regular"/>
                <a:cs typeface="Noto Sans CJK JP Regular"/>
              </a:rPr>
              <a:t>를 </a:t>
            </a:r>
            <a:r>
              <a:rPr sz="1100" spc="100">
                <a:latin typeface="Noto Sans CJK JP Regular"/>
                <a:cs typeface="Noto Sans CJK JP Regular"/>
              </a:rPr>
              <a:t>기반으로 </a:t>
            </a:r>
            <a:r>
              <a:rPr sz="1100" spc="-60">
                <a:latin typeface="Times New Roman"/>
                <a:cs typeface="Times New Roman"/>
              </a:rPr>
              <a:t>AML  </a:t>
            </a:r>
            <a:r>
              <a:rPr sz="1100" spc="100">
                <a:latin typeface="Noto Sans CJK JP Regular"/>
                <a:cs typeface="Noto Sans CJK JP Regular"/>
              </a:rPr>
              <a:t>개발 프레임워크 적용</a:t>
            </a:r>
            <a:r>
              <a:rPr sz="1100" spc="-4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예정</a:t>
            </a:r>
            <a:endParaRPr sz="1100">
              <a:latin typeface="Noto Sans CJK JP Regular"/>
              <a:cs typeface="Noto Sans CJK JP Regular"/>
            </a:endParaRPr>
          </a:p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1100" spc="300">
                <a:latin typeface="Times New Roman"/>
                <a:cs typeface="Times New Roman"/>
              </a:rPr>
              <a:t></a:t>
            </a:r>
            <a:r>
              <a:rPr sz="1100" spc="-110">
                <a:latin typeface="Times New Roman"/>
                <a:cs typeface="Times New Roman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최근 사례 </a:t>
            </a:r>
            <a:r>
              <a:rPr sz="1100">
                <a:latin typeface="Times New Roman"/>
                <a:cs typeface="Times New Roman"/>
              </a:rPr>
              <a:t>: </a:t>
            </a:r>
            <a:r>
              <a:rPr sz="1100" spc="100">
                <a:latin typeface="Noto Sans CJK JP Regular"/>
                <a:cs typeface="Noto Sans CJK JP Regular"/>
              </a:rPr>
              <a:t>우리은행 글로벌표준시스템구축</a:t>
            </a:r>
            <a:endParaRPr sz="1100">
              <a:latin typeface="Noto Sans CJK JP Regular"/>
              <a:cs typeface="Noto Sans CJK JP Regular"/>
            </a:endParaRPr>
          </a:p>
          <a:p>
            <a:pPr marL="29845" marR="564515">
              <a:lnSpc>
                <a:spcPct val="101099"/>
              </a:lnSpc>
              <a:spcBef>
                <a:spcPts val="535"/>
              </a:spcBef>
            </a:pPr>
            <a:r>
              <a:rPr sz="900" spc="25">
                <a:latin typeface="Times New Roman"/>
                <a:cs typeface="Times New Roman"/>
              </a:rPr>
              <a:t>1) </a:t>
            </a:r>
            <a:r>
              <a:rPr sz="900" spc="35">
                <a:latin typeface="Times New Roman"/>
                <a:cs typeface="Times New Roman"/>
              </a:rPr>
              <a:t>FSISA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25">
                <a:latin typeface="Times New Roman"/>
                <a:cs typeface="Times New Roman"/>
              </a:rPr>
              <a:t>Financial </a:t>
            </a:r>
            <a:r>
              <a:rPr sz="900" spc="45">
                <a:latin typeface="Times New Roman"/>
                <a:cs typeface="Times New Roman"/>
              </a:rPr>
              <a:t>Service </a:t>
            </a:r>
            <a:r>
              <a:rPr sz="900" spc="25">
                <a:latin typeface="Times New Roman"/>
                <a:cs typeface="Times New Roman"/>
              </a:rPr>
              <a:t>Integration Solution  Architecture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1722" y="4629438"/>
            <a:ext cx="2756535" cy="7518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55">
                <a:latin typeface="Times New Roman"/>
                <a:cs typeface="Times New Roman"/>
              </a:rPr>
              <a:t>AI </a:t>
            </a:r>
            <a:r>
              <a:rPr sz="1100" spc="100">
                <a:latin typeface="Noto Sans CJK JP Regular"/>
                <a:cs typeface="Noto Sans CJK JP Regular"/>
              </a:rPr>
              <a:t>및 비즈니스 </a:t>
            </a:r>
            <a:r>
              <a:rPr sz="1100" spc="65">
                <a:latin typeface="Times New Roman"/>
                <a:cs typeface="Times New Roman"/>
              </a:rPr>
              <a:t>Data </a:t>
            </a:r>
            <a:r>
              <a:rPr sz="1100" spc="100">
                <a:latin typeface="Noto Sans CJK JP Regular"/>
                <a:cs typeface="Noto Sans CJK JP Regular"/>
              </a:rPr>
              <a:t>활용영역 글로벌</a:t>
            </a:r>
            <a:r>
              <a:rPr sz="1100" spc="-6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리딩  기업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85">
                <a:latin typeface="Noto Sans CJK JP Regular"/>
                <a:cs typeface="Noto Sans CJK JP Regular"/>
              </a:rPr>
              <a:t>정형</a:t>
            </a:r>
            <a:r>
              <a:rPr sz="1100" spc="85">
                <a:latin typeface="Times New Roman"/>
                <a:cs typeface="Times New Roman"/>
              </a:rPr>
              <a:t>/</a:t>
            </a:r>
            <a:r>
              <a:rPr sz="1100" spc="85">
                <a:latin typeface="Noto Sans CJK JP Regular"/>
                <a:cs typeface="Noto Sans CJK JP Regular"/>
              </a:rPr>
              <a:t>비정형 </a:t>
            </a:r>
            <a:r>
              <a:rPr sz="1100" spc="100">
                <a:latin typeface="Noto Sans CJK JP Regular"/>
                <a:cs typeface="Noto Sans CJK JP Regular"/>
              </a:rPr>
              <a:t>데이터 분석과</a:t>
            </a:r>
            <a:r>
              <a:rPr sz="1100" spc="-30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활용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21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100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00">
                <a:latin typeface="Times New Roman"/>
                <a:cs typeface="Times New Roman"/>
              </a:rPr>
              <a:t>API</a:t>
            </a:r>
            <a:r>
              <a:rPr sz="1100" spc="-150">
                <a:latin typeface="Times New Roman"/>
                <a:cs typeface="Times New Roman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제공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46447" y="3989832"/>
            <a:ext cx="245364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5552" y="3461003"/>
            <a:ext cx="477012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6447" y="3140964"/>
            <a:ext cx="213360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5" y="292607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552" y="3989832"/>
            <a:ext cx="332740" cy="330835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7367" y="2990088"/>
            <a:ext cx="217932" cy="2042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9792" y="2776185"/>
            <a:ext cx="539115" cy="1664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00">
              <a:latin typeface="Times New Roman"/>
              <a:cs typeface="Times New Roman"/>
            </a:endParaRPr>
          </a:p>
          <a:p>
            <a:pPr marL="5715" marR="51435" algn="ctr">
              <a:lnSpc>
                <a:spcPct val="101800"/>
              </a:lnSpc>
            </a:pPr>
            <a:r>
              <a:rPr sz="1100" spc="-35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00" spc="-105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-45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85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00" spc="-35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00" spc="25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85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-55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510" marR="5080" algn="ctr">
              <a:lnSpc>
                <a:spcPct val="101800"/>
              </a:lnSpc>
              <a:spcBef>
                <a:spcPts val="5"/>
              </a:spcBef>
            </a:pPr>
            <a:r>
              <a:rPr sz="1100" spc="-90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00" spc="85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00" spc="25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00" spc="-85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25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90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00" spc="10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00">
              <a:latin typeface="Times New Roman"/>
              <a:cs typeface="Times New Roman"/>
            </a:endParaRPr>
          </a:p>
          <a:p>
            <a:pPr marL="39370" marR="74930" indent="-2540" algn="ctr">
              <a:lnSpc>
                <a:spcPct val="105000"/>
              </a:lnSpc>
              <a:spcBef>
                <a:spcPts val="880"/>
              </a:spcBef>
            </a:pPr>
            <a:r>
              <a:rPr sz="1100" spc="45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00" spc="45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00" spc="50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00" spc="100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87367" y="4091940"/>
            <a:ext cx="228600" cy="126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88279" y="3218688"/>
            <a:ext cx="280670" cy="137160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86755" y="3896867"/>
            <a:ext cx="295910" cy="205740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5044" y="3572255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1435" y="3250692"/>
            <a:ext cx="763523" cy="696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0032" y="2886455"/>
            <a:ext cx="394715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9176" y="3412235"/>
            <a:ext cx="385572" cy="344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7840" y="3874008"/>
            <a:ext cx="481583" cy="510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25881" y="2861584"/>
            <a:ext cx="565785" cy="143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55" marR="81280" algn="ctr">
              <a:lnSpc>
                <a:spcPct val="100899"/>
              </a:lnSpc>
              <a:spcBef>
                <a:spcPts val="105"/>
              </a:spcBef>
            </a:pP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00" spc="50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00" spc="100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indent="1270" algn="ctr">
              <a:lnSpc>
                <a:spcPct val="100899"/>
              </a:lnSpc>
            </a:pPr>
            <a:r>
              <a:rPr sz="1100" spc="45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00" spc="45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00" spc="55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00" spc="100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00">
              <a:latin typeface="Noto Sans CJK JP Regular"/>
              <a:cs typeface="Noto Sans CJK JP Regular"/>
            </a:endParaRPr>
          </a:p>
          <a:p>
            <a:pPr marL="88265" marR="76200" algn="ctr">
              <a:lnSpc>
                <a:spcPct val="101800"/>
              </a:lnSpc>
              <a:spcBef>
                <a:spcPts val="1345"/>
              </a:spcBef>
            </a:pPr>
            <a:r>
              <a:rPr sz="1100" spc="-10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00" spc="-35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00" spc="10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9996" y="4629438"/>
            <a:ext cx="2718435" cy="1200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033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>
                <a:latin typeface="Times New Roman"/>
                <a:cs typeface="Times New Roman"/>
              </a:rPr>
              <a:t>Global </a:t>
            </a:r>
            <a:r>
              <a:rPr sz="1100" spc="-5">
                <a:latin typeface="Times New Roman"/>
                <a:cs typeface="Times New Roman"/>
              </a:rPr>
              <a:t>IBM</a:t>
            </a:r>
            <a:r>
              <a:rPr sz="1100" spc="-5">
                <a:latin typeface="Noto Sans CJK JP Regular"/>
                <a:cs typeface="Noto Sans CJK JP Regular"/>
              </a:rPr>
              <a:t>의 </a:t>
            </a:r>
            <a:r>
              <a:rPr sz="1100" spc="55">
                <a:latin typeface="Times New Roman"/>
                <a:cs typeface="Times New Roman"/>
              </a:rPr>
              <a:t>PMP, </a:t>
            </a:r>
            <a:r>
              <a:rPr sz="1100" spc="25">
                <a:latin typeface="Times New Roman"/>
                <a:cs typeface="Times New Roman"/>
              </a:rPr>
              <a:t>OPAL, </a:t>
            </a:r>
            <a:r>
              <a:rPr sz="1100" spc="95">
                <a:latin typeface="Times New Roman"/>
                <a:cs typeface="Times New Roman"/>
              </a:rPr>
              <a:t>SE </a:t>
            </a:r>
            <a:r>
              <a:rPr sz="1100" spc="100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00" spc="-140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보유</a:t>
            </a:r>
            <a:endParaRPr sz="1100">
              <a:latin typeface="Noto Sans CJK JP Regular"/>
              <a:cs typeface="Noto Sans CJK JP Regular"/>
            </a:endParaRPr>
          </a:p>
          <a:p>
            <a:pPr marL="10033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>
                <a:latin typeface="Times New Roman"/>
                <a:cs typeface="Times New Roman"/>
              </a:rPr>
              <a:t>Global </a:t>
            </a:r>
            <a:r>
              <a:rPr sz="1100" spc="-5">
                <a:latin typeface="Times New Roman"/>
                <a:cs typeface="Times New Roman"/>
              </a:rPr>
              <a:t>IBM</a:t>
            </a:r>
            <a:r>
              <a:rPr sz="1100" spc="-5">
                <a:latin typeface="Noto Sans CJK JP Regular"/>
                <a:cs typeface="Noto Sans CJK JP Regular"/>
              </a:rPr>
              <a:t>에 </a:t>
            </a:r>
            <a:r>
              <a:rPr sz="1100" spc="100">
                <a:latin typeface="Noto Sans CJK JP Regular"/>
                <a:cs typeface="Noto Sans CJK JP Regular"/>
              </a:rPr>
              <a:t>따른 다양한 수행</a:t>
            </a:r>
            <a:r>
              <a:rPr sz="1100" spc="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경험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buAutoNum type="arabicParenR"/>
              <a:tabLst>
                <a:tab pos="135890" algn="l"/>
              </a:tabLst>
            </a:pPr>
            <a:r>
              <a:rPr sz="900" spc="55">
                <a:latin typeface="Times New Roman"/>
                <a:cs typeface="Times New Roman"/>
              </a:rPr>
              <a:t>PMP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35">
                <a:latin typeface="Times New Roman"/>
                <a:cs typeface="Times New Roman"/>
              </a:rPr>
              <a:t>Project </a:t>
            </a:r>
            <a:r>
              <a:rPr sz="900" spc="55">
                <a:latin typeface="Times New Roman"/>
                <a:cs typeface="Times New Roman"/>
              </a:rPr>
              <a:t>Management</a:t>
            </a:r>
            <a:r>
              <a:rPr sz="900" spc="60">
                <a:latin typeface="Times New Roman"/>
                <a:cs typeface="Times New Roman"/>
              </a:rPr>
              <a:t> </a:t>
            </a:r>
            <a:r>
              <a:rPr sz="900" spc="80">
                <a:latin typeface="Times New Roman"/>
                <a:cs typeface="Times New Roman"/>
              </a:rPr>
              <a:t>Processes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35890" algn="l"/>
              </a:tabLst>
            </a:pPr>
            <a:r>
              <a:rPr sz="900" spc="20">
                <a:latin typeface="Times New Roman"/>
                <a:cs typeface="Times New Roman"/>
              </a:rPr>
              <a:t>OPAL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50">
                <a:latin typeface="Times New Roman"/>
                <a:cs typeface="Times New Roman"/>
              </a:rPr>
              <a:t>On-Demand </a:t>
            </a:r>
            <a:r>
              <a:rPr sz="900" spc="70">
                <a:latin typeface="Times New Roman"/>
                <a:cs typeface="Times New Roman"/>
              </a:rPr>
              <a:t>Process </a:t>
            </a:r>
            <a:r>
              <a:rPr sz="900" spc="55">
                <a:latin typeface="Times New Roman"/>
                <a:cs typeface="Times New Roman"/>
              </a:rPr>
              <a:t>Asset</a:t>
            </a:r>
            <a:r>
              <a:rPr sz="900" spc="15">
                <a:latin typeface="Times New Roman"/>
                <a:cs typeface="Times New Roman"/>
              </a:rPr>
              <a:t> </a:t>
            </a:r>
            <a:r>
              <a:rPr sz="900" spc="5"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135890" algn="l"/>
              </a:tabLst>
            </a:pPr>
            <a:r>
              <a:rPr sz="900" spc="80">
                <a:latin typeface="Times New Roman"/>
                <a:cs typeface="Times New Roman"/>
              </a:rPr>
              <a:t>SE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65">
                <a:latin typeface="Times New Roman"/>
                <a:cs typeface="Times New Roman"/>
              </a:rPr>
              <a:t>Systems</a:t>
            </a:r>
            <a:r>
              <a:rPr sz="900" spc="10">
                <a:latin typeface="Times New Roman"/>
                <a:cs typeface="Times New Roman"/>
              </a:rPr>
              <a:t> </a:t>
            </a:r>
            <a:r>
              <a:rPr sz="900" spc="35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84847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30">
                <a:latin typeface="Times New Roman"/>
                <a:cs typeface="Times New Roman"/>
              </a:rPr>
              <a:t>SCBK </a:t>
            </a:r>
            <a:r>
              <a:rPr spc="-45">
                <a:latin typeface="Times New Roman"/>
                <a:cs typeface="Times New Roman"/>
              </a:rPr>
              <a:t>AML </a:t>
            </a:r>
            <a:r>
              <a:rPr spc="80"/>
              <a:t>관련 개선 개발 프로젝트를 위한 </a:t>
            </a:r>
            <a:r>
              <a:rPr spc="-30">
                <a:latin typeface="Times New Roman"/>
                <a:cs typeface="Times New Roman"/>
              </a:rPr>
              <a:t>IBM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80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>
                <a:solidFill>
                  <a:srgbClr val="808080"/>
                </a:solidFill>
                <a:latin typeface="Times New Roman"/>
                <a:cs typeface="Times New Roman"/>
              </a:rPr>
              <a:t>13</a:t>
            </a:fld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/>
              <a:t>©</a:t>
            </a:r>
            <a:r>
              <a:rPr spc="-70"/>
              <a:t> </a:t>
            </a:r>
            <a:r>
              <a:rPr spc="20"/>
              <a:t>Copyright</a:t>
            </a:r>
            <a:r>
              <a:rPr spc="-80"/>
              <a:t> </a:t>
            </a:r>
            <a:r>
              <a:rPr spc="-30"/>
              <a:t>IBM</a:t>
            </a:r>
            <a:r>
              <a:rPr spc="-40"/>
              <a:t> </a:t>
            </a:r>
            <a:r>
              <a:rPr spc="25"/>
              <a:t>Corporation</a:t>
            </a:r>
            <a:r>
              <a:rPr spc="-75"/>
              <a:t> </a:t>
            </a:r>
            <a:r>
              <a:rPr spc="4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smtClean="0">
                <a:latin typeface="Times New Roman"/>
                <a:cs typeface="Times New Roman"/>
              </a:rPr>
              <a:t>금융기관별로 </a:t>
            </a:r>
            <a:r>
              <a:rPr lang="en-US" altLang="ko-KR" smtClean="0">
                <a:latin typeface="Times New Roman"/>
                <a:cs typeface="Times New Roman"/>
              </a:rPr>
              <a:t>STR </a:t>
            </a:r>
            <a:r>
              <a:rPr lang="ko-KR" altLang="en-US" smtClean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smtClean="0">
                <a:latin typeface="Times New Roman"/>
                <a:cs typeface="Times New Roman"/>
              </a:rPr>
              <a:t>. 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4684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 </a:t>
            </a:r>
            <a:r>
              <a:rPr lang="ko-KR" altLang="en-US" smtClean="0"/>
              <a:t>시나리오 </a:t>
            </a:r>
            <a:r>
              <a:rPr lang="ko-KR" altLang="en-US" err="1" smtClean="0"/>
              <a:t>룰베이스</a:t>
            </a:r>
            <a:r>
              <a:rPr lang="ko-KR" altLang="en-US" smtClean="0"/>
              <a:t> 배치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33922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 </a:t>
            </a:r>
            <a:r>
              <a:rPr lang="ko-KR" altLang="en-US" err="1" smtClean="0"/>
              <a:t>시나리오별</a:t>
            </a:r>
            <a:r>
              <a:rPr lang="ko-KR" altLang="en-US" smtClean="0"/>
              <a:t> 룰 관리 화면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535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정기적인 룰 시나리오 수립 및 적용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236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 시나리오 피드백 적용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710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  <a:endParaRPr lang="ko-KR" altLang="en-US" sz="1800" kern="1200">
              <a:ln>
                <a:solidFill>
                  <a:schemeClr val="tx2">
                    <a:lumMod val="40000"/>
                    <a:lumOff val="6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STR </a:t>
            </a:r>
            <a:r>
              <a:rPr lang="ko-KR" altLang="en-US" spc="95">
                <a:latin typeface="+mj-ea"/>
                <a:cs typeface="Times New Roman"/>
              </a:rPr>
              <a:t>시뮬레이션 </a:t>
            </a:r>
            <a:r>
              <a:rPr lang="ko-KR" altLang="en-US" spc="95" smtClean="0">
                <a:latin typeface="+mj-ea"/>
                <a:cs typeface="Times New Roman"/>
              </a:rPr>
              <a:t>적용 현황</a:t>
            </a:r>
            <a:endParaRPr lang="ko-KR" altLang="en-US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172" y="2461260"/>
            <a:ext cx="4676140" cy="17176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36220" indent="-90170">
              <a:lnSpc>
                <a:spcPct val="100000"/>
              </a:lnSpc>
              <a:spcBef>
                <a:spcPts val="112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>
                <a:latin typeface="Times New Roman"/>
                <a:cs typeface="Times New Roman"/>
              </a:rPr>
              <a:t>EDMi </a:t>
            </a:r>
            <a:r>
              <a:rPr sz="1100" spc="100">
                <a:latin typeface="Noto Sans CJK JP Regular"/>
                <a:cs typeface="Noto Sans CJK JP Regular"/>
              </a:rPr>
              <a:t>시스템 </a:t>
            </a:r>
            <a:r>
              <a:rPr sz="1100" spc="75">
                <a:latin typeface="Noto Sans CJK JP Regular"/>
                <a:cs typeface="Noto Sans CJK JP Regular"/>
              </a:rPr>
              <a:t>구성</a:t>
            </a:r>
            <a:r>
              <a:rPr sz="1100" spc="75">
                <a:latin typeface="Times New Roman"/>
                <a:cs typeface="Times New Roman"/>
              </a:rPr>
              <a:t>, </a:t>
            </a:r>
            <a:r>
              <a:rPr sz="1100" spc="100">
                <a:latin typeface="Noto Sans CJK JP Regular"/>
                <a:cs typeface="Noto Sans CJK JP Regular"/>
              </a:rPr>
              <a:t>개발 </a:t>
            </a:r>
            <a:r>
              <a:rPr sz="1100" spc="85">
                <a:latin typeface="Noto Sans CJK JP Regular"/>
                <a:cs typeface="Noto Sans CJK JP Regular"/>
              </a:rPr>
              <a:t>방법론</a:t>
            </a:r>
            <a:r>
              <a:rPr sz="1100" spc="85">
                <a:latin typeface="Times New Roman"/>
                <a:cs typeface="Times New Roman"/>
              </a:rPr>
              <a:t>, </a:t>
            </a:r>
            <a:r>
              <a:rPr sz="1100" spc="100">
                <a:latin typeface="Noto Sans CJK JP Regular"/>
                <a:cs typeface="Noto Sans CJK JP Regular"/>
              </a:rPr>
              <a:t>프로세스</a:t>
            </a:r>
            <a:r>
              <a:rPr sz="1100" spc="-7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표준화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20">
                <a:latin typeface="Times New Roman"/>
                <a:cs typeface="Times New Roman"/>
              </a:rPr>
              <a:t>EnitreX </a:t>
            </a:r>
            <a:r>
              <a:rPr sz="1100" spc="55">
                <a:latin typeface="Times New Roman"/>
                <a:cs typeface="Times New Roman"/>
              </a:rPr>
              <a:t>Adapter</a:t>
            </a:r>
            <a:r>
              <a:rPr sz="1100" spc="55">
                <a:latin typeface="Noto Sans CJK JP Regular"/>
                <a:cs typeface="Noto Sans CJK JP Regular"/>
              </a:rPr>
              <a:t>를 </a:t>
            </a:r>
            <a:r>
              <a:rPr sz="1100" spc="100">
                <a:latin typeface="Noto Sans CJK JP Regular"/>
                <a:cs typeface="Noto Sans CJK JP Regular"/>
              </a:rPr>
              <a:t>이용한 </a:t>
            </a:r>
            <a:r>
              <a:rPr sz="1100" spc="40">
                <a:latin typeface="Times New Roman"/>
                <a:cs typeface="Times New Roman"/>
              </a:rPr>
              <a:t>OLTP </a:t>
            </a:r>
            <a:r>
              <a:rPr sz="1100" spc="55">
                <a:latin typeface="Times New Roman"/>
                <a:cs typeface="Times New Roman"/>
              </a:rPr>
              <a:t>Transaction, </a:t>
            </a:r>
            <a:r>
              <a:rPr sz="1100" spc="90">
                <a:latin typeface="Times New Roman"/>
                <a:cs typeface="Times New Roman"/>
              </a:rPr>
              <a:t>Resume.</a:t>
            </a:r>
            <a:r>
              <a:rPr sz="1100" spc="-120">
                <a:latin typeface="Times New Roman"/>
                <a:cs typeface="Times New Roman"/>
              </a:rPr>
              <a:t> </a:t>
            </a:r>
            <a:r>
              <a:rPr sz="1100" spc="55">
                <a:latin typeface="Times New Roman"/>
                <a:cs typeface="Times New Roman"/>
              </a:rPr>
              <a:t>TPIPE</a:t>
            </a: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145"/>
              </a:spcBef>
            </a:pPr>
            <a:r>
              <a:rPr sz="1100" spc="100">
                <a:latin typeface="Noto Sans CJK JP Regular"/>
                <a:cs typeface="Noto Sans CJK JP Regular"/>
              </a:rPr>
              <a:t>표준화 및</a:t>
            </a:r>
            <a:r>
              <a:rPr sz="1100" spc="5">
                <a:latin typeface="Noto Sans CJK JP Regular"/>
                <a:cs typeface="Noto Sans CJK JP Regular"/>
              </a:rPr>
              <a:t> </a:t>
            </a:r>
            <a:r>
              <a:rPr sz="1100" spc="45">
                <a:latin typeface="Times New Roman"/>
                <a:cs typeface="Times New Roman"/>
              </a:rPr>
              <a:t>Customizing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0">
                <a:latin typeface="Times New Roman"/>
                <a:cs typeface="Times New Roman"/>
              </a:rPr>
              <a:t>KAIS </a:t>
            </a:r>
            <a:r>
              <a:rPr sz="1100" spc="85">
                <a:latin typeface="Times New Roman"/>
                <a:cs typeface="Times New Roman"/>
              </a:rPr>
              <a:t>Web </a:t>
            </a:r>
            <a:r>
              <a:rPr sz="1100" spc="60">
                <a:latin typeface="Times New Roman"/>
                <a:cs typeface="Times New Roman"/>
              </a:rPr>
              <a:t>Service </a:t>
            </a:r>
            <a:r>
              <a:rPr sz="1100" spc="100">
                <a:latin typeface="Noto Sans CJK JP Regular"/>
                <a:cs typeface="Noto Sans CJK JP Regular"/>
              </a:rPr>
              <a:t>기반 </a:t>
            </a:r>
            <a:r>
              <a:rPr sz="1100" spc="40">
                <a:latin typeface="Times New Roman"/>
                <a:cs typeface="Times New Roman"/>
              </a:rPr>
              <a:t>OLTP</a:t>
            </a:r>
            <a:r>
              <a:rPr sz="1100" spc="-130">
                <a:latin typeface="Times New Roman"/>
                <a:cs typeface="Times New Roman"/>
              </a:rPr>
              <a:t> </a:t>
            </a:r>
            <a:r>
              <a:rPr sz="1100" spc="5">
                <a:latin typeface="Times New Roman"/>
                <a:cs typeface="Times New Roman"/>
              </a:rPr>
              <a:t>I/F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>
                <a:latin typeface="Times New Roman"/>
                <a:cs typeface="Times New Roman"/>
              </a:rPr>
              <a:t>EDMi </a:t>
            </a:r>
            <a:r>
              <a:rPr sz="1100" spc="40">
                <a:latin typeface="Times New Roman"/>
                <a:cs typeface="Times New Roman"/>
              </a:rPr>
              <a:t>Functional </a:t>
            </a:r>
            <a:r>
              <a:rPr sz="1100" spc="60">
                <a:latin typeface="Times New Roman"/>
                <a:cs typeface="Times New Roman"/>
              </a:rPr>
              <a:t>Service</a:t>
            </a:r>
            <a:r>
              <a:rPr sz="1100" spc="55">
                <a:latin typeface="Times New Roman"/>
                <a:cs typeface="Times New Roman"/>
              </a:rPr>
              <a:t> </a:t>
            </a:r>
            <a:r>
              <a:rPr sz="1100" spc="75">
                <a:latin typeface="Noto Sans CJK JP Regular"/>
                <a:cs typeface="Noto Sans CJK JP Regular"/>
              </a:rPr>
              <a:t>분석</a:t>
            </a:r>
            <a:r>
              <a:rPr sz="1100" spc="75">
                <a:latin typeface="Times New Roman"/>
                <a:cs typeface="Times New Roman"/>
              </a:rPr>
              <a:t>/</a:t>
            </a:r>
            <a:r>
              <a:rPr sz="1100" spc="75">
                <a:latin typeface="Noto Sans CJK JP Regular"/>
                <a:cs typeface="Noto Sans CJK JP Regular"/>
              </a:rPr>
              <a:t>설계</a:t>
            </a:r>
            <a:r>
              <a:rPr sz="1100" spc="75">
                <a:latin typeface="Times New Roman"/>
                <a:cs typeface="Times New Roman"/>
              </a:rPr>
              <a:t>/</a:t>
            </a:r>
            <a:r>
              <a:rPr sz="1100" spc="75">
                <a:latin typeface="Noto Sans CJK JP Regular"/>
                <a:cs typeface="Noto Sans CJK JP Regular"/>
              </a:rPr>
              <a:t>개발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15">
                <a:latin typeface="Times New Roman"/>
                <a:cs typeface="Times New Roman"/>
              </a:rPr>
              <a:t>Monitoring </a:t>
            </a:r>
            <a:r>
              <a:rPr sz="1100" spc="35">
                <a:latin typeface="Times New Roman"/>
                <a:cs typeface="Times New Roman"/>
              </a:rPr>
              <a:t>Architecture</a:t>
            </a:r>
            <a:r>
              <a:rPr sz="1100" spc="300">
                <a:latin typeface="Times New Roman"/>
                <a:cs typeface="Times New Roman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구성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08" y="2461260"/>
            <a:ext cx="4676140" cy="1717675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1308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216" y="1441230"/>
            <a:ext cx="9587230" cy="977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0">
                <a:latin typeface="Times New Roman"/>
                <a:cs typeface="Times New Roman"/>
              </a:rPr>
              <a:t>EDMi </a:t>
            </a:r>
            <a:r>
              <a:rPr sz="1400" spc="125">
                <a:latin typeface="Noto Sans CJK JP Regular"/>
                <a:cs typeface="Noto Sans CJK JP Regular"/>
              </a:rPr>
              <a:t>표준 적용을 통해 </a:t>
            </a:r>
            <a:r>
              <a:rPr sz="1400" spc="30">
                <a:latin typeface="Times New Roman"/>
                <a:cs typeface="Times New Roman"/>
              </a:rPr>
              <a:t>(1) </a:t>
            </a:r>
            <a:r>
              <a:rPr sz="1400" spc="15">
                <a:latin typeface="Times New Roman"/>
                <a:cs typeface="Times New Roman"/>
              </a:rPr>
              <a:t>KAIS</a:t>
            </a:r>
            <a:r>
              <a:rPr sz="1400" spc="15">
                <a:latin typeface="Noto Sans CJK JP Regular"/>
                <a:cs typeface="Noto Sans CJK JP Regular"/>
              </a:rPr>
              <a:t>와 </a:t>
            </a:r>
            <a:r>
              <a:rPr sz="1400" spc="45">
                <a:latin typeface="Times New Roman"/>
                <a:cs typeface="Times New Roman"/>
              </a:rPr>
              <a:t>OLTP </a:t>
            </a:r>
            <a:r>
              <a:rPr sz="1400" spc="125">
                <a:latin typeface="Noto Sans CJK JP Regular"/>
                <a:cs typeface="Noto Sans CJK JP Regular"/>
              </a:rPr>
              <a:t>간 표준 </a:t>
            </a:r>
            <a:r>
              <a:rPr sz="1400">
                <a:latin typeface="Times New Roman"/>
                <a:cs typeface="Times New Roman"/>
              </a:rPr>
              <a:t>I/F </a:t>
            </a:r>
            <a:r>
              <a:rPr sz="1400" spc="120">
                <a:latin typeface="Noto Sans CJK JP Regular"/>
                <a:cs typeface="Noto Sans CJK JP Regular"/>
              </a:rPr>
              <a:t>구현 </a:t>
            </a:r>
            <a:r>
              <a:rPr sz="1400" spc="30">
                <a:latin typeface="Times New Roman"/>
                <a:cs typeface="Times New Roman"/>
              </a:rPr>
              <a:t>(2) </a:t>
            </a:r>
            <a:r>
              <a:rPr sz="1400" spc="85">
                <a:latin typeface="Times New Roman"/>
                <a:cs typeface="Times New Roman"/>
              </a:rPr>
              <a:t>webService</a:t>
            </a:r>
            <a:r>
              <a:rPr sz="1400" spc="85">
                <a:latin typeface="Noto Sans CJK JP Regular"/>
                <a:cs typeface="Noto Sans CJK JP Regular"/>
              </a:rPr>
              <a:t>기반의 </a:t>
            </a:r>
            <a:r>
              <a:rPr sz="1400" spc="55">
                <a:latin typeface="Times New Roman"/>
                <a:cs typeface="Times New Roman"/>
              </a:rPr>
              <a:t>Functional </a:t>
            </a:r>
            <a:r>
              <a:rPr sz="1400" spc="80">
                <a:latin typeface="Times New Roman"/>
                <a:cs typeface="Times New Roman"/>
              </a:rPr>
              <a:t>Service</a:t>
            </a:r>
            <a:r>
              <a:rPr sz="1400" spc="80">
                <a:latin typeface="Noto Sans CJK JP Regular"/>
                <a:cs typeface="Noto Sans CJK JP Regular"/>
              </a:rPr>
              <a:t>로 </a:t>
            </a:r>
            <a:r>
              <a:rPr sz="1400" spc="130">
                <a:latin typeface="Noto Sans CJK JP Regular"/>
                <a:cs typeface="Noto Sans CJK JP Regular"/>
              </a:rPr>
              <a:t>전환하여 </a:t>
            </a:r>
            <a:r>
              <a:rPr sz="1400" spc="125">
                <a:latin typeface="Noto Sans CJK JP Regular"/>
                <a:cs typeface="Noto Sans CJK JP Regular"/>
              </a:rPr>
              <a:t>향후</a:t>
            </a:r>
            <a:r>
              <a:rPr sz="1400" spc="285">
                <a:latin typeface="Noto Sans CJK JP Regular"/>
                <a:cs typeface="Noto Sans CJK JP Regular"/>
              </a:rPr>
              <a:t> </a:t>
            </a:r>
            <a:r>
              <a:rPr sz="1400" spc="-4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125">
                <a:latin typeface="Noto Sans CJK JP Regular"/>
                <a:cs typeface="Noto Sans CJK JP Regular"/>
              </a:rPr>
              <a:t>기술발전에 대응할 수 있는 </a:t>
            </a:r>
            <a:r>
              <a:rPr sz="1400" spc="50">
                <a:latin typeface="Times New Roman"/>
                <a:cs typeface="Times New Roman"/>
              </a:rPr>
              <a:t>Architecture</a:t>
            </a:r>
            <a:r>
              <a:rPr sz="1400" spc="50">
                <a:latin typeface="Noto Sans CJK JP Regular"/>
                <a:cs typeface="Noto Sans CJK JP Regular"/>
              </a:rPr>
              <a:t>를</a:t>
            </a:r>
            <a:r>
              <a:rPr sz="1400" spc="-70">
                <a:latin typeface="Noto Sans CJK JP Regular"/>
                <a:cs typeface="Noto Sans CJK JP Regular"/>
              </a:rPr>
              <a:t> </a:t>
            </a:r>
            <a:r>
              <a:rPr sz="1400" spc="114">
                <a:latin typeface="Noto Sans CJK JP Regular"/>
                <a:cs typeface="Noto Sans CJK JP Regular"/>
              </a:rPr>
              <a:t>구현하겠습니다</a:t>
            </a:r>
            <a:r>
              <a:rPr sz="1400" spc="114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673225">
              <a:lnSpc>
                <a:spcPct val="100000"/>
              </a:lnSpc>
              <a:spcBef>
                <a:spcPts val="5"/>
              </a:spcBef>
              <a:tabLst>
                <a:tab pos="6797040" algn="l"/>
              </a:tabLst>
            </a:pPr>
            <a:r>
              <a:rPr sz="1400" spc="5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4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25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400" spc="8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2936" y="2892552"/>
            <a:ext cx="607060" cy="894715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9888" y="2889504"/>
            <a:ext cx="612775" cy="901065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936" y="3155948"/>
            <a:ext cx="607060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29"/>
              </a:spcBef>
            </a:pPr>
            <a:r>
              <a:rPr sz="900" spc="-8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  <a:spcBef>
                <a:spcPts val="130"/>
              </a:spcBef>
            </a:pPr>
            <a:r>
              <a:rPr sz="900">
                <a:latin typeface="Noto Sans CJK JP Regular"/>
                <a:cs typeface="Noto Sans CJK JP Regular"/>
              </a:rPr>
              <a:t>시스템구성</a:t>
            </a:r>
          </a:p>
        </p:txBody>
      </p:sp>
      <p:sp>
        <p:nvSpPr>
          <p:cNvPr id="13" name="object 13"/>
          <p:cNvSpPr/>
          <p:nvPr/>
        </p:nvSpPr>
        <p:spPr>
          <a:xfrm>
            <a:off x="6216396" y="2570988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3347" y="2567939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3108960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3347" y="3105911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6396" y="3643884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3347" y="3639311"/>
            <a:ext cx="1094740" cy="469900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2460" y="2710663"/>
            <a:ext cx="4676140" cy="1313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10"/>
              </a:spcBef>
            </a:pPr>
            <a:r>
              <a:rPr sz="900">
                <a:latin typeface="Noto Sans CJK JP Regular"/>
                <a:cs typeface="Noto Sans CJK JP Regular"/>
              </a:rPr>
              <a:t>표준화정의</a:t>
            </a:r>
            <a:r>
              <a:rPr sz="900" spc="-120">
                <a:latin typeface="Noto Sans CJK JP Regular"/>
                <a:cs typeface="Noto Sans CJK JP Regular"/>
              </a:rPr>
              <a:t> </a:t>
            </a:r>
            <a:r>
              <a:rPr sz="900" spc="75">
                <a:latin typeface="Noto Sans CJK JP Regular"/>
                <a:cs typeface="Noto Sans CJK JP Regular"/>
              </a:rPr>
              <a:t>및검증</a:t>
            </a:r>
            <a:endParaRPr sz="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343660">
              <a:lnSpc>
                <a:spcPct val="100000"/>
              </a:lnSpc>
              <a:spcBef>
                <a:spcPts val="935"/>
              </a:spcBef>
            </a:pPr>
            <a:r>
              <a:rPr sz="900" spc="-50">
                <a:latin typeface="Times New Roman"/>
                <a:cs typeface="Times New Roman"/>
              </a:rPr>
              <a:t>OLTPEntireX</a:t>
            </a:r>
            <a:endParaRPr sz="900">
              <a:latin typeface="Times New Roman"/>
              <a:cs typeface="Times New Roman"/>
            </a:endParaRPr>
          </a:p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z="900" spc="-45">
                <a:latin typeface="Noto Sans CJK JP Regular"/>
                <a:cs typeface="Noto Sans CJK JP Regular"/>
              </a:rPr>
              <a:t>표준화</a:t>
            </a:r>
            <a:r>
              <a:rPr sz="900" spc="-45">
                <a:latin typeface="Times New Roman"/>
                <a:cs typeface="Times New Roman"/>
              </a:rPr>
              <a:t>,Customizing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90320" marR="2689860" algn="ctr">
              <a:lnSpc>
                <a:spcPct val="112200"/>
              </a:lnSpc>
              <a:spcBef>
                <a:spcPts val="5"/>
              </a:spcBef>
            </a:pPr>
            <a:r>
              <a:rPr sz="900" spc="-135">
                <a:latin typeface="Times New Roman"/>
                <a:cs typeface="Times New Roman"/>
              </a:rPr>
              <a:t>K</a:t>
            </a:r>
            <a:r>
              <a:rPr sz="900" spc="-145">
                <a:latin typeface="Times New Roman"/>
                <a:cs typeface="Times New Roman"/>
              </a:rPr>
              <a:t>A</a:t>
            </a:r>
            <a:r>
              <a:rPr sz="900" spc="-150">
                <a:latin typeface="Times New Roman"/>
                <a:cs typeface="Times New Roman"/>
              </a:rPr>
              <a:t>I</a:t>
            </a:r>
            <a:r>
              <a:rPr sz="900" spc="180">
                <a:latin typeface="Times New Roman"/>
                <a:cs typeface="Times New Roman"/>
              </a:rPr>
              <a:t>S</a:t>
            </a:r>
            <a:r>
              <a:rPr sz="900" spc="-25">
                <a:latin typeface="Noto Sans CJK JP Regular"/>
                <a:cs typeface="Noto Sans CJK JP Regular"/>
              </a:rPr>
              <a:t>연</a:t>
            </a:r>
            <a:r>
              <a:rPr sz="900" spc="80">
                <a:latin typeface="Noto Sans CJK JP Regular"/>
                <a:cs typeface="Noto Sans CJK JP Regular"/>
              </a:rPr>
              <a:t>계</a:t>
            </a:r>
            <a:r>
              <a:rPr sz="900" spc="-114">
                <a:latin typeface="Noto Sans CJK JP Regular"/>
                <a:cs typeface="Noto Sans CJK JP Regular"/>
              </a:rPr>
              <a:t> </a:t>
            </a:r>
            <a:r>
              <a:rPr sz="900" spc="-25">
                <a:latin typeface="Noto Sans CJK JP Regular"/>
                <a:cs typeface="Noto Sans CJK JP Regular"/>
              </a:rPr>
              <a:t>전</a:t>
            </a:r>
            <a:r>
              <a:rPr sz="900" spc="40">
                <a:latin typeface="Noto Sans CJK JP Regular"/>
                <a:cs typeface="Noto Sans CJK JP Regular"/>
              </a:rPr>
              <a:t>문  </a:t>
            </a:r>
            <a:r>
              <a:rPr sz="900" spc="30">
                <a:latin typeface="Noto Sans CJK JP Regular"/>
                <a:cs typeface="Noto Sans CJK JP Regular"/>
              </a:rPr>
              <a:t>정의</a:t>
            </a:r>
            <a:r>
              <a:rPr sz="900" spc="-130">
                <a:latin typeface="Noto Sans CJK JP Regular"/>
                <a:cs typeface="Noto Sans CJK JP Regular"/>
              </a:rPr>
              <a:t> </a:t>
            </a:r>
            <a:r>
              <a:rPr sz="900" spc="15">
                <a:latin typeface="Noto Sans CJK JP Regular"/>
                <a:cs typeface="Noto Sans CJK JP Regular"/>
              </a:rPr>
              <a:t>표준화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9488" y="2763011"/>
            <a:ext cx="407034" cy="584200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488" y="3332988"/>
            <a:ext cx="407034" cy="581025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3528" y="3108960"/>
            <a:ext cx="471170" cy="462280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8956" y="3105911"/>
            <a:ext cx="478790" cy="467995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3528" y="3155948"/>
            <a:ext cx="471170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9055" indent="-50800">
              <a:lnSpc>
                <a:spcPct val="112200"/>
              </a:lnSpc>
              <a:spcBef>
                <a:spcPts val="95"/>
              </a:spcBef>
            </a:pPr>
            <a:r>
              <a:rPr sz="900" spc="-25">
                <a:latin typeface="Noto Sans CJK JP Regular"/>
                <a:cs typeface="Noto Sans CJK JP Regular"/>
              </a:rPr>
              <a:t>서</a:t>
            </a:r>
            <a:r>
              <a:rPr sz="900" spc="-15">
                <a:latin typeface="Noto Sans CJK JP Regular"/>
                <a:cs typeface="Noto Sans CJK JP Regular"/>
              </a:rPr>
              <a:t>비</a:t>
            </a:r>
            <a:r>
              <a:rPr sz="900" spc="40">
                <a:latin typeface="Noto Sans CJK JP Regular"/>
                <a:cs typeface="Noto Sans CJK JP Regular"/>
              </a:rPr>
              <a:t>스  </a:t>
            </a:r>
            <a:r>
              <a:rPr sz="900" spc="35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4860" y="3108960"/>
            <a:ext cx="512445" cy="462280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1811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4860" y="3248606"/>
            <a:ext cx="512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Noto Sans CJK JP Regular"/>
                <a:cs typeface="Noto Sans CJK JP Regular"/>
              </a:rPr>
              <a:t>검증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8864" y="3108960"/>
            <a:ext cx="510540" cy="462280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94292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98864" y="3248606"/>
            <a:ext cx="5105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0"/>
              </a:spcBef>
            </a:pPr>
            <a:r>
              <a:rPr sz="900" spc="-65">
                <a:latin typeface="Times New Roman"/>
                <a:cs typeface="Times New Roman"/>
              </a:rPr>
              <a:t>Go-Live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4531" y="2795016"/>
            <a:ext cx="349250" cy="584200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4531" y="3300984"/>
            <a:ext cx="349250" cy="581025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4443" y="3300984"/>
            <a:ext cx="280670" cy="78105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16923" y="3300984"/>
            <a:ext cx="281940" cy="78105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4531" y="3300984"/>
            <a:ext cx="349250" cy="78105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9488" y="3300984"/>
            <a:ext cx="407034" cy="78105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3796" y="5629655"/>
            <a:ext cx="3001010" cy="1169035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4589" y="5648956"/>
            <a:ext cx="35814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>
                <a:latin typeface="Times New Roman"/>
                <a:cs typeface="Times New Roman"/>
              </a:rPr>
              <a:t>K</a:t>
            </a:r>
            <a:r>
              <a:rPr sz="1100" spc="-40">
                <a:latin typeface="Times New Roman"/>
                <a:cs typeface="Times New Roman"/>
              </a:rPr>
              <a:t>A</a:t>
            </a:r>
            <a:r>
              <a:rPr sz="1100" spc="-60">
                <a:latin typeface="Times New Roman"/>
                <a:cs typeface="Times New Roman"/>
              </a:rPr>
              <a:t>I</a:t>
            </a:r>
            <a:r>
              <a:rPr sz="1100" spc="13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3796" y="4514088"/>
            <a:ext cx="3001010" cy="977265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15164" y="4533374"/>
            <a:ext cx="129413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>
                <a:latin typeface="Times New Roman"/>
                <a:cs typeface="Times New Roman"/>
              </a:rPr>
              <a:t>AML </a:t>
            </a:r>
            <a:r>
              <a:rPr sz="1100" spc="100">
                <a:latin typeface="Times New Roman"/>
                <a:cs typeface="Times New Roman"/>
              </a:rPr>
              <a:t>Batch</a:t>
            </a:r>
            <a:r>
              <a:rPr sz="1100" spc="80">
                <a:latin typeface="Times New Roman"/>
                <a:cs typeface="Times New Roman"/>
              </a:rPr>
              <a:t> </a:t>
            </a:r>
            <a:r>
              <a:rPr sz="1100" spc="125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268" y="4514088"/>
            <a:ext cx="1478280" cy="1225550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9" y="4861559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331" y="4856988"/>
            <a:ext cx="1216660" cy="231775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379" y="5126735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331" y="5123688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79" y="5405628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31" y="5402579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9268" y="4533374"/>
            <a:ext cx="1478280" cy="1069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55">
                <a:latin typeface="Times New Roman"/>
                <a:cs typeface="Times New Roman"/>
              </a:rPr>
              <a:t>OLTP</a:t>
            </a:r>
            <a:endParaRPr sz="1100">
              <a:latin typeface="Times New Roman"/>
              <a:cs typeface="Times New Roman"/>
            </a:endParaRPr>
          </a:p>
          <a:p>
            <a:pPr marL="391160" marR="383540" algn="ctr">
              <a:lnSpc>
                <a:spcPct val="194400"/>
              </a:lnSpc>
              <a:spcBef>
                <a:spcPts val="489"/>
              </a:spcBef>
            </a:pPr>
            <a:r>
              <a:rPr sz="900" spc="70">
                <a:latin typeface="Noto Sans CJK JP Regular"/>
                <a:cs typeface="Noto Sans CJK JP Regular"/>
              </a:rPr>
              <a:t>고객정보조회  계좌정보조회</a:t>
            </a:r>
            <a:endParaRPr sz="9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900" spc="25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84120" y="4514088"/>
            <a:ext cx="1556385" cy="1986280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9755" y="4820411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6707" y="4817364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9755" y="5047488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6707" y="5044440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9755" y="5274564"/>
            <a:ext cx="1285240" cy="205740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6707" y="5271515"/>
            <a:ext cx="1290955" cy="212090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755" y="5503164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6707" y="5500115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755" y="5730240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707" y="5727191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9755" y="5957316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707" y="5954267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9755" y="6198108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6707" y="6195059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0760" y="4533374"/>
            <a:ext cx="1769745" cy="18535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14"/>
              </a:spcBef>
            </a:pPr>
            <a:r>
              <a:rPr sz="1100" spc="10">
                <a:latin typeface="Times New Roman"/>
                <a:cs typeface="Times New Roman"/>
              </a:rPr>
              <a:t>EDMi</a:t>
            </a:r>
            <a:endParaRPr sz="1100">
              <a:latin typeface="Times New Roman"/>
              <a:cs typeface="Times New Roman"/>
            </a:endParaRPr>
          </a:p>
          <a:p>
            <a:pPr marL="426084" marR="203835" indent="635" algn="ctr">
              <a:lnSpc>
                <a:spcPct val="168300"/>
              </a:lnSpc>
              <a:spcBef>
                <a:spcPts val="325"/>
              </a:spcBef>
            </a:pPr>
            <a:r>
              <a:rPr sz="900" spc="35">
                <a:latin typeface="Times New Roman"/>
                <a:cs typeface="Times New Roman"/>
              </a:rPr>
              <a:t>Central </a:t>
            </a:r>
            <a:r>
              <a:rPr sz="900" spc="20">
                <a:latin typeface="Times New Roman"/>
                <a:cs typeface="Times New Roman"/>
              </a:rPr>
              <a:t>Controller  </a:t>
            </a:r>
            <a:r>
              <a:rPr sz="900" spc="30">
                <a:latin typeface="Times New Roman"/>
                <a:cs typeface="Times New Roman"/>
              </a:rPr>
              <a:t>Protocol </a:t>
            </a:r>
            <a:r>
              <a:rPr sz="900" spc="35">
                <a:latin typeface="Times New Roman"/>
                <a:cs typeface="Times New Roman"/>
              </a:rPr>
              <a:t>Handler  </a:t>
            </a:r>
            <a:r>
              <a:rPr sz="900" spc="30">
                <a:latin typeface="Times New Roman"/>
                <a:cs typeface="Times New Roman"/>
              </a:rPr>
              <a:t>Functional </a:t>
            </a:r>
            <a:r>
              <a:rPr sz="900" spc="45">
                <a:latin typeface="Times New Roman"/>
                <a:cs typeface="Times New Roman"/>
              </a:rPr>
              <a:t>Service  </a:t>
            </a:r>
            <a:r>
              <a:rPr sz="900" spc="20">
                <a:latin typeface="Times New Roman"/>
                <a:cs typeface="Times New Roman"/>
              </a:rPr>
              <a:t>Mediation </a:t>
            </a:r>
            <a:r>
              <a:rPr sz="900" spc="45">
                <a:latin typeface="Times New Roman"/>
                <a:cs typeface="Times New Roman"/>
              </a:rPr>
              <a:t>Service  </a:t>
            </a:r>
            <a:r>
              <a:rPr sz="900" spc="35">
                <a:latin typeface="Times New Roman"/>
                <a:cs typeface="Times New Roman"/>
              </a:rPr>
              <a:t>Technical </a:t>
            </a:r>
            <a:r>
              <a:rPr sz="900" spc="45">
                <a:latin typeface="Times New Roman"/>
                <a:cs typeface="Times New Roman"/>
              </a:rPr>
              <a:t>Service  </a:t>
            </a:r>
            <a:r>
              <a:rPr sz="900" spc="20">
                <a:latin typeface="Times New Roman"/>
                <a:cs typeface="Times New Roman"/>
              </a:rPr>
              <a:t>Local </a:t>
            </a:r>
            <a:r>
              <a:rPr sz="900" spc="70">
                <a:latin typeface="Times New Roman"/>
                <a:cs typeface="Times New Roman"/>
              </a:rPr>
              <a:t>Cache</a:t>
            </a:r>
            <a:r>
              <a:rPr sz="900" spc="-15">
                <a:latin typeface="Times New Roman"/>
                <a:cs typeface="Times New Roman"/>
              </a:rPr>
              <a:t> </a:t>
            </a:r>
            <a:r>
              <a:rPr sz="900" spc="50">
                <a:latin typeface="Times New Roman"/>
                <a:cs typeface="Times New Roman"/>
              </a:rPr>
              <a:t>Manager  </a:t>
            </a:r>
            <a:r>
              <a:rPr sz="900" spc="10">
                <a:latin typeface="Times New Roman"/>
                <a:cs typeface="Times New Roman"/>
              </a:rPr>
              <a:t>Monitoring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9268" y="5963412"/>
            <a:ext cx="1478280" cy="852169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743" y="6673767"/>
            <a:ext cx="1202038" cy="5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428" y="6280404"/>
            <a:ext cx="1219200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524" y="6284976"/>
            <a:ext cx="1208532" cy="109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428" y="6280404"/>
            <a:ext cx="1219200" cy="447040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39268" y="5982740"/>
            <a:ext cx="1478280" cy="628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100">
                <a:latin typeface="Times New Roman"/>
                <a:cs typeface="Times New Roman"/>
              </a:rPr>
              <a:t>Transaction</a:t>
            </a:r>
            <a:r>
              <a:rPr sz="1100">
                <a:latin typeface="Times New Roman"/>
                <a:cs typeface="Times New Roman"/>
              </a:rPr>
              <a:t> </a:t>
            </a:r>
            <a:r>
              <a:rPr sz="1100" spc="45">
                <a:latin typeface="Times New Roman"/>
                <a:cs typeface="Times New Roman"/>
              </a:rPr>
              <a:t>SVR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945"/>
              </a:spcBef>
            </a:pPr>
            <a:r>
              <a:rPr sz="900" spc="75">
                <a:latin typeface="Times New Roman"/>
                <a:cs typeface="Times New Roman"/>
              </a:rPr>
              <a:t>Transaction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7446" y="5338571"/>
            <a:ext cx="650981" cy="67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69991" y="4972811"/>
            <a:ext cx="515112" cy="431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5047" y="4901184"/>
            <a:ext cx="1210055" cy="504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5047" y="4828032"/>
            <a:ext cx="1210055" cy="144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03655" y="5066750"/>
            <a:ext cx="55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Times New Roman"/>
                <a:cs typeface="Times New Roman"/>
              </a:rPr>
              <a:t>AML</a:t>
            </a:r>
            <a:r>
              <a:rPr sz="900" spc="-15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29884" y="4828032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6835" y="4824984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19816" y="4893023"/>
            <a:ext cx="784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60">
                <a:latin typeface="Times New Roman"/>
                <a:cs typeface="Times New Roman"/>
              </a:rPr>
              <a:t>DS</a:t>
            </a:r>
            <a:r>
              <a:rPr sz="900" spc="30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41136" y="4910328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38088" y="4907279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3912" y="4992624"/>
            <a:ext cx="1196340" cy="407034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50864" y="4989576"/>
            <a:ext cx="1202690" cy="413384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231051" y="4960363"/>
            <a:ext cx="896619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11100"/>
              </a:lnSpc>
              <a:spcBef>
                <a:spcPts val="95"/>
              </a:spcBef>
            </a:pP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60">
                <a:latin typeface="Times New Roman"/>
                <a:cs typeface="Times New Roman"/>
              </a:rPr>
              <a:t>DS </a:t>
            </a:r>
            <a:r>
              <a:rPr sz="900" spc="40">
                <a:latin typeface="Times New Roman"/>
                <a:cs typeface="Times New Roman"/>
              </a:rPr>
              <a:t>Batch  </a:t>
            </a: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60">
                <a:latin typeface="Times New Roman"/>
                <a:cs typeface="Times New Roman"/>
              </a:rPr>
              <a:t>DS</a:t>
            </a:r>
            <a:r>
              <a:rPr sz="900" spc="20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10071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07023" y="5951220"/>
            <a:ext cx="704215" cy="231775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0071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07023" y="6217920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027360" y="5981124"/>
            <a:ext cx="476250" cy="429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>
                <a:latin typeface="Noto Sans CJK JP Regular"/>
                <a:cs typeface="Noto Sans CJK JP Regular"/>
              </a:rPr>
              <a:t>일상감사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010"/>
              </a:spcBef>
            </a:pPr>
            <a:r>
              <a:rPr sz="900" spc="-45">
                <a:latin typeface="Times New Roman"/>
                <a:cs typeface="Times New Roman"/>
              </a:rPr>
              <a:t>AML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10071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7023" y="6496811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068468" y="6525174"/>
            <a:ext cx="393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>
                <a:latin typeface="Times New Roman"/>
                <a:cs typeface="Times New Roman"/>
              </a:rPr>
              <a:t>F</a:t>
            </a:r>
            <a:r>
              <a:rPr sz="900" spc="-45">
                <a:latin typeface="Times New Roman"/>
                <a:cs typeface="Times New Roman"/>
              </a:rPr>
              <a:t>A</a:t>
            </a:r>
            <a:r>
              <a:rPr sz="900" spc="10">
                <a:latin typeface="Times New Roman"/>
                <a:cs typeface="Times New Roman"/>
              </a:rPr>
              <a:t>T</a:t>
            </a:r>
            <a:r>
              <a:rPr sz="900" spc="50">
                <a:latin typeface="Times New Roman"/>
                <a:cs typeface="Times New Roman"/>
              </a:rPr>
              <a:t>C</a:t>
            </a:r>
            <a:r>
              <a:rPr sz="900" spc="-45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53783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50735" y="5951220"/>
            <a:ext cx="702945" cy="231775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53783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0735" y="6217920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3783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0735" y="6496811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71047" y="5981124"/>
            <a:ext cx="47625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>
                <a:latin typeface="Noto Sans CJK JP Regular"/>
                <a:cs typeface="Noto Sans CJK JP Regular"/>
              </a:rPr>
              <a:t>상시감사</a:t>
            </a:r>
            <a:endParaRPr sz="900">
              <a:latin typeface="Noto Sans CJK JP Regular"/>
              <a:cs typeface="Noto Sans CJK JP Regular"/>
            </a:endParaRPr>
          </a:p>
          <a:p>
            <a:pPr marR="5080" algn="ctr">
              <a:lnSpc>
                <a:spcPct val="100000"/>
              </a:lnSpc>
              <a:spcBef>
                <a:spcPts val="1010"/>
              </a:spcBef>
            </a:pPr>
            <a:r>
              <a:rPr sz="900" spc="80">
                <a:latin typeface="Noto Sans CJK JP Regular"/>
                <a:cs typeface="Noto Sans CJK JP Regular"/>
              </a:rPr>
              <a:t>준법감시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115"/>
              </a:spcBef>
            </a:pPr>
            <a:r>
              <a:rPr sz="900" spc="25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722120" y="5056632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7548" y="5196840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76700" y="5734811"/>
            <a:ext cx="219456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72128" y="5875020"/>
            <a:ext cx="219456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32787" y="6678168"/>
            <a:ext cx="2680970" cy="78105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1976" y="5405627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1564" y="4517136"/>
            <a:ext cx="1788160" cy="977265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68352" y="4536402"/>
            <a:ext cx="734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0">
                <a:latin typeface="Noto Sans CJK JP Regular"/>
                <a:cs typeface="Noto Sans CJK JP Regular"/>
              </a:rPr>
              <a:t>분석솔루션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270747" y="4898135"/>
            <a:ext cx="899160" cy="41910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66176" y="4895088"/>
            <a:ext cx="908685" cy="425450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95129" y="5021012"/>
            <a:ext cx="648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5">
                <a:latin typeface="Times New Roman"/>
                <a:cs typeface="Times New Roman"/>
              </a:rPr>
              <a:t>DS</a:t>
            </a:r>
            <a:r>
              <a:rPr sz="900" spc="-30">
                <a:latin typeface="Times New Roman"/>
                <a:cs typeface="Times New Roman"/>
              </a:rPr>
              <a:t> </a:t>
            </a:r>
            <a:r>
              <a:rPr sz="900" spc="25">
                <a:latin typeface="Times New Roman"/>
                <a:cs typeface="Times New Roman"/>
              </a:rPr>
              <a:t>Analysis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50252" y="5100828"/>
            <a:ext cx="920750" cy="134620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3980" y="4395216"/>
            <a:ext cx="4311650" cy="49085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2711" y="5736336"/>
            <a:ext cx="1193800" cy="1049020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82711" y="5828836"/>
            <a:ext cx="119380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marR="168275" indent="161290">
              <a:lnSpc>
                <a:spcPct val="102000"/>
              </a:lnSpc>
              <a:spcBef>
                <a:spcPts val="95"/>
              </a:spcBef>
            </a:pPr>
            <a:r>
              <a:rPr sz="1000" spc="95">
                <a:latin typeface="Times New Roman"/>
                <a:cs typeface="Times New Roman"/>
              </a:rPr>
              <a:t>Branch </a:t>
            </a:r>
            <a:r>
              <a:rPr sz="1000">
                <a:latin typeface="Times New Roman"/>
                <a:cs typeface="Times New Roman"/>
              </a:rPr>
              <a:t>/  </a:t>
            </a:r>
            <a:r>
              <a:rPr sz="1000" spc="65">
                <a:latin typeface="Times New Roman"/>
                <a:cs typeface="Times New Roman"/>
              </a:rPr>
              <a:t>FCR </a:t>
            </a:r>
            <a:r>
              <a:rPr sz="1000">
                <a:latin typeface="Times New Roman"/>
                <a:cs typeface="Times New Roman"/>
              </a:rPr>
              <a:t>/</a:t>
            </a:r>
            <a:r>
              <a:rPr sz="1000" spc="-100">
                <a:latin typeface="Times New Roman"/>
                <a:cs typeface="Times New Roman"/>
              </a:rPr>
              <a:t> </a:t>
            </a:r>
            <a:r>
              <a:rPr sz="1000" spc="45">
                <a:latin typeface="Times New Roman"/>
                <a:cs typeface="Times New Roman"/>
              </a:rPr>
              <a:t>BMLPO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290559" y="6272784"/>
            <a:ext cx="525779" cy="4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91983" y="6246876"/>
            <a:ext cx="452755" cy="78105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89331" y="6666259"/>
            <a:ext cx="1181489" cy="57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70476" y="614172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75047" y="6217920"/>
            <a:ext cx="1210055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75047" y="6146291"/>
            <a:ext cx="1210055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0476" y="6141720"/>
            <a:ext cx="1219200" cy="585470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923990" y="6384991"/>
            <a:ext cx="525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85">
                <a:latin typeface="Times New Roman"/>
                <a:cs typeface="Times New Roman"/>
              </a:rPr>
              <a:t>Database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19016" y="5689092"/>
            <a:ext cx="614680" cy="312420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14444" y="5686044"/>
            <a:ext cx="622300" cy="318770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319016" y="5689092"/>
            <a:ext cx="14478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660"/>
              </a:spcBef>
            </a:pPr>
            <a:r>
              <a:rPr sz="900" spc="-5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463796" y="5689092"/>
            <a:ext cx="46990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900" spc="20">
                <a:latin typeface="Times New Roman"/>
                <a:cs typeface="Times New Roman"/>
              </a:rPr>
              <a:t>/F</a:t>
            </a:r>
            <a:r>
              <a:rPr sz="900" spc="15">
                <a:latin typeface="Times New Roman"/>
                <a:cs typeface="Times New Roman"/>
              </a:rPr>
              <a:t> </a:t>
            </a:r>
            <a:r>
              <a:rPr sz="900" spc="8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414205" y="5315886"/>
            <a:ext cx="45650" cy="13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41535" y="4879848"/>
            <a:ext cx="409956" cy="441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46107" y="4885944"/>
            <a:ext cx="400811" cy="990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241535" y="4879848"/>
            <a:ext cx="410209" cy="441959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99448" y="6417564"/>
            <a:ext cx="407034" cy="181610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271481" y="6647142"/>
            <a:ext cx="4400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270760" y="4907280"/>
            <a:ext cx="350520" cy="512445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304152" y="4948691"/>
            <a:ext cx="292735" cy="4305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"/>
              </a:spcBef>
            </a:pPr>
            <a:r>
              <a:rPr sz="900" spc="-1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>
                <a:latin typeface="Times New Roman"/>
                <a:cs typeface="Times New Roman"/>
              </a:rPr>
              <a:t>Adapter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39084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9940" y="7604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40835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33215" y="760476"/>
            <a:ext cx="271780" cy="27305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7727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95955" algn="l"/>
                <a:tab pos="3497579" algn="l"/>
              </a:tabLst>
            </a:pPr>
            <a:r>
              <a:rPr spc="95">
                <a:latin typeface="Times New Roman"/>
                <a:cs typeface="Times New Roman"/>
              </a:rPr>
              <a:t>2. </a:t>
            </a:r>
            <a:r>
              <a:rPr spc="204"/>
              <a:t>프로젝트 구현</a:t>
            </a:r>
            <a:r>
              <a:rPr spc="55"/>
              <a:t> </a:t>
            </a:r>
            <a:r>
              <a:rPr spc="204"/>
              <a:t>방안</a:t>
            </a:r>
            <a:r>
              <a:rPr spc="130"/>
              <a:t> </a:t>
            </a:r>
            <a:r>
              <a:rPr spc="60">
                <a:latin typeface="Times New Roman"/>
                <a:cs typeface="Times New Roman"/>
              </a:rPr>
              <a:t>&gt;	</a:t>
            </a:r>
            <a:r>
              <a:rPr sz="1500" spc="97" baseline="22222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200" spc="15">
                <a:latin typeface="Times New Roman"/>
                <a:cs typeface="Times New Roman"/>
              </a:rPr>
              <a:t>EDMi </a:t>
            </a:r>
            <a:r>
              <a:rPr sz="2200" spc="204"/>
              <a:t>활용 </a:t>
            </a:r>
            <a:r>
              <a:rPr sz="2200" spc="45">
                <a:latin typeface="Times New Roman"/>
                <a:cs typeface="Times New Roman"/>
              </a:rPr>
              <a:t>KAIS </a:t>
            </a:r>
            <a:r>
              <a:rPr sz="2200" spc="110">
                <a:latin typeface="Times New Roman"/>
                <a:cs typeface="Times New Roman"/>
              </a:rPr>
              <a:t>OLTP </a:t>
            </a:r>
            <a:r>
              <a:rPr sz="2200" spc="10">
                <a:latin typeface="Times New Roman"/>
                <a:cs typeface="Times New Roman"/>
              </a:rPr>
              <a:t>I/F</a:t>
            </a:r>
            <a:r>
              <a:rPr sz="2200" spc="-110">
                <a:latin typeface="Times New Roman"/>
                <a:cs typeface="Times New Roman"/>
              </a:rPr>
              <a:t> </a:t>
            </a:r>
            <a:r>
              <a:rPr sz="2200" spc="204"/>
              <a:t>개발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4158" y="7155689"/>
            <a:ext cx="2900045" cy="20827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spc="30">
                <a:latin typeface="Times New Roman"/>
                <a:cs typeface="Times New Roman"/>
              </a:rPr>
              <a:t>SCBK </a:t>
            </a: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80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00" spc="-30">
                <a:latin typeface="Times New Roman"/>
                <a:cs typeface="Times New Roman"/>
              </a:rPr>
              <a:t>IBM</a:t>
            </a:r>
            <a:r>
              <a:rPr sz="900" spc="-55">
                <a:latin typeface="Times New Roman"/>
                <a:cs typeface="Times New Roman"/>
              </a:rPr>
              <a:t> </a:t>
            </a:r>
            <a:r>
              <a:rPr sz="900" spc="80">
                <a:latin typeface="Noto Sans CJK JP Regular"/>
                <a:cs typeface="Noto Sans CJK JP Regular"/>
              </a:rPr>
              <a:t>제안서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5"/>
              <a:t>15</a:t>
            </a:fld>
            <a:endParaRPr spc="55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/>
              <a:t>©</a:t>
            </a:r>
            <a:r>
              <a:rPr spc="-70"/>
              <a:t> </a:t>
            </a:r>
            <a:r>
              <a:rPr spc="20"/>
              <a:t>Copyright</a:t>
            </a:r>
            <a:r>
              <a:rPr spc="-80"/>
              <a:t> </a:t>
            </a:r>
            <a:r>
              <a:rPr spc="-30"/>
              <a:t>IBM</a:t>
            </a:r>
            <a:r>
              <a:rPr spc="-40"/>
              <a:t> </a:t>
            </a:r>
            <a:r>
              <a:rPr spc="25"/>
              <a:t>Corporation</a:t>
            </a:r>
            <a:r>
              <a:rPr spc="-75"/>
              <a:t> </a:t>
            </a:r>
            <a:r>
              <a:rPr spc="4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16</a:t>
            </a:fld>
            <a:endParaRPr lang="en-US" altLang="ko-KR" spc="55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대부분의 기존 </a:t>
            </a:r>
            <a:r>
              <a:rPr lang="en-US" altLang="ko-KR" smtClean="0"/>
              <a:t>STR </a:t>
            </a:r>
            <a:r>
              <a:rPr lang="ko-KR" altLang="en-US" smtClean="0"/>
              <a:t>시뮬레이션 어플리케이션의 기능은 우수하지만</a:t>
            </a:r>
            <a:r>
              <a:rPr lang="en-US" altLang="ko-KR" smtClean="0"/>
              <a:t>, </a:t>
            </a:r>
            <a:r>
              <a:rPr lang="ko-KR" altLang="en-US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운영 시나리오 시스템과 동일 시스템 사용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시뮬레이션 수행 횟수 및 시간 제한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 </a:t>
            </a:r>
            <a:r>
              <a:rPr lang="ko-KR" altLang="en-US" smtClean="0"/>
              <a:t>의존적 시뮬레이션 수행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신규 시나리오 구성을 위한 시뮬레이션 </a:t>
            </a:r>
            <a:r>
              <a:rPr lang="ko-KR" altLang="en-US" err="1" smtClean="0"/>
              <a:t>수행시</a:t>
            </a:r>
            <a:r>
              <a:rPr lang="ko-KR" altLang="en-US" smtClean="0"/>
              <a:t> </a:t>
            </a:r>
            <a:r>
              <a:rPr lang="en-US" altLang="ko-KR" smtClean="0"/>
              <a:t>IT </a:t>
            </a:r>
            <a:r>
              <a:rPr lang="ko-KR" altLang="en-US" smtClean="0"/>
              <a:t>의존성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조사활동을 위한 시뮬레이션 수행 불가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>
                <a:latin typeface="Times New Roman"/>
                <a:cs typeface="Times New Roman"/>
              </a:rPr>
              <a:t>3. </a:t>
            </a:r>
            <a:r>
              <a:rPr lang="ko-KR" altLang="en-US" spc="95">
                <a:latin typeface="Times New Roman"/>
                <a:cs typeface="Times New Roman"/>
              </a:rPr>
              <a:t>현행 </a:t>
            </a:r>
            <a:r>
              <a:rPr lang="en-US" altLang="ko-KR" spc="95">
                <a:latin typeface="Times New Roman"/>
                <a:cs typeface="Times New Roman"/>
              </a:rPr>
              <a:t>STR </a:t>
            </a:r>
            <a:r>
              <a:rPr lang="ko-KR" altLang="en-US" spc="95">
                <a:latin typeface="Times New Roman"/>
                <a:cs typeface="Times New Roman"/>
              </a:rPr>
              <a:t>시뮬레이션 시스템 개선점</a:t>
            </a:r>
            <a:endParaRPr lang="ko-KR" altLang="en-US" kern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운영 시나리오 시스템과 동일 시스템 사용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17</a:t>
            </a:fld>
            <a:endParaRPr lang="en-US" altLang="ko-KR" spc="55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대부분의 기존 </a:t>
            </a:r>
            <a:r>
              <a:rPr lang="en-US" altLang="ko-KR" smtClean="0"/>
              <a:t>STR </a:t>
            </a:r>
            <a:r>
              <a:rPr lang="ko-KR" altLang="en-US" smtClean="0"/>
              <a:t>시뮬레이션 어플리케이션의 기능은 우수하지만</a:t>
            </a:r>
            <a:r>
              <a:rPr lang="en-US" altLang="ko-KR" smtClean="0"/>
              <a:t>, </a:t>
            </a:r>
            <a:r>
              <a:rPr lang="ko-KR" altLang="en-US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14460" y="2057400"/>
            <a:ext cx="9589625" cy="49426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시뮬레이션 수행 횟수 및 시간 제한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IT </a:t>
            </a:r>
            <a:r>
              <a:rPr lang="ko-KR" altLang="en-US" sz="1400" smtClean="0"/>
              <a:t>의존적 시뮬레이션 수행</a:t>
            </a:r>
            <a:endParaRPr lang="ko-KR" altLang="en-US" sz="1400" kern="1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조사활동을 위한 시뮬레이션 수행 불가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smtClean="0">
                <a:latin typeface="Times New Roman"/>
                <a:cs typeface="Times New Roman"/>
              </a:rPr>
              <a:t>4. </a:t>
            </a:r>
            <a:r>
              <a:rPr lang="ko-KR" altLang="en-US" spc="95" smtClean="0">
                <a:latin typeface="Times New Roman"/>
                <a:cs typeface="Times New Roman"/>
              </a:rPr>
              <a:t>대안 </a:t>
            </a:r>
            <a:r>
              <a:rPr lang="en-US" altLang="ko-KR" spc="95" smtClean="0">
                <a:latin typeface="Times New Roman"/>
                <a:cs typeface="Times New Roman"/>
              </a:rPr>
              <a:t>: </a:t>
            </a:r>
            <a:r>
              <a:rPr lang="ko-KR" altLang="en-US" spc="95" smtClean="0">
                <a:latin typeface="Times New Roman"/>
                <a:cs typeface="Times New Roman"/>
              </a:rPr>
              <a:t>하둡 </a:t>
            </a:r>
            <a:r>
              <a:rPr lang="en-US" altLang="ko-KR" spc="95" smtClean="0">
                <a:latin typeface="Times New Roman"/>
                <a:cs typeface="Times New Roman"/>
              </a:rPr>
              <a:t>STR </a:t>
            </a:r>
            <a:r>
              <a:rPr lang="ko-KR" altLang="en-US" spc="95" smtClean="0">
                <a:latin typeface="Times New Roman"/>
                <a:cs typeface="Times New Roman"/>
              </a:rPr>
              <a:t>시뮬레이터 제안</a:t>
            </a:r>
            <a:endParaRPr lang="ko-KR" altLang="en-US" kern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신규 시나리오 구성을 위한 시뮬레이션 </a:t>
            </a:r>
            <a:r>
              <a:rPr lang="ko-KR" altLang="en-US" sz="1050" err="1" smtClean="0"/>
              <a:t>수행시</a:t>
            </a:r>
            <a:r>
              <a:rPr lang="ko-KR" altLang="en-US" sz="1050" smtClean="0"/>
              <a:t> </a:t>
            </a:r>
            <a:r>
              <a:rPr lang="en-US" altLang="ko-KR" sz="1050" smtClean="0"/>
              <a:t>IT </a:t>
            </a:r>
            <a:r>
              <a:rPr lang="ko-KR" altLang="en-US" sz="1050" smtClean="0"/>
              <a:t>의존성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914400"/>
            <a:ext cx="70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목  차</a:t>
            </a:r>
            <a:endParaRPr lang="ko-KR" altLang="en-US" sz="20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761" y="2362200"/>
            <a:ext cx="70776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시스템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구성도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스케줄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작업내역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1143000" y="2362200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마리아 </a:t>
            </a:r>
            <a:r>
              <a:rPr lang="en-US" altLang="ko-KR" sz="900" smtClean="0"/>
              <a:t>DB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62" y="2647334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71999" y="2720366"/>
            <a:ext cx="864340" cy="246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latin typeface="+mn-ea"/>
              </a:rPr>
              <a:t>SCHEDULE</a:t>
            </a:r>
          </a:p>
        </p:txBody>
      </p:sp>
      <p:cxnSp>
        <p:nvCxnSpPr>
          <p:cNvPr id="6" name="직선 연결선 5"/>
          <p:cNvCxnSpPr>
            <a:stCxn id="1036" idx="3"/>
            <a:endCxn id="4" idx="1"/>
          </p:cNvCxnSpPr>
          <p:nvPr/>
        </p:nvCxnSpPr>
        <p:spPr>
          <a:xfrm>
            <a:off x="1683948" y="2843477"/>
            <a:ext cx="388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287876" y="2530784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테이블</a:t>
            </a:r>
            <a:endParaRPr lang="en-US" altLang="ko-KR" sz="700"/>
          </a:p>
        </p:txBody>
      </p:sp>
      <p:sp>
        <p:nvSpPr>
          <p:cNvPr id="7" name="직사각형 6"/>
          <p:cNvSpPr/>
          <p:nvPr/>
        </p:nvSpPr>
        <p:spPr>
          <a:xfrm>
            <a:off x="4495800" y="2687794"/>
            <a:ext cx="1841367" cy="303069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realJob01</a:t>
            </a:r>
            <a:endParaRPr lang="ko-KR" altLang="en-US" sz="1000" dirty="0" smtClean="0">
              <a:latin typeface="Noto Sans CJK JP Regular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51883"/>
              </p:ext>
            </p:extLst>
          </p:nvPr>
        </p:nvGraphicFramePr>
        <p:xfrm>
          <a:off x="304800" y="3810000"/>
          <a:ext cx="2563689" cy="195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896179">
                  <a:extLst>
                    <a:ext uri="{9D8B030D-6E8A-4147-A177-3AD203B41FA5}">
                      <a16:colId xmlns:a16="http://schemas.microsoft.com/office/drawing/2014/main" val="2050700029"/>
                    </a:ext>
                  </a:extLst>
                </a:gridCol>
              </a:tblGrid>
              <a:tr h="17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컬럼한글명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</a:t>
                      </a:r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PROCESS_MSG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메세지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VARCHAR2(1500)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2695839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033742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391821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RESULT_TIME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896612"/>
                  </a:ext>
                </a:extLst>
              </a:tr>
            </a:tbl>
          </a:graphicData>
        </a:graphic>
      </p:graphicFrame>
      <p:cxnSp>
        <p:nvCxnSpPr>
          <p:cNvPr id="9" name="꺾인 연결선 8"/>
          <p:cNvCxnSpPr>
            <a:stCxn id="4" idx="2"/>
            <a:endCxn id="67" idx="0"/>
          </p:cNvCxnSpPr>
          <p:nvPr/>
        </p:nvCxnSpPr>
        <p:spPr>
          <a:xfrm rot="5400000">
            <a:off x="1623701" y="2929531"/>
            <a:ext cx="843413" cy="917525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5229712" y="243457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우지</a:t>
            </a:r>
            <a:endParaRPr lang="en-US" altLang="ko-KR" sz="700"/>
          </a:p>
        </p:txBody>
      </p:sp>
      <p:cxnSp>
        <p:nvCxnSpPr>
          <p:cNvPr id="23" name="직선 화살표 연결선 22"/>
          <p:cNvCxnSpPr>
            <a:stCxn id="4" idx="3"/>
            <a:endCxn id="7" idx="1"/>
          </p:cNvCxnSpPr>
          <p:nvPr/>
        </p:nvCxnSpPr>
        <p:spPr>
          <a:xfrm flipV="1">
            <a:off x="2936339" y="2839329"/>
            <a:ext cx="1559461" cy="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5"/>
          <p:cNvSpPr/>
          <p:nvPr/>
        </p:nvSpPr>
        <p:spPr>
          <a:xfrm>
            <a:off x="361188" y="2162936"/>
            <a:ext cx="7202424" cy="451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0505" y="615540"/>
            <a:ext cx="3264695" cy="492735"/>
          </a:xfrm>
        </p:spPr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60" name="제목 2"/>
          <p:cNvSpPr txBox="1">
            <a:spLocks/>
          </p:cNvSpPr>
          <p:nvPr/>
        </p:nvSpPr>
        <p:spPr>
          <a:xfrm>
            <a:off x="351648" y="1423972"/>
            <a:ext cx="9351936" cy="5571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smtClean="0">
                <a:latin typeface="Times New Roman"/>
                <a:cs typeface="Times New Roman"/>
              </a:rPr>
              <a:t>온라인 스케줄 정보에 따라 인터페이스 서버의 스케줄러가 분석작업을 다수의 </a:t>
            </a:r>
            <a:r>
              <a:rPr lang="ko-KR" altLang="en-US" sz="1600" err="1" smtClean="0">
                <a:latin typeface="Times New Roman"/>
                <a:cs typeface="Times New Roman"/>
              </a:rPr>
              <a:t>분석서버에게</a:t>
            </a:r>
            <a:r>
              <a:rPr lang="ko-KR" altLang="en-US" sz="1600">
                <a:latin typeface="Times New Roman"/>
                <a:cs typeface="Times New Roman"/>
              </a:rPr>
              <a:t> </a:t>
            </a:r>
            <a:r>
              <a:rPr lang="ko-KR" altLang="en-US" sz="1600" smtClean="0">
                <a:latin typeface="Times New Roman"/>
                <a:cs typeface="Times New Roman"/>
              </a:rPr>
              <a:t>수행시키고 그 결과를 </a:t>
            </a:r>
            <a:r>
              <a:rPr lang="ko-KR" altLang="en-US" sz="1600" err="1" smtClean="0">
                <a:latin typeface="Times New Roman"/>
                <a:cs typeface="Times New Roman"/>
              </a:rPr>
              <a:t>웹서버에서</a:t>
            </a:r>
            <a:r>
              <a:rPr lang="ko-KR" altLang="en-US" sz="1600" smtClean="0">
                <a:latin typeface="Times New Roman"/>
                <a:cs typeface="Times New Roman"/>
              </a:rPr>
              <a:t> </a:t>
            </a:r>
            <a:r>
              <a:rPr lang="en-US" altLang="ko-KR" sz="1600" smtClean="0">
                <a:latin typeface="Times New Roman"/>
                <a:cs typeface="Times New Roman"/>
              </a:rPr>
              <a:t>NFS</a:t>
            </a:r>
            <a:r>
              <a:rPr lang="ko-KR" altLang="en-US" sz="1600" smtClean="0">
                <a:latin typeface="Times New Roman"/>
                <a:cs typeface="Times New Roman"/>
              </a:rPr>
              <a:t>를 이용하여 조회하며 </a:t>
            </a:r>
            <a:r>
              <a:rPr lang="ko-KR" altLang="en-US" sz="1600" err="1" smtClean="0">
                <a:latin typeface="Times New Roman"/>
                <a:cs typeface="Times New Roman"/>
              </a:rPr>
              <a:t>맵서버로도</a:t>
            </a:r>
            <a:r>
              <a:rPr lang="ko-KR" altLang="en-US" sz="1600" smtClean="0">
                <a:latin typeface="Times New Roman"/>
                <a:cs typeface="Times New Roman"/>
              </a:rPr>
              <a:t> 결과를 전송합니다</a:t>
            </a:r>
            <a:r>
              <a:rPr lang="en-US" altLang="ko-KR" sz="1600" smtClean="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p:sp>
        <p:nvSpPr>
          <p:cNvPr id="61" name="object 6"/>
          <p:cNvSpPr/>
          <p:nvPr/>
        </p:nvSpPr>
        <p:spPr>
          <a:xfrm>
            <a:off x="10869189" y="2641637"/>
            <a:ext cx="1338580" cy="2586355"/>
          </a:xfrm>
          <a:custGeom>
            <a:avLst/>
            <a:gdLst/>
            <a:ahLst/>
            <a:cxnLst/>
            <a:rect l="l" t="t" r="r" b="b"/>
            <a:pathLst>
              <a:path w="1338579" h="2586354">
                <a:moveTo>
                  <a:pt x="0" y="2586228"/>
                </a:moveTo>
                <a:lnTo>
                  <a:pt x="1338072" y="2586228"/>
                </a:lnTo>
                <a:lnTo>
                  <a:pt x="1338072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4"/>
          <p:cNvSpPr/>
          <p:nvPr/>
        </p:nvSpPr>
        <p:spPr>
          <a:xfrm>
            <a:off x="533691" y="2377207"/>
            <a:ext cx="3141345" cy="2578735"/>
          </a:xfrm>
          <a:custGeom>
            <a:avLst/>
            <a:gdLst/>
            <a:ahLst/>
            <a:cxnLst/>
            <a:rect l="l" t="t" r="r" b="b"/>
            <a:pathLst>
              <a:path w="3141345" h="2578735">
                <a:moveTo>
                  <a:pt x="0" y="2578608"/>
                </a:moveTo>
                <a:lnTo>
                  <a:pt x="3140964" y="2578608"/>
                </a:lnTo>
                <a:lnTo>
                  <a:pt x="3140964" y="0"/>
                </a:lnTo>
                <a:lnTo>
                  <a:pt x="0" y="0"/>
                </a:lnTo>
                <a:lnTo>
                  <a:pt x="0" y="25786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5"/>
          <p:cNvSpPr/>
          <p:nvPr/>
        </p:nvSpPr>
        <p:spPr>
          <a:xfrm>
            <a:off x="6769629" y="5227865"/>
            <a:ext cx="5438140" cy="1797050"/>
          </a:xfrm>
          <a:custGeom>
            <a:avLst/>
            <a:gdLst/>
            <a:ahLst/>
            <a:cxnLst/>
            <a:rect l="l" t="t" r="r" b="b"/>
            <a:pathLst>
              <a:path w="5438140" h="1797050">
                <a:moveTo>
                  <a:pt x="0" y="0"/>
                </a:moveTo>
                <a:lnTo>
                  <a:pt x="5437632" y="0"/>
                </a:lnTo>
                <a:lnTo>
                  <a:pt x="5437632" y="1796796"/>
                </a:lnTo>
                <a:lnTo>
                  <a:pt x="0" y="17967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6"/>
          <p:cNvSpPr txBox="1"/>
          <p:nvPr/>
        </p:nvSpPr>
        <p:spPr>
          <a:xfrm>
            <a:off x="8939822" y="6801651"/>
            <a:ext cx="110934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0">
                <a:latin typeface="Noto Sans CJK JP Regular"/>
                <a:cs typeface="Noto Sans CJK JP Regular"/>
              </a:rPr>
              <a:t>연계대상</a:t>
            </a:r>
            <a:r>
              <a:rPr sz="1100" spc="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Times New Roman"/>
                <a:cs typeface="Times New Roman"/>
              </a:rPr>
              <a:t>Legacy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27"/>
          <p:cNvSpPr/>
          <p:nvPr/>
        </p:nvSpPr>
        <p:spPr>
          <a:xfrm>
            <a:off x="10008129" y="2635541"/>
            <a:ext cx="826135" cy="2845435"/>
          </a:xfrm>
          <a:custGeom>
            <a:avLst/>
            <a:gdLst/>
            <a:ahLst/>
            <a:cxnLst/>
            <a:rect l="l" t="t" r="r" b="b"/>
            <a:pathLst>
              <a:path w="826135" h="2845435">
                <a:moveTo>
                  <a:pt x="0" y="2845308"/>
                </a:moveTo>
                <a:lnTo>
                  <a:pt x="826008" y="2845308"/>
                </a:lnTo>
                <a:lnTo>
                  <a:pt x="826008" y="0"/>
                </a:lnTo>
                <a:lnTo>
                  <a:pt x="0" y="0"/>
                </a:lnTo>
                <a:lnTo>
                  <a:pt x="0" y="28453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8"/>
          <p:cNvSpPr txBox="1"/>
          <p:nvPr/>
        </p:nvSpPr>
        <p:spPr>
          <a:xfrm>
            <a:off x="1553756" y="2432580"/>
            <a:ext cx="416941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223135" algn="l"/>
                <a:tab pos="3221355" algn="l"/>
              </a:tabLst>
            </a:pPr>
            <a:r>
              <a:rPr sz="1100" spc="75">
                <a:latin typeface="Times New Roman"/>
                <a:cs typeface="Times New Roman"/>
              </a:rPr>
              <a:t>Online</a:t>
            </a:r>
            <a:r>
              <a:rPr sz="1100" spc="25">
                <a:latin typeface="Times New Roman"/>
                <a:cs typeface="Times New Roman"/>
              </a:rPr>
              <a:t> </a:t>
            </a:r>
            <a:r>
              <a:rPr sz="1100" spc="90">
                <a:latin typeface="Times New Roman"/>
                <a:cs typeface="Times New Roman"/>
              </a:rPr>
              <a:t>Service	</a:t>
            </a:r>
            <a:r>
              <a:rPr sz="1650" spc="22" baseline="5050">
                <a:latin typeface="Times New Roman"/>
                <a:cs typeface="Times New Roman"/>
              </a:rPr>
              <a:t>DataService	</a:t>
            </a:r>
            <a:r>
              <a:rPr sz="1650" spc="150" baseline="2525">
                <a:latin typeface="Times New Roman"/>
                <a:cs typeface="Times New Roman"/>
              </a:rPr>
              <a:t>Batch</a:t>
            </a:r>
            <a:r>
              <a:rPr sz="1650" spc="-37" baseline="2525">
                <a:latin typeface="Times New Roman"/>
                <a:cs typeface="Times New Roman"/>
              </a:rPr>
              <a:t> </a:t>
            </a:r>
            <a:r>
              <a:rPr sz="1650" spc="135" baseline="2525">
                <a:latin typeface="Times New Roman"/>
                <a:cs typeface="Times New Roman"/>
              </a:rPr>
              <a:t>Service</a:t>
            </a:r>
            <a:endParaRPr sz="1650" baseline="2525">
              <a:latin typeface="Times New Roman"/>
              <a:cs typeface="Times New Roman"/>
            </a:endParaRPr>
          </a:p>
        </p:txBody>
      </p:sp>
      <p:sp>
        <p:nvSpPr>
          <p:cNvPr id="67" name="object 29"/>
          <p:cNvSpPr/>
          <p:nvPr/>
        </p:nvSpPr>
        <p:spPr>
          <a:xfrm>
            <a:off x="7331985" y="5464085"/>
            <a:ext cx="2042160" cy="360045"/>
          </a:xfrm>
          <a:custGeom>
            <a:avLst/>
            <a:gdLst/>
            <a:ahLst/>
            <a:cxnLst/>
            <a:rect l="l" t="t" r="r" b="b"/>
            <a:pathLst>
              <a:path w="2042160" h="360045">
                <a:moveTo>
                  <a:pt x="0" y="0"/>
                </a:moveTo>
                <a:lnTo>
                  <a:pt x="2042160" y="0"/>
                </a:lnTo>
                <a:lnTo>
                  <a:pt x="204216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0"/>
          <p:cNvSpPr/>
          <p:nvPr/>
        </p:nvSpPr>
        <p:spPr>
          <a:xfrm>
            <a:off x="7327413" y="5459512"/>
            <a:ext cx="2051685" cy="368935"/>
          </a:xfrm>
          <a:custGeom>
            <a:avLst/>
            <a:gdLst/>
            <a:ahLst/>
            <a:cxnLst/>
            <a:rect l="l" t="t" r="r" b="b"/>
            <a:pathLst>
              <a:path w="2051685" h="368935">
                <a:moveTo>
                  <a:pt x="2048256" y="368808"/>
                </a:moveTo>
                <a:lnTo>
                  <a:pt x="1524" y="368808"/>
                </a:lnTo>
                <a:lnTo>
                  <a:pt x="0" y="367284"/>
                </a:lnTo>
                <a:lnTo>
                  <a:pt x="0" y="1524"/>
                </a:lnTo>
                <a:lnTo>
                  <a:pt x="1524" y="0"/>
                </a:lnTo>
                <a:lnTo>
                  <a:pt x="2048256" y="0"/>
                </a:lnTo>
                <a:lnTo>
                  <a:pt x="2051304" y="1524"/>
                </a:lnTo>
                <a:lnTo>
                  <a:pt x="205130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59664"/>
                </a:lnTo>
                <a:lnTo>
                  <a:pt x="4572" y="359664"/>
                </a:lnTo>
                <a:lnTo>
                  <a:pt x="9144" y="364236"/>
                </a:lnTo>
                <a:lnTo>
                  <a:pt x="2051304" y="364236"/>
                </a:lnTo>
                <a:lnTo>
                  <a:pt x="2051304" y="367284"/>
                </a:lnTo>
                <a:lnTo>
                  <a:pt x="2048256" y="368808"/>
                </a:lnTo>
                <a:close/>
              </a:path>
              <a:path w="2051685" h="36893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051685" h="368935">
                <a:moveTo>
                  <a:pt x="204063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040636" y="4572"/>
                </a:lnTo>
                <a:lnTo>
                  <a:pt x="2040636" y="9144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2040636" y="4572"/>
                </a:lnTo>
                <a:lnTo>
                  <a:pt x="2046732" y="9144"/>
                </a:lnTo>
                <a:lnTo>
                  <a:pt x="2051304" y="9144"/>
                </a:lnTo>
                <a:lnTo>
                  <a:pt x="2051304" y="359664"/>
                </a:lnTo>
                <a:lnTo>
                  <a:pt x="2046732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9144"/>
                </a:moveTo>
                <a:lnTo>
                  <a:pt x="2046732" y="9144"/>
                </a:lnTo>
                <a:lnTo>
                  <a:pt x="2040636" y="4572"/>
                </a:lnTo>
                <a:lnTo>
                  <a:pt x="2051304" y="4572"/>
                </a:lnTo>
                <a:lnTo>
                  <a:pt x="2051304" y="9144"/>
                </a:lnTo>
                <a:close/>
              </a:path>
              <a:path w="2051685" h="368935">
                <a:moveTo>
                  <a:pt x="9144" y="364236"/>
                </a:moveTo>
                <a:lnTo>
                  <a:pt x="4572" y="359664"/>
                </a:lnTo>
                <a:lnTo>
                  <a:pt x="9144" y="359664"/>
                </a:lnTo>
                <a:lnTo>
                  <a:pt x="9144" y="364236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9144" y="364236"/>
                </a:lnTo>
                <a:lnTo>
                  <a:pt x="9144" y="359664"/>
                </a:lnTo>
                <a:lnTo>
                  <a:pt x="2040636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364236"/>
                </a:moveTo>
                <a:lnTo>
                  <a:pt x="2040636" y="364236"/>
                </a:lnTo>
                <a:lnTo>
                  <a:pt x="2046732" y="359664"/>
                </a:lnTo>
                <a:lnTo>
                  <a:pt x="2051304" y="359664"/>
                </a:lnTo>
                <a:lnTo>
                  <a:pt x="2051304" y="3642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2"/>
          <p:cNvSpPr/>
          <p:nvPr/>
        </p:nvSpPr>
        <p:spPr>
          <a:xfrm>
            <a:off x="622083" y="3011192"/>
            <a:ext cx="2955290" cy="1369060"/>
          </a:xfrm>
          <a:custGeom>
            <a:avLst/>
            <a:gdLst/>
            <a:ahLst/>
            <a:cxnLst/>
            <a:rect l="l" t="t" r="r" b="b"/>
            <a:pathLst>
              <a:path w="2955290" h="1369060">
                <a:moveTo>
                  <a:pt x="0" y="0"/>
                </a:moveTo>
                <a:lnTo>
                  <a:pt x="2955036" y="0"/>
                </a:lnTo>
                <a:lnTo>
                  <a:pt x="2955036" y="1368552"/>
                </a:lnTo>
                <a:lnTo>
                  <a:pt x="0" y="13685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3"/>
          <p:cNvSpPr/>
          <p:nvPr/>
        </p:nvSpPr>
        <p:spPr>
          <a:xfrm>
            <a:off x="619035" y="3008144"/>
            <a:ext cx="2961640" cy="1374775"/>
          </a:xfrm>
          <a:custGeom>
            <a:avLst/>
            <a:gdLst/>
            <a:ahLst/>
            <a:cxnLst/>
            <a:rect l="l" t="t" r="r" b="b"/>
            <a:pathLst>
              <a:path w="2961640" h="1374775">
                <a:moveTo>
                  <a:pt x="2961132" y="1374648"/>
                </a:moveTo>
                <a:lnTo>
                  <a:pt x="0" y="1374648"/>
                </a:lnTo>
                <a:lnTo>
                  <a:pt x="0" y="0"/>
                </a:lnTo>
                <a:lnTo>
                  <a:pt x="2961132" y="0"/>
                </a:lnTo>
                <a:lnTo>
                  <a:pt x="296113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368552"/>
                </a:lnTo>
                <a:lnTo>
                  <a:pt x="3048" y="1368552"/>
                </a:lnTo>
                <a:lnTo>
                  <a:pt x="6096" y="1371600"/>
                </a:lnTo>
                <a:lnTo>
                  <a:pt x="2961132" y="1371600"/>
                </a:lnTo>
                <a:lnTo>
                  <a:pt x="2961132" y="1374648"/>
                </a:lnTo>
                <a:close/>
              </a:path>
              <a:path w="2961640" h="137477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2961640" h="1374775">
                <a:moveTo>
                  <a:pt x="295351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2953512" y="3048"/>
                </a:lnTo>
                <a:lnTo>
                  <a:pt x="2953512" y="6096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2953512" y="3048"/>
                </a:lnTo>
                <a:lnTo>
                  <a:pt x="2958084" y="6096"/>
                </a:lnTo>
                <a:lnTo>
                  <a:pt x="2961132" y="6096"/>
                </a:lnTo>
                <a:lnTo>
                  <a:pt x="2961132" y="1368552"/>
                </a:lnTo>
                <a:lnTo>
                  <a:pt x="2958084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6096"/>
                </a:moveTo>
                <a:lnTo>
                  <a:pt x="2958084" y="6096"/>
                </a:lnTo>
                <a:lnTo>
                  <a:pt x="2953512" y="3048"/>
                </a:lnTo>
                <a:lnTo>
                  <a:pt x="2961132" y="3048"/>
                </a:lnTo>
                <a:lnTo>
                  <a:pt x="2961132" y="6096"/>
                </a:lnTo>
                <a:close/>
              </a:path>
              <a:path w="2961640" h="1374775">
                <a:moveTo>
                  <a:pt x="6096" y="1371600"/>
                </a:moveTo>
                <a:lnTo>
                  <a:pt x="3048" y="1368552"/>
                </a:lnTo>
                <a:lnTo>
                  <a:pt x="6096" y="1368552"/>
                </a:lnTo>
                <a:lnTo>
                  <a:pt x="6096" y="1371600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6096" y="1371600"/>
                </a:lnTo>
                <a:lnTo>
                  <a:pt x="6096" y="1368552"/>
                </a:lnTo>
                <a:lnTo>
                  <a:pt x="2953512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1371600"/>
                </a:moveTo>
                <a:lnTo>
                  <a:pt x="2953512" y="1371600"/>
                </a:lnTo>
                <a:lnTo>
                  <a:pt x="2958084" y="1368552"/>
                </a:lnTo>
                <a:lnTo>
                  <a:pt x="2961132" y="1368552"/>
                </a:lnTo>
                <a:lnTo>
                  <a:pt x="2961132" y="13716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4"/>
          <p:cNvSpPr/>
          <p:nvPr/>
        </p:nvSpPr>
        <p:spPr>
          <a:xfrm>
            <a:off x="1565439" y="4742456"/>
            <a:ext cx="2011680" cy="256540"/>
          </a:xfrm>
          <a:custGeom>
            <a:avLst/>
            <a:gdLst/>
            <a:ahLst/>
            <a:cxnLst/>
            <a:rect l="l" t="t" r="r" b="b"/>
            <a:pathLst>
              <a:path w="2011679" h="256539">
                <a:moveTo>
                  <a:pt x="0" y="0"/>
                </a:moveTo>
                <a:lnTo>
                  <a:pt x="2011680" y="0"/>
                </a:lnTo>
                <a:lnTo>
                  <a:pt x="2011680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5"/>
          <p:cNvSpPr/>
          <p:nvPr/>
        </p:nvSpPr>
        <p:spPr>
          <a:xfrm>
            <a:off x="1562391" y="4739407"/>
            <a:ext cx="2018030" cy="262255"/>
          </a:xfrm>
          <a:custGeom>
            <a:avLst/>
            <a:gdLst/>
            <a:ahLst/>
            <a:cxnLst/>
            <a:rect l="l" t="t" r="r" b="b"/>
            <a:pathLst>
              <a:path w="2018029" h="262254">
                <a:moveTo>
                  <a:pt x="2017776" y="262128"/>
                </a:moveTo>
                <a:lnTo>
                  <a:pt x="0" y="262128"/>
                </a:lnTo>
                <a:lnTo>
                  <a:pt x="0" y="0"/>
                </a:lnTo>
                <a:lnTo>
                  <a:pt x="2017776" y="0"/>
                </a:lnTo>
                <a:lnTo>
                  <a:pt x="2017776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256032"/>
                </a:lnTo>
                <a:lnTo>
                  <a:pt x="3048" y="256032"/>
                </a:lnTo>
                <a:lnTo>
                  <a:pt x="7620" y="259080"/>
                </a:lnTo>
                <a:lnTo>
                  <a:pt x="2017776" y="259080"/>
                </a:lnTo>
                <a:lnTo>
                  <a:pt x="2017776" y="262128"/>
                </a:lnTo>
                <a:close/>
              </a:path>
              <a:path w="2018029" h="26225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2018029" h="262254">
                <a:moveTo>
                  <a:pt x="201015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2010156" y="3048"/>
                </a:lnTo>
                <a:lnTo>
                  <a:pt x="2010156" y="6096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2010156" y="3048"/>
                </a:lnTo>
                <a:lnTo>
                  <a:pt x="2014728" y="6096"/>
                </a:lnTo>
                <a:lnTo>
                  <a:pt x="2017776" y="6096"/>
                </a:lnTo>
                <a:lnTo>
                  <a:pt x="2017776" y="256032"/>
                </a:lnTo>
                <a:lnTo>
                  <a:pt x="2014728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6096"/>
                </a:moveTo>
                <a:lnTo>
                  <a:pt x="2014728" y="6096"/>
                </a:lnTo>
                <a:lnTo>
                  <a:pt x="2010156" y="3048"/>
                </a:lnTo>
                <a:lnTo>
                  <a:pt x="2017776" y="3048"/>
                </a:lnTo>
                <a:lnTo>
                  <a:pt x="2017776" y="6096"/>
                </a:lnTo>
                <a:close/>
              </a:path>
              <a:path w="2018029" h="262254">
                <a:moveTo>
                  <a:pt x="7620" y="259080"/>
                </a:moveTo>
                <a:lnTo>
                  <a:pt x="3048" y="256032"/>
                </a:lnTo>
                <a:lnTo>
                  <a:pt x="7620" y="256032"/>
                </a:lnTo>
                <a:lnTo>
                  <a:pt x="7620" y="259080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7620" y="259080"/>
                </a:lnTo>
                <a:lnTo>
                  <a:pt x="7620" y="256032"/>
                </a:lnTo>
                <a:lnTo>
                  <a:pt x="2010156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259080"/>
                </a:moveTo>
                <a:lnTo>
                  <a:pt x="2010156" y="259080"/>
                </a:lnTo>
                <a:lnTo>
                  <a:pt x="2014728" y="256032"/>
                </a:lnTo>
                <a:lnTo>
                  <a:pt x="2017776" y="256032"/>
                </a:lnTo>
                <a:lnTo>
                  <a:pt x="2017776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6"/>
          <p:cNvSpPr txBox="1"/>
          <p:nvPr/>
        </p:nvSpPr>
        <p:spPr>
          <a:xfrm>
            <a:off x="1565439" y="4772349"/>
            <a:ext cx="20116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Times New Roman"/>
                <a:cs typeface="Times New Roman"/>
              </a:rPr>
              <a:t>Spring </a:t>
            </a:r>
            <a:r>
              <a:rPr sz="900" spc="80">
                <a:latin typeface="Noto Sans CJK JP Regular"/>
                <a:cs typeface="Noto Sans CJK JP Regular"/>
              </a:rPr>
              <a:t>기반 개발</a:t>
            </a:r>
            <a:r>
              <a:rPr sz="900" spc="5">
                <a:latin typeface="Noto Sans CJK JP Regular"/>
                <a:cs typeface="Noto Sans CJK JP Regular"/>
              </a:rPr>
              <a:t> </a:t>
            </a:r>
            <a:r>
              <a:rPr sz="900" spc="35">
                <a:latin typeface="Times New Roman"/>
                <a:cs typeface="Times New Roman"/>
              </a:rPr>
              <a:t>Framework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37"/>
          <p:cNvSpPr/>
          <p:nvPr/>
        </p:nvSpPr>
        <p:spPr>
          <a:xfrm>
            <a:off x="658659" y="4056655"/>
            <a:ext cx="2893060" cy="306705"/>
          </a:xfrm>
          <a:custGeom>
            <a:avLst/>
            <a:gdLst/>
            <a:ahLst/>
            <a:cxnLst/>
            <a:rect l="l" t="t" r="r" b="b"/>
            <a:pathLst>
              <a:path w="2893060" h="306704">
                <a:moveTo>
                  <a:pt x="2892552" y="306324"/>
                </a:moveTo>
                <a:lnTo>
                  <a:pt x="0" y="306324"/>
                </a:lnTo>
                <a:lnTo>
                  <a:pt x="0" y="0"/>
                </a:lnTo>
                <a:lnTo>
                  <a:pt x="2892552" y="0"/>
                </a:lnTo>
                <a:lnTo>
                  <a:pt x="2892552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95656"/>
                </a:lnTo>
                <a:lnTo>
                  <a:pt x="4572" y="295656"/>
                </a:lnTo>
                <a:lnTo>
                  <a:pt x="9144" y="300228"/>
                </a:lnTo>
                <a:lnTo>
                  <a:pt x="2892552" y="300228"/>
                </a:lnTo>
                <a:lnTo>
                  <a:pt x="2892552" y="306324"/>
                </a:lnTo>
                <a:close/>
              </a:path>
              <a:path w="2893060" h="306704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2893060" h="306704">
                <a:moveTo>
                  <a:pt x="2881884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2881884" y="4572"/>
                </a:lnTo>
                <a:lnTo>
                  <a:pt x="2881884" y="1066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2881884" y="4572"/>
                </a:lnTo>
                <a:lnTo>
                  <a:pt x="2887980" y="10668"/>
                </a:lnTo>
                <a:lnTo>
                  <a:pt x="2892552" y="10668"/>
                </a:lnTo>
                <a:lnTo>
                  <a:pt x="2892552" y="295656"/>
                </a:lnTo>
                <a:lnTo>
                  <a:pt x="2887980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10668"/>
                </a:moveTo>
                <a:lnTo>
                  <a:pt x="2887980" y="10668"/>
                </a:lnTo>
                <a:lnTo>
                  <a:pt x="2881884" y="4572"/>
                </a:lnTo>
                <a:lnTo>
                  <a:pt x="2892552" y="4572"/>
                </a:lnTo>
                <a:lnTo>
                  <a:pt x="2892552" y="10668"/>
                </a:lnTo>
                <a:close/>
              </a:path>
              <a:path w="2893060" h="306704">
                <a:moveTo>
                  <a:pt x="9144" y="300228"/>
                </a:moveTo>
                <a:lnTo>
                  <a:pt x="4572" y="295656"/>
                </a:lnTo>
                <a:lnTo>
                  <a:pt x="9144" y="295656"/>
                </a:lnTo>
                <a:lnTo>
                  <a:pt x="9144" y="30022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9144" y="300228"/>
                </a:lnTo>
                <a:lnTo>
                  <a:pt x="9144" y="295656"/>
                </a:lnTo>
                <a:lnTo>
                  <a:pt x="2881884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300228"/>
                </a:moveTo>
                <a:lnTo>
                  <a:pt x="2881884" y="300228"/>
                </a:lnTo>
                <a:lnTo>
                  <a:pt x="2887980" y="295656"/>
                </a:lnTo>
                <a:lnTo>
                  <a:pt x="2892552" y="295656"/>
                </a:lnTo>
                <a:lnTo>
                  <a:pt x="2892552" y="30022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8"/>
          <p:cNvSpPr/>
          <p:nvPr/>
        </p:nvSpPr>
        <p:spPr>
          <a:xfrm>
            <a:off x="2104934" y="3652796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9"/>
          <p:cNvSpPr txBox="1"/>
          <p:nvPr/>
        </p:nvSpPr>
        <p:spPr>
          <a:xfrm>
            <a:off x="1059467" y="3760483"/>
            <a:ext cx="2112645" cy="520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14"/>
              </a:spcBef>
            </a:pPr>
            <a:r>
              <a:rPr sz="800" spc="25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r>
              <a:rPr sz="800" spc="25">
                <a:solidFill>
                  <a:srgbClr val="595959"/>
                </a:solidFill>
                <a:latin typeface="Noto Sans CJK JP Regular"/>
                <a:cs typeface="Noto Sans CJK JP Regular"/>
              </a:rPr>
              <a:t>공통</a:t>
            </a:r>
            <a:endParaRPr sz="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MAIN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(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권한관리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공통정보관리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로깅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에러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보안</a:t>
            </a:r>
            <a:r>
              <a:rPr sz="800" spc="-95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-10">
                <a:solidFill>
                  <a:srgbClr val="595959"/>
                </a:solidFill>
                <a:latin typeface="Noto Sans CJK JP Regular"/>
                <a:cs typeface="Noto Sans CJK JP Regular"/>
              </a:rPr>
              <a:t>등</a:t>
            </a:r>
            <a:r>
              <a:rPr sz="800" spc="-1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9" name="object 41"/>
          <p:cNvSpPr/>
          <p:nvPr/>
        </p:nvSpPr>
        <p:spPr>
          <a:xfrm>
            <a:off x="2615475" y="3646699"/>
            <a:ext cx="460375" cy="37338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62712"/>
                </a:lnTo>
                <a:lnTo>
                  <a:pt x="6096" y="362712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60375" h="373379">
                <a:moveTo>
                  <a:pt x="45110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51104" y="4572"/>
                </a:lnTo>
                <a:lnTo>
                  <a:pt x="451104" y="9144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451104" y="4572"/>
                </a:lnTo>
                <a:lnTo>
                  <a:pt x="455676" y="9144"/>
                </a:lnTo>
                <a:lnTo>
                  <a:pt x="460248" y="9144"/>
                </a:lnTo>
                <a:lnTo>
                  <a:pt x="460248" y="362712"/>
                </a:lnTo>
                <a:lnTo>
                  <a:pt x="455676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9144"/>
                </a:moveTo>
                <a:lnTo>
                  <a:pt x="455676" y="9144"/>
                </a:lnTo>
                <a:lnTo>
                  <a:pt x="451104" y="4572"/>
                </a:lnTo>
                <a:lnTo>
                  <a:pt x="460248" y="4572"/>
                </a:lnTo>
                <a:lnTo>
                  <a:pt x="460248" y="9144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2712"/>
                </a:lnTo>
                <a:lnTo>
                  <a:pt x="10668" y="362712"/>
                </a:lnTo>
                <a:lnTo>
                  <a:pt x="10668" y="368808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10668" y="368808"/>
                </a:lnTo>
                <a:lnTo>
                  <a:pt x="10668" y="362712"/>
                </a:lnTo>
                <a:lnTo>
                  <a:pt x="451104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51104" y="368808"/>
                </a:lnTo>
                <a:lnTo>
                  <a:pt x="455676" y="362712"/>
                </a:lnTo>
                <a:lnTo>
                  <a:pt x="460248" y="362712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2"/>
          <p:cNvSpPr/>
          <p:nvPr/>
        </p:nvSpPr>
        <p:spPr>
          <a:xfrm>
            <a:off x="10056897" y="2963201"/>
            <a:ext cx="721360" cy="388620"/>
          </a:xfrm>
          <a:custGeom>
            <a:avLst/>
            <a:gdLst/>
            <a:ahLst/>
            <a:cxnLst/>
            <a:rect l="l" t="t" r="r" b="b"/>
            <a:pathLst>
              <a:path w="721360" h="388620">
                <a:moveTo>
                  <a:pt x="0" y="388620"/>
                </a:moveTo>
                <a:lnTo>
                  <a:pt x="720852" y="388620"/>
                </a:lnTo>
                <a:lnTo>
                  <a:pt x="72085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3"/>
          <p:cNvSpPr/>
          <p:nvPr/>
        </p:nvSpPr>
        <p:spPr>
          <a:xfrm>
            <a:off x="10056897" y="4854485"/>
            <a:ext cx="721360" cy="163195"/>
          </a:xfrm>
          <a:custGeom>
            <a:avLst/>
            <a:gdLst/>
            <a:ahLst/>
            <a:cxnLst/>
            <a:rect l="l" t="t" r="r" b="b"/>
            <a:pathLst>
              <a:path w="721360" h="163195">
                <a:moveTo>
                  <a:pt x="0" y="163068"/>
                </a:moveTo>
                <a:lnTo>
                  <a:pt x="720852" y="163068"/>
                </a:lnTo>
                <a:lnTo>
                  <a:pt x="72085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4"/>
          <p:cNvSpPr txBox="1"/>
          <p:nvPr/>
        </p:nvSpPr>
        <p:spPr>
          <a:xfrm>
            <a:off x="8327174" y="5592710"/>
            <a:ext cx="259079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sz="800" spc="45">
                <a:solidFill>
                  <a:srgbClr val="595959"/>
                </a:solidFill>
                <a:latin typeface="Times New Roman"/>
                <a:cs typeface="Times New Roman"/>
              </a:rPr>
              <a:t>E</a:t>
            </a:r>
            <a:r>
              <a:rPr sz="800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00" spc="-30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00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8589280" y="6103676"/>
            <a:ext cx="35814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70">
                <a:latin typeface="Times New Roman"/>
                <a:cs typeface="Times New Roman"/>
              </a:rPr>
              <a:t>O</a:t>
            </a:r>
            <a:r>
              <a:rPr sz="1000" spc="10">
                <a:latin typeface="Times New Roman"/>
                <a:cs typeface="Times New Roman"/>
              </a:rPr>
              <a:t>LT</a:t>
            </a:r>
            <a:r>
              <a:rPr sz="1000" spc="12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4" name="object 46"/>
          <p:cNvSpPr txBox="1"/>
          <p:nvPr/>
        </p:nvSpPr>
        <p:spPr>
          <a:xfrm>
            <a:off x="7379204" y="6230181"/>
            <a:ext cx="68135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15925" algn="l"/>
              </a:tabLst>
            </a:pPr>
            <a:r>
              <a:rPr sz="1000" spc="65">
                <a:latin typeface="Times New Roman"/>
                <a:cs typeface="Times New Roman"/>
              </a:rPr>
              <a:t>F</a:t>
            </a:r>
            <a:r>
              <a:rPr sz="1000" spc="120">
                <a:latin typeface="Times New Roman"/>
                <a:cs typeface="Times New Roman"/>
              </a:rPr>
              <a:t>a</a:t>
            </a:r>
            <a:r>
              <a:rPr sz="1000" spc="65">
                <a:latin typeface="Times New Roman"/>
                <a:cs typeface="Times New Roman"/>
              </a:rPr>
              <a:t>x	</a:t>
            </a:r>
            <a:r>
              <a:rPr sz="1000" spc="-35">
                <a:latin typeface="Times New Roman"/>
                <a:cs typeface="Times New Roman"/>
              </a:rPr>
              <a:t>M</a:t>
            </a:r>
            <a:r>
              <a:rPr sz="1000" spc="110">
                <a:latin typeface="Times New Roman"/>
                <a:cs typeface="Times New Roman"/>
              </a:rPr>
              <a:t>a</a:t>
            </a:r>
            <a:r>
              <a:rPr sz="1000">
                <a:latin typeface="Times New Roman"/>
                <a:cs typeface="Times New Roman"/>
              </a:rPr>
              <a:t>il</a:t>
            </a:r>
          </a:p>
        </p:txBody>
      </p:sp>
      <p:sp>
        <p:nvSpPr>
          <p:cNvPr id="85" name="object 47"/>
          <p:cNvSpPr txBox="1"/>
          <p:nvPr/>
        </p:nvSpPr>
        <p:spPr>
          <a:xfrm>
            <a:off x="603795" y="4772349"/>
            <a:ext cx="6953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Times New Roman"/>
                <a:cs typeface="Times New Roman"/>
              </a:rPr>
              <a:t>Interface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6" name="object 48"/>
          <p:cNvSpPr txBox="1"/>
          <p:nvPr/>
        </p:nvSpPr>
        <p:spPr>
          <a:xfrm>
            <a:off x="783639" y="3760483"/>
            <a:ext cx="22352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5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800" spc="-15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49"/>
          <p:cNvSpPr txBox="1"/>
          <p:nvPr/>
        </p:nvSpPr>
        <p:spPr>
          <a:xfrm>
            <a:off x="10375395" y="5513797"/>
            <a:ext cx="6889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6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9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spc="95">
                <a:solidFill>
                  <a:srgbClr val="595959"/>
                </a:solidFill>
                <a:latin typeface="Times New Roman"/>
                <a:cs typeface="Times New Roman"/>
              </a:rPr>
              <a:t>Source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8" name="object 50"/>
          <p:cNvSpPr txBox="1"/>
          <p:nvPr/>
        </p:nvSpPr>
        <p:spPr>
          <a:xfrm>
            <a:off x="9811480" y="6210261"/>
            <a:ext cx="2832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>
                <a:latin typeface="Times New Roman"/>
                <a:cs typeface="Times New Roman"/>
              </a:rPr>
              <a:t>E</a:t>
            </a:r>
            <a:r>
              <a:rPr sz="900">
                <a:latin typeface="Times New Roman"/>
                <a:cs typeface="Times New Roman"/>
              </a:rPr>
              <a:t>D</a:t>
            </a:r>
            <a:r>
              <a:rPr sz="900" spc="10">
                <a:latin typeface="Times New Roman"/>
                <a:cs typeface="Times New Roman"/>
              </a:rPr>
              <a:t>W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9" name="object 51"/>
          <p:cNvSpPr txBox="1"/>
          <p:nvPr/>
        </p:nvSpPr>
        <p:spPr>
          <a:xfrm>
            <a:off x="10538412" y="6153884"/>
            <a:ext cx="1304290" cy="2895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 indent="66675">
              <a:lnSpc>
                <a:spcPts val="980"/>
              </a:lnSpc>
              <a:spcBef>
                <a:spcPts val="225"/>
              </a:spcBef>
              <a:tabLst>
                <a:tab pos="636905" algn="l"/>
                <a:tab pos="897255" algn="l"/>
              </a:tabLst>
            </a:pPr>
            <a:r>
              <a:rPr sz="1350" baseline="6172">
                <a:latin typeface="Times New Roman"/>
                <a:cs typeface="Times New Roman"/>
              </a:rPr>
              <a:t>N</a:t>
            </a:r>
            <a:r>
              <a:rPr sz="1350" spc="157" baseline="6172">
                <a:latin typeface="Times New Roman"/>
                <a:cs typeface="Times New Roman"/>
              </a:rPr>
              <a:t>e</a:t>
            </a:r>
            <a:r>
              <a:rPr sz="1350" spc="82" baseline="6172">
                <a:latin typeface="Times New Roman"/>
                <a:cs typeface="Times New Roman"/>
              </a:rPr>
              <a:t>w</a:t>
            </a:r>
            <a:r>
              <a:rPr sz="1350" baseline="6172">
                <a:latin typeface="Times New Roman"/>
                <a:cs typeface="Times New Roman"/>
              </a:rPr>
              <a:t>	</a:t>
            </a:r>
            <a:r>
              <a:rPr sz="900" spc="10">
                <a:latin typeface="Times New Roman"/>
                <a:cs typeface="Times New Roman"/>
              </a:rPr>
              <a:t>T</a:t>
            </a:r>
            <a:r>
              <a:rPr sz="900" spc="55">
                <a:latin typeface="Times New Roman"/>
                <a:cs typeface="Times New Roman"/>
              </a:rPr>
              <a:t>r</a:t>
            </a:r>
            <a:r>
              <a:rPr sz="900" spc="105">
                <a:latin typeface="Times New Roman"/>
                <a:cs typeface="Times New Roman"/>
              </a:rPr>
              <a:t>a</a:t>
            </a:r>
            <a:r>
              <a:rPr sz="900" spc="95">
                <a:latin typeface="Times New Roman"/>
                <a:cs typeface="Times New Roman"/>
              </a:rPr>
              <a:t>n</a:t>
            </a:r>
            <a:r>
              <a:rPr sz="900" spc="145">
                <a:latin typeface="Times New Roman"/>
                <a:cs typeface="Times New Roman"/>
              </a:rPr>
              <a:t>s</a:t>
            </a:r>
            <a:r>
              <a:rPr sz="900" spc="105">
                <a:latin typeface="Times New Roman"/>
                <a:cs typeface="Times New Roman"/>
              </a:rPr>
              <a:t>a</a:t>
            </a:r>
            <a:r>
              <a:rPr sz="900" spc="95">
                <a:latin typeface="Times New Roman"/>
                <a:cs typeface="Times New Roman"/>
              </a:rPr>
              <a:t>c</a:t>
            </a:r>
            <a:r>
              <a:rPr sz="900" spc="45">
                <a:latin typeface="Times New Roman"/>
                <a:cs typeface="Times New Roman"/>
              </a:rPr>
              <a:t>t</a:t>
            </a:r>
            <a:r>
              <a:rPr sz="900" spc="-10">
                <a:latin typeface="Times New Roman"/>
                <a:cs typeface="Times New Roman"/>
              </a:rPr>
              <a:t>i</a:t>
            </a:r>
            <a:r>
              <a:rPr sz="900" spc="75">
                <a:latin typeface="Times New Roman"/>
                <a:cs typeface="Times New Roman"/>
              </a:rPr>
              <a:t>on  </a:t>
            </a:r>
            <a:r>
              <a:rPr sz="900">
                <a:latin typeface="Times New Roman"/>
                <a:cs typeface="Times New Roman"/>
              </a:rPr>
              <a:t>MIS</a:t>
            </a:r>
            <a:r>
              <a:rPr sz="900" spc="20">
                <a:latin typeface="Times New Roman"/>
                <a:cs typeface="Times New Roman"/>
              </a:rPr>
              <a:t> </a:t>
            </a:r>
            <a:r>
              <a:rPr sz="900" spc="35">
                <a:latin typeface="Times New Roman"/>
                <a:cs typeface="Times New Roman"/>
              </a:rPr>
              <a:t>DB		</a:t>
            </a:r>
            <a:r>
              <a:rPr sz="1350" spc="44" baseline="-6172">
                <a:latin typeface="Times New Roman"/>
                <a:cs typeface="Times New Roman"/>
              </a:rPr>
              <a:t>DB</a:t>
            </a:r>
            <a:endParaRPr sz="1350" baseline="-6172">
              <a:latin typeface="Times New Roman"/>
              <a:cs typeface="Times New Roman"/>
            </a:endParaRPr>
          </a:p>
        </p:txBody>
      </p:sp>
      <p:sp>
        <p:nvSpPr>
          <p:cNvPr id="90" name="object 52"/>
          <p:cNvSpPr txBox="1"/>
          <p:nvPr/>
        </p:nvSpPr>
        <p:spPr>
          <a:xfrm>
            <a:off x="9614883" y="5783560"/>
            <a:ext cx="5803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0">
                <a:latin typeface="Times New Roman"/>
                <a:cs typeface="Times New Roman"/>
              </a:rPr>
              <a:t>Tera</a:t>
            </a:r>
            <a:r>
              <a:rPr sz="900" spc="-10">
                <a:latin typeface="Times New Roman"/>
                <a:cs typeface="Times New Roman"/>
              </a:rPr>
              <a:t> </a:t>
            </a:r>
            <a:r>
              <a:rPr sz="900" spc="15">
                <a:latin typeface="Times New Roman"/>
                <a:cs typeface="Times New Roman"/>
              </a:rPr>
              <a:t>Client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1" name="object 53"/>
          <p:cNvSpPr txBox="1"/>
          <p:nvPr/>
        </p:nvSpPr>
        <p:spPr>
          <a:xfrm>
            <a:off x="10483554" y="5782040"/>
            <a:ext cx="5664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20">
                <a:latin typeface="Times New Roman"/>
                <a:cs typeface="Times New Roman"/>
              </a:rPr>
              <a:t>DB2</a:t>
            </a:r>
            <a:r>
              <a:rPr sz="900" spc="-25">
                <a:latin typeface="Times New Roman"/>
                <a:cs typeface="Times New Roman"/>
              </a:rPr>
              <a:t> </a:t>
            </a:r>
            <a:r>
              <a:rPr sz="900" spc="15">
                <a:latin typeface="Times New Roman"/>
                <a:cs typeface="Times New Roman"/>
              </a:rPr>
              <a:t>Client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2" name="object 55"/>
          <p:cNvSpPr txBox="1"/>
          <p:nvPr/>
        </p:nvSpPr>
        <p:spPr>
          <a:xfrm>
            <a:off x="1269767" y="3338309"/>
            <a:ext cx="220979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00" spc="10">
                <a:solidFill>
                  <a:srgbClr val="595959"/>
                </a:solidFill>
                <a:latin typeface="Times New Roman"/>
                <a:cs typeface="Times New Roman"/>
              </a:rPr>
              <a:t>L</a:t>
            </a:r>
            <a:r>
              <a:rPr sz="800" spc="95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3" name="object 56"/>
          <p:cNvSpPr txBox="1"/>
          <p:nvPr/>
        </p:nvSpPr>
        <p:spPr>
          <a:xfrm>
            <a:off x="2147593" y="3338309"/>
            <a:ext cx="41148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-15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00" spc="-30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00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r>
              <a:rPr sz="800" spc="95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800" spc="-2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57"/>
          <p:cNvSpPr txBox="1"/>
          <p:nvPr/>
        </p:nvSpPr>
        <p:spPr>
          <a:xfrm>
            <a:off x="777516" y="3338309"/>
            <a:ext cx="236854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50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800" spc="1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58"/>
          <p:cNvSpPr txBox="1"/>
          <p:nvPr/>
        </p:nvSpPr>
        <p:spPr>
          <a:xfrm>
            <a:off x="1733073" y="3416046"/>
            <a:ext cx="243204" cy="572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4"/>
              </a:spcBef>
            </a:pP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endParaRPr sz="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r>
              <a:rPr sz="800" spc="-15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endParaRPr sz="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65"/>
              </a:spcBef>
            </a:pP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조회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97" name="object 60"/>
          <p:cNvSpPr txBox="1"/>
          <p:nvPr/>
        </p:nvSpPr>
        <p:spPr>
          <a:xfrm>
            <a:off x="7947713" y="5457477"/>
            <a:ext cx="990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8" name="object 61"/>
          <p:cNvSpPr txBox="1"/>
          <p:nvPr/>
        </p:nvSpPr>
        <p:spPr>
          <a:xfrm>
            <a:off x="1675660" y="2767081"/>
            <a:ext cx="448564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523490" algn="l"/>
                <a:tab pos="3397885" algn="l"/>
              </a:tabLst>
            </a:pPr>
            <a:r>
              <a:rPr lang="ko-KR" altLang="en-US" sz="1500" spc="22" baseline="2777" err="1" smtClean="0">
                <a:latin typeface="Times New Roman"/>
                <a:cs typeface="Times New Roman"/>
              </a:rPr>
              <a:t>웹서버</a:t>
            </a:r>
            <a:r>
              <a:rPr lang="en-US" altLang="ko-KR" sz="1500" spc="22" baseline="2777" smtClean="0">
                <a:latin typeface="Times New Roman"/>
                <a:cs typeface="Times New Roman"/>
              </a:rPr>
              <a:t>(</a:t>
            </a:r>
            <a:r>
              <a:rPr lang="ko-KR" altLang="en-US" sz="1500" spc="22" baseline="2777" err="1" smtClean="0">
                <a:latin typeface="Times New Roman"/>
                <a:cs typeface="Times New Roman"/>
              </a:rPr>
              <a:t>톰켓</a:t>
            </a:r>
            <a:r>
              <a:rPr lang="en-US" altLang="ko-KR" sz="1500" spc="22" baseline="2777" smtClean="0">
                <a:latin typeface="Times New Roman"/>
                <a:cs typeface="Times New Roman"/>
              </a:rPr>
              <a:t>)</a:t>
            </a:r>
            <a:r>
              <a:rPr lang="ko-KR" altLang="en-US" sz="1500" spc="22" baseline="2777" smtClean="0">
                <a:latin typeface="Times New Roman"/>
                <a:cs typeface="Times New Roman"/>
              </a:rPr>
              <a:t>                                                        </a:t>
            </a:r>
            <a:r>
              <a:rPr sz="1500" spc="-22" baseline="2777" smtClean="0">
                <a:latin typeface="Times New Roman"/>
                <a:cs typeface="Times New Roman"/>
              </a:rPr>
              <a:t>AML </a:t>
            </a:r>
            <a:r>
              <a:rPr sz="1500" spc="135" baseline="2777">
                <a:latin typeface="Times New Roman"/>
                <a:cs typeface="Times New Roman"/>
              </a:rPr>
              <a:t>Batch</a:t>
            </a:r>
            <a:r>
              <a:rPr sz="1500" spc="97" baseline="2777">
                <a:latin typeface="Times New Roman"/>
                <a:cs typeface="Times New Roman"/>
              </a:rPr>
              <a:t> </a:t>
            </a:r>
            <a:r>
              <a:rPr sz="1500" spc="150" baseline="2777">
                <a:latin typeface="Noto Sans CJK JP Regular"/>
                <a:cs typeface="Noto Sans CJK JP Regular"/>
              </a:rPr>
              <a:t>서버</a:t>
            </a:r>
            <a:endParaRPr sz="1500" baseline="2777">
              <a:latin typeface="Noto Sans CJK JP Regular"/>
              <a:cs typeface="Noto Sans CJK JP Regular"/>
            </a:endParaRPr>
          </a:p>
        </p:txBody>
      </p:sp>
      <p:sp>
        <p:nvSpPr>
          <p:cNvPr id="99" name="object 62"/>
          <p:cNvSpPr txBox="1"/>
          <p:nvPr/>
        </p:nvSpPr>
        <p:spPr>
          <a:xfrm>
            <a:off x="10158934" y="3437713"/>
            <a:ext cx="1852295" cy="13227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99160" algn="ctr">
              <a:lnSpc>
                <a:spcPts val="1110"/>
              </a:lnSpc>
              <a:spcBef>
                <a:spcPts val="60"/>
              </a:spcBef>
            </a:pPr>
            <a:r>
              <a:rPr sz="1000" spc="100">
                <a:latin typeface="Noto Sans CJK JP Regular"/>
                <a:cs typeface="Noto Sans CJK JP Regular"/>
              </a:rPr>
              <a:t>서비스</a:t>
            </a:r>
            <a:endParaRPr sz="1000">
              <a:latin typeface="Noto Sans CJK JP Regular"/>
              <a:cs typeface="Noto Sans CJK JP Regular"/>
            </a:endParaRPr>
          </a:p>
          <a:p>
            <a:pPr marL="45085">
              <a:lnSpc>
                <a:spcPts val="990"/>
              </a:lnSpc>
            </a:pPr>
            <a:r>
              <a:rPr sz="900" spc="55">
                <a:latin typeface="Times New Roman"/>
                <a:cs typeface="Times New Roman"/>
              </a:rPr>
              <a:t>DS</a:t>
            </a:r>
            <a:r>
              <a:rPr sz="900" spc="25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  <a:p>
            <a:pPr marL="901065" algn="ctr">
              <a:lnSpc>
                <a:spcPct val="100000"/>
              </a:lnSpc>
              <a:spcBef>
                <a:spcPts val="380"/>
              </a:spcBef>
            </a:pPr>
            <a:r>
              <a:rPr sz="800" spc="20">
                <a:solidFill>
                  <a:srgbClr val="595959"/>
                </a:solidFill>
                <a:latin typeface="Times New Roman"/>
                <a:cs typeface="Times New Roman"/>
              </a:rPr>
              <a:t>DQMF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tabLst>
                <a:tab pos="1052830" algn="l"/>
              </a:tabLst>
            </a:pPr>
            <a:r>
              <a:rPr sz="1350" spc="-30" baseline="-37037">
                <a:latin typeface="Times New Roman"/>
                <a:cs typeface="Times New Roman"/>
              </a:rPr>
              <a:t>AML</a:t>
            </a:r>
            <a:r>
              <a:rPr sz="1350" spc="82" baseline="-37037">
                <a:latin typeface="Times New Roman"/>
                <a:cs typeface="Times New Roman"/>
              </a:rPr>
              <a:t> </a:t>
            </a:r>
            <a:r>
              <a:rPr sz="1350" spc="44" baseline="-37037">
                <a:latin typeface="Times New Roman"/>
                <a:cs typeface="Times New Roman"/>
              </a:rPr>
              <a:t>DB	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시나리오</a:t>
            </a:r>
            <a:r>
              <a:rPr sz="800" spc="15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추출</a:t>
            </a:r>
            <a:endParaRPr sz="800">
              <a:latin typeface="Noto Sans CJK JP Regular"/>
              <a:cs typeface="Noto Sans CJK JP Regular"/>
            </a:endParaRPr>
          </a:p>
          <a:p>
            <a:pPr marL="901700" algn="ctr">
              <a:lnSpc>
                <a:spcPct val="100000"/>
              </a:lnSpc>
              <a:spcBef>
                <a:spcPts val="1255"/>
              </a:spcBef>
            </a:pP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SAR</a:t>
            </a:r>
            <a:r>
              <a:rPr sz="800" spc="55">
                <a:solidFill>
                  <a:srgbClr val="595959"/>
                </a:solidFill>
                <a:latin typeface="Noto Sans CJK JP Regular"/>
                <a:cs typeface="Noto Sans CJK JP Regular"/>
              </a:rPr>
              <a:t>보고</a:t>
            </a:r>
            <a:r>
              <a:rPr sz="800" spc="20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계좌명세</a:t>
            </a:r>
            <a:endParaRPr sz="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908050" algn="l"/>
              </a:tabLst>
            </a:pPr>
            <a:r>
              <a:rPr sz="1350" spc="-30" baseline="24691">
                <a:latin typeface="Times New Roman"/>
                <a:cs typeface="Times New Roman"/>
              </a:rPr>
              <a:t>AML</a:t>
            </a:r>
            <a:r>
              <a:rPr sz="1350" spc="82" baseline="24691">
                <a:latin typeface="Times New Roman"/>
                <a:cs typeface="Times New Roman"/>
              </a:rPr>
              <a:t> </a:t>
            </a:r>
            <a:r>
              <a:rPr sz="1350" spc="60" baseline="24691">
                <a:latin typeface="Times New Roman"/>
                <a:cs typeface="Times New Roman"/>
              </a:rPr>
              <a:t>Mart	</a:t>
            </a:r>
            <a:r>
              <a:rPr sz="800" spc="80">
                <a:solidFill>
                  <a:srgbClr val="595959"/>
                </a:solidFill>
                <a:latin typeface="Times New Roman"/>
                <a:cs typeface="Times New Roman"/>
              </a:rPr>
              <a:t>Batch </a:t>
            </a:r>
            <a:r>
              <a:rPr sz="800" spc="110">
                <a:solidFill>
                  <a:srgbClr val="595959"/>
                </a:solidFill>
                <a:latin typeface="Times New Roman"/>
                <a:cs typeface="Times New Roman"/>
              </a:rPr>
              <a:t>Job</a:t>
            </a:r>
            <a:r>
              <a:rPr sz="800" spc="-1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스케츌러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00" name="object 63"/>
          <p:cNvSpPr txBox="1"/>
          <p:nvPr/>
        </p:nvSpPr>
        <p:spPr>
          <a:xfrm>
            <a:off x="3799100" y="3019819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6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2" name="object 65"/>
          <p:cNvSpPr txBox="1"/>
          <p:nvPr/>
        </p:nvSpPr>
        <p:spPr>
          <a:xfrm>
            <a:off x="579436" y="3019819"/>
            <a:ext cx="1066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3" name="object 66"/>
          <p:cNvSpPr txBox="1"/>
          <p:nvPr/>
        </p:nvSpPr>
        <p:spPr>
          <a:xfrm>
            <a:off x="6894629" y="6152459"/>
            <a:ext cx="314325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5080" indent="-21590">
              <a:lnSpc>
                <a:spcPct val="102000"/>
              </a:lnSpc>
              <a:spcBef>
                <a:spcPts val="95"/>
              </a:spcBef>
            </a:pPr>
            <a:r>
              <a:rPr sz="1000" spc="60">
                <a:latin typeface="Times New Roman"/>
                <a:cs typeface="Times New Roman"/>
              </a:rPr>
              <a:t>C</a:t>
            </a:r>
            <a:r>
              <a:rPr sz="1000" spc="10">
                <a:latin typeface="Times New Roman"/>
                <a:cs typeface="Times New Roman"/>
              </a:rPr>
              <a:t>T</a:t>
            </a:r>
            <a:r>
              <a:rPr sz="1000" spc="60">
                <a:latin typeface="Times New Roman"/>
                <a:cs typeface="Times New Roman"/>
              </a:rPr>
              <a:t>R</a:t>
            </a:r>
            <a:r>
              <a:rPr sz="1000">
                <a:latin typeface="Times New Roman"/>
                <a:cs typeface="Times New Roman"/>
              </a:rPr>
              <a:t>/  </a:t>
            </a:r>
            <a:r>
              <a:rPr sz="1000" spc="65">
                <a:latin typeface="Times New Roman"/>
                <a:cs typeface="Times New Roman"/>
              </a:rPr>
              <a:t>STR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68"/>
          <p:cNvSpPr txBox="1"/>
          <p:nvPr/>
        </p:nvSpPr>
        <p:spPr>
          <a:xfrm>
            <a:off x="6851935" y="5812530"/>
            <a:ext cx="109537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47675" algn="l"/>
                <a:tab pos="791845" algn="l"/>
              </a:tabLst>
            </a:pPr>
            <a:r>
              <a:rPr sz="800" spc="90">
                <a:solidFill>
                  <a:srgbClr val="808080"/>
                </a:solidFill>
                <a:latin typeface="Times New Roman"/>
                <a:cs typeface="Times New Roman"/>
              </a:rPr>
              <a:t>SS</a:t>
            </a:r>
            <a:r>
              <a:rPr sz="800" spc="10">
                <a:solidFill>
                  <a:srgbClr val="808080"/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800" spc="2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00" spc="95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200" spc="135" baseline="3472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1200" spc="-44" baseline="3472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1200" spc="30" baseline="3472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1200" spc="142" baseline="3472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1200" baseline="3472">
              <a:latin typeface="Times New Roman"/>
              <a:cs typeface="Times New Roman"/>
            </a:endParaRPr>
          </a:p>
        </p:txBody>
      </p:sp>
      <p:sp>
        <p:nvSpPr>
          <p:cNvPr id="105" name="object 69"/>
          <p:cNvSpPr txBox="1"/>
          <p:nvPr/>
        </p:nvSpPr>
        <p:spPr>
          <a:xfrm>
            <a:off x="8503931" y="5337067"/>
            <a:ext cx="906144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45">
                <a:latin typeface="Times New Roman"/>
                <a:cs typeface="Times New Roman"/>
              </a:rPr>
              <a:t>REST/Web</a:t>
            </a:r>
            <a:r>
              <a:rPr sz="800" spc="-40">
                <a:latin typeface="Times New Roman"/>
                <a:cs typeface="Times New Roman"/>
              </a:rPr>
              <a:t> </a:t>
            </a:r>
            <a:r>
              <a:rPr sz="800" spc="45">
                <a:latin typeface="Times New Roman"/>
                <a:cs typeface="Times New Roman"/>
              </a:rPr>
              <a:t>Service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6" name="object 70"/>
          <p:cNvSpPr txBox="1"/>
          <p:nvPr/>
        </p:nvSpPr>
        <p:spPr>
          <a:xfrm>
            <a:off x="675431" y="4456715"/>
            <a:ext cx="2876550" cy="2501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55880">
              <a:lnSpc>
                <a:spcPts val="630"/>
              </a:lnSpc>
              <a:spcBef>
                <a:spcPts val="35"/>
              </a:spcBef>
            </a:pP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상시감사</a:t>
            </a:r>
            <a:endParaRPr sz="700">
              <a:latin typeface="Noto Sans CJK JP Regular"/>
              <a:cs typeface="Noto Sans CJK JP Regular"/>
            </a:endParaRPr>
          </a:p>
          <a:p>
            <a:pPr>
              <a:lnSpc>
                <a:spcPts val="630"/>
              </a:lnSpc>
              <a:tabLst>
                <a:tab pos="652145" algn="l"/>
                <a:tab pos="1156335" algn="l"/>
                <a:tab pos="1932305" algn="l"/>
                <a:tab pos="2362200" algn="l"/>
              </a:tabLst>
            </a:pPr>
            <a:r>
              <a:rPr sz="1050" spc="-7" baseline="-35714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1050" spc="89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보이스피싱</a:t>
            </a:r>
            <a:r>
              <a:rPr sz="1050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일상감사</a:t>
            </a:r>
            <a:r>
              <a:rPr sz="700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준법감시보고</a:t>
            </a:r>
            <a:r>
              <a:rPr sz="700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민원</a:t>
            </a:r>
            <a:r>
              <a:rPr sz="700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4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700" spc="-15">
                <a:solidFill>
                  <a:srgbClr val="595959"/>
                </a:solidFill>
                <a:latin typeface="Times New Roman"/>
                <a:cs typeface="Times New Roman"/>
              </a:rPr>
              <a:t>AT</a:t>
            </a:r>
            <a:r>
              <a:rPr sz="700" spc="45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700" spc="-2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700" spc="-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700" spc="45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700" spc="80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7" name="object 71"/>
          <p:cNvSpPr txBox="1"/>
          <p:nvPr/>
        </p:nvSpPr>
        <p:spPr>
          <a:xfrm>
            <a:off x="577918" y="4391456"/>
            <a:ext cx="1066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8" name="object 72"/>
          <p:cNvSpPr txBox="1"/>
          <p:nvPr/>
        </p:nvSpPr>
        <p:spPr>
          <a:xfrm>
            <a:off x="8814784" y="6396218"/>
            <a:ext cx="4692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Times New Roman"/>
                <a:cs typeface="Times New Roman"/>
              </a:rPr>
              <a:t>Trx.</a:t>
            </a:r>
            <a:r>
              <a:rPr sz="900" spc="-35">
                <a:latin typeface="Times New Roman"/>
                <a:cs typeface="Times New Roman"/>
              </a:rPr>
              <a:t> </a:t>
            </a:r>
            <a:r>
              <a:rPr sz="900" spc="65">
                <a:latin typeface="Times New Roman"/>
                <a:cs typeface="Times New Roman"/>
              </a:rPr>
              <a:t>Log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73"/>
          <p:cNvSpPr txBox="1"/>
          <p:nvPr/>
        </p:nvSpPr>
        <p:spPr>
          <a:xfrm>
            <a:off x="8246344" y="6321496"/>
            <a:ext cx="471170" cy="30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080" indent="-142240">
              <a:lnSpc>
                <a:spcPct val="101099"/>
              </a:lnSpc>
              <a:spcBef>
                <a:spcPts val="100"/>
              </a:spcBef>
            </a:pPr>
            <a:r>
              <a:rPr sz="900" spc="-20">
                <a:latin typeface="Times New Roman"/>
                <a:cs typeface="Times New Roman"/>
              </a:rPr>
              <a:t>A</a:t>
            </a:r>
            <a:r>
              <a:rPr sz="900" spc="95">
                <a:latin typeface="Times New Roman"/>
                <a:cs typeface="Times New Roman"/>
              </a:rPr>
              <a:t>cc</a:t>
            </a:r>
            <a:r>
              <a:rPr sz="900" spc="105">
                <a:latin typeface="Times New Roman"/>
                <a:cs typeface="Times New Roman"/>
              </a:rPr>
              <a:t>o</a:t>
            </a:r>
            <a:r>
              <a:rPr sz="900" spc="95">
                <a:latin typeface="Times New Roman"/>
                <a:cs typeface="Times New Roman"/>
              </a:rPr>
              <a:t>u</a:t>
            </a:r>
            <a:r>
              <a:rPr sz="900" spc="105">
                <a:latin typeface="Times New Roman"/>
                <a:cs typeface="Times New Roman"/>
              </a:rPr>
              <a:t>n</a:t>
            </a:r>
            <a:r>
              <a:rPr sz="900" spc="50">
                <a:latin typeface="Times New Roman"/>
                <a:cs typeface="Times New Roman"/>
              </a:rPr>
              <a:t>t  </a:t>
            </a:r>
            <a:r>
              <a:rPr sz="900" spc="35">
                <a:latin typeface="Times New Roman"/>
                <a:cs typeface="Times New Roman"/>
              </a:rPr>
              <a:t>Trx.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76"/>
          <p:cNvSpPr/>
          <p:nvPr/>
        </p:nvSpPr>
        <p:spPr>
          <a:xfrm>
            <a:off x="10125408" y="3758695"/>
            <a:ext cx="594496" cy="33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77"/>
          <p:cNvSpPr/>
          <p:nvPr/>
        </p:nvSpPr>
        <p:spPr>
          <a:xfrm>
            <a:off x="10113285" y="3458501"/>
            <a:ext cx="618744" cy="338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78"/>
          <p:cNvSpPr/>
          <p:nvPr/>
        </p:nvSpPr>
        <p:spPr>
          <a:xfrm>
            <a:off x="10117857" y="3463072"/>
            <a:ext cx="609600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79"/>
          <p:cNvSpPr/>
          <p:nvPr/>
        </p:nvSpPr>
        <p:spPr>
          <a:xfrm>
            <a:off x="10113285" y="3458501"/>
            <a:ext cx="619125" cy="33782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12192" y="294640"/>
                </a:moveTo>
                <a:lnTo>
                  <a:pt x="0" y="294640"/>
                </a:lnTo>
                <a:lnTo>
                  <a:pt x="0" y="40640"/>
                </a:lnTo>
                <a:lnTo>
                  <a:pt x="1524" y="4064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12192" y="29210"/>
                </a:lnTo>
                <a:lnTo>
                  <a:pt x="21336" y="26670"/>
                </a:lnTo>
                <a:lnTo>
                  <a:pt x="33528" y="21590"/>
                </a:lnTo>
                <a:lnTo>
                  <a:pt x="41148" y="203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2700"/>
                </a:lnTo>
                <a:lnTo>
                  <a:pt x="92964" y="11430"/>
                </a:lnTo>
                <a:lnTo>
                  <a:pt x="138684" y="5080"/>
                </a:lnTo>
                <a:lnTo>
                  <a:pt x="248412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4444" y="8890"/>
                </a:lnTo>
                <a:lnTo>
                  <a:pt x="278892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29210"/>
                </a:lnTo>
                <a:lnTo>
                  <a:pt x="30480" y="33020"/>
                </a:lnTo>
                <a:lnTo>
                  <a:pt x="25908" y="34290"/>
                </a:lnTo>
                <a:lnTo>
                  <a:pt x="21336" y="38100"/>
                </a:lnTo>
                <a:lnTo>
                  <a:pt x="16764" y="3937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48260"/>
                </a:lnTo>
                <a:lnTo>
                  <a:pt x="1524" y="48260"/>
                </a:lnTo>
                <a:lnTo>
                  <a:pt x="1524" y="4953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9144" y="57150"/>
                </a:lnTo>
                <a:lnTo>
                  <a:pt x="9144" y="292100"/>
                </a:lnTo>
                <a:lnTo>
                  <a:pt x="9906" y="292100"/>
                </a:lnTo>
                <a:lnTo>
                  <a:pt x="10668" y="29337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09600" y="45720"/>
                </a:moveTo>
                <a:lnTo>
                  <a:pt x="606552" y="41910"/>
                </a:lnTo>
                <a:lnTo>
                  <a:pt x="608076" y="41910"/>
                </a:lnTo>
                <a:lnTo>
                  <a:pt x="598932" y="38100"/>
                </a:lnTo>
                <a:lnTo>
                  <a:pt x="560832" y="26670"/>
                </a:lnTo>
                <a:lnTo>
                  <a:pt x="544068" y="24130"/>
                </a:lnTo>
                <a:lnTo>
                  <a:pt x="524256" y="20320"/>
                </a:lnTo>
                <a:lnTo>
                  <a:pt x="502920" y="17780"/>
                </a:lnTo>
                <a:lnTo>
                  <a:pt x="480060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4444" y="8890"/>
                </a:lnTo>
                <a:lnTo>
                  <a:pt x="525780" y="11430"/>
                </a:lnTo>
                <a:lnTo>
                  <a:pt x="545592" y="12700"/>
                </a:lnTo>
                <a:lnTo>
                  <a:pt x="562356" y="17780"/>
                </a:lnTo>
                <a:lnTo>
                  <a:pt x="571500" y="19050"/>
                </a:lnTo>
                <a:lnTo>
                  <a:pt x="577596" y="20320"/>
                </a:lnTo>
                <a:lnTo>
                  <a:pt x="585216" y="21590"/>
                </a:lnTo>
                <a:lnTo>
                  <a:pt x="597408" y="26670"/>
                </a:lnTo>
                <a:lnTo>
                  <a:pt x="606552" y="2921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4172" y="34290"/>
                </a:lnTo>
                <a:lnTo>
                  <a:pt x="614172" y="35560"/>
                </a:lnTo>
                <a:lnTo>
                  <a:pt x="615696" y="38100"/>
                </a:lnTo>
                <a:lnTo>
                  <a:pt x="617220" y="38100"/>
                </a:lnTo>
                <a:lnTo>
                  <a:pt x="617220" y="40640"/>
                </a:lnTo>
                <a:lnTo>
                  <a:pt x="618744" y="40640"/>
                </a:lnTo>
                <a:lnTo>
                  <a:pt x="618744" y="43180"/>
                </a:lnTo>
                <a:lnTo>
                  <a:pt x="609600" y="43180"/>
                </a:lnTo>
                <a:lnTo>
                  <a:pt x="609600" y="45720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753" y="44704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1176" y="43180"/>
                </a:lnTo>
                <a:lnTo>
                  <a:pt x="9821" y="44873"/>
                </a:lnTo>
                <a:close/>
              </a:path>
              <a:path w="619125" h="337820">
                <a:moveTo>
                  <a:pt x="609600" y="57573"/>
                </a:moveTo>
                <a:lnTo>
                  <a:pt x="609600" y="43180"/>
                </a:lnTo>
                <a:lnTo>
                  <a:pt x="618744" y="43180"/>
                </a:lnTo>
                <a:lnTo>
                  <a:pt x="618744" y="48260"/>
                </a:lnTo>
                <a:lnTo>
                  <a:pt x="617220" y="49530"/>
                </a:lnTo>
                <a:lnTo>
                  <a:pt x="617220" y="5080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4172" y="54610"/>
                </a:lnTo>
                <a:lnTo>
                  <a:pt x="612648" y="54610"/>
                </a:lnTo>
                <a:lnTo>
                  <a:pt x="611124" y="57150"/>
                </a:lnTo>
                <a:lnTo>
                  <a:pt x="609600" y="57573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144" y="45720"/>
                </a:lnTo>
                <a:lnTo>
                  <a:pt x="9821" y="44873"/>
                </a:lnTo>
                <a:lnTo>
                  <a:pt x="10668" y="46990"/>
                </a:lnTo>
                <a:close/>
              </a:path>
              <a:path w="619125" h="337820">
                <a:moveTo>
                  <a:pt x="400812" y="88900"/>
                </a:moveTo>
                <a:lnTo>
                  <a:pt x="219456" y="88900"/>
                </a:lnTo>
                <a:lnTo>
                  <a:pt x="164592" y="86360"/>
                </a:lnTo>
                <a:lnTo>
                  <a:pt x="92964" y="78740"/>
                </a:lnTo>
                <a:lnTo>
                  <a:pt x="33528" y="67310"/>
                </a:lnTo>
                <a:lnTo>
                  <a:pt x="27432" y="64770"/>
                </a:lnTo>
                <a:lnTo>
                  <a:pt x="21336" y="63500"/>
                </a:lnTo>
                <a:lnTo>
                  <a:pt x="16764" y="62230"/>
                </a:lnTo>
                <a:lnTo>
                  <a:pt x="12192" y="58420"/>
                </a:lnTo>
                <a:lnTo>
                  <a:pt x="9144" y="57150"/>
                </a:lnTo>
                <a:lnTo>
                  <a:pt x="9144" y="45720"/>
                </a:lnTo>
                <a:lnTo>
                  <a:pt x="12192" y="48260"/>
                </a:lnTo>
                <a:lnTo>
                  <a:pt x="13716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6576" y="57150"/>
                </a:lnTo>
                <a:lnTo>
                  <a:pt x="42672" y="5969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1120"/>
                </a:lnTo>
                <a:lnTo>
                  <a:pt x="190500" y="78740"/>
                </a:lnTo>
                <a:lnTo>
                  <a:pt x="219456" y="78740"/>
                </a:lnTo>
                <a:lnTo>
                  <a:pt x="248412" y="80010"/>
                </a:lnTo>
                <a:lnTo>
                  <a:pt x="278892" y="80010"/>
                </a:lnTo>
                <a:lnTo>
                  <a:pt x="309372" y="81280"/>
                </a:lnTo>
                <a:lnTo>
                  <a:pt x="504444" y="81280"/>
                </a:lnTo>
                <a:lnTo>
                  <a:pt x="455676" y="86360"/>
                </a:lnTo>
                <a:lnTo>
                  <a:pt x="400812" y="88900"/>
                </a:lnTo>
                <a:close/>
              </a:path>
              <a:path w="619125" h="337820">
                <a:moveTo>
                  <a:pt x="11684" y="47413"/>
                </a:moveTo>
                <a:lnTo>
                  <a:pt x="10668" y="46990"/>
                </a:lnTo>
                <a:lnTo>
                  <a:pt x="10668" y="45720"/>
                </a:lnTo>
                <a:lnTo>
                  <a:pt x="11684" y="47413"/>
                </a:lnTo>
                <a:close/>
              </a:path>
              <a:path w="619125" h="337820">
                <a:moveTo>
                  <a:pt x="606552" y="48260"/>
                </a:moveTo>
                <a:lnTo>
                  <a:pt x="608076" y="45720"/>
                </a:lnTo>
                <a:lnTo>
                  <a:pt x="608076" y="46990"/>
                </a:lnTo>
                <a:lnTo>
                  <a:pt x="606552" y="48260"/>
                </a:lnTo>
                <a:close/>
              </a:path>
              <a:path w="619125" h="337820">
                <a:moveTo>
                  <a:pt x="504444" y="81280"/>
                </a:moveTo>
                <a:lnTo>
                  <a:pt x="309372" y="81280"/>
                </a:lnTo>
                <a:lnTo>
                  <a:pt x="339852" y="80010"/>
                </a:lnTo>
                <a:lnTo>
                  <a:pt x="370332" y="80010"/>
                </a:lnTo>
                <a:lnTo>
                  <a:pt x="399288" y="78740"/>
                </a:lnTo>
                <a:lnTo>
                  <a:pt x="428244" y="78740"/>
                </a:lnTo>
                <a:lnTo>
                  <a:pt x="480060" y="73660"/>
                </a:lnTo>
                <a:lnTo>
                  <a:pt x="502920" y="71120"/>
                </a:lnTo>
                <a:lnTo>
                  <a:pt x="524256" y="69850"/>
                </a:lnTo>
                <a:lnTo>
                  <a:pt x="544068" y="66040"/>
                </a:lnTo>
                <a:lnTo>
                  <a:pt x="560832" y="63500"/>
                </a:lnTo>
                <a:lnTo>
                  <a:pt x="576072" y="59690"/>
                </a:lnTo>
                <a:lnTo>
                  <a:pt x="582168" y="57150"/>
                </a:lnTo>
                <a:lnTo>
                  <a:pt x="594360" y="54610"/>
                </a:lnTo>
                <a:lnTo>
                  <a:pt x="597408" y="53340"/>
                </a:lnTo>
                <a:lnTo>
                  <a:pt x="601980" y="50800"/>
                </a:lnTo>
                <a:lnTo>
                  <a:pt x="605028" y="49530"/>
                </a:lnTo>
                <a:lnTo>
                  <a:pt x="609600" y="45720"/>
                </a:lnTo>
                <a:lnTo>
                  <a:pt x="609600" y="57573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7408" y="63500"/>
                </a:lnTo>
                <a:lnTo>
                  <a:pt x="591312" y="64770"/>
                </a:lnTo>
                <a:lnTo>
                  <a:pt x="579120" y="69850"/>
                </a:lnTo>
                <a:lnTo>
                  <a:pt x="571500" y="71120"/>
                </a:lnTo>
                <a:lnTo>
                  <a:pt x="562356" y="72390"/>
                </a:lnTo>
                <a:lnTo>
                  <a:pt x="545592" y="76200"/>
                </a:lnTo>
                <a:lnTo>
                  <a:pt x="504444" y="81280"/>
                </a:lnTo>
                <a:close/>
              </a:path>
              <a:path w="619125" h="337820">
                <a:moveTo>
                  <a:pt x="12192" y="48260"/>
                </a:moveTo>
                <a:lnTo>
                  <a:pt x="10668" y="46990"/>
                </a:lnTo>
                <a:lnTo>
                  <a:pt x="11684" y="47413"/>
                </a:lnTo>
                <a:lnTo>
                  <a:pt x="12192" y="48260"/>
                </a:lnTo>
                <a:close/>
              </a:path>
              <a:path w="619125" h="337820">
                <a:moveTo>
                  <a:pt x="13716" y="48260"/>
                </a:moveTo>
                <a:lnTo>
                  <a:pt x="12192" y="48260"/>
                </a:lnTo>
                <a:lnTo>
                  <a:pt x="11684" y="47413"/>
                </a:lnTo>
                <a:lnTo>
                  <a:pt x="13716" y="48260"/>
                </a:lnTo>
                <a:close/>
              </a:path>
              <a:path w="619125" h="337820">
                <a:moveTo>
                  <a:pt x="9144" y="57150"/>
                </a:move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49530"/>
                </a:lnTo>
                <a:lnTo>
                  <a:pt x="1524" y="48260"/>
                </a:lnTo>
                <a:lnTo>
                  <a:pt x="9144" y="48260"/>
                </a:lnTo>
                <a:lnTo>
                  <a:pt x="9144" y="57150"/>
                </a:lnTo>
                <a:close/>
              </a:path>
              <a:path w="619125" h="337820">
                <a:moveTo>
                  <a:pt x="618744" y="293370"/>
                </a:moveTo>
                <a:lnTo>
                  <a:pt x="609600" y="293370"/>
                </a:lnTo>
                <a:lnTo>
                  <a:pt x="609600" y="57573"/>
                </a:lnTo>
                <a:lnTo>
                  <a:pt x="611124" y="57150"/>
                </a:lnTo>
                <a:lnTo>
                  <a:pt x="612648" y="54610"/>
                </a:lnTo>
                <a:lnTo>
                  <a:pt x="614172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50800"/>
                </a:lnTo>
                <a:lnTo>
                  <a:pt x="617220" y="49530"/>
                </a:lnTo>
                <a:lnTo>
                  <a:pt x="618744" y="48260"/>
                </a:lnTo>
                <a:lnTo>
                  <a:pt x="618744" y="293370"/>
                </a:lnTo>
                <a:close/>
              </a:path>
              <a:path w="619125" h="337820">
                <a:moveTo>
                  <a:pt x="341376" y="91440"/>
                </a:moveTo>
                <a:lnTo>
                  <a:pt x="278892" y="91440"/>
                </a:lnTo>
                <a:lnTo>
                  <a:pt x="248412" y="88900"/>
                </a:lnTo>
                <a:lnTo>
                  <a:pt x="370332" y="88900"/>
                </a:lnTo>
                <a:lnTo>
                  <a:pt x="341376" y="91440"/>
                </a:lnTo>
                <a:close/>
              </a:path>
              <a:path w="619125" h="337820">
                <a:moveTo>
                  <a:pt x="9906" y="292100"/>
                </a:moveTo>
                <a:lnTo>
                  <a:pt x="9144" y="292100"/>
                </a:lnTo>
                <a:lnTo>
                  <a:pt x="9144" y="290830"/>
                </a:lnTo>
                <a:lnTo>
                  <a:pt x="9906" y="292100"/>
                </a:lnTo>
                <a:close/>
              </a:path>
              <a:path w="619125" h="337820">
                <a:moveTo>
                  <a:pt x="518668" y="326390"/>
                </a:moveTo>
                <a:lnTo>
                  <a:pt x="370332" y="326390"/>
                </a:lnTo>
                <a:lnTo>
                  <a:pt x="480060" y="321310"/>
                </a:lnTo>
                <a:lnTo>
                  <a:pt x="502920" y="317500"/>
                </a:lnTo>
                <a:lnTo>
                  <a:pt x="524256" y="316230"/>
                </a:lnTo>
                <a:lnTo>
                  <a:pt x="544068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6072" y="306070"/>
                </a:lnTo>
                <a:lnTo>
                  <a:pt x="598932" y="299720"/>
                </a:lnTo>
                <a:lnTo>
                  <a:pt x="605028" y="295910"/>
                </a:lnTo>
                <a:lnTo>
                  <a:pt x="608076" y="293370"/>
                </a:lnTo>
                <a:lnTo>
                  <a:pt x="609600" y="290830"/>
                </a:lnTo>
                <a:lnTo>
                  <a:pt x="609600" y="293370"/>
                </a:lnTo>
                <a:lnTo>
                  <a:pt x="618744" y="293370"/>
                </a:lnTo>
                <a:lnTo>
                  <a:pt x="618744" y="294640"/>
                </a:lnTo>
                <a:lnTo>
                  <a:pt x="617220" y="295910"/>
                </a:lnTo>
                <a:lnTo>
                  <a:pt x="617220" y="29845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4172" y="300990"/>
                </a:lnTo>
                <a:lnTo>
                  <a:pt x="612648" y="300990"/>
                </a:lnTo>
                <a:lnTo>
                  <a:pt x="611124" y="30480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7408" y="309880"/>
                </a:lnTo>
                <a:lnTo>
                  <a:pt x="585216" y="313690"/>
                </a:lnTo>
                <a:lnTo>
                  <a:pt x="579120" y="316230"/>
                </a:lnTo>
                <a:lnTo>
                  <a:pt x="571500" y="317500"/>
                </a:lnTo>
                <a:lnTo>
                  <a:pt x="562356" y="320040"/>
                </a:lnTo>
                <a:lnTo>
                  <a:pt x="545592" y="322580"/>
                </a:lnTo>
                <a:lnTo>
                  <a:pt x="525780" y="325120"/>
                </a:lnTo>
                <a:lnTo>
                  <a:pt x="518668" y="326390"/>
                </a:lnTo>
                <a:close/>
              </a:path>
              <a:path w="619125" h="337820">
                <a:moveTo>
                  <a:pt x="11684" y="293793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1684" y="293793"/>
                </a:lnTo>
                <a:close/>
              </a:path>
              <a:path w="619125" h="337820">
                <a:moveTo>
                  <a:pt x="606552" y="294640"/>
                </a:moveTo>
                <a:lnTo>
                  <a:pt x="608076" y="292100"/>
                </a:lnTo>
                <a:lnTo>
                  <a:pt x="608076" y="293370"/>
                </a:lnTo>
                <a:lnTo>
                  <a:pt x="606552" y="29464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1684" y="293793"/>
                </a:lnTo>
                <a:lnTo>
                  <a:pt x="12192" y="294640"/>
                </a:lnTo>
                <a:close/>
              </a:path>
              <a:path w="619125" h="337820">
                <a:moveTo>
                  <a:pt x="400812" y="336550"/>
                </a:moveTo>
                <a:lnTo>
                  <a:pt x="219456" y="336550"/>
                </a:lnTo>
                <a:lnTo>
                  <a:pt x="190500" y="334010"/>
                </a:lnTo>
                <a:lnTo>
                  <a:pt x="164592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1148" y="316230"/>
                </a:lnTo>
                <a:lnTo>
                  <a:pt x="33528" y="313690"/>
                </a:lnTo>
                <a:lnTo>
                  <a:pt x="21336" y="309880"/>
                </a:lnTo>
                <a:lnTo>
                  <a:pt x="16764" y="308610"/>
                </a:lnTo>
                <a:lnTo>
                  <a:pt x="12192" y="306070"/>
                </a:lnTo>
                <a:lnTo>
                  <a:pt x="9144" y="30480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5910"/>
                </a:lnTo>
                <a:lnTo>
                  <a:pt x="1524" y="294640"/>
                </a:lnTo>
                <a:lnTo>
                  <a:pt x="12192" y="294640"/>
                </a:lnTo>
                <a:lnTo>
                  <a:pt x="11684" y="293793"/>
                </a:lnTo>
                <a:lnTo>
                  <a:pt x="13716" y="294640"/>
                </a:lnTo>
                <a:lnTo>
                  <a:pt x="16764" y="298450"/>
                </a:lnTo>
                <a:lnTo>
                  <a:pt x="19812" y="299720"/>
                </a:lnTo>
                <a:lnTo>
                  <a:pt x="42672" y="306070"/>
                </a:lnTo>
                <a:lnTo>
                  <a:pt x="50292" y="30861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17500"/>
                </a:lnTo>
                <a:lnTo>
                  <a:pt x="140208" y="321310"/>
                </a:lnTo>
                <a:lnTo>
                  <a:pt x="248412" y="326390"/>
                </a:lnTo>
                <a:lnTo>
                  <a:pt x="518668" y="326390"/>
                </a:lnTo>
                <a:lnTo>
                  <a:pt x="504444" y="328930"/>
                </a:lnTo>
                <a:lnTo>
                  <a:pt x="480060" y="330200"/>
                </a:lnTo>
                <a:lnTo>
                  <a:pt x="455676" y="332740"/>
                </a:lnTo>
                <a:lnTo>
                  <a:pt x="400812" y="336550"/>
                </a:lnTo>
                <a:close/>
              </a:path>
              <a:path w="619125" h="337820">
                <a:moveTo>
                  <a:pt x="341376" y="337820"/>
                </a:moveTo>
                <a:lnTo>
                  <a:pt x="278892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41376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80"/>
          <p:cNvSpPr/>
          <p:nvPr/>
        </p:nvSpPr>
        <p:spPr>
          <a:xfrm>
            <a:off x="8010164" y="5528092"/>
            <a:ext cx="890269" cy="239395"/>
          </a:xfrm>
          <a:custGeom>
            <a:avLst/>
            <a:gdLst/>
            <a:ahLst/>
            <a:cxnLst/>
            <a:rect l="l" t="t" r="r" b="b"/>
            <a:pathLst>
              <a:path w="890270" h="239395">
                <a:moveTo>
                  <a:pt x="886968" y="239268"/>
                </a:moveTo>
                <a:lnTo>
                  <a:pt x="4572" y="239268"/>
                </a:lnTo>
                <a:lnTo>
                  <a:pt x="0" y="236220"/>
                </a:lnTo>
                <a:lnTo>
                  <a:pt x="0" y="4572"/>
                </a:lnTo>
                <a:lnTo>
                  <a:pt x="4572" y="0"/>
                </a:lnTo>
                <a:lnTo>
                  <a:pt x="886968" y="0"/>
                </a:lnTo>
                <a:lnTo>
                  <a:pt x="890016" y="4572"/>
                </a:lnTo>
                <a:lnTo>
                  <a:pt x="890016" y="236220"/>
                </a:lnTo>
                <a:lnTo>
                  <a:pt x="886968" y="239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81"/>
          <p:cNvSpPr/>
          <p:nvPr/>
        </p:nvSpPr>
        <p:spPr>
          <a:xfrm>
            <a:off x="8005592" y="5523521"/>
            <a:ext cx="901065" cy="250190"/>
          </a:xfrm>
          <a:custGeom>
            <a:avLst/>
            <a:gdLst/>
            <a:ahLst/>
            <a:cxnLst/>
            <a:rect l="l" t="t" r="r" b="b"/>
            <a:pathLst>
              <a:path w="901064" h="250189">
                <a:moveTo>
                  <a:pt x="885444" y="249936"/>
                </a:moveTo>
                <a:lnTo>
                  <a:pt x="13716" y="249936"/>
                </a:lnTo>
                <a:lnTo>
                  <a:pt x="9144" y="248412"/>
                </a:lnTo>
                <a:lnTo>
                  <a:pt x="4572" y="245364"/>
                </a:lnTo>
                <a:lnTo>
                  <a:pt x="0" y="240792"/>
                </a:lnTo>
                <a:lnTo>
                  <a:pt x="0" y="9144"/>
                </a:lnTo>
                <a:lnTo>
                  <a:pt x="4572" y="3048"/>
                </a:lnTo>
                <a:lnTo>
                  <a:pt x="9144" y="0"/>
                </a:lnTo>
                <a:lnTo>
                  <a:pt x="891540" y="0"/>
                </a:lnTo>
                <a:lnTo>
                  <a:pt x="896112" y="3048"/>
                </a:lnTo>
                <a:lnTo>
                  <a:pt x="899160" y="9144"/>
                </a:lnTo>
                <a:lnTo>
                  <a:pt x="13716" y="9144"/>
                </a:lnTo>
                <a:lnTo>
                  <a:pt x="10668" y="10668"/>
                </a:lnTo>
                <a:lnTo>
                  <a:pt x="9144" y="13716"/>
                </a:lnTo>
                <a:lnTo>
                  <a:pt x="9144" y="234696"/>
                </a:lnTo>
                <a:lnTo>
                  <a:pt x="9906" y="236220"/>
                </a:lnTo>
                <a:lnTo>
                  <a:pt x="9144" y="236220"/>
                </a:lnTo>
                <a:lnTo>
                  <a:pt x="10668" y="239268"/>
                </a:lnTo>
                <a:lnTo>
                  <a:pt x="899668" y="239268"/>
                </a:lnTo>
                <a:lnTo>
                  <a:pt x="899160" y="240792"/>
                </a:lnTo>
                <a:lnTo>
                  <a:pt x="896112" y="245364"/>
                </a:lnTo>
                <a:lnTo>
                  <a:pt x="891540" y="248412"/>
                </a:lnTo>
                <a:lnTo>
                  <a:pt x="885444" y="249936"/>
                </a:lnTo>
                <a:close/>
              </a:path>
              <a:path w="901064" h="250189">
                <a:moveTo>
                  <a:pt x="10668" y="10668"/>
                </a:moveTo>
                <a:lnTo>
                  <a:pt x="13716" y="9144"/>
                </a:lnTo>
                <a:lnTo>
                  <a:pt x="15240" y="9144"/>
                </a:lnTo>
                <a:lnTo>
                  <a:pt x="10668" y="10668"/>
                </a:lnTo>
                <a:close/>
              </a:path>
              <a:path w="901064" h="250189">
                <a:moveTo>
                  <a:pt x="888492" y="10668"/>
                </a:moveTo>
                <a:lnTo>
                  <a:pt x="885444" y="9144"/>
                </a:lnTo>
                <a:lnTo>
                  <a:pt x="886968" y="9144"/>
                </a:lnTo>
                <a:lnTo>
                  <a:pt x="888492" y="10668"/>
                </a:lnTo>
                <a:close/>
              </a:path>
              <a:path w="901064" h="250189">
                <a:moveTo>
                  <a:pt x="899668" y="239268"/>
                </a:moveTo>
                <a:lnTo>
                  <a:pt x="888492" y="239268"/>
                </a:lnTo>
                <a:lnTo>
                  <a:pt x="890016" y="237744"/>
                </a:lnTo>
                <a:lnTo>
                  <a:pt x="890016" y="10668"/>
                </a:lnTo>
                <a:lnTo>
                  <a:pt x="886968" y="9144"/>
                </a:lnTo>
                <a:lnTo>
                  <a:pt x="899160" y="9144"/>
                </a:lnTo>
                <a:lnTo>
                  <a:pt x="900684" y="13716"/>
                </a:lnTo>
                <a:lnTo>
                  <a:pt x="900684" y="236220"/>
                </a:lnTo>
                <a:lnTo>
                  <a:pt x="899668" y="239268"/>
                </a:lnTo>
                <a:close/>
              </a:path>
              <a:path w="901064" h="250189">
                <a:moveTo>
                  <a:pt x="9144" y="15240"/>
                </a:moveTo>
                <a:lnTo>
                  <a:pt x="9144" y="13716"/>
                </a:lnTo>
                <a:lnTo>
                  <a:pt x="10668" y="10668"/>
                </a:lnTo>
                <a:lnTo>
                  <a:pt x="9144" y="15240"/>
                </a:lnTo>
                <a:close/>
              </a:path>
              <a:path w="901064" h="250189">
                <a:moveTo>
                  <a:pt x="890016" y="13716"/>
                </a:moveTo>
                <a:lnTo>
                  <a:pt x="888492" y="10668"/>
                </a:lnTo>
                <a:lnTo>
                  <a:pt x="890016" y="10668"/>
                </a:lnTo>
                <a:lnTo>
                  <a:pt x="890016" y="13716"/>
                </a:lnTo>
                <a:close/>
              </a:path>
              <a:path w="901064" h="250189">
                <a:moveTo>
                  <a:pt x="10668" y="237744"/>
                </a:moveTo>
                <a:lnTo>
                  <a:pt x="9144" y="236220"/>
                </a:lnTo>
                <a:lnTo>
                  <a:pt x="9906" y="236220"/>
                </a:lnTo>
                <a:lnTo>
                  <a:pt x="10668" y="237744"/>
                </a:lnTo>
                <a:close/>
              </a:path>
              <a:path w="901064" h="250189">
                <a:moveTo>
                  <a:pt x="889000" y="238252"/>
                </a:moveTo>
                <a:lnTo>
                  <a:pt x="890016" y="236220"/>
                </a:lnTo>
                <a:lnTo>
                  <a:pt x="890016" y="237744"/>
                </a:lnTo>
                <a:lnTo>
                  <a:pt x="889000" y="238252"/>
                </a:lnTo>
                <a:close/>
              </a:path>
              <a:path w="901064" h="250189">
                <a:moveTo>
                  <a:pt x="13716" y="239268"/>
                </a:moveTo>
                <a:lnTo>
                  <a:pt x="10668" y="239268"/>
                </a:lnTo>
                <a:lnTo>
                  <a:pt x="10668" y="237744"/>
                </a:lnTo>
                <a:lnTo>
                  <a:pt x="13716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9000" y="238252"/>
                </a:lnTo>
                <a:lnTo>
                  <a:pt x="890016" y="237744"/>
                </a:lnTo>
                <a:lnTo>
                  <a:pt x="888492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6968" y="239268"/>
                </a:lnTo>
                <a:lnTo>
                  <a:pt x="889000" y="238252"/>
                </a:lnTo>
                <a:lnTo>
                  <a:pt x="888492" y="23926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82"/>
          <p:cNvSpPr/>
          <p:nvPr/>
        </p:nvSpPr>
        <p:spPr>
          <a:xfrm>
            <a:off x="8176281" y="6076733"/>
            <a:ext cx="1172210" cy="635635"/>
          </a:xfrm>
          <a:custGeom>
            <a:avLst/>
            <a:gdLst/>
            <a:ahLst/>
            <a:cxnLst/>
            <a:rect l="l" t="t" r="r" b="b"/>
            <a:pathLst>
              <a:path w="1172210" h="635634">
                <a:moveTo>
                  <a:pt x="1146048" y="635508"/>
                </a:moveTo>
                <a:lnTo>
                  <a:pt x="25908" y="635508"/>
                </a:lnTo>
                <a:lnTo>
                  <a:pt x="15430" y="633388"/>
                </a:lnTo>
                <a:lnTo>
                  <a:pt x="7239" y="627697"/>
                </a:lnTo>
                <a:lnTo>
                  <a:pt x="1905" y="619434"/>
                </a:lnTo>
                <a:lnTo>
                  <a:pt x="0" y="609600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1146048" y="0"/>
                </a:lnTo>
                <a:lnTo>
                  <a:pt x="1155882" y="2119"/>
                </a:lnTo>
                <a:lnTo>
                  <a:pt x="1164145" y="7810"/>
                </a:lnTo>
                <a:lnTo>
                  <a:pt x="1169836" y="16073"/>
                </a:lnTo>
                <a:lnTo>
                  <a:pt x="1171956" y="25908"/>
                </a:lnTo>
                <a:lnTo>
                  <a:pt x="1171956" y="609600"/>
                </a:lnTo>
                <a:lnTo>
                  <a:pt x="1169836" y="619434"/>
                </a:lnTo>
                <a:lnTo>
                  <a:pt x="1164145" y="627697"/>
                </a:lnTo>
                <a:lnTo>
                  <a:pt x="1155882" y="633388"/>
                </a:lnTo>
                <a:lnTo>
                  <a:pt x="1146048" y="63550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83"/>
          <p:cNvSpPr/>
          <p:nvPr/>
        </p:nvSpPr>
        <p:spPr>
          <a:xfrm>
            <a:off x="8171709" y="6072160"/>
            <a:ext cx="1181100" cy="645160"/>
          </a:xfrm>
          <a:custGeom>
            <a:avLst/>
            <a:gdLst/>
            <a:ahLst/>
            <a:cxnLst/>
            <a:rect l="l" t="t" r="r" b="b"/>
            <a:pathLst>
              <a:path w="1181100" h="645159">
                <a:moveTo>
                  <a:pt x="30480" y="635508"/>
                </a:moveTo>
                <a:lnTo>
                  <a:pt x="7620" y="635508"/>
                </a:lnTo>
                <a:lnTo>
                  <a:pt x="1524" y="626364"/>
                </a:lnTo>
                <a:lnTo>
                  <a:pt x="0" y="620268"/>
                </a:lnTo>
                <a:lnTo>
                  <a:pt x="0" y="24384"/>
                </a:lnTo>
                <a:lnTo>
                  <a:pt x="1524" y="19812"/>
                </a:lnTo>
                <a:lnTo>
                  <a:pt x="1524" y="18288"/>
                </a:lnTo>
                <a:lnTo>
                  <a:pt x="7620" y="9144"/>
                </a:lnTo>
                <a:lnTo>
                  <a:pt x="9144" y="9144"/>
                </a:lnTo>
                <a:lnTo>
                  <a:pt x="12192" y="6096"/>
                </a:lnTo>
                <a:lnTo>
                  <a:pt x="13716" y="6096"/>
                </a:lnTo>
                <a:lnTo>
                  <a:pt x="18288" y="3048"/>
                </a:lnTo>
                <a:lnTo>
                  <a:pt x="22860" y="1524"/>
                </a:lnTo>
                <a:lnTo>
                  <a:pt x="24384" y="1524"/>
                </a:lnTo>
                <a:lnTo>
                  <a:pt x="28956" y="0"/>
                </a:lnTo>
                <a:lnTo>
                  <a:pt x="1150620" y="0"/>
                </a:lnTo>
                <a:lnTo>
                  <a:pt x="1156716" y="1524"/>
                </a:lnTo>
                <a:lnTo>
                  <a:pt x="1161288" y="3048"/>
                </a:lnTo>
                <a:lnTo>
                  <a:pt x="1162812" y="3048"/>
                </a:lnTo>
                <a:lnTo>
                  <a:pt x="1171956" y="9144"/>
                </a:lnTo>
                <a:lnTo>
                  <a:pt x="1172972" y="10668"/>
                </a:lnTo>
                <a:lnTo>
                  <a:pt x="25908" y="10668"/>
                </a:lnTo>
                <a:lnTo>
                  <a:pt x="21336" y="12192"/>
                </a:lnTo>
                <a:lnTo>
                  <a:pt x="22860" y="12192"/>
                </a:lnTo>
                <a:lnTo>
                  <a:pt x="18288" y="13716"/>
                </a:lnTo>
                <a:lnTo>
                  <a:pt x="16764" y="15240"/>
                </a:lnTo>
                <a:lnTo>
                  <a:pt x="15240" y="15240"/>
                </a:lnTo>
                <a:lnTo>
                  <a:pt x="12192" y="19812"/>
                </a:lnTo>
                <a:lnTo>
                  <a:pt x="12700" y="19812"/>
                </a:lnTo>
                <a:lnTo>
                  <a:pt x="10668" y="22860"/>
                </a:lnTo>
                <a:lnTo>
                  <a:pt x="9652" y="25908"/>
                </a:lnTo>
                <a:lnTo>
                  <a:pt x="9144" y="25908"/>
                </a:lnTo>
                <a:lnTo>
                  <a:pt x="9144" y="618744"/>
                </a:lnTo>
                <a:lnTo>
                  <a:pt x="10668" y="623316"/>
                </a:lnTo>
                <a:lnTo>
                  <a:pt x="11684" y="623316"/>
                </a:lnTo>
                <a:lnTo>
                  <a:pt x="12700" y="624840"/>
                </a:lnTo>
                <a:lnTo>
                  <a:pt x="12192" y="624840"/>
                </a:lnTo>
                <a:lnTo>
                  <a:pt x="15240" y="629412"/>
                </a:lnTo>
                <a:lnTo>
                  <a:pt x="16764" y="629412"/>
                </a:lnTo>
                <a:lnTo>
                  <a:pt x="18288" y="630936"/>
                </a:lnTo>
                <a:lnTo>
                  <a:pt x="22860" y="633984"/>
                </a:lnTo>
                <a:lnTo>
                  <a:pt x="25908" y="633984"/>
                </a:lnTo>
                <a:lnTo>
                  <a:pt x="30480" y="635508"/>
                </a:lnTo>
                <a:close/>
              </a:path>
              <a:path w="1181100" h="645159">
                <a:moveTo>
                  <a:pt x="1175004" y="13716"/>
                </a:moveTo>
                <a:lnTo>
                  <a:pt x="1162812" y="13716"/>
                </a:lnTo>
                <a:lnTo>
                  <a:pt x="1153668" y="10668"/>
                </a:lnTo>
                <a:lnTo>
                  <a:pt x="1172972" y="10668"/>
                </a:lnTo>
                <a:lnTo>
                  <a:pt x="1175004" y="13716"/>
                </a:lnTo>
                <a:close/>
              </a:path>
              <a:path w="1181100" h="645159">
                <a:moveTo>
                  <a:pt x="1164945" y="16154"/>
                </a:moveTo>
                <a:lnTo>
                  <a:pt x="1161288" y="13716"/>
                </a:lnTo>
                <a:lnTo>
                  <a:pt x="1176528" y="13716"/>
                </a:lnTo>
                <a:lnTo>
                  <a:pt x="1177036" y="15240"/>
                </a:lnTo>
                <a:lnTo>
                  <a:pt x="1164336" y="15240"/>
                </a:lnTo>
                <a:lnTo>
                  <a:pt x="1164945" y="16154"/>
                </a:lnTo>
                <a:close/>
              </a:path>
              <a:path w="1181100" h="645159">
                <a:moveTo>
                  <a:pt x="15240" y="16764"/>
                </a:moveTo>
                <a:lnTo>
                  <a:pt x="15240" y="15240"/>
                </a:lnTo>
                <a:lnTo>
                  <a:pt x="16764" y="15240"/>
                </a:lnTo>
                <a:lnTo>
                  <a:pt x="15240" y="16764"/>
                </a:lnTo>
                <a:close/>
              </a:path>
              <a:path w="1181100" h="645159">
                <a:moveTo>
                  <a:pt x="1165860" y="16764"/>
                </a:moveTo>
                <a:lnTo>
                  <a:pt x="1164945" y="16154"/>
                </a:lnTo>
                <a:lnTo>
                  <a:pt x="1164336" y="15240"/>
                </a:lnTo>
                <a:lnTo>
                  <a:pt x="1165860" y="16764"/>
                </a:lnTo>
                <a:close/>
              </a:path>
              <a:path w="1181100" h="645159">
                <a:moveTo>
                  <a:pt x="1177544" y="16764"/>
                </a:moveTo>
                <a:lnTo>
                  <a:pt x="1165860" y="16764"/>
                </a:lnTo>
                <a:lnTo>
                  <a:pt x="1164336" y="15240"/>
                </a:lnTo>
                <a:lnTo>
                  <a:pt x="1177036" y="15240"/>
                </a:lnTo>
                <a:lnTo>
                  <a:pt x="1177544" y="16764"/>
                </a:lnTo>
                <a:close/>
              </a:path>
              <a:path w="1181100" h="645159">
                <a:moveTo>
                  <a:pt x="1167384" y="19812"/>
                </a:moveTo>
                <a:lnTo>
                  <a:pt x="1164945" y="16154"/>
                </a:lnTo>
                <a:lnTo>
                  <a:pt x="1165860" y="16764"/>
                </a:lnTo>
                <a:lnTo>
                  <a:pt x="1177544" y="16764"/>
                </a:lnTo>
                <a:lnTo>
                  <a:pt x="1178052" y="18288"/>
                </a:lnTo>
                <a:lnTo>
                  <a:pt x="1167384" y="18288"/>
                </a:lnTo>
                <a:lnTo>
                  <a:pt x="1167384" y="19812"/>
                </a:lnTo>
                <a:close/>
              </a:path>
              <a:path w="1181100" h="645159">
                <a:moveTo>
                  <a:pt x="12700" y="19812"/>
                </a:moveTo>
                <a:lnTo>
                  <a:pt x="12192" y="19812"/>
                </a:lnTo>
                <a:lnTo>
                  <a:pt x="13716" y="18288"/>
                </a:lnTo>
                <a:lnTo>
                  <a:pt x="12700" y="19812"/>
                </a:lnTo>
                <a:close/>
              </a:path>
              <a:path w="1181100" h="645159">
                <a:moveTo>
                  <a:pt x="1170432" y="27432"/>
                </a:moveTo>
                <a:lnTo>
                  <a:pt x="1167384" y="18288"/>
                </a:lnTo>
                <a:lnTo>
                  <a:pt x="1178052" y="18288"/>
                </a:lnTo>
                <a:lnTo>
                  <a:pt x="1178052" y="19812"/>
                </a:lnTo>
                <a:lnTo>
                  <a:pt x="1179576" y="24384"/>
                </a:lnTo>
                <a:lnTo>
                  <a:pt x="1179957" y="25908"/>
                </a:lnTo>
                <a:lnTo>
                  <a:pt x="1170432" y="25908"/>
                </a:lnTo>
                <a:lnTo>
                  <a:pt x="1170432" y="27432"/>
                </a:lnTo>
                <a:close/>
              </a:path>
              <a:path w="1181100" h="645159">
                <a:moveTo>
                  <a:pt x="9144" y="27432"/>
                </a:moveTo>
                <a:lnTo>
                  <a:pt x="9144" y="25908"/>
                </a:lnTo>
                <a:lnTo>
                  <a:pt x="9652" y="25908"/>
                </a:lnTo>
                <a:lnTo>
                  <a:pt x="9144" y="27432"/>
                </a:lnTo>
                <a:close/>
              </a:path>
              <a:path w="1181100" h="645159">
                <a:moveTo>
                  <a:pt x="1178814" y="623316"/>
                </a:moveTo>
                <a:lnTo>
                  <a:pt x="1168908" y="623316"/>
                </a:lnTo>
                <a:lnTo>
                  <a:pt x="1170432" y="618744"/>
                </a:lnTo>
                <a:lnTo>
                  <a:pt x="1170432" y="25908"/>
                </a:lnTo>
                <a:lnTo>
                  <a:pt x="1179957" y="25908"/>
                </a:lnTo>
                <a:lnTo>
                  <a:pt x="1181100" y="30480"/>
                </a:lnTo>
                <a:lnTo>
                  <a:pt x="1181100" y="614172"/>
                </a:lnTo>
                <a:lnTo>
                  <a:pt x="1178814" y="623316"/>
                </a:lnTo>
                <a:close/>
              </a:path>
              <a:path w="1181100" h="645159">
                <a:moveTo>
                  <a:pt x="11684" y="623316"/>
                </a:moveTo>
                <a:lnTo>
                  <a:pt x="10668" y="623316"/>
                </a:lnTo>
                <a:lnTo>
                  <a:pt x="10668" y="621792"/>
                </a:lnTo>
                <a:lnTo>
                  <a:pt x="11684" y="623316"/>
                </a:lnTo>
                <a:close/>
              </a:path>
              <a:path w="1181100" h="645159">
                <a:moveTo>
                  <a:pt x="1178052" y="626364"/>
                </a:moveTo>
                <a:lnTo>
                  <a:pt x="1167384" y="626364"/>
                </a:lnTo>
                <a:lnTo>
                  <a:pt x="1168908" y="621792"/>
                </a:lnTo>
                <a:lnTo>
                  <a:pt x="1168908" y="623316"/>
                </a:lnTo>
                <a:lnTo>
                  <a:pt x="1178814" y="623316"/>
                </a:lnTo>
                <a:lnTo>
                  <a:pt x="1178052" y="626364"/>
                </a:lnTo>
                <a:close/>
              </a:path>
              <a:path w="1181100" h="645159">
                <a:moveTo>
                  <a:pt x="13716" y="626364"/>
                </a:moveTo>
                <a:lnTo>
                  <a:pt x="12192" y="624840"/>
                </a:lnTo>
                <a:lnTo>
                  <a:pt x="12700" y="624840"/>
                </a:lnTo>
                <a:lnTo>
                  <a:pt x="13716" y="626364"/>
                </a:lnTo>
                <a:close/>
              </a:path>
              <a:path w="1181100" h="645159">
                <a:moveTo>
                  <a:pt x="1164336" y="629412"/>
                </a:moveTo>
                <a:lnTo>
                  <a:pt x="1167384" y="624840"/>
                </a:lnTo>
                <a:lnTo>
                  <a:pt x="1167384" y="626364"/>
                </a:lnTo>
                <a:lnTo>
                  <a:pt x="1178052" y="626364"/>
                </a:lnTo>
                <a:lnTo>
                  <a:pt x="1177544" y="627888"/>
                </a:lnTo>
                <a:lnTo>
                  <a:pt x="1165860" y="627888"/>
                </a:lnTo>
                <a:lnTo>
                  <a:pt x="1164336" y="629412"/>
                </a:lnTo>
                <a:close/>
              </a:path>
              <a:path w="1181100" h="645159">
                <a:moveTo>
                  <a:pt x="16764" y="629412"/>
                </a:moveTo>
                <a:lnTo>
                  <a:pt x="15240" y="629412"/>
                </a:lnTo>
                <a:lnTo>
                  <a:pt x="15240" y="627888"/>
                </a:lnTo>
                <a:lnTo>
                  <a:pt x="16764" y="629412"/>
                </a:lnTo>
                <a:close/>
              </a:path>
              <a:path w="1181100" h="645159">
                <a:moveTo>
                  <a:pt x="1173988" y="632460"/>
                </a:moveTo>
                <a:lnTo>
                  <a:pt x="1161288" y="632460"/>
                </a:lnTo>
                <a:lnTo>
                  <a:pt x="1165860" y="627888"/>
                </a:lnTo>
                <a:lnTo>
                  <a:pt x="1177544" y="627888"/>
                </a:lnTo>
                <a:lnTo>
                  <a:pt x="1176528" y="630936"/>
                </a:lnTo>
                <a:lnTo>
                  <a:pt x="1175004" y="630936"/>
                </a:lnTo>
                <a:lnTo>
                  <a:pt x="1173988" y="632460"/>
                </a:lnTo>
                <a:close/>
              </a:path>
              <a:path w="1181100" h="645159">
                <a:moveTo>
                  <a:pt x="1156716" y="644652"/>
                </a:moveTo>
                <a:lnTo>
                  <a:pt x="22860" y="644652"/>
                </a:lnTo>
                <a:lnTo>
                  <a:pt x="22860" y="643128"/>
                </a:lnTo>
                <a:lnTo>
                  <a:pt x="13716" y="640080"/>
                </a:lnTo>
                <a:lnTo>
                  <a:pt x="12192" y="640080"/>
                </a:lnTo>
                <a:lnTo>
                  <a:pt x="12192" y="638556"/>
                </a:lnTo>
                <a:lnTo>
                  <a:pt x="9144" y="635508"/>
                </a:lnTo>
                <a:lnTo>
                  <a:pt x="1150620" y="635508"/>
                </a:lnTo>
                <a:lnTo>
                  <a:pt x="1155192" y="633984"/>
                </a:lnTo>
                <a:lnTo>
                  <a:pt x="1158240" y="633984"/>
                </a:lnTo>
                <a:lnTo>
                  <a:pt x="1162812" y="630936"/>
                </a:lnTo>
                <a:lnTo>
                  <a:pt x="1161288" y="632460"/>
                </a:lnTo>
                <a:lnTo>
                  <a:pt x="1173988" y="632460"/>
                </a:lnTo>
                <a:lnTo>
                  <a:pt x="1171956" y="635508"/>
                </a:lnTo>
                <a:lnTo>
                  <a:pt x="1167384" y="638556"/>
                </a:lnTo>
                <a:lnTo>
                  <a:pt x="1167384" y="640080"/>
                </a:lnTo>
                <a:lnTo>
                  <a:pt x="1162812" y="641604"/>
                </a:lnTo>
                <a:lnTo>
                  <a:pt x="1161288" y="641604"/>
                </a:lnTo>
                <a:lnTo>
                  <a:pt x="1156716" y="643128"/>
                </a:lnTo>
                <a:lnTo>
                  <a:pt x="1156716" y="644652"/>
                </a:lnTo>
                <a:close/>
              </a:path>
              <a:path w="1181100" h="645159">
                <a:moveTo>
                  <a:pt x="25908" y="633984"/>
                </a:moveTo>
                <a:lnTo>
                  <a:pt x="22860" y="633984"/>
                </a:lnTo>
                <a:lnTo>
                  <a:pt x="21336" y="632460"/>
                </a:lnTo>
                <a:lnTo>
                  <a:pt x="25908" y="633984"/>
                </a:lnTo>
                <a:close/>
              </a:path>
              <a:path w="1181100" h="645159">
                <a:moveTo>
                  <a:pt x="1158240" y="633984"/>
                </a:moveTo>
                <a:lnTo>
                  <a:pt x="1153668" y="633984"/>
                </a:lnTo>
                <a:lnTo>
                  <a:pt x="1158240" y="632460"/>
                </a:lnTo>
                <a:lnTo>
                  <a:pt x="1158240" y="6339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84"/>
          <p:cNvSpPr/>
          <p:nvPr/>
        </p:nvSpPr>
        <p:spPr>
          <a:xfrm>
            <a:off x="7149104" y="5270536"/>
            <a:ext cx="1312545" cy="257810"/>
          </a:xfrm>
          <a:custGeom>
            <a:avLst/>
            <a:gdLst/>
            <a:ahLst/>
            <a:cxnLst/>
            <a:rect l="l" t="t" r="r" b="b"/>
            <a:pathLst>
              <a:path w="1312545" h="25781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1312545" h="257810">
                <a:moveTo>
                  <a:pt x="1299972" y="135636"/>
                </a:moveTo>
                <a:lnTo>
                  <a:pt x="35052" y="135636"/>
                </a:lnTo>
                <a:lnTo>
                  <a:pt x="32004" y="13258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21920"/>
                </a:lnTo>
                <a:lnTo>
                  <a:pt x="38100" y="121920"/>
                </a:lnTo>
                <a:lnTo>
                  <a:pt x="44196" y="128016"/>
                </a:lnTo>
                <a:lnTo>
                  <a:pt x="1299972" y="128016"/>
                </a:lnTo>
                <a:lnTo>
                  <a:pt x="1299972" y="135636"/>
                </a:lnTo>
                <a:close/>
              </a:path>
              <a:path w="1312545" h="25781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1312545" h="257810">
                <a:moveTo>
                  <a:pt x="44196" y="128016"/>
                </a:moveTo>
                <a:lnTo>
                  <a:pt x="38100" y="121920"/>
                </a:lnTo>
                <a:lnTo>
                  <a:pt x="44196" y="121920"/>
                </a:lnTo>
                <a:lnTo>
                  <a:pt x="44196" y="128016"/>
                </a:lnTo>
                <a:close/>
              </a:path>
              <a:path w="1312545" h="257810">
                <a:moveTo>
                  <a:pt x="1312164" y="135636"/>
                </a:moveTo>
                <a:lnTo>
                  <a:pt x="1306068" y="135636"/>
                </a:lnTo>
                <a:lnTo>
                  <a:pt x="1299972" y="128016"/>
                </a:lnTo>
                <a:lnTo>
                  <a:pt x="44196" y="128016"/>
                </a:lnTo>
                <a:lnTo>
                  <a:pt x="44196" y="121920"/>
                </a:lnTo>
                <a:lnTo>
                  <a:pt x="1310640" y="121920"/>
                </a:lnTo>
                <a:lnTo>
                  <a:pt x="1312164" y="124968"/>
                </a:lnTo>
                <a:lnTo>
                  <a:pt x="1312164" y="135636"/>
                </a:lnTo>
                <a:close/>
              </a:path>
              <a:path w="1312545" h="257810">
                <a:moveTo>
                  <a:pt x="1312164" y="257556"/>
                </a:moveTo>
                <a:lnTo>
                  <a:pt x="1299972" y="257556"/>
                </a:lnTo>
                <a:lnTo>
                  <a:pt x="1299972" y="128016"/>
                </a:lnTo>
                <a:lnTo>
                  <a:pt x="1306068" y="135636"/>
                </a:lnTo>
                <a:lnTo>
                  <a:pt x="1312164" y="135636"/>
                </a:lnTo>
                <a:lnTo>
                  <a:pt x="1312164" y="2575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85"/>
          <p:cNvSpPr/>
          <p:nvPr/>
        </p:nvSpPr>
        <p:spPr>
          <a:xfrm>
            <a:off x="3577119" y="3680228"/>
            <a:ext cx="243840" cy="1228725"/>
          </a:xfrm>
          <a:custGeom>
            <a:avLst/>
            <a:gdLst/>
            <a:ahLst/>
            <a:cxnLst/>
            <a:rect l="l" t="t" r="r" b="b"/>
            <a:pathLst>
              <a:path w="243839" h="1228725">
                <a:moveTo>
                  <a:pt x="167640" y="76200"/>
                </a:moveTo>
                <a:lnTo>
                  <a:pt x="167640" y="0"/>
                </a:lnTo>
                <a:lnTo>
                  <a:pt x="231648" y="32004"/>
                </a:lnTo>
                <a:lnTo>
                  <a:pt x="179832" y="32004"/>
                </a:lnTo>
                <a:lnTo>
                  <a:pt x="179832" y="44196"/>
                </a:lnTo>
                <a:lnTo>
                  <a:pt x="231648" y="44196"/>
                </a:lnTo>
                <a:lnTo>
                  <a:pt x="167640" y="76200"/>
                </a:lnTo>
                <a:close/>
              </a:path>
              <a:path w="243839" h="1228725">
                <a:moveTo>
                  <a:pt x="115824" y="1190244"/>
                </a:moveTo>
                <a:lnTo>
                  <a:pt x="115824" y="35052"/>
                </a:lnTo>
                <a:lnTo>
                  <a:pt x="118872" y="32004"/>
                </a:lnTo>
                <a:lnTo>
                  <a:pt x="167640" y="32004"/>
                </a:lnTo>
                <a:lnTo>
                  <a:pt x="167640" y="38100"/>
                </a:lnTo>
                <a:lnTo>
                  <a:pt x="128016" y="38100"/>
                </a:lnTo>
                <a:lnTo>
                  <a:pt x="121920" y="44196"/>
                </a:lnTo>
                <a:lnTo>
                  <a:pt x="128016" y="44196"/>
                </a:lnTo>
                <a:lnTo>
                  <a:pt x="128016" y="1184148"/>
                </a:lnTo>
                <a:lnTo>
                  <a:pt x="121920" y="1184148"/>
                </a:lnTo>
                <a:lnTo>
                  <a:pt x="115824" y="1190244"/>
                </a:lnTo>
                <a:close/>
              </a:path>
              <a:path w="243839" h="1228725">
                <a:moveTo>
                  <a:pt x="231648" y="44196"/>
                </a:moveTo>
                <a:lnTo>
                  <a:pt x="179832" y="44196"/>
                </a:lnTo>
                <a:lnTo>
                  <a:pt x="179832" y="32004"/>
                </a:lnTo>
                <a:lnTo>
                  <a:pt x="231648" y="32004"/>
                </a:lnTo>
                <a:lnTo>
                  <a:pt x="243840" y="38100"/>
                </a:lnTo>
                <a:lnTo>
                  <a:pt x="231648" y="44196"/>
                </a:lnTo>
                <a:close/>
              </a:path>
              <a:path w="243839" h="1228725">
                <a:moveTo>
                  <a:pt x="128016" y="44196"/>
                </a:moveTo>
                <a:lnTo>
                  <a:pt x="121920" y="44196"/>
                </a:lnTo>
                <a:lnTo>
                  <a:pt x="128016" y="38100"/>
                </a:lnTo>
                <a:lnTo>
                  <a:pt x="128016" y="44196"/>
                </a:lnTo>
                <a:close/>
              </a:path>
              <a:path w="243839" h="1228725">
                <a:moveTo>
                  <a:pt x="167640" y="44196"/>
                </a:moveTo>
                <a:lnTo>
                  <a:pt x="128016" y="44196"/>
                </a:lnTo>
                <a:lnTo>
                  <a:pt x="128016" y="38100"/>
                </a:lnTo>
                <a:lnTo>
                  <a:pt x="167640" y="38100"/>
                </a:lnTo>
                <a:lnTo>
                  <a:pt x="167640" y="44196"/>
                </a:lnTo>
                <a:close/>
              </a:path>
              <a:path w="243839" h="1228725">
                <a:moveTo>
                  <a:pt x="76200" y="1228344"/>
                </a:moveTo>
                <a:lnTo>
                  <a:pt x="0" y="1190244"/>
                </a:lnTo>
                <a:lnTo>
                  <a:pt x="76200" y="1152144"/>
                </a:lnTo>
                <a:lnTo>
                  <a:pt x="76200" y="1184148"/>
                </a:lnTo>
                <a:lnTo>
                  <a:pt x="64008" y="1184148"/>
                </a:lnTo>
                <a:lnTo>
                  <a:pt x="64008" y="1196340"/>
                </a:lnTo>
                <a:lnTo>
                  <a:pt x="76200" y="1196340"/>
                </a:lnTo>
                <a:lnTo>
                  <a:pt x="76200" y="1228344"/>
                </a:lnTo>
                <a:close/>
              </a:path>
              <a:path w="243839" h="1228725">
                <a:moveTo>
                  <a:pt x="76200" y="1196340"/>
                </a:moveTo>
                <a:lnTo>
                  <a:pt x="64008" y="1196340"/>
                </a:lnTo>
                <a:lnTo>
                  <a:pt x="64008" y="1184148"/>
                </a:lnTo>
                <a:lnTo>
                  <a:pt x="76200" y="1184148"/>
                </a:lnTo>
                <a:lnTo>
                  <a:pt x="76200" y="1196340"/>
                </a:lnTo>
                <a:close/>
              </a:path>
              <a:path w="243839" h="1228725">
                <a:moveTo>
                  <a:pt x="124968" y="1196340"/>
                </a:moveTo>
                <a:lnTo>
                  <a:pt x="76200" y="1196340"/>
                </a:lnTo>
                <a:lnTo>
                  <a:pt x="76200" y="1184148"/>
                </a:lnTo>
                <a:lnTo>
                  <a:pt x="115824" y="1184148"/>
                </a:lnTo>
                <a:lnTo>
                  <a:pt x="115824" y="1190244"/>
                </a:lnTo>
                <a:lnTo>
                  <a:pt x="128016" y="1190244"/>
                </a:lnTo>
                <a:lnTo>
                  <a:pt x="128016" y="1193292"/>
                </a:lnTo>
                <a:lnTo>
                  <a:pt x="124968" y="1196340"/>
                </a:lnTo>
                <a:close/>
              </a:path>
              <a:path w="243839" h="1228725">
                <a:moveTo>
                  <a:pt x="128016" y="1190244"/>
                </a:moveTo>
                <a:lnTo>
                  <a:pt x="115824" y="1190244"/>
                </a:lnTo>
                <a:lnTo>
                  <a:pt x="121920" y="1184148"/>
                </a:lnTo>
                <a:lnTo>
                  <a:pt x="128016" y="1184148"/>
                </a:lnTo>
                <a:lnTo>
                  <a:pt x="128016" y="119024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86"/>
          <p:cNvSpPr/>
          <p:nvPr/>
        </p:nvSpPr>
        <p:spPr>
          <a:xfrm>
            <a:off x="7301504" y="5939572"/>
            <a:ext cx="378460" cy="771525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87"/>
          <p:cNvSpPr/>
          <p:nvPr/>
        </p:nvSpPr>
        <p:spPr>
          <a:xfrm>
            <a:off x="7296932" y="5935001"/>
            <a:ext cx="387350" cy="780415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6764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0476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1684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1684" y="15240"/>
                </a:lnTo>
                <a:lnTo>
                  <a:pt x="10668" y="16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6764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88"/>
          <p:cNvSpPr/>
          <p:nvPr/>
        </p:nvSpPr>
        <p:spPr>
          <a:xfrm>
            <a:off x="7748036" y="5938048"/>
            <a:ext cx="347980" cy="774700"/>
          </a:xfrm>
          <a:custGeom>
            <a:avLst/>
            <a:gdLst/>
            <a:ahLst/>
            <a:cxnLst/>
            <a:rect l="l" t="t" r="r" b="b"/>
            <a:pathLst>
              <a:path w="347980" h="774700">
                <a:moveTo>
                  <a:pt x="341376" y="774192"/>
                </a:moveTo>
                <a:lnTo>
                  <a:pt x="6096" y="774192"/>
                </a:lnTo>
                <a:lnTo>
                  <a:pt x="0" y="768096"/>
                </a:lnTo>
                <a:lnTo>
                  <a:pt x="0" y="6096"/>
                </a:lnTo>
                <a:lnTo>
                  <a:pt x="6096" y="0"/>
                </a:lnTo>
                <a:lnTo>
                  <a:pt x="341376" y="0"/>
                </a:lnTo>
                <a:lnTo>
                  <a:pt x="347472" y="6096"/>
                </a:lnTo>
                <a:lnTo>
                  <a:pt x="347472" y="768096"/>
                </a:lnTo>
                <a:lnTo>
                  <a:pt x="341376" y="7741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89"/>
          <p:cNvSpPr/>
          <p:nvPr/>
        </p:nvSpPr>
        <p:spPr>
          <a:xfrm>
            <a:off x="7741941" y="5933477"/>
            <a:ext cx="360045" cy="783590"/>
          </a:xfrm>
          <a:custGeom>
            <a:avLst/>
            <a:gdLst/>
            <a:ahLst/>
            <a:cxnLst/>
            <a:rect l="l" t="t" r="r" b="b"/>
            <a:pathLst>
              <a:path w="360044" h="783590">
                <a:moveTo>
                  <a:pt x="347472" y="1524"/>
                </a:moveTo>
                <a:lnTo>
                  <a:pt x="12192" y="1524"/>
                </a:lnTo>
                <a:lnTo>
                  <a:pt x="15240" y="0"/>
                </a:lnTo>
                <a:lnTo>
                  <a:pt x="344424" y="0"/>
                </a:lnTo>
                <a:lnTo>
                  <a:pt x="347472" y="1524"/>
                </a:lnTo>
                <a:close/>
              </a:path>
              <a:path w="360044" h="783590">
                <a:moveTo>
                  <a:pt x="13106" y="11582"/>
                </a:moveTo>
                <a:lnTo>
                  <a:pt x="13716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10668" y="1524"/>
                </a:lnTo>
                <a:lnTo>
                  <a:pt x="348996" y="1524"/>
                </a:lnTo>
                <a:lnTo>
                  <a:pt x="353568" y="4572"/>
                </a:lnTo>
                <a:lnTo>
                  <a:pt x="353568" y="6096"/>
                </a:lnTo>
                <a:lnTo>
                  <a:pt x="355600" y="9144"/>
                </a:lnTo>
                <a:lnTo>
                  <a:pt x="16764" y="9144"/>
                </a:lnTo>
                <a:lnTo>
                  <a:pt x="13106" y="11582"/>
                </a:lnTo>
                <a:close/>
              </a:path>
              <a:path w="360044" h="783590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60044" h="783590">
                <a:moveTo>
                  <a:pt x="344424" y="10668"/>
                </a:moveTo>
                <a:lnTo>
                  <a:pt x="341376" y="9144"/>
                </a:lnTo>
                <a:lnTo>
                  <a:pt x="342900" y="9144"/>
                </a:lnTo>
                <a:lnTo>
                  <a:pt x="344424" y="10668"/>
                </a:lnTo>
                <a:close/>
              </a:path>
              <a:path w="360044" h="783590">
                <a:moveTo>
                  <a:pt x="346557" y="11582"/>
                </a:moveTo>
                <a:lnTo>
                  <a:pt x="342900" y="9144"/>
                </a:lnTo>
                <a:lnTo>
                  <a:pt x="355600" y="9144"/>
                </a:lnTo>
                <a:lnTo>
                  <a:pt x="356616" y="10668"/>
                </a:lnTo>
                <a:lnTo>
                  <a:pt x="345948" y="10668"/>
                </a:lnTo>
                <a:lnTo>
                  <a:pt x="346557" y="11582"/>
                </a:lnTo>
                <a:close/>
              </a:path>
              <a:path w="360044" h="783590">
                <a:moveTo>
                  <a:pt x="16764" y="772668"/>
                </a:moveTo>
                <a:lnTo>
                  <a:pt x="1524" y="772668"/>
                </a:lnTo>
                <a:lnTo>
                  <a:pt x="1524" y="768096"/>
                </a:lnTo>
                <a:lnTo>
                  <a:pt x="0" y="765048"/>
                </a:lnTo>
                <a:lnTo>
                  <a:pt x="0" y="18288"/>
                </a:lnTo>
                <a:lnTo>
                  <a:pt x="1524" y="15240"/>
                </a:lnTo>
                <a:lnTo>
                  <a:pt x="1524" y="10668"/>
                </a:lnTo>
                <a:lnTo>
                  <a:pt x="13716" y="10668"/>
                </a:lnTo>
                <a:lnTo>
                  <a:pt x="12192" y="12192"/>
                </a:lnTo>
                <a:lnTo>
                  <a:pt x="12700" y="12192"/>
                </a:lnTo>
                <a:lnTo>
                  <a:pt x="10668" y="15240"/>
                </a:lnTo>
                <a:lnTo>
                  <a:pt x="10668" y="768096"/>
                </a:lnTo>
                <a:lnTo>
                  <a:pt x="11684" y="768096"/>
                </a:lnTo>
                <a:lnTo>
                  <a:pt x="12700" y="769620"/>
                </a:lnTo>
                <a:lnTo>
                  <a:pt x="12192" y="769620"/>
                </a:lnTo>
                <a:lnTo>
                  <a:pt x="13716" y="771144"/>
                </a:lnTo>
                <a:lnTo>
                  <a:pt x="14478" y="771144"/>
                </a:lnTo>
                <a:lnTo>
                  <a:pt x="16764" y="772668"/>
                </a:lnTo>
                <a:close/>
              </a:path>
              <a:path w="360044" h="783590">
                <a:moveTo>
                  <a:pt x="12192" y="12192"/>
                </a:moveTo>
                <a:lnTo>
                  <a:pt x="13716" y="10668"/>
                </a:lnTo>
                <a:lnTo>
                  <a:pt x="13106" y="11582"/>
                </a:lnTo>
                <a:lnTo>
                  <a:pt x="12192" y="12192"/>
                </a:lnTo>
                <a:close/>
              </a:path>
              <a:path w="360044" h="783590">
                <a:moveTo>
                  <a:pt x="347472" y="12192"/>
                </a:moveTo>
                <a:lnTo>
                  <a:pt x="346557" y="11582"/>
                </a:lnTo>
                <a:lnTo>
                  <a:pt x="345948" y="10668"/>
                </a:lnTo>
                <a:lnTo>
                  <a:pt x="347472" y="12192"/>
                </a:lnTo>
                <a:close/>
              </a:path>
              <a:path w="360044" h="783590">
                <a:moveTo>
                  <a:pt x="358140" y="12192"/>
                </a:moveTo>
                <a:lnTo>
                  <a:pt x="347472" y="12192"/>
                </a:lnTo>
                <a:lnTo>
                  <a:pt x="345948" y="10668"/>
                </a:lnTo>
                <a:lnTo>
                  <a:pt x="358140" y="10668"/>
                </a:lnTo>
                <a:lnTo>
                  <a:pt x="358140" y="12192"/>
                </a:lnTo>
                <a:close/>
              </a:path>
              <a:path w="360044" h="783590">
                <a:moveTo>
                  <a:pt x="12700" y="12192"/>
                </a:moveTo>
                <a:lnTo>
                  <a:pt x="12192" y="12192"/>
                </a:lnTo>
                <a:lnTo>
                  <a:pt x="13106" y="11582"/>
                </a:lnTo>
                <a:lnTo>
                  <a:pt x="12700" y="12192"/>
                </a:lnTo>
                <a:close/>
              </a:path>
              <a:path w="360044" h="783590">
                <a:moveTo>
                  <a:pt x="348996" y="15240"/>
                </a:moveTo>
                <a:lnTo>
                  <a:pt x="346557" y="11582"/>
                </a:lnTo>
                <a:lnTo>
                  <a:pt x="347472" y="12192"/>
                </a:lnTo>
                <a:lnTo>
                  <a:pt x="358140" y="12192"/>
                </a:lnTo>
                <a:lnTo>
                  <a:pt x="358140" y="13716"/>
                </a:lnTo>
                <a:lnTo>
                  <a:pt x="348996" y="13716"/>
                </a:lnTo>
                <a:lnTo>
                  <a:pt x="348996" y="15240"/>
                </a:lnTo>
                <a:close/>
              </a:path>
              <a:path w="360044" h="783590">
                <a:moveTo>
                  <a:pt x="358140" y="768096"/>
                </a:moveTo>
                <a:lnTo>
                  <a:pt x="348996" y="768096"/>
                </a:lnTo>
                <a:lnTo>
                  <a:pt x="348996" y="13716"/>
                </a:lnTo>
                <a:lnTo>
                  <a:pt x="358140" y="13716"/>
                </a:lnTo>
                <a:lnTo>
                  <a:pt x="358140" y="15240"/>
                </a:lnTo>
                <a:lnTo>
                  <a:pt x="359664" y="18288"/>
                </a:lnTo>
                <a:lnTo>
                  <a:pt x="359664" y="765048"/>
                </a:lnTo>
                <a:lnTo>
                  <a:pt x="358140" y="768096"/>
                </a:lnTo>
                <a:close/>
              </a:path>
              <a:path w="360044" h="783590">
                <a:moveTo>
                  <a:pt x="11684" y="768096"/>
                </a:moveTo>
                <a:lnTo>
                  <a:pt x="10668" y="768096"/>
                </a:lnTo>
                <a:lnTo>
                  <a:pt x="10668" y="766572"/>
                </a:lnTo>
                <a:lnTo>
                  <a:pt x="11684" y="768096"/>
                </a:lnTo>
                <a:close/>
              </a:path>
              <a:path w="360044" h="783590">
                <a:moveTo>
                  <a:pt x="346557" y="770229"/>
                </a:moveTo>
                <a:lnTo>
                  <a:pt x="348996" y="766572"/>
                </a:lnTo>
                <a:lnTo>
                  <a:pt x="348996" y="768096"/>
                </a:lnTo>
                <a:lnTo>
                  <a:pt x="358140" y="768096"/>
                </a:lnTo>
                <a:lnTo>
                  <a:pt x="358140" y="769620"/>
                </a:lnTo>
                <a:lnTo>
                  <a:pt x="347472" y="769620"/>
                </a:lnTo>
                <a:lnTo>
                  <a:pt x="346557" y="770229"/>
                </a:lnTo>
                <a:close/>
              </a:path>
              <a:path w="360044" h="783590">
                <a:moveTo>
                  <a:pt x="13716" y="771144"/>
                </a:moveTo>
                <a:lnTo>
                  <a:pt x="12192" y="769620"/>
                </a:lnTo>
                <a:lnTo>
                  <a:pt x="13106" y="770229"/>
                </a:lnTo>
                <a:lnTo>
                  <a:pt x="13716" y="771144"/>
                </a:lnTo>
                <a:close/>
              </a:path>
              <a:path w="360044" h="783590">
                <a:moveTo>
                  <a:pt x="13106" y="770229"/>
                </a:moveTo>
                <a:lnTo>
                  <a:pt x="12192" y="769620"/>
                </a:lnTo>
                <a:lnTo>
                  <a:pt x="12700" y="769620"/>
                </a:lnTo>
                <a:lnTo>
                  <a:pt x="13106" y="770229"/>
                </a:lnTo>
                <a:close/>
              </a:path>
              <a:path w="360044" h="783590">
                <a:moveTo>
                  <a:pt x="345948" y="771144"/>
                </a:moveTo>
                <a:lnTo>
                  <a:pt x="346557" y="770229"/>
                </a:lnTo>
                <a:lnTo>
                  <a:pt x="347472" y="769620"/>
                </a:lnTo>
                <a:lnTo>
                  <a:pt x="345948" y="771144"/>
                </a:lnTo>
                <a:close/>
              </a:path>
              <a:path w="360044" h="783590">
                <a:moveTo>
                  <a:pt x="358140" y="771144"/>
                </a:moveTo>
                <a:lnTo>
                  <a:pt x="345948" y="771144"/>
                </a:lnTo>
                <a:lnTo>
                  <a:pt x="347472" y="769620"/>
                </a:lnTo>
                <a:lnTo>
                  <a:pt x="358140" y="769620"/>
                </a:lnTo>
                <a:lnTo>
                  <a:pt x="358140" y="771144"/>
                </a:lnTo>
                <a:close/>
              </a:path>
              <a:path w="360044" h="783590">
                <a:moveTo>
                  <a:pt x="14478" y="771144"/>
                </a:moveTo>
                <a:lnTo>
                  <a:pt x="13716" y="771144"/>
                </a:lnTo>
                <a:lnTo>
                  <a:pt x="13106" y="770229"/>
                </a:lnTo>
                <a:lnTo>
                  <a:pt x="14478" y="771144"/>
                </a:lnTo>
                <a:close/>
              </a:path>
              <a:path w="360044" h="783590">
                <a:moveTo>
                  <a:pt x="358140" y="772668"/>
                </a:moveTo>
                <a:lnTo>
                  <a:pt x="342900" y="772668"/>
                </a:lnTo>
                <a:lnTo>
                  <a:pt x="346557" y="770229"/>
                </a:lnTo>
                <a:lnTo>
                  <a:pt x="345948" y="771144"/>
                </a:lnTo>
                <a:lnTo>
                  <a:pt x="358140" y="771144"/>
                </a:lnTo>
                <a:lnTo>
                  <a:pt x="358140" y="772668"/>
                </a:lnTo>
                <a:close/>
              </a:path>
              <a:path w="360044" h="783590">
                <a:moveTo>
                  <a:pt x="348996" y="781812"/>
                </a:moveTo>
                <a:lnTo>
                  <a:pt x="10668" y="781812"/>
                </a:lnTo>
                <a:lnTo>
                  <a:pt x="6096" y="778764"/>
                </a:lnTo>
                <a:lnTo>
                  <a:pt x="6096" y="777240"/>
                </a:lnTo>
                <a:lnTo>
                  <a:pt x="3048" y="772668"/>
                </a:lnTo>
                <a:lnTo>
                  <a:pt x="15240" y="772668"/>
                </a:lnTo>
                <a:lnTo>
                  <a:pt x="18288" y="774192"/>
                </a:lnTo>
                <a:lnTo>
                  <a:pt x="355600" y="774192"/>
                </a:lnTo>
                <a:lnTo>
                  <a:pt x="353568" y="777240"/>
                </a:lnTo>
                <a:lnTo>
                  <a:pt x="353568" y="778764"/>
                </a:lnTo>
                <a:lnTo>
                  <a:pt x="348996" y="781812"/>
                </a:lnTo>
                <a:close/>
              </a:path>
              <a:path w="360044" h="783590">
                <a:moveTo>
                  <a:pt x="19812" y="774192"/>
                </a:moveTo>
                <a:lnTo>
                  <a:pt x="18288" y="774192"/>
                </a:lnTo>
                <a:lnTo>
                  <a:pt x="16764" y="772668"/>
                </a:lnTo>
                <a:lnTo>
                  <a:pt x="19812" y="774192"/>
                </a:lnTo>
                <a:close/>
              </a:path>
              <a:path w="360044" h="783590">
                <a:moveTo>
                  <a:pt x="341376" y="774192"/>
                </a:moveTo>
                <a:lnTo>
                  <a:pt x="339852" y="774192"/>
                </a:lnTo>
                <a:lnTo>
                  <a:pt x="342900" y="772668"/>
                </a:lnTo>
                <a:lnTo>
                  <a:pt x="341376" y="774192"/>
                </a:lnTo>
                <a:close/>
              </a:path>
              <a:path w="360044" h="783590">
                <a:moveTo>
                  <a:pt x="355600" y="774192"/>
                </a:moveTo>
                <a:lnTo>
                  <a:pt x="341376" y="774192"/>
                </a:lnTo>
                <a:lnTo>
                  <a:pt x="344424" y="772668"/>
                </a:lnTo>
                <a:lnTo>
                  <a:pt x="356616" y="772668"/>
                </a:lnTo>
                <a:lnTo>
                  <a:pt x="355600" y="774192"/>
                </a:lnTo>
                <a:close/>
              </a:path>
              <a:path w="360044" h="783590">
                <a:moveTo>
                  <a:pt x="344424" y="783336"/>
                </a:moveTo>
                <a:lnTo>
                  <a:pt x="15240" y="783336"/>
                </a:lnTo>
                <a:lnTo>
                  <a:pt x="12192" y="781812"/>
                </a:lnTo>
                <a:lnTo>
                  <a:pt x="347472" y="781812"/>
                </a:lnTo>
                <a:lnTo>
                  <a:pt x="344424" y="783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90"/>
          <p:cNvSpPr/>
          <p:nvPr/>
        </p:nvSpPr>
        <p:spPr>
          <a:xfrm>
            <a:off x="603795" y="4742456"/>
            <a:ext cx="695325" cy="256540"/>
          </a:xfrm>
          <a:custGeom>
            <a:avLst/>
            <a:gdLst/>
            <a:ahLst/>
            <a:cxnLst/>
            <a:rect l="l" t="t" r="r" b="b"/>
            <a:pathLst>
              <a:path w="695325" h="256539">
                <a:moveTo>
                  <a:pt x="0" y="0"/>
                </a:moveTo>
                <a:lnTo>
                  <a:pt x="694944" y="0"/>
                </a:lnTo>
                <a:lnTo>
                  <a:pt x="694944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91"/>
          <p:cNvSpPr/>
          <p:nvPr/>
        </p:nvSpPr>
        <p:spPr>
          <a:xfrm>
            <a:off x="600747" y="4739407"/>
            <a:ext cx="701040" cy="262255"/>
          </a:xfrm>
          <a:custGeom>
            <a:avLst/>
            <a:gdLst/>
            <a:ahLst/>
            <a:cxnLst/>
            <a:rect l="l" t="t" r="r" b="b"/>
            <a:pathLst>
              <a:path w="701039" h="262254">
                <a:moveTo>
                  <a:pt x="701040" y="262128"/>
                </a:moveTo>
                <a:lnTo>
                  <a:pt x="0" y="262128"/>
                </a:lnTo>
                <a:lnTo>
                  <a:pt x="0" y="0"/>
                </a:lnTo>
                <a:lnTo>
                  <a:pt x="701040" y="0"/>
                </a:lnTo>
                <a:lnTo>
                  <a:pt x="701040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56032"/>
                </a:lnTo>
                <a:lnTo>
                  <a:pt x="3048" y="256032"/>
                </a:lnTo>
                <a:lnTo>
                  <a:pt x="6096" y="259080"/>
                </a:lnTo>
                <a:lnTo>
                  <a:pt x="701040" y="259080"/>
                </a:lnTo>
                <a:lnTo>
                  <a:pt x="701040" y="262128"/>
                </a:lnTo>
                <a:close/>
              </a:path>
              <a:path w="701039" h="2622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701039" h="262254">
                <a:moveTo>
                  <a:pt x="694944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94944" y="3048"/>
                </a:lnTo>
                <a:lnTo>
                  <a:pt x="694944" y="6096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94944" y="3048"/>
                </a:lnTo>
                <a:lnTo>
                  <a:pt x="697992" y="6096"/>
                </a:lnTo>
                <a:lnTo>
                  <a:pt x="701040" y="6096"/>
                </a:lnTo>
                <a:lnTo>
                  <a:pt x="701040" y="256032"/>
                </a:lnTo>
                <a:lnTo>
                  <a:pt x="697992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6096"/>
                </a:moveTo>
                <a:lnTo>
                  <a:pt x="697992" y="6096"/>
                </a:lnTo>
                <a:lnTo>
                  <a:pt x="694944" y="3048"/>
                </a:lnTo>
                <a:lnTo>
                  <a:pt x="701040" y="3048"/>
                </a:lnTo>
                <a:lnTo>
                  <a:pt x="701040" y="6096"/>
                </a:lnTo>
                <a:close/>
              </a:path>
              <a:path w="701039" h="262254">
                <a:moveTo>
                  <a:pt x="6096" y="259080"/>
                </a:moveTo>
                <a:lnTo>
                  <a:pt x="3048" y="256032"/>
                </a:lnTo>
                <a:lnTo>
                  <a:pt x="6096" y="256032"/>
                </a:lnTo>
                <a:lnTo>
                  <a:pt x="6096" y="259080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096" y="259080"/>
                </a:lnTo>
                <a:lnTo>
                  <a:pt x="6096" y="256032"/>
                </a:lnTo>
                <a:lnTo>
                  <a:pt x="694944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259080"/>
                </a:moveTo>
                <a:lnTo>
                  <a:pt x="694944" y="259080"/>
                </a:lnTo>
                <a:lnTo>
                  <a:pt x="697992" y="256032"/>
                </a:lnTo>
                <a:lnTo>
                  <a:pt x="701040" y="256032"/>
                </a:lnTo>
                <a:lnTo>
                  <a:pt x="701040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92"/>
          <p:cNvSpPr/>
          <p:nvPr/>
        </p:nvSpPr>
        <p:spPr>
          <a:xfrm>
            <a:off x="658659" y="3651272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5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93"/>
          <p:cNvSpPr/>
          <p:nvPr/>
        </p:nvSpPr>
        <p:spPr>
          <a:xfrm>
            <a:off x="1629447" y="3651272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94"/>
          <p:cNvSpPr/>
          <p:nvPr/>
        </p:nvSpPr>
        <p:spPr>
          <a:xfrm>
            <a:off x="7149104" y="5270536"/>
            <a:ext cx="381000" cy="669290"/>
          </a:xfrm>
          <a:custGeom>
            <a:avLst/>
            <a:gdLst/>
            <a:ahLst/>
            <a:cxnLst/>
            <a:rect l="l" t="t" r="r" b="b"/>
            <a:pathLst>
              <a:path w="381000" h="669289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81000" h="669289">
                <a:moveTo>
                  <a:pt x="335280" y="341376"/>
                </a:moveTo>
                <a:lnTo>
                  <a:pt x="35052" y="341376"/>
                </a:lnTo>
                <a:lnTo>
                  <a:pt x="32004" y="33832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335280" y="333756"/>
                </a:lnTo>
                <a:lnTo>
                  <a:pt x="335280" y="341376"/>
                </a:lnTo>
                <a:close/>
              </a:path>
              <a:path w="381000" h="669289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381000" h="669289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381000" h="669289">
                <a:moveTo>
                  <a:pt x="347472" y="341376"/>
                </a:moveTo>
                <a:lnTo>
                  <a:pt x="341376" y="341376"/>
                </a:lnTo>
                <a:lnTo>
                  <a:pt x="335280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345948" y="327660"/>
                </a:lnTo>
                <a:lnTo>
                  <a:pt x="347472" y="330708"/>
                </a:lnTo>
                <a:lnTo>
                  <a:pt x="347472" y="341376"/>
                </a:lnTo>
                <a:close/>
              </a:path>
              <a:path w="381000" h="669289">
                <a:moveTo>
                  <a:pt x="347472" y="605028"/>
                </a:moveTo>
                <a:lnTo>
                  <a:pt x="335280" y="605028"/>
                </a:lnTo>
                <a:lnTo>
                  <a:pt x="335280" y="333756"/>
                </a:lnTo>
                <a:lnTo>
                  <a:pt x="341376" y="341376"/>
                </a:lnTo>
                <a:lnTo>
                  <a:pt x="347472" y="341376"/>
                </a:lnTo>
                <a:lnTo>
                  <a:pt x="347472" y="605028"/>
                </a:lnTo>
                <a:close/>
              </a:path>
              <a:path w="381000" h="669289">
                <a:moveTo>
                  <a:pt x="341376" y="669036"/>
                </a:moveTo>
                <a:lnTo>
                  <a:pt x="303276" y="591312"/>
                </a:lnTo>
                <a:lnTo>
                  <a:pt x="335280" y="591312"/>
                </a:lnTo>
                <a:lnTo>
                  <a:pt x="335280" y="605028"/>
                </a:lnTo>
                <a:lnTo>
                  <a:pt x="374007" y="605028"/>
                </a:lnTo>
                <a:lnTo>
                  <a:pt x="341376" y="669036"/>
                </a:lnTo>
                <a:close/>
              </a:path>
              <a:path w="381000" h="669289">
                <a:moveTo>
                  <a:pt x="374007" y="605028"/>
                </a:moveTo>
                <a:lnTo>
                  <a:pt x="347472" y="605028"/>
                </a:lnTo>
                <a:lnTo>
                  <a:pt x="347472" y="591312"/>
                </a:lnTo>
                <a:lnTo>
                  <a:pt x="381000" y="591312"/>
                </a:lnTo>
                <a:lnTo>
                  <a:pt x="374007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95"/>
          <p:cNvSpPr/>
          <p:nvPr/>
        </p:nvSpPr>
        <p:spPr>
          <a:xfrm>
            <a:off x="7149104" y="5270536"/>
            <a:ext cx="810895" cy="668020"/>
          </a:xfrm>
          <a:custGeom>
            <a:avLst/>
            <a:gdLst/>
            <a:ahLst/>
            <a:cxnLst/>
            <a:rect l="l" t="t" r="r" b="b"/>
            <a:pathLst>
              <a:path w="810894" h="66802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810894" h="668020">
                <a:moveTo>
                  <a:pt x="766572" y="339852"/>
                </a:moveTo>
                <a:lnTo>
                  <a:pt x="35052" y="339852"/>
                </a:lnTo>
                <a:lnTo>
                  <a:pt x="32004" y="336804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766572" y="333756"/>
                </a:lnTo>
                <a:lnTo>
                  <a:pt x="766572" y="339852"/>
                </a:lnTo>
                <a:close/>
              </a:path>
              <a:path w="810894" h="66802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810894" h="668020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810894" h="668020">
                <a:moveTo>
                  <a:pt x="778764" y="339852"/>
                </a:moveTo>
                <a:lnTo>
                  <a:pt x="772668" y="339852"/>
                </a:lnTo>
                <a:lnTo>
                  <a:pt x="766572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775716" y="327660"/>
                </a:lnTo>
                <a:lnTo>
                  <a:pt x="778764" y="330708"/>
                </a:lnTo>
                <a:lnTo>
                  <a:pt x="778764" y="339852"/>
                </a:lnTo>
                <a:close/>
              </a:path>
              <a:path w="810894" h="668020">
                <a:moveTo>
                  <a:pt x="778764" y="603504"/>
                </a:moveTo>
                <a:lnTo>
                  <a:pt x="766572" y="603504"/>
                </a:lnTo>
                <a:lnTo>
                  <a:pt x="766572" y="333756"/>
                </a:lnTo>
                <a:lnTo>
                  <a:pt x="772668" y="339852"/>
                </a:lnTo>
                <a:lnTo>
                  <a:pt x="778764" y="339852"/>
                </a:lnTo>
                <a:lnTo>
                  <a:pt x="778764" y="603504"/>
                </a:lnTo>
                <a:close/>
              </a:path>
              <a:path w="810894" h="668020">
                <a:moveTo>
                  <a:pt x="772668" y="667512"/>
                </a:moveTo>
                <a:lnTo>
                  <a:pt x="734568" y="589788"/>
                </a:lnTo>
                <a:lnTo>
                  <a:pt x="766572" y="589788"/>
                </a:lnTo>
                <a:lnTo>
                  <a:pt x="766572" y="603504"/>
                </a:lnTo>
                <a:lnTo>
                  <a:pt x="804044" y="603504"/>
                </a:lnTo>
                <a:lnTo>
                  <a:pt x="772668" y="667512"/>
                </a:lnTo>
                <a:close/>
              </a:path>
              <a:path w="810894" h="668020">
                <a:moveTo>
                  <a:pt x="804044" y="603504"/>
                </a:moveTo>
                <a:lnTo>
                  <a:pt x="778764" y="603504"/>
                </a:lnTo>
                <a:lnTo>
                  <a:pt x="778764" y="589788"/>
                </a:lnTo>
                <a:lnTo>
                  <a:pt x="810768" y="589788"/>
                </a:lnTo>
                <a:lnTo>
                  <a:pt x="804044" y="60350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96"/>
          <p:cNvSpPr/>
          <p:nvPr/>
        </p:nvSpPr>
        <p:spPr>
          <a:xfrm>
            <a:off x="10125408" y="4724910"/>
            <a:ext cx="591646" cy="33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97"/>
          <p:cNvSpPr/>
          <p:nvPr/>
        </p:nvSpPr>
        <p:spPr>
          <a:xfrm>
            <a:off x="10113285" y="4424717"/>
            <a:ext cx="618744" cy="338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98"/>
          <p:cNvSpPr/>
          <p:nvPr/>
        </p:nvSpPr>
        <p:spPr>
          <a:xfrm>
            <a:off x="10117857" y="4429289"/>
            <a:ext cx="608076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99"/>
          <p:cNvSpPr/>
          <p:nvPr/>
        </p:nvSpPr>
        <p:spPr>
          <a:xfrm>
            <a:off x="10113285" y="4424717"/>
            <a:ext cx="619125" cy="33782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9144" y="57150"/>
                </a:moveTo>
                <a:lnTo>
                  <a:pt x="6096" y="55880"/>
                </a:ln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50800"/>
                </a:lnTo>
                <a:lnTo>
                  <a:pt x="1524" y="49530"/>
                </a:lnTo>
                <a:lnTo>
                  <a:pt x="0" y="48260"/>
                </a:lnTo>
                <a:lnTo>
                  <a:pt x="0" y="41910"/>
                </a:lnTo>
                <a:lnTo>
                  <a:pt x="1524" y="40640"/>
                </a:lnTo>
                <a:lnTo>
                  <a:pt x="1524" y="3937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7620" y="330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5240"/>
                </a:lnTo>
                <a:lnTo>
                  <a:pt x="92964" y="11430"/>
                </a:lnTo>
                <a:lnTo>
                  <a:pt x="114300" y="8890"/>
                </a:lnTo>
                <a:lnTo>
                  <a:pt x="138684" y="5080"/>
                </a:lnTo>
                <a:lnTo>
                  <a:pt x="246888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2920" y="8890"/>
                </a:lnTo>
                <a:lnTo>
                  <a:pt x="277368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30480"/>
                </a:lnTo>
                <a:lnTo>
                  <a:pt x="30480" y="33020"/>
                </a:lnTo>
                <a:lnTo>
                  <a:pt x="25908" y="3556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57150"/>
                </a:lnTo>
                <a:close/>
              </a:path>
              <a:path w="619125" h="337820">
                <a:moveTo>
                  <a:pt x="608076" y="57785"/>
                </a:moveTo>
                <a:lnTo>
                  <a:pt x="608076" y="43180"/>
                </a:lnTo>
                <a:lnTo>
                  <a:pt x="605028" y="40640"/>
                </a:lnTo>
                <a:lnTo>
                  <a:pt x="592836" y="35560"/>
                </a:lnTo>
                <a:lnTo>
                  <a:pt x="588264" y="33020"/>
                </a:lnTo>
                <a:lnTo>
                  <a:pt x="576072" y="30480"/>
                </a:lnTo>
                <a:lnTo>
                  <a:pt x="560832" y="26670"/>
                </a:lnTo>
                <a:lnTo>
                  <a:pt x="542544" y="24130"/>
                </a:lnTo>
                <a:lnTo>
                  <a:pt x="522732" y="20320"/>
                </a:lnTo>
                <a:lnTo>
                  <a:pt x="501396" y="17780"/>
                </a:lnTo>
                <a:lnTo>
                  <a:pt x="478536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2920" y="8890"/>
                </a:lnTo>
                <a:lnTo>
                  <a:pt x="524256" y="11430"/>
                </a:lnTo>
                <a:lnTo>
                  <a:pt x="544068" y="15240"/>
                </a:lnTo>
                <a:lnTo>
                  <a:pt x="562356" y="17780"/>
                </a:lnTo>
                <a:lnTo>
                  <a:pt x="577596" y="20320"/>
                </a:lnTo>
                <a:lnTo>
                  <a:pt x="583692" y="22860"/>
                </a:lnTo>
                <a:lnTo>
                  <a:pt x="591312" y="24130"/>
                </a:lnTo>
                <a:lnTo>
                  <a:pt x="595884" y="26670"/>
                </a:lnTo>
                <a:lnTo>
                  <a:pt x="601980" y="27940"/>
                </a:lnTo>
                <a:lnTo>
                  <a:pt x="605028" y="3048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2648" y="35560"/>
                </a:lnTo>
                <a:lnTo>
                  <a:pt x="615696" y="38100"/>
                </a:lnTo>
                <a:lnTo>
                  <a:pt x="615696" y="39370"/>
                </a:lnTo>
                <a:lnTo>
                  <a:pt x="617220" y="40640"/>
                </a:lnTo>
                <a:lnTo>
                  <a:pt x="617220" y="43180"/>
                </a:lnTo>
                <a:lnTo>
                  <a:pt x="618744" y="45720"/>
                </a:lnTo>
                <a:lnTo>
                  <a:pt x="617220" y="45720"/>
                </a:lnTo>
                <a:lnTo>
                  <a:pt x="617220" y="4953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2648" y="54610"/>
                </a:lnTo>
                <a:lnTo>
                  <a:pt x="612648" y="55880"/>
                </a:lnTo>
                <a:lnTo>
                  <a:pt x="608076" y="577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652" y="44450"/>
                </a:lnTo>
                <a:lnTo>
                  <a:pt x="9652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0160" y="44450"/>
                </a:lnTo>
                <a:lnTo>
                  <a:pt x="9821" y="44873"/>
                </a:lnTo>
                <a:close/>
              </a:path>
              <a:path w="619125" h="337820">
                <a:moveTo>
                  <a:pt x="10160" y="44450"/>
                </a:moveTo>
                <a:lnTo>
                  <a:pt x="10668" y="43180"/>
                </a:lnTo>
                <a:lnTo>
                  <a:pt x="11176" y="43180"/>
                </a:lnTo>
                <a:lnTo>
                  <a:pt x="10160" y="44450"/>
                </a:lnTo>
                <a:close/>
              </a:path>
              <a:path w="619125" h="337820">
                <a:moveTo>
                  <a:pt x="9906" y="45085"/>
                </a:moveTo>
                <a:lnTo>
                  <a:pt x="9821" y="44873"/>
                </a:lnTo>
                <a:lnTo>
                  <a:pt x="10160" y="44450"/>
                </a:lnTo>
                <a:lnTo>
                  <a:pt x="9906" y="450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525" y="46037"/>
                </a:moveTo>
                <a:lnTo>
                  <a:pt x="9144" y="45720"/>
                </a:lnTo>
                <a:lnTo>
                  <a:pt x="9821" y="44873"/>
                </a:lnTo>
                <a:lnTo>
                  <a:pt x="9906" y="45085"/>
                </a:lnTo>
                <a:lnTo>
                  <a:pt x="9525" y="46037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525" y="46037"/>
                </a:lnTo>
                <a:lnTo>
                  <a:pt x="9906" y="45085"/>
                </a:lnTo>
                <a:lnTo>
                  <a:pt x="10668" y="46990"/>
                </a:lnTo>
                <a:close/>
              </a:path>
              <a:path w="619125" h="337820">
                <a:moveTo>
                  <a:pt x="9144" y="46990"/>
                </a:moveTo>
                <a:lnTo>
                  <a:pt x="9144" y="45720"/>
                </a:lnTo>
                <a:lnTo>
                  <a:pt x="9525" y="46037"/>
                </a:lnTo>
                <a:lnTo>
                  <a:pt x="9144" y="46990"/>
                </a:lnTo>
                <a:close/>
              </a:path>
              <a:path w="619125" h="337820">
                <a:moveTo>
                  <a:pt x="617220" y="46990"/>
                </a:moveTo>
                <a:lnTo>
                  <a:pt x="617220" y="45720"/>
                </a:lnTo>
                <a:lnTo>
                  <a:pt x="618744" y="45720"/>
                </a:lnTo>
                <a:lnTo>
                  <a:pt x="617220" y="46990"/>
                </a:lnTo>
                <a:close/>
              </a:path>
              <a:path w="619125" h="337820">
                <a:moveTo>
                  <a:pt x="370332" y="91440"/>
                </a:moveTo>
                <a:lnTo>
                  <a:pt x="248412" y="91440"/>
                </a:lnTo>
                <a:lnTo>
                  <a:pt x="217932" y="88900"/>
                </a:lnTo>
                <a:lnTo>
                  <a:pt x="163068" y="86360"/>
                </a:lnTo>
                <a:lnTo>
                  <a:pt x="92964" y="78740"/>
                </a:lnTo>
                <a:lnTo>
                  <a:pt x="73152" y="76200"/>
                </a:lnTo>
                <a:lnTo>
                  <a:pt x="56388" y="72390"/>
                </a:lnTo>
                <a:lnTo>
                  <a:pt x="47244" y="71120"/>
                </a:lnTo>
                <a:lnTo>
                  <a:pt x="41148" y="69850"/>
                </a:lnTo>
                <a:lnTo>
                  <a:pt x="33528" y="68580"/>
                </a:lnTo>
                <a:lnTo>
                  <a:pt x="27432" y="64770"/>
                </a:lnTo>
                <a:lnTo>
                  <a:pt x="21336" y="63500"/>
                </a:lnTo>
                <a:lnTo>
                  <a:pt x="12192" y="60960"/>
                </a:lnTo>
                <a:lnTo>
                  <a:pt x="9144" y="57150"/>
                </a:lnTo>
                <a:lnTo>
                  <a:pt x="9144" y="46990"/>
                </a:lnTo>
                <a:lnTo>
                  <a:pt x="9525" y="46037"/>
                </a:lnTo>
                <a:lnTo>
                  <a:pt x="12192" y="48260"/>
                </a:lnTo>
                <a:lnTo>
                  <a:pt x="10668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0480" y="55880"/>
                </a:lnTo>
                <a:lnTo>
                  <a:pt x="42672" y="6096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2390"/>
                </a:lnTo>
                <a:lnTo>
                  <a:pt x="140208" y="73660"/>
                </a:lnTo>
                <a:lnTo>
                  <a:pt x="164592" y="77470"/>
                </a:lnTo>
                <a:lnTo>
                  <a:pt x="219456" y="80010"/>
                </a:lnTo>
                <a:lnTo>
                  <a:pt x="248412" y="80010"/>
                </a:lnTo>
                <a:lnTo>
                  <a:pt x="277368" y="81280"/>
                </a:lnTo>
                <a:lnTo>
                  <a:pt x="502920" y="81280"/>
                </a:lnTo>
                <a:lnTo>
                  <a:pt x="480060" y="83820"/>
                </a:lnTo>
                <a:lnTo>
                  <a:pt x="454152" y="86360"/>
                </a:lnTo>
                <a:lnTo>
                  <a:pt x="428244" y="87630"/>
                </a:lnTo>
                <a:lnTo>
                  <a:pt x="370332" y="91440"/>
                </a:lnTo>
                <a:close/>
              </a:path>
              <a:path w="619125" h="337820">
                <a:moveTo>
                  <a:pt x="502920" y="81280"/>
                </a:moveTo>
                <a:lnTo>
                  <a:pt x="339852" y="81280"/>
                </a:lnTo>
                <a:lnTo>
                  <a:pt x="370332" y="80010"/>
                </a:lnTo>
                <a:lnTo>
                  <a:pt x="399288" y="80010"/>
                </a:lnTo>
                <a:lnTo>
                  <a:pt x="454152" y="77470"/>
                </a:lnTo>
                <a:lnTo>
                  <a:pt x="478536" y="73660"/>
                </a:lnTo>
                <a:lnTo>
                  <a:pt x="501396" y="72390"/>
                </a:lnTo>
                <a:lnTo>
                  <a:pt x="522732" y="69850"/>
                </a:lnTo>
                <a:lnTo>
                  <a:pt x="542544" y="66040"/>
                </a:lnTo>
                <a:lnTo>
                  <a:pt x="560832" y="63500"/>
                </a:lnTo>
                <a:lnTo>
                  <a:pt x="568452" y="62230"/>
                </a:lnTo>
                <a:lnTo>
                  <a:pt x="574548" y="60960"/>
                </a:lnTo>
                <a:lnTo>
                  <a:pt x="582168" y="58420"/>
                </a:lnTo>
                <a:lnTo>
                  <a:pt x="588264" y="55880"/>
                </a:lnTo>
                <a:lnTo>
                  <a:pt x="597408" y="53340"/>
                </a:lnTo>
                <a:lnTo>
                  <a:pt x="606552" y="48260"/>
                </a:lnTo>
                <a:lnTo>
                  <a:pt x="608076" y="46990"/>
                </a:lnTo>
                <a:lnTo>
                  <a:pt x="608076" y="57785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5884" y="63500"/>
                </a:lnTo>
                <a:lnTo>
                  <a:pt x="591312" y="64770"/>
                </a:lnTo>
                <a:lnTo>
                  <a:pt x="585216" y="68580"/>
                </a:lnTo>
                <a:lnTo>
                  <a:pt x="562356" y="72390"/>
                </a:lnTo>
                <a:lnTo>
                  <a:pt x="544068" y="76200"/>
                </a:lnTo>
                <a:lnTo>
                  <a:pt x="502920" y="81280"/>
                </a:lnTo>
                <a:close/>
              </a:path>
              <a:path w="619125" h="337820">
                <a:moveTo>
                  <a:pt x="399288" y="336550"/>
                </a:moveTo>
                <a:lnTo>
                  <a:pt x="217932" y="336550"/>
                </a:lnTo>
                <a:lnTo>
                  <a:pt x="163068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7244" y="317500"/>
                </a:lnTo>
                <a:lnTo>
                  <a:pt x="41148" y="316230"/>
                </a:lnTo>
                <a:lnTo>
                  <a:pt x="33528" y="314960"/>
                </a:lnTo>
                <a:lnTo>
                  <a:pt x="21336" y="309880"/>
                </a:lnTo>
                <a:lnTo>
                  <a:pt x="12192" y="307340"/>
                </a:lnTo>
                <a:lnTo>
                  <a:pt x="6096" y="30226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8450"/>
                </a:lnTo>
                <a:lnTo>
                  <a:pt x="1524" y="294640"/>
                </a:lnTo>
                <a:lnTo>
                  <a:pt x="0" y="294640"/>
                </a:lnTo>
                <a:lnTo>
                  <a:pt x="0" y="48260"/>
                </a:lnTo>
                <a:lnTo>
                  <a:pt x="1524" y="49530"/>
                </a:lnTo>
                <a:lnTo>
                  <a:pt x="1524" y="5080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6096" y="55880"/>
                </a:lnTo>
                <a:lnTo>
                  <a:pt x="9144" y="57150"/>
                </a:lnTo>
                <a:lnTo>
                  <a:pt x="9144" y="292100"/>
                </a:lnTo>
                <a:lnTo>
                  <a:pt x="10668" y="293370"/>
                </a:lnTo>
                <a:lnTo>
                  <a:pt x="13716" y="297180"/>
                </a:lnTo>
                <a:lnTo>
                  <a:pt x="19812" y="299720"/>
                </a:lnTo>
                <a:lnTo>
                  <a:pt x="24384" y="300990"/>
                </a:lnTo>
                <a:lnTo>
                  <a:pt x="36576" y="304800"/>
                </a:lnTo>
                <a:lnTo>
                  <a:pt x="42672" y="30734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20040"/>
                </a:lnTo>
                <a:lnTo>
                  <a:pt x="164592" y="322580"/>
                </a:lnTo>
                <a:lnTo>
                  <a:pt x="190500" y="325120"/>
                </a:lnTo>
                <a:lnTo>
                  <a:pt x="219456" y="325120"/>
                </a:lnTo>
                <a:lnTo>
                  <a:pt x="277368" y="328930"/>
                </a:lnTo>
                <a:lnTo>
                  <a:pt x="502920" y="328930"/>
                </a:lnTo>
                <a:lnTo>
                  <a:pt x="480060" y="330200"/>
                </a:lnTo>
                <a:lnTo>
                  <a:pt x="428244" y="335280"/>
                </a:lnTo>
                <a:lnTo>
                  <a:pt x="399288" y="336550"/>
                </a:lnTo>
                <a:close/>
              </a:path>
              <a:path w="619125" h="337820">
                <a:moveTo>
                  <a:pt x="617220" y="293370"/>
                </a:moveTo>
                <a:lnTo>
                  <a:pt x="608076" y="293370"/>
                </a:lnTo>
                <a:lnTo>
                  <a:pt x="608076" y="57785"/>
                </a:lnTo>
                <a:lnTo>
                  <a:pt x="612648" y="55880"/>
                </a:lnTo>
                <a:lnTo>
                  <a:pt x="612648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49530"/>
                </a:lnTo>
                <a:lnTo>
                  <a:pt x="617220" y="293370"/>
                </a:lnTo>
                <a:close/>
              </a:path>
              <a:path w="619125" h="337820">
                <a:moveTo>
                  <a:pt x="10668" y="293370"/>
                </a:moveTo>
                <a:lnTo>
                  <a:pt x="9144" y="292100"/>
                </a:lnTo>
                <a:lnTo>
                  <a:pt x="9144" y="290830"/>
                </a:lnTo>
                <a:lnTo>
                  <a:pt x="10668" y="29337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17220" y="294640"/>
                </a:moveTo>
                <a:lnTo>
                  <a:pt x="606552" y="294640"/>
                </a:lnTo>
                <a:lnTo>
                  <a:pt x="608076" y="292100"/>
                </a:lnTo>
                <a:lnTo>
                  <a:pt x="608076" y="293370"/>
                </a:lnTo>
                <a:lnTo>
                  <a:pt x="617220" y="293370"/>
                </a:lnTo>
                <a:lnTo>
                  <a:pt x="617220" y="294640"/>
                </a:lnTo>
                <a:close/>
              </a:path>
              <a:path w="619125" h="337820">
                <a:moveTo>
                  <a:pt x="502920" y="328930"/>
                </a:moveTo>
                <a:lnTo>
                  <a:pt x="339852" y="328930"/>
                </a:lnTo>
                <a:lnTo>
                  <a:pt x="370332" y="327660"/>
                </a:lnTo>
                <a:lnTo>
                  <a:pt x="399288" y="325120"/>
                </a:lnTo>
                <a:lnTo>
                  <a:pt x="426720" y="325120"/>
                </a:lnTo>
                <a:lnTo>
                  <a:pt x="454152" y="322580"/>
                </a:lnTo>
                <a:lnTo>
                  <a:pt x="501396" y="320040"/>
                </a:lnTo>
                <a:lnTo>
                  <a:pt x="522732" y="316230"/>
                </a:lnTo>
                <a:lnTo>
                  <a:pt x="542544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4548" y="307340"/>
                </a:lnTo>
                <a:lnTo>
                  <a:pt x="582168" y="306070"/>
                </a:lnTo>
                <a:lnTo>
                  <a:pt x="588264" y="302260"/>
                </a:lnTo>
                <a:lnTo>
                  <a:pt x="597408" y="299720"/>
                </a:lnTo>
                <a:lnTo>
                  <a:pt x="603504" y="297180"/>
                </a:lnTo>
                <a:lnTo>
                  <a:pt x="606552" y="293370"/>
                </a:lnTo>
                <a:lnTo>
                  <a:pt x="606552" y="294640"/>
                </a:lnTo>
                <a:lnTo>
                  <a:pt x="617220" y="294640"/>
                </a:lnTo>
                <a:lnTo>
                  <a:pt x="617220" y="29718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2648" y="300990"/>
                </a:lnTo>
                <a:lnTo>
                  <a:pt x="612648" y="30226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5884" y="309880"/>
                </a:lnTo>
                <a:lnTo>
                  <a:pt x="591312" y="312420"/>
                </a:lnTo>
                <a:lnTo>
                  <a:pt x="585216" y="314960"/>
                </a:lnTo>
                <a:lnTo>
                  <a:pt x="562356" y="320040"/>
                </a:lnTo>
                <a:lnTo>
                  <a:pt x="544068" y="322580"/>
                </a:lnTo>
                <a:lnTo>
                  <a:pt x="524256" y="325120"/>
                </a:lnTo>
                <a:lnTo>
                  <a:pt x="502920" y="328930"/>
                </a:lnTo>
                <a:close/>
              </a:path>
              <a:path w="619125" h="337820">
                <a:moveTo>
                  <a:pt x="339852" y="337820"/>
                </a:moveTo>
                <a:lnTo>
                  <a:pt x="277368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39852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00"/>
          <p:cNvSpPr/>
          <p:nvPr/>
        </p:nvSpPr>
        <p:spPr>
          <a:xfrm>
            <a:off x="9523497" y="5480849"/>
            <a:ext cx="2379345" cy="1278890"/>
          </a:xfrm>
          <a:custGeom>
            <a:avLst/>
            <a:gdLst/>
            <a:ahLst/>
            <a:cxnLst/>
            <a:rect l="l" t="t" r="r" b="b"/>
            <a:pathLst>
              <a:path w="2379345" h="1278890">
                <a:moveTo>
                  <a:pt x="0" y="0"/>
                </a:moveTo>
                <a:lnTo>
                  <a:pt x="2378964" y="0"/>
                </a:lnTo>
                <a:lnTo>
                  <a:pt x="2378964" y="1278636"/>
                </a:lnTo>
                <a:lnTo>
                  <a:pt x="0" y="1278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01"/>
          <p:cNvSpPr/>
          <p:nvPr/>
        </p:nvSpPr>
        <p:spPr>
          <a:xfrm>
            <a:off x="9518925" y="5476277"/>
            <a:ext cx="2388235" cy="1289685"/>
          </a:xfrm>
          <a:custGeom>
            <a:avLst/>
            <a:gdLst/>
            <a:ahLst/>
            <a:cxnLst/>
            <a:rect l="l" t="t" r="r" b="b"/>
            <a:pathLst>
              <a:path w="2388234" h="1289684">
                <a:moveTo>
                  <a:pt x="2388108" y="1289304"/>
                </a:moveTo>
                <a:lnTo>
                  <a:pt x="0" y="1289304"/>
                </a:lnTo>
                <a:lnTo>
                  <a:pt x="0" y="0"/>
                </a:lnTo>
                <a:lnTo>
                  <a:pt x="2388108" y="0"/>
                </a:lnTo>
                <a:lnTo>
                  <a:pt x="238810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78636"/>
                </a:lnTo>
                <a:lnTo>
                  <a:pt x="4572" y="1278636"/>
                </a:lnTo>
                <a:lnTo>
                  <a:pt x="9144" y="1283208"/>
                </a:lnTo>
                <a:lnTo>
                  <a:pt x="2388108" y="1283208"/>
                </a:lnTo>
                <a:lnTo>
                  <a:pt x="2388108" y="1289304"/>
                </a:lnTo>
                <a:close/>
              </a:path>
              <a:path w="2388234" h="128968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388234" h="1289684">
                <a:moveTo>
                  <a:pt x="237896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378964" y="4572"/>
                </a:lnTo>
                <a:lnTo>
                  <a:pt x="2378964" y="9144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2378964" y="4572"/>
                </a:lnTo>
                <a:lnTo>
                  <a:pt x="2383536" y="9144"/>
                </a:lnTo>
                <a:lnTo>
                  <a:pt x="2388108" y="9144"/>
                </a:lnTo>
                <a:lnTo>
                  <a:pt x="2388108" y="1278636"/>
                </a:lnTo>
                <a:lnTo>
                  <a:pt x="2383536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9144"/>
                </a:moveTo>
                <a:lnTo>
                  <a:pt x="2383536" y="9144"/>
                </a:lnTo>
                <a:lnTo>
                  <a:pt x="2378964" y="4572"/>
                </a:lnTo>
                <a:lnTo>
                  <a:pt x="2388108" y="4572"/>
                </a:lnTo>
                <a:lnTo>
                  <a:pt x="2388108" y="9144"/>
                </a:lnTo>
                <a:close/>
              </a:path>
              <a:path w="2388234" h="1289684">
                <a:moveTo>
                  <a:pt x="9144" y="1283208"/>
                </a:moveTo>
                <a:lnTo>
                  <a:pt x="4572" y="1278636"/>
                </a:lnTo>
                <a:lnTo>
                  <a:pt x="9144" y="1278636"/>
                </a:lnTo>
                <a:lnTo>
                  <a:pt x="9144" y="1283208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9144" y="1283208"/>
                </a:lnTo>
                <a:lnTo>
                  <a:pt x="9144" y="1278636"/>
                </a:lnTo>
                <a:lnTo>
                  <a:pt x="2378964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1283208"/>
                </a:moveTo>
                <a:lnTo>
                  <a:pt x="2378964" y="1283208"/>
                </a:lnTo>
                <a:lnTo>
                  <a:pt x="2383536" y="1278636"/>
                </a:lnTo>
                <a:lnTo>
                  <a:pt x="2388108" y="1278636"/>
                </a:lnTo>
                <a:lnTo>
                  <a:pt x="2388108" y="12832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02"/>
          <p:cNvSpPr/>
          <p:nvPr/>
        </p:nvSpPr>
        <p:spPr>
          <a:xfrm>
            <a:off x="9885235" y="6533976"/>
            <a:ext cx="81329" cy="14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03"/>
          <p:cNvSpPr/>
          <p:nvPr/>
        </p:nvSpPr>
        <p:spPr>
          <a:xfrm>
            <a:off x="9621033" y="5982245"/>
            <a:ext cx="649605" cy="559435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3" y="39624"/>
                </a:lnTo>
                <a:lnTo>
                  <a:pt x="42672" y="41147"/>
                </a:lnTo>
                <a:lnTo>
                  <a:pt x="39623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04"/>
          <p:cNvSpPr/>
          <p:nvPr/>
        </p:nvSpPr>
        <p:spPr>
          <a:xfrm>
            <a:off x="9625604" y="6056921"/>
            <a:ext cx="640079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05"/>
          <p:cNvSpPr/>
          <p:nvPr/>
        </p:nvSpPr>
        <p:spPr>
          <a:xfrm>
            <a:off x="9625604" y="5988341"/>
            <a:ext cx="640079" cy="137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06"/>
          <p:cNvSpPr/>
          <p:nvPr/>
        </p:nvSpPr>
        <p:spPr>
          <a:xfrm>
            <a:off x="9621033" y="5982245"/>
            <a:ext cx="649605" cy="55880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07"/>
          <p:cNvSpPr/>
          <p:nvPr/>
        </p:nvSpPr>
        <p:spPr>
          <a:xfrm>
            <a:off x="9291848" y="6223036"/>
            <a:ext cx="334010" cy="238125"/>
          </a:xfrm>
          <a:custGeom>
            <a:avLst/>
            <a:gdLst/>
            <a:ahLst/>
            <a:cxnLst/>
            <a:rect l="l" t="t" r="r" b="b"/>
            <a:pathLst>
              <a:path w="334010" h="238125">
                <a:moveTo>
                  <a:pt x="257556" y="77724"/>
                </a:moveTo>
                <a:lnTo>
                  <a:pt x="257556" y="0"/>
                </a:lnTo>
                <a:lnTo>
                  <a:pt x="319102" y="32004"/>
                </a:lnTo>
                <a:lnTo>
                  <a:pt x="269748" y="32004"/>
                </a:lnTo>
                <a:lnTo>
                  <a:pt x="269748" y="45720"/>
                </a:lnTo>
                <a:lnTo>
                  <a:pt x="321564" y="45720"/>
                </a:lnTo>
                <a:lnTo>
                  <a:pt x="257556" y="77724"/>
                </a:lnTo>
                <a:close/>
              </a:path>
              <a:path w="334010" h="238125">
                <a:moveTo>
                  <a:pt x="160020" y="230124"/>
                </a:moveTo>
                <a:lnTo>
                  <a:pt x="160020" y="35052"/>
                </a:lnTo>
                <a:lnTo>
                  <a:pt x="163068" y="32004"/>
                </a:lnTo>
                <a:lnTo>
                  <a:pt x="257556" y="32004"/>
                </a:lnTo>
                <a:lnTo>
                  <a:pt x="257556" y="39624"/>
                </a:lnTo>
                <a:lnTo>
                  <a:pt x="173736" y="39624"/>
                </a:lnTo>
                <a:lnTo>
                  <a:pt x="167640" y="45720"/>
                </a:lnTo>
                <a:lnTo>
                  <a:pt x="173736" y="45720"/>
                </a:lnTo>
                <a:lnTo>
                  <a:pt x="173736" y="224028"/>
                </a:lnTo>
                <a:lnTo>
                  <a:pt x="167640" y="224028"/>
                </a:lnTo>
                <a:lnTo>
                  <a:pt x="160020" y="230124"/>
                </a:lnTo>
                <a:close/>
              </a:path>
              <a:path w="334010" h="238125">
                <a:moveTo>
                  <a:pt x="321564" y="45720"/>
                </a:moveTo>
                <a:lnTo>
                  <a:pt x="269748" y="45720"/>
                </a:lnTo>
                <a:lnTo>
                  <a:pt x="269748" y="32004"/>
                </a:lnTo>
                <a:lnTo>
                  <a:pt x="319102" y="32004"/>
                </a:lnTo>
                <a:lnTo>
                  <a:pt x="333756" y="39624"/>
                </a:lnTo>
                <a:lnTo>
                  <a:pt x="321564" y="45720"/>
                </a:lnTo>
                <a:close/>
              </a:path>
              <a:path w="334010" h="238125">
                <a:moveTo>
                  <a:pt x="173736" y="45720"/>
                </a:moveTo>
                <a:lnTo>
                  <a:pt x="167640" y="45720"/>
                </a:lnTo>
                <a:lnTo>
                  <a:pt x="173736" y="39624"/>
                </a:lnTo>
                <a:lnTo>
                  <a:pt x="173736" y="45720"/>
                </a:lnTo>
                <a:close/>
              </a:path>
              <a:path w="334010" h="238125">
                <a:moveTo>
                  <a:pt x="257556" y="45720"/>
                </a:moveTo>
                <a:lnTo>
                  <a:pt x="173736" y="45720"/>
                </a:lnTo>
                <a:lnTo>
                  <a:pt x="173736" y="39624"/>
                </a:lnTo>
                <a:lnTo>
                  <a:pt x="257556" y="39624"/>
                </a:lnTo>
                <a:lnTo>
                  <a:pt x="257556" y="45720"/>
                </a:lnTo>
                <a:close/>
              </a:path>
              <a:path w="334010" h="238125">
                <a:moveTo>
                  <a:pt x="170688" y="237744"/>
                </a:moveTo>
                <a:lnTo>
                  <a:pt x="0" y="237744"/>
                </a:lnTo>
                <a:lnTo>
                  <a:pt x="0" y="224028"/>
                </a:lnTo>
                <a:lnTo>
                  <a:pt x="160020" y="224028"/>
                </a:lnTo>
                <a:lnTo>
                  <a:pt x="160020" y="230124"/>
                </a:lnTo>
                <a:lnTo>
                  <a:pt x="173736" y="230124"/>
                </a:lnTo>
                <a:lnTo>
                  <a:pt x="173736" y="234696"/>
                </a:lnTo>
                <a:lnTo>
                  <a:pt x="170688" y="237744"/>
                </a:lnTo>
                <a:close/>
              </a:path>
              <a:path w="334010" h="238125">
                <a:moveTo>
                  <a:pt x="173736" y="230124"/>
                </a:moveTo>
                <a:lnTo>
                  <a:pt x="160020" y="230124"/>
                </a:lnTo>
                <a:lnTo>
                  <a:pt x="167640" y="224028"/>
                </a:lnTo>
                <a:lnTo>
                  <a:pt x="173736" y="224028"/>
                </a:lnTo>
                <a:lnTo>
                  <a:pt x="173736" y="2301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08"/>
          <p:cNvSpPr/>
          <p:nvPr/>
        </p:nvSpPr>
        <p:spPr>
          <a:xfrm>
            <a:off x="10680763" y="6533976"/>
            <a:ext cx="81329" cy="14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09"/>
          <p:cNvSpPr/>
          <p:nvPr/>
        </p:nvSpPr>
        <p:spPr>
          <a:xfrm>
            <a:off x="10416561" y="5982245"/>
            <a:ext cx="649605" cy="559435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4" y="39624"/>
                </a:lnTo>
                <a:lnTo>
                  <a:pt x="42672" y="41147"/>
                </a:lnTo>
                <a:lnTo>
                  <a:pt x="39624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10"/>
          <p:cNvSpPr/>
          <p:nvPr/>
        </p:nvSpPr>
        <p:spPr>
          <a:xfrm>
            <a:off x="10421133" y="6056921"/>
            <a:ext cx="640079" cy="47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1"/>
          <p:cNvSpPr/>
          <p:nvPr/>
        </p:nvSpPr>
        <p:spPr>
          <a:xfrm>
            <a:off x="10421133" y="5988341"/>
            <a:ext cx="640079" cy="137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12"/>
          <p:cNvSpPr/>
          <p:nvPr/>
        </p:nvSpPr>
        <p:spPr>
          <a:xfrm>
            <a:off x="10416561" y="5982245"/>
            <a:ext cx="649605" cy="55880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13"/>
          <p:cNvSpPr/>
          <p:nvPr/>
        </p:nvSpPr>
        <p:spPr>
          <a:xfrm>
            <a:off x="11229657" y="6508293"/>
            <a:ext cx="582015" cy="408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14"/>
          <p:cNvSpPr/>
          <p:nvPr/>
        </p:nvSpPr>
        <p:spPr>
          <a:xfrm>
            <a:off x="11195325" y="5995961"/>
            <a:ext cx="649605" cy="558165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6096" y="86868"/>
                </a:moveTo>
                <a:lnTo>
                  <a:pt x="3048" y="82296"/>
                </a:lnTo>
                <a:lnTo>
                  <a:pt x="0" y="73152"/>
                </a:lnTo>
                <a:lnTo>
                  <a:pt x="3048" y="64007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5"/>
                </a:lnTo>
                <a:lnTo>
                  <a:pt x="57912" y="30480"/>
                </a:lnTo>
                <a:lnTo>
                  <a:pt x="97536" y="19811"/>
                </a:lnTo>
                <a:lnTo>
                  <a:pt x="146304" y="12191"/>
                </a:lnTo>
                <a:lnTo>
                  <a:pt x="172212" y="7619"/>
                </a:lnTo>
                <a:lnTo>
                  <a:pt x="199645" y="4571"/>
                </a:lnTo>
                <a:lnTo>
                  <a:pt x="292608" y="0"/>
                </a:lnTo>
                <a:lnTo>
                  <a:pt x="358140" y="0"/>
                </a:lnTo>
                <a:lnTo>
                  <a:pt x="449578" y="4571"/>
                </a:lnTo>
                <a:lnTo>
                  <a:pt x="286510" y="4572"/>
                </a:lnTo>
                <a:lnTo>
                  <a:pt x="248412" y="6095"/>
                </a:lnTo>
                <a:lnTo>
                  <a:pt x="204216" y="9143"/>
                </a:lnTo>
                <a:lnTo>
                  <a:pt x="161544" y="13715"/>
                </a:lnTo>
                <a:lnTo>
                  <a:pt x="131064" y="18287"/>
                </a:lnTo>
                <a:lnTo>
                  <a:pt x="120395" y="19812"/>
                </a:lnTo>
                <a:lnTo>
                  <a:pt x="97535" y="24384"/>
                </a:lnTo>
                <a:lnTo>
                  <a:pt x="67056" y="32003"/>
                </a:lnTo>
                <a:lnTo>
                  <a:pt x="44196" y="39624"/>
                </a:lnTo>
                <a:lnTo>
                  <a:pt x="35052" y="44195"/>
                </a:lnTo>
                <a:lnTo>
                  <a:pt x="30480" y="45720"/>
                </a:lnTo>
                <a:lnTo>
                  <a:pt x="28956" y="47243"/>
                </a:lnTo>
                <a:lnTo>
                  <a:pt x="22860" y="50291"/>
                </a:lnTo>
                <a:lnTo>
                  <a:pt x="21336" y="51816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6096" y="86868"/>
                </a:lnTo>
                <a:close/>
              </a:path>
              <a:path w="649604" h="558165">
                <a:moveTo>
                  <a:pt x="644652" y="67055"/>
                </a:moveTo>
                <a:lnTo>
                  <a:pt x="643128" y="67055"/>
                </a:lnTo>
                <a:lnTo>
                  <a:pt x="643128" y="64007"/>
                </a:lnTo>
                <a:lnTo>
                  <a:pt x="632460" y="53339"/>
                </a:lnTo>
                <a:lnTo>
                  <a:pt x="629412" y="51815"/>
                </a:lnTo>
                <a:lnTo>
                  <a:pt x="627888" y="50291"/>
                </a:lnTo>
                <a:lnTo>
                  <a:pt x="621792" y="47243"/>
                </a:lnTo>
                <a:lnTo>
                  <a:pt x="620268" y="45719"/>
                </a:lnTo>
                <a:lnTo>
                  <a:pt x="615696" y="44195"/>
                </a:lnTo>
                <a:lnTo>
                  <a:pt x="606552" y="39623"/>
                </a:lnTo>
                <a:lnTo>
                  <a:pt x="583692" y="32003"/>
                </a:lnTo>
                <a:lnTo>
                  <a:pt x="553212" y="24383"/>
                </a:lnTo>
                <a:lnTo>
                  <a:pt x="530352" y="19811"/>
                </a:lnTo>
                <a:lnTo>
                  <a:pt x="519684" y="18287"/>
                </a:lnTo>
                <a:lnTo>
                  <a:pt x="510540" y="16763"/>
                </a:lnTo>
                <a:lnTo>
                  <a:pt x="446532" y="9143"/>
                </a:lnTo>
                <a:lnTo>
                  <a:pt x="402336" y="6095"/>
                </a:lnTo>
                <a:lnTo>
                  <a:pt x="364236" y="4571"/>
                </a:lnTo>
                <a:lnTo>
                  <a:pt x="449580" y="4572"/>
                </a:lnTo>
                <a:lnTo>
                  <a:pt x="478536" y="7620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452" y="66264"/>
                </a:lnTo>
                <a:lnTo>
                  <a:pt x="644655" y="66264"/>
                </a:lnTo>
                <a:lnTo>
                  <a:pt x="644652" y="67055"/>
                </a:lnTo>
                <a:close/>
              </a:path>
              <a:path w="649604" h="558165">
                <a:moveTo>
                  <a:pt x="644577" y="87933"/>
                </a:moveTo>
                <a:lnTo>
                  <a:pt x="644655" y="66264"/>
                </a:lnTo>
                <a:lnTo>
                  <a:pt x="648453" y="66267"/>
                </a:lnTo>
                <a:lnTo>
                  <a:pt x="649224" y="68580"/>
                </a:lnTo>
                <a:lnTo>
                  <a:pt x="649224" y="77724"/>
                </a:lnTo>
                <a:lnTo>
                  <a:pt x="646175" y="86868"/>
                </a:lnTo>
                <a:lnTo>
                  <a:pt x="644577" y="87933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3" y="551687"/>
                </a:lnTo>
                <a:lnTo>
                  <a:pt x="172211" y="550163"/>
                </a:lnTo>
                <a:lnTo>
                  <a:pt x="146304" y="545592"/>
                </a:lnTo>
                <a:lnTo>
                  <a:pt x="121919" y="542543"/>
                </a:lnTo>
                <a:lnTo>
                  <a:pt x="97535" y="537971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1" y="524255"/>
                </a:lnTo>
                <a:lnTo>
                  <a:pt x="35052" y="518160"/>
                </a:lnTo>
                <a:lnTo>
                  <a:pt x="16763" y="509015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1" y="496823"/>
                </a:lnTo>
                <a:lnTo>
                  <a:pt x="3047" y="493775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5" y="86868"/>
                </a:lnTo>
                <a:lnTo>
                  <a:pt x="6096" y="490727"/>
                </a:lnTo>
                <a:lnTo>
                  <a:pt x="7620" y="490727"/>
                </a:lnTo>
                <a:lnTo>
                  <a:pt x="7620" y="493775"/>
                </a:lnTo>
                <a:lnTo>
                  <a:pt x="9144" y="493776"/>
                </a:lnTo>
                <a:lnTo>
                  <a:pt x="12192" y="496823"/>
                </a:lnTo>
                <a:lnTo>
                  <a:pt x="12192" y="499871"/>
                </a:lnTo>
                <a:lnTo>
                  <a:pt x="15240" y="499871"/>
                </a:lnTo>
                <a:lnTo>
                  <a:pt x="19812" y="504443"/>
                </a:lnTo>
                <a:lnTo>
                  <a:pt x="25908" y="507491"/>
                </a:lnTo>
                <a:lnTo>
                  <a:pt x="27432" y="509016"/>
                </a:lnTo>
                <a:lnTo>
                  <a:pt x="33528" y="512063"/>
                </a:lnTo>
                <a:lnTo>
                  <a:pt x="38100" y="513587"/>
                </a:lnTo>
                <a:lnTo>
                  <a:pt x="44196" y="516635"/>
                </a:lnTo>
                <a:lnTo>
                  <a:pt x="67056" y="524256"/>
                </a:lnTo>
                <a:lnTo>
                  <a:pt x="97536" y="531875"/>
                </a:lnTo>
                <a:lnTo>
                  <a:pt x="120396" y="536447"/>
                </a:lnTo>
                <a:lnTo>
                  <a:pt x="131064" y="537972"/>
                </a:lnTo>
                <a:lnTo>
                  <a:pt x="140208" y="539495"/>
                </a:lnTo>
                <a:lnTo>
                  <a:pt x="204216" y="547115"/>
                </a:lnTo>
                <a:lnTo>
                  <a:pt x="248413" y="550164"/>
                </a:lnTo>
                <a:lnTo>
                  <a:pt x="286514" y="551688"/>
                </a:lnTo>
                <a:lnTo>
                  <a:pt x="364236" y="553211"/>
                </a:lnTo>
                <a:lnTo>
                  <a:pt x="435102" y="553211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435102" y="553211"/>
                </a:moveTo>
                <a:lnTo>
                  <a:pt x="364236" y="553211"/>
                </a:lnTo>
                <a:lnTo>
                  <a:pt x="364236" y="551687"/>
                </a:lnTo>
                <a:lnTo>
                  <a:pt x="402336" y="550163"/>
                </a:lnTo>
                <a:lnTo>
                  <a:pt x="428244" y="548639"/>
                </a:lnTo>
                <a:lnTo>
                  <a:pt x="477012" y="544067"/>
                </a:lnTo>
                <a:lnTo>
                  <a:pt x="519684" y="537971"/>
                </a:lnTo>
                <a:lnTo>
                  <a:pt x="530352" y="536447"/>
                </a:lnTo>
                <a:lnTo>
                  <a:pt x="553212" y="531875"/>
                </a:lnTo>
                <a:lnTo>
                  <a:pt x="583692" y="524255"/>
                </a:lnTo>
                <a:lnTo>
                  <a:pt x="606552" y="516635"/>
                </a:lnTo>
                <a:lnTo>
                  <a:pt x="612648" y="513587"/>
                </a:lnTo>
                <a:lnTo>
                  <a:pt x="617220" y="512063"/>
                </a:lnTo>
                <a:lnTo>
                  <a:pt x="623316" y="509015"/>
                </a:lnTo>
                <a:lnTo>
                  <a:pt x="624840" y="507491"/>
                </a:lnTo>
                <a:lnTo>
                  <a:pt x="630936" y="504443"/>
                </a:lnTo>
                <a:lnTo>
                  <a:pt x="635508" y="499871"/>
                </a:lnTo>
                <a:lnTo>
                  <a:pt x="638556" y="499871"/>
                </a:lnTo>
                <a:lnTo>
                  <a:pt x="638556" y="496823"/>
                </a:lnTo>
                <a:lnTo>
                  <a:pt x="641604" y="493775"/>
                </a:lnTo>
                <a:lnTo>
                  <a:pt x="643128" y="490727"/>
                </a:lnTo>
                <a:lnTo>
                  <a:pt x="644577" y="87933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9204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35102" y="55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15"/>
          <p:cNvSpPr/>
          <p:nvPr/>
        </p:nvSpPr>
        <p:spPr>
          <a:xfrm>
            <a:off x="11201421" y="6069112"/>
            <a:ext cx="638555" cy="4800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16"/>
          <p:cNvSpPr/>
          <p:nvPr/>
        </p:nvSpPr>
        <p:spPr>
          <a:xfrm>
            <a:off x="11201421" y="6000533"/>
            <a:ext cx="638555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17"/>
          <p:cNvSpPr/>
          <p:nvPr/>
        </p:nvSpPr>
        <p:spPr>
          <a:xfrm>
            <a:off x="11195325" y="5995961"/>
            <a:ext cx="649605" cy="558165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10668" y="92202"/>
                </a:moveTo>
                <a:lnTo>
                  <a:pt x="9144" y="89916"/>
                </a:lnTo>
                <a:lnTo>
                  <a:pt x="7620" y="89916"/>
                </a:lnTo>
                <a:lnTo>
                  <a:pt x="6096" y="86868"/>
                </a:lnTo>
                <a:lnTo>
                  <a:pt x="3048" y="82296"/>
                </a:lnTo>
                <a:lnTo>
                  <a:pt x="0" y="73152"/>
                </a:lnTo>
                <a:lnTo>
                  <a:pt x="3048" y="64008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6"/>
                </a:lnTo>
                <a:lnTo>
                  <a:pt x="57912" y="30480"/>
                </a:lnTo>
                <a:lnTo>
                  <a:pt x="97536" y="19812"/>
                </a:lnTo>
                <a:lnTo>
                  <a:pt x="146304" y="12192"/>
                </a:lnTo>
                <a:lnTo>
                  <a:pt x="172212" y="7620"/>
                </a:lnTo>
                <a:lnTo>
                  <a:pt x="199644" y="4572"/>
                </a:lnTo>
                <a:lnTo>
                  <a:pt x="292608" y="0"/>
                </a:lnTo>
                <a:lnTo>
                  <a:pt x="358140" y="0"/>
                </a:lnTo>
                <a:lnTo>
                  <a:pt x="449580" y="4572"/>
                </a:lnTo>
                <a:lnTo>
                  <a:pt x="478536" y="7620"/>
                </a:lnTo>
                <a:lnTo>
                  <a:pt x="487172" y="9144"/>
                </a:lnTo>
                <a:lnTo>
                  <a:pt x="292608" y="9144"/>
                </a:lnTo>
                <a:lnTo>
                  <a:pt x="230124" y="12192"/>
                </a:lnTo>
                <a:lnTo>
                  <a:pt x="147828" y="21336"/>
                </a:lnTo>
                <a:lnTo>
                  <a:pt x="100584" y="28956"/>
                </a:lnTo>
                <a:lnTo>
                  <a:pt x="60960" y="39624"/>
                </a:lnTo>
                <a:lnTo>
                  <a:pt x="45720" y="45720"/>
                </a:lnTo>
                <a:lnTo>
                  <a:pt x="39624" y="47244"/>
                </a:lnTo>
                <a:lnTo>
                  <a:pt x="27432" y="53340"/>
                </a:lnTo>
                <a:lnTo>
                  <a:pt x="18288" y="59436"/>
                </a:lnTo>
                <a:lnTo>
                  <a:pt x="15240" y="62484"/>
                </a:lnTo>
                <a:lnTo>
                  <a:pt x="13716" y="65532"/>
                </a:lnTo>
                <a:lnTo>
                  <a:pt x="10668" y="68580"/>
                </a:lnTo>
                <a:lnTo>
                  <a:pt x="11684" y="68580"/>
                </a:lnTo>
                <a:lnTo>
                  <a:pt x="11176" y="70104"/>
                </a:lnTo>
                <a:lnTo>
                  <a:pt x="10668" y="70104"/>
                </a:lnTo>
                <a:lnTo>
                  <a:pt x="10668" y="92202"/>
                </a:lnTo>
                <a:close/>
              </a:path>
              <a:path w="649604" h="558165">
                <a:moveTo>
                  <a:pt x="638556" y="68580"/>
                </a:moveTo>
                <a:lnTo>
                  <a:pt x="605028" y="45720"/>
                </a:lnTo>
                <a:lnTo>
                  <a:pt x="589788" y="39624"/>
                </a:lnTo>
                <a:lnTo>
                  <a:pt x="580644" y="36576"/>
                </a:lnTo>
                <a:lnTo>
                  <a:pt x="571500" y="35052"/>
                </a:lnTo>
                <a:lnTo>
                  <a:pt x="550164" y="28956"/>
                </a:lnTo>
                <a:lnTo>
                  <a:pt x="527304" y="25908"/>
                </a:lnTo>
                <a:lnTo>
                  <a:pt x="502920" y="21336"/>
                </a:lnTo>
                <a:lnTo>
                  <a:pt x="420624" y="12192"/>
                </a:lnTo>
                <a:lnTo>
                  <a:pt x="358140" y="9144"/>
                </a:lnTo>
                <a:lnTo>
                  <a:pt x="487172" y="9144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716" y="67056"/>
                </a:lnTo>
                <a:lnTo>
                  <a:pt x="638556" y="67056"/>
                </a:lnTo>
                <a:lnTo>
                  <a:pt x="638556" y="68580"/>
                </a:lnTo>
                <a:close/>
              </a:path>
              <a:path w="649604" h="558165">
                <a:moveTo>
                  <a:pt x="11684" y="68580"/>
                </a:moveTo>
                <a:lnTo>
                  <a:pt x="10668" y="68580"/>
                </a:lnTo>
                <a:lnTo>
                  <a:pt x="12192" y="67056"/>
                </a:lnTo>
                <a:lnTo>
                  <a:pt x="11684" y="68580"/>
                </a:lnTo>
                <a:close/>
              </a:path>
              <a:path w="649604" h="558165">
                <a:moveTo>
                  <a:pt x="640080" y="71628"/>
                </a:moveTo>
                <a:lnTo>
                  <a:pt x="638556" y="67056"/>
                </a:lnTo>
                <a:lnTo>
                  <a:pt x="648716" y="67056"/>
                </a:lnTo>
                <a:lnTo>
                  <a:pt x="649224" y="68580"/>
                </a:lnTo>
                <a:lnTo>
                  <a:pt x="649224" y="70104"/>
                </a:lnTo>
                <a:lnTo>
                  <a:pt x="640080" y="70104"/>
                </a:lnTo>
                <a:lnTo>
                  <a:pt x="640080" y="71628"/>
                </a:lnTo>
                <a:close/>
              </a:path>
              <a:path w="649604" h="558165">
                <a:moveTo>
                  <a:pt x="10668" y="71628"/>
                </a:moveTo>
                <a:lnTo>
                  <a:pt x="10668" y="70104"/>
                </a:lnTo>
                <a:lnTo>
                  <a:pt x="11176" y="70104"/>
                </a:lnTo>
                <a:lnTo>
                  <a:pt x="10668" y="71628"/>
                </a:lnTo>
                <a:close/>
              </a:path>
              <a:path w="649604" h="558165">
                <a:moveTo>
                  <a:pt x="640080" y="92202"/>
                </a:moveTo>
                <a:lnTo>
                  <a:pt x="640080" y="70104"/>
                </a:lnTo>
                <a:lnTo>
                  <a:pt x="649224" y="70104"/>
                </a:lnTo>
                <a:lnTo>
                  <a:pt x="649224" y="77724"/>
                </a:lnTo>
                <a:lnTo>
                  <a:pt x="646176" y="86868"/>
                </a:lnTo>
                <a:lnTo>
                  <a:pt x="641604" y="89916"/>
                </a:lnTo>
                <a:lnTo>
                  <a:pt x="640080" y="92202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4" y="551688"/>
                </a:lnTo>
                <a:lnTo>
                  <a:pt x="172212" y="550164"/>
                </a:lnTo>
                <a:lnTo>
                  <a:pt x="146304" y="545592"/>
                </a:lnTo>
                <a:lnTo>
                  <a:pt x="121920" y="542544"/>
                </a:lnTo>
                <a:lnTo>
                  <a:pt x="97536" y="537972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2" y="524256"/>
                </a:lnTo>
                <a:lnTo>
                  <a:pt x="35052" y="518160"/>
                </a:lnTo>
                <a:lnTo>
                  <a:pt x="16764" y="509016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2" y="496824"/>
                </a:lnTo>
                <a:lnTo>
                  <a:pt x="3048" y="493776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6" y="86868"/>
                </a:lnTo>
                <a:lnTo>
                  <a:pt x="7620" y="89916"/>
                </a:lnTo>
                <a:lnTo>
                  <a:pt x="9144" y="89916"/>
                </a:lnTo>
                <a:lnTo>
                  <a:pt x="10668" y="92202"/>
                </a:lnTo>
                <a:lnTo>
                  <a:pt x="10668" y="487680"/>
                </a:lnTo>
                <a:lnTo>
                  <a:pt x="11430" y="487680"/>
                </a:lnTo>
                <a:lnTo>
                  <a:pt x="12192" y="489204"/>
                </a:lnTo>
                <a:lnTo>
                  <a:pt x="10668" y="489204"/>
                </a:lnTo>
                <a:lnTo>
                  <a:pt x="13716" y="492252"/>
                </a:lnTo>
                <a:lnTo>
                  <a:pt x="15240" y="495300"/>
                </a:lnTo>
                <a:lnTo>
                  <a:pt x="18288" y="498348"/>
                </a:lnTo>
                <a:lnTo>
                  <a:pt x="32004" y="507492"/>
                </a:lnTo>
                <a:lnTo>
                  <a:pt x="39624" y="509016"/>
                </a:lnTo>
                <a:lnTo>
                  <a:pt x="45720" y="512064"/>
                </a:lnTo>
                <a:lnTo>
                  <a:pt x="60960" y="518160"/>
                </a:lnTo>
                <a:lnTo>
                  <a:pt x="70104" y="521208"/>
                </a:lnTo>
                <a:lnTo>
                  <a:pt x="79248" y="522732"/>
                </a:lnTo>
                <a:lnTo>
                  <a:pt x="100584" y="528828"/>
                </a:lnTo>
                <a:lnTo>
                  <a:pt x="121920" y="531876"/>
                </a:lnTo>
                <a:lnTo>
                  <a:pt x="147828" y="536448"/>
                </a:lnTo>
                <a:lnTo>
                  <a:pt x="230124" y="545592"/>
                </a:lnTo>
                <a:lnTo>
                  <a:pt x="260604" y="547116"/>
                </a:lnTo>
                <a:lnTo>
                  <a:pt x="292608" y="547116"/>
                </a:lnTo>
                <a:lnTo>
                  <a:pt x="324612" y="548640"/>
                </a:lnTo>
                <a:lnTo>
                  <a:pt x="487172" y="548640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12192" y="79248"/>
                </a:moveTo>
                <a:lnTo>
                  <a:pt x="10668" y="77724"/>
                </a:lnTo>
                <a:lnTo>
                  <a:pt x="10668" y="74676"/>
                </a:lnTo>
                <a:lnTo>
                  <a:pt x="12192" y="79248"/>
                </a:lnTo>
                <a:close/>
              </a:path>
              <a:path w="649604" h="558165">
                <a:moveTo>
                  <a:pt x="638556" y="79248"/>
                </a:moveTo>
                <a:lnTo>
                  <a:pt x="640080" y="74676"/>
                </a:lnTo>
                <a:lnTo>
                  <a:pt x="640080" y="77724"/>
                </a:lnTo>
                <a:lnTo>
                  <a:pt x="638556" y="79248"/>
                </a:lnTo>
                <a:close/>
              </a:path>
              <a:path w="649604" h="558165">
                <a:moveTo>
                  <a:pt x="358140" y="146304"/>
                </a:moveTo>
                <a:lnTo>
                  <a:pt x="292608" y="146304"/>
                </a:lnTo>
                <a:lnTo>
                  <a:pt x="199644" y="141732"/>
                </a:lnTo>
                <a:lnTo>
                  <a:pt x="146304" y="135636"/>
                </a:lnTo>
                <a:lnTo>
                  <a:pt x="97536" y="126492"/>
                </a:lnTo>
                <a:lnTo>
                  <a:pt x="59436" y="115824"/>
                </a:lnTo>
                <a:lnTo>
                  <a:pt x="50292" y="112776"/>
                </a:lnTo>
                <a:lnTo>
                  <a:pt x="35052" y="106680"/>
                </a:lnTo>
                <a:lnTo>
                  <a:pt x="16764" y="97536"/>
                </a:lnTo>
                <a:lnTo>
                  <a:pt x="12192" y="94488"/>
                </a:lnTo>
                <a:lnTo>
                  <a:pt x="10668" y="92202"/>
                </a:lnTo>
                <a:lnTo>
                  <a:pt x="10668" y="77724"/>
                </a:lnTo>
                <a:lnTo>
                  <a:pt x="13716" y="80772"/>
                </a:lnTo>
                <a:lnTo>
                  <a:pt x="15240" y="83820"/>
                </a:lnTo>
                <a:lnTo>
                  <a:pt x="18288" y="86868"/>
                </a:lnTo>
                <a:lnTo>
                  <a:pt x="32004" y="96012"/>
                </a:lnTo>
                <a:lnTo>
                  <a:pt x="39624" y="99060"/>
                </a:lnTo>
                <a:lnTo>
                  <a:pt x="45720" y="102108"/>
                </a:lnTo>
                <a:lnTo>
                  <a:pt x="53340" y="103632"/>
                </a:lnTo>
                <a:lnTo>
                  <a:pt x="60960" y="106680"/>
                </a:lnTo>
                <a:lnTo>
                  <a:pt x="79248" y="112776"/>
                </a:lnTo>
                <a:lnTo>
                  <a:pt x="123444" y="121920"/>
                </a:lnTo>
                <a:lnTo>
                  <a:pt x="173736" y="128016"/>
                </a:lnTo>
                <a:lnTo>
                  <a:pt x="230124" y="134112"/>
                </a:lnTo>
                <a:lnTo>
                  <a:pt x="292608" y="137160"/>
                </a:lnTo>
                <a:lnTo>
                  <a:pt x="491490" y="137160"/>
                </a:lnTo>
                <a:lnTo>
                  <a:pt x="478536" y="138684"/>
                </a:lnTo>
                <a:lnTo>
                  <a:pt x="449580" y="141732"/>
                </a:lnTo>
                <a:lnTo>
                  <a:pt x="358140" y="146304"/>
                </a:lnTo>
                <a:close/>
              </a:path>
              <a:path w="649604" h="558165">
                <a:moveTo>
                  <a:pt x="491490" y="137160"/>
                </a:moveTo>
                <a:lnTo>
                  <a:pt x="358140" y="137160"/>
                </a:lnTo>
                <a:lnTo>
                  <a:pt x="420624" y="134112"/>
                </a:lnTo>
                <a:lnTo>
                  <a:pt x="477012" y="128016"/>
                </a:lnTo>
                <a:lnTo>
                  <a:pt x="527304" y="121920"/>
                </a:lnTo>
                <a:lnTo>
                  <a:pt x="569976" y="112776"/>
                </a:lnTo>
                <a:lnTo>
                  <a:pt x="588264" y="106680"/>
                </a:lnTo>
                <a:lnTo>
                  <a:pt x="597408" y="103632"/>
                </a:lnTo>
                <a:lnTo>
                  <a:pt x="605028" y="102108"/>
                </a:lnTo>
                <a:lnTo>
                  <a:pt x="623316" y="92964"/>
                </a:lnTo>
                <a:lnTo>
                  <a:pt x="627888" y="89916"/>
                </a:lnTo>
                <a:lnTo>
                  <a:pt x="630936" y="86868"/>
                </a:lnTo>
                <a:lnTo>
                  <a:pt x="635508" y="83820"/>
                </a:lnTo>
                <a:lnTo>
                  <a:pt x="637032" y="80772"/>
                </a:lnTo>
                <a:lnTo>
                  <a:pt x="640080" y="77724"/>
                </a:lnTo>
                <a:lnTo>
                  <a:pt x="640080" y="92202"/>
                </a:lnTo>
                <a:lnTo>
                  <a:pt x="600456" y="112776"/>
                </a:lnTo>
                <a:lnTo>
                  <a:pt x="553212" y="126492"/>
                </a:lnTo>
                <a:lnTo>
                  <a:pt x="504444" y="135636"/>
                </a:lnTo>
                <a:lnTo>
                  <a:pt x="491490" y="137160"/>
                </a:lnTo>
                <a:close/>
              </a:path>
              <a:path w="649604" h="558165">
                <a:moveTo>
                  <a:pt x="649224" y="487680"/>
                </a:moveTo>
                <a:lnTo>
                  <a:pt x="640080" y="487680"/>
                </a:lnTo>
                <a:lnTo>
                  <a:pt x="640080" y="92202"/>
                </a:lnTo>
                <a:lnTo>
                  <a:pt x="641604" y="89916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7680"/>
                </a:lnTo>
                <a:close/>
              </a:path>
              <a:path w="649604" h="558165">
                <a:moveTo>
                  <a:pt x="11430" y="487680"/>
                </a:moveTo>
                <a:lnTo>
                  <a:pt x="10668" y="487680"/>
                </a:lnTo>
                <a:lnTo>
                  <a:pt x="10668" y="486156"/>
                </a:lnTo>
                <a:lnTo>
                  <a:pt x="11430" y="487680"/>
                </a:lnTo>
                <a:close/>
              </a:path>
              <a:path w="649604" h="558165">
                <a:moveTo>
                  <a:pt x="487172" y="548640"/>
                </a:moveTo>
                <a:lnTo>
                  <a:pt x="324612" y="548640"/>
                </a:lnTo>
                <a:lnTo>
                  <a:pt x="358140" y="547116"/>
                </a:lnTo>
                <a:lnTo>
                  <a:pt x="390144" y="547116"/>
                </a:lnTo>
                <a:lnTo>
                  <a:pt x="420624" y="545592"/>
                </a:lnTo>
                <a:lnTo>
                  <a:pt x="477012" y="539496"/>
                </a:lnTo>
                <a:lnTo>
                  <a:pt x="527304" y="533400"/>
                </a:lnTo>
                <a:lnTo>
                  <a:pt x="550164" y="528828"/>
                </a:lnTo>
                <a:lnTo>
                  <a:pt x="569976" y="522732"/>
                </a:lnTo>
                <a:lnTo>
                  <a:pt x="580644" y="521208"/>
                </a:lnTo>
                <a:lnTo>
                  <a:pt x="588264" y="518160"/>
                </a:lnTo>
                <a:lnTo>
                  <a:pt x="597408" y="515112"/>
                </a:lnTo>
                <a:lnTo>
                  <a:pt x="605028" y="512064"/>
                </a:lnTo>
                <a:lnTo>
                  <a:pt x="611124" y="510540"/>
                </a:lnTo>
                <a:lnTo>
                  <a:pt x="623316" y="504444"/>
                </a:lnTo>
                <a:lnTo>
                  <a:pt x="627888" y="501396"/>
                </a:lnTo>
                <a:lnTo>
                  <a:pt x="630936" y="498348"/>
                </a:lnTo>
                <a:lnTo>
                  <a:pt x="635508" y="495300"/>
                </a:lnTo>
                <a:lnTo>
                  <a:pt x="640080" y="486156"/>
                </a:lnTo>
                <a:lnTo>
                  <a:pt x="640080" y="487680"/>
                </a:lnTo>
                <a:lnTo>
                  <a:pt x="649224" y="487680"/>
                </a:lnTo>
                <a:lnTo>
                  <a:pt x="649224" y="489204"/>
                </a:lnTo>
                <a:lnTo>
                  <a:pt x="647700" y="493776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87172" y="548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18"/>
          <p:cNvSpPr/>
          <p:nvPr/>
        </p:nvSpPr>
        <p:spPr>
          <a:xfrm>
            <a:off x="10706121" y="4997741"/>
            <a:ext cx="868680" cy="483234"/>
          </a:xfrm>
          <a:custGeom>
            <a:avLst/>
            <a:gdLst/>
            <a:ahLst/>
            <a:cxnLst/>
            <a:rect l="l" t="t" r="r" b="b"/>
            <a:pathLst>
              <a:path w="868679" h="483235">
                <a:moveTo>
                  <a:pt x="824484" y="77724"/>
                </a:moveTo>
                <a:lnTo>
                  <a:pt x="790956" y="77724"/>
                </a:lnTo>
                <a:lnTo>
                  <a:pt x="830580" y="0"/>
                </a:lnTo>
                <a:lnTo>
                  <a:pt x="861956" y="64008"/>
                </a:lnTo>
                <a:lnTo>
                  <a:pt x="824484" y="64008"/>
                </a:lnTo>
                <a:lnTo>
                  <a:pt x="824484" y="77724"/>
                </a:lnTo>
                <a:close/>
              </a:path>
              <a:path w="868679" h="483235">
                <a:moveTo>
                  <a:pt x="824484" y="240792"/>
                </a:moveTo>
                <a:lnTo>
                  <a:pt x="824484" y="64008"/>
                </a:lnTo>
                <a:lnTo>
                  <a:pt x="836676" y="64008"/>
                </a:lnTo>
                <a:lnTo>
                  <a:pt x="836676" y="234696"/>
                </a:lnTo>
                <a:lnTo>
                  <a:pt x="830580" y="234696"/>
                </a:lnTo>
                <a:lnTo>
                  <a:pt x="824484" y="240792"/>
                </a:lnTo>
                <a:close/>
              </a:path>
              <a:path w="868679" h="483235">
                <a:moveTo>
                  <a:pt x="868680" y="77724"/>
                </a:moveTo>
                <a:lnTo>
                  <a:pt x="836676" y="77724"/>
                </a:lnTo>
                <a:lnTo>
                  <a:pt x="836676" y="64008"/>
                </a:lnTo>
                <a:lnTo>
                  <a:pt x="861956" y="64008"/>
                </a:lnTo>
                <a:lnTo>
                  <a:pt x="868680" y="77724"/>
                </a:lnTo>
                <a:close/>
              </a:path>
              <a:path w="868679" h="483235">
                <a:moveTo>
                  <a:pt x="13716" y="483108"/>
                </a:moveTo>
                <a:lnTo>
                  <a:pt x="0" y="483108"/>
                </a:lnTo>
                <a:lnTo>
                  <a:pt x="0" y="237744"/>
                </a:lnTo>
                <a:lnTo>
                  <a:pt x="3048" y="234696"/>
                </a:lnTo>
                <a:lnTo>
                  <a:pt x="824484" y="234696"/>
                </a:lnTo>
                <a:lnTo>
                  <a:pt x="824484" y="240792"/>
                </a:lnTo>
                <a:lnTo>
                  <a:pt x="13716" y="240792"/>
                </a:lnTo>
                <a:lnTo>
                  <a:pt x="7620" y="248412"/>
                </a:lnTo>
                <a:lnTo>
                  <a:pt x="13716" y="248412"/>
                </a:lnTo>
                <a:lnTo>
                  <a:pt x="13716" y="483108"/>
                </a:lnTo>
                <a:close/>
              </a:path>
              <a:path w="868679" h="483235">
                <a:moveTo>
                  <a:pt x="833628" y="248412"/>
                </a:moveTo>
                <a:lnTo>
                  <a:pt x="13716" y="248412"/>
                </a:lnTo>
                <a:lnTo>
                  <a:pt x="13716" y="240792"/>
                </a:lnTo>
                <a:lnTo>
                  <a:pt x="824484" y="240792"/>
                </a:lnTo>
                <a:lnTo>
                  <a:pt x="830580" y="234696"/>
                </a:lnTo>
                <a:lnTo>
                  <a:pt x="836676" y="234696"/>
                </a:lnTo>
                <a:lnTo>
                  <a:pt x="836676" y="245364"/>
                </a:lnTo>
                <a:lnTo>
                  <a:pt x="833628" y="248412"/>
                </a:lnTo>
                <a:close/>
              </a:path>
              <a:path w="868679" h="483235">
                <a:moveTo>
                  <a:pt x="13716" y="248412"/>
                </a:moveTo>
                <a:lnTo>
                  <a:pt x="7620" y="248412"/>
                </a:lnTo>
                <a:lnTo>
                  <a:pt x="13716" y="240792"/>
                </a:lnTo>
                <a:lnTo>
                  <a:pt x="13716" y="24841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62"/>
          <p:cNvSpPr/>
          <p:nvPr/>
        </p:nvSpPr>
        <p:spPr>
          <a:xfrm>
            <a:off x="1143291" y="3229123"/>
            <a:ext cx="460375" cy="37338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364236"/>
                </a:lnTo>
                <a:lnTo>
                  <a:pt x="6096" y="364236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60375" h="373379">
                <a:moveTo>
                  <a:pt x="4495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449580" y="4572"/>
                </a:lnTo>
                <a:lnTo>
                  <a:pt x="455676" y="10668"/>
                </a:lnTo>
                <a:lnTo>
                  <a:pt x="460248" y="10668"/>
                </a:lnTo>
                <a:lnTo>
                  <a:pt x="460248" y="364236"/>
                </a:lnTo>
                <a:lnTo>
                  <a:pt x="455676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10668"/>
                </a:moveTo>
                <a:lnTo>
                  <a:pt x="455676" y="10668"/>
                </a:lnTo>
                <a:lnTo>
                  <a:pt x="449580" y="4572"/>
                </a:lnTo>
                <a:lnTo>
                  <a:pt x="460248" y="4572"/>
                </a:lnTo>
                <a:lnTo>
                  <a:pt x="460248" y="10668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4236"/>
                </a:lnTo>
                <a:lnTo>
                  <a:pt x="10668" y="364236"/>
                </a:lnTo>
                <a:lnTo>
                  <a:pt x="10668" y="36880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10668" y="368808"/>
                </a:lnTo>
                <a:lnTo>
                  <a:pt x="10668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49580" y="368808"/>
                </a:lnTo>
                <a:lnTo>
                  <a:pt x="455676" y="364236"/>
                </a:lnTo>
                <a:lnTo>
                  <a:pt x="460248" y="364236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63"/>
          <p:cNvSpPr/>
          <p:nvPr/>
        </p:nvSpPr>
        <p:spPr>
          <a:xfrm>
            <a:off x="2115602" y="3229123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64"/>
          <p:cNvSpPr/>
          <p:nvPr/>
        </p:nvSpPr>
        <p:spPr>
          <a:xfrm>
            <a:off x="2613951" y="3229124"/>
            <a:ext cx="22860" cy="364490"/>
          </a:xfrm>
          <a:custGeom>
            <a:avLst/>
            <a:gdLst/>
            <a:ahLst/>
            <a:cxnLst/>
            <a:rect l="l" t="t" r="r" b="b"/>
            <a:pathLst>
              <a:path w="22860" h="364489">
                <a:moveTo>
                  <a:pt x="0" y="364236"/>
                </a:moveTo>
                <a:lnTo>
                  <a:pt x="22860" y="364236"/>
                </a:lnTo>
                <a:lnTo>
                  <a:pt x="2286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66"/>
          <p:cNvSpPr/>
          <p:nvPr/>
        </p:nvSpPr>
        <p:spPr>
          <a:xfrm>
            <a:off x="658659" y="3229123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5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67"/>
          <p:cNvSpPr/>
          <p:nvPr/>
        </p:nvSpPr>
        <p:spPr>
          <a:xfrm>
            <a:off x="1629447" y="3229123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8"/>
          <p:cNvSpPr/>
          <p:nvPr/>
        </p:nvSpPr>
        <p:spPr>
          <a:xfrm>
            <a:off x="3095535" y="3972836"/>
            <a:ext cx="451484" cy="43180"/>
          </a:xfrm>
          <a:custGeom>
            <a:avLst/>
            <a:gdLst/>
            <a:ahLst/>
            <a:cxnLst/>
            <a:rect l="l" t="t" r="r" b="b"/>
            <a:pathLst>
              <a:path w="451485" h="43179">
                <a:moveTo>
                  <a:pt x="0" y="42672"/>
                </a:moveTo>
                <a:lnTo>
                  <a:pt x="451104" y="42672"/>
                </a:lnTo>
                <a:lnTo>
                  <a:pt x="451104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71"/>
          <p:cNvSpPr/>
          <p:nvPr/>
        </p:nvSpPr>
        <p:spPr>
          <a:xfrm>
            <a:off x="7970541" y="5494565"/>
            <a:ext cx="970915" cy="311150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72"/>
          <p:cNvSpPr/>
          <p:nvPr/>
        </p:nvSpPr>
        <p:spPr>
          <a:xfrm>
            <a:off x="7979685" y="5503709"/>
            <a:ext cx="951230" cy="292735"/>
          </a:xfrm>
          <a:custGeom>
            <a:avLst/>
            <a:gdLst/>
            <a:ahLst/>
            <a:cxnLst/>
            <a:rect l="l" t="t" r="r" b="b"/>
            <a:pathLst>
              <a:path w="951229" h="292735">
                <a:moveTo>
                  <a:pt x="0" y="0"/>
                </a:moveTo>
                <a:lnTo>
                  <a:pt x="950976" y="0"/>
                </a:lnTo>
                <a:lnTo>
                  <a:pt x="950976" y="292608"/>
                </a:lnTo>
                <a:lnTo>
                  <a:pt x="0" y="292608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73"/>
          <p:cNvSpPr/>
          <p:nvPr/>
        </p:nvSpPr>
        <p:spPr>
          <a:xfrm>
            <a:off x="7970541" y="5494565"/>
            <a:ext cx="970915" cy="311150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74"/>
          <p:cNvSpPr/>
          <p:nvPr/>
        </p:nvSpPr>
        <p:spPr>
          <a:xfrm>
            <a:off x="10325691" y="4297057"/>
            <a:ext cx="129804" cy="2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75"/>
          <p:cNvSpPr/>
          <p:nvPr/>
        </p:nvSpPr>
        <p:spPr>
          <a:xfrm>
            <a:off x="10349635" y="3970565"/>
            <a:ext cx="157610" cy="1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76"/>
          <p:cNvSpPr/>
          <p:nvPr/>
        </p:nvSpPr>
        <p:spPr>
          <a:xfrm>
            <a:off x="10119381" y="3965993"/>
            <a:ext cx="617220" cy="3383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77"/>
          <p:cNvSpPr/>
          <p:nvPr/>
        </p:nvSpPr>
        <p:spPr>
          <a:xfrm>
            <a:off x="10123952" y="3970565"/>
            <a:ext cx="608076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8"/>
          <p:cNvSpPr/>
          <p:nvPr/>
        </p:nvSpPr>
        <p:spPr>
          <a:xfrm>
            <a:off x="10119381" y="3965993"/>
            <a:ext cx="617220" cy="338455"/>
          </a:xfrm>
          <a:custGeom>
            <a:avLst/>
            <a:gdLst/>
            <a:ahLst/>
            <a:cxnLst/>
            <a:rect l="l" t="t" r="r" b="b"/>
            <a:pathLst>
              <a:path w="617220" h="338454">
                <a:moveTo>
                  <a:pt x="370332" y="1524"/>
                </a:moveTo>
                <a:lnTo>
                  <a:pt x="246888" y="1524"/>
                </a:lnTo>
                <a:lnTo>
                  <a:pt x="277368" y="0"/>
                </a:lnTo>
                <a:lnTo>
                  <a:pt x="339852" y="0"/>
                </a:lnTo>
                <a:lnTo>
                  <a:pt x="370332" y="1524"/>
                </a:lnTo>
                <a:close/>
              </a:path>
              <a:path w="617220" h="338454">
                <a:moveTo>
                  <a:pt x="10668" y="44196"/>
                </a:moveTo>
                <a:lnTo>
                  <a:pt x="12192" y="42672"/>
                </a:lnTo>
                <a:lnTo>
                  <a:pt x="1524" y="42672"/>
                </a:lnTo>
                <a:lnTo>
                  <a:pt x="1524" y="39624"/>
                </a:lnTo>
                <a:lnTo>
                  <a:pt x="3048" y="39624"/>
                </a:lnTo>
                <a:lnTo>
                  <a:pt x="3048" y="38100"/>
                </a:lnTo>
                <a:lnTo>
                  <a:pt x="4572" y="36576"/>
                </a:lnTo>
                <a:lnTo>
                  <a:pt x="6096" y="36576"/>
                </a:lnTo>
                <a:lnTo>
                  <a:pt x="7620" y="33528"/>
                </a:lnTo>
                <a:lnTo>
                  <a:pt x="16764" y="30480"/>
                </a:lnTo>
                <a:lnTo>
                  <a:pt x="21336" y="27432"/>
                </a:lnTo>
                <a:lnTo>
                  <a:pt x="33528" y="24384"/>
                </a:lnTo>
                <a:lnTo>
                  <a:pt x="39624" y="21336"/>
                </a:lnTo>
                <a:lnTo>
                  <a:pt x="47244" y="19812"/>
                </a:lnTo>
                <a:lnTo>
                  <a:pt x="56388" y="18288"/>
                </a:lnTo>
                <a:lnTo>
                  <a:pt x="73152" y="15240"/>
                </a:lnTo>
                <a:lnTo>
                  <a:pt x="92964" y="12192"/>
                </a:lnTo>
                <a:lnTo>
                  <a:pt x="114300" y="9144"/>
                </a:lnTo>
                <a:lnTo>
                  <a:pt x="163068" y="6096"/>
                </a:lnTo>
                <a:lnTo>
                  <a:pt x="190500" y="3048"/>
                </a:lnTo>
                <a:lnTo>
                  <a:pt x="217932" y="1524"/>
                </a:lnTo>
                <a:lnTo>
                  <a:pt x="399288" y="1524"/>
                </a:lnTo>
                <a:lnTo>
                  <a:pt x="426720" y="3048"/>
                </a:lnTo>
                <a:lnTo>
                  <a:pt x="454152" y="6096"/>
                </a:lnTo>
                <a:lnTo>
                  <a:pt x="502920" y="9144"/>
                </a:lnTo>
                <a:lnTo>
                  <a:pt x="513588" y="10668"/>
                </a:lnTo>
                <a:lnTo>
                  <a:pt x="248412" y="10668"/>
                </a:lnTo>
                <a:lnTo>
                  <a:pt x="138684" y="16764"/>
                </a:lnTo>
                <a:lnTo>
                  <a:pt x="94488" y="22860"/>
                </a:lnTo>
                <a:lnTo>
                  <a:pt x="74676" y="24384"/>
                </a:lnTo>
                <a:lnTo>
                  <a:pt x="57912" y="27432"/>
                </a:lnTo>
                <a:lnTo>
                  <a:pt x="50292" y="30480"/>
                </a:lnTo>
                <a:lnTo>
                  <a:pt x="42672" y="32004"/>
                </a:lnTo>
                <a:lnTo>
                  <a:pt x="24384" y="36576"/>
                </a:lnTo>
                <a:lnTo>
                  <a:pt x="19812" y="38100"/>
                </a:lnTo>
                <a:lnTo>
                  <a:pt x="16764" y="39624"/>
                </a:lnTo>
                <a:lnTo>
                  <a:pt x="13716" y="42672"/>
                </a:lnTo>
                <a:lnTo>
                  <a:pt x="10668" y="44196"/>
                </a:lnTo>
                <a:close/>
              </a:path>
              <a:path w="617220" h="338454">
                <a:moveTo>
                  <a:pt x="608076" y="58928"/>
                </a:moveTo>
                <a:lnTo>
                  <a:pt x="608076" y="45720"/>
                </a:lnTo>
                <a:lnTo>
                  <a:pt x="606552" y="42672"/>
                </a:lnTo>
                <a:lnTo>
                  <a:pt x="605028" y="42672"/>
                </a:lnTo>
                <a:lnTo>
                  <a:pt x="601980" y="41148"/>
                </a:lnTo>
                <a:lnTo>
                  <a:pt x="597408" y="38100"/>
                </a:lnTo>
                <a:lnTo>
                  <a:pt x="588264" y="35052"/>
                </a:lnTo>
                <a:lnTo>
                  <a:pt x="582168" y="33528"/>
                </a:lnTo>
                <a:lnTo>
                  <a:pt x="574548" y="32004"/>
                </a:lnTo>
                <a:lnTo>
                  <a:pt x="568452" y="30480"/>
                </a:lnTo>
                <a:lnTo>
                  <a:pt x="560832" y="27432"/>
                </a:lnTo>
                <a:lnTo>
                  <a:pt x="542544" y="24384"/>
                </a:lnTo>
                <a:lnTo>
                  <a:pt x="522732" y="22860"/>
                </a:lnTo>
                <a:lnTo>
                  <a:pt x="478536" y="16764"/>
                </a:lnTo>
                <a:lnTo>
                  <a:pt x="370332" y="10668"/>
                </a:lnTo>
                <a:lnTo>
                  <a:pt x="513588" y="10668"/>
                </a:lnTo>
                <a:lnTo>
                  <a:pt x="562356" y="18288"/>
                </a:lnTo>
                <a:lnTo>
                  <a:pt x="583692" y="24384"/>
                </a:lnTo>
                <a:lnTo>
                  <a:pt x="595884" y="27432"/>
                </a:lnTo>
                <a:lnTo>
                  <a:pt x="600456" y="28956"/>
                </a:lnTo>
                <a:lnTo>
                  <a:pt x="605028" y="32004"/>
                </a:lnTo>
                <a:lnTo>
                  <a:pt x="609600" y="33528"/>
                </a:lnTo>
                <a:lnTo>
                  <a:pt x="615696" y="39624"/>
                </a:lnTo>
                <a:lnTo>
                  <a:pt x="617220" y="42672"/>
                </a:lnTo>
                <a:lnTo>
                  <a:pt x="606552" y="42672"/>
                </a:lnTo>
                <a:lnTo>
                  <a:pt x="606552" y="44196"/>
                </a:lnTo>
                <a:lnTo>
                  <a:pt x="617220" y="44196"/>
                </a:lnTo>
                <a:lnTo>
                  <a:pt x="617220" y="50292"/>
                </a:lnTo>
                <a:lnTo>
                  <a:pt x="615696" y="53340"/>
                </a:lnTo>
                <a:lnTo>
                  <a:pt x="614172" y="53340"/>
                </a:lnTo>
                <a:lnTo>
                  <a:pt x="612648" y="56388"/>
                </a:lnTo>
                <a:lnTo>
                  <a:pt x="609600" y="57912"/>
                </a:lnTo>
                <a:lnTo>
                  <a:pt x="608076" y="58928"/>
                </a:lnTo>
                <a:close/>
              </a:path>
              <a:path w="617220" h="338454">
                <a:moveTo>
                  <a:pt x="370332" y="338328"/>
                </a:moveTo>
                <a:lnTo>
                  <a:pt x="246888" y="338328"/>
                </a:lnTo>
                <a:lnTo>
                  <a:pt x="138684" y="332232"/>
                </a:lnTo>
                <a:lnTo>
                  <a:pt x="114300" y="329184"/>
                </a:lnTo>
                <a:lnTo>
                  <a:pt x="92964" y="327660"/>
                </a:lnTo>
                <a:lnTo>
                  <a:pt x="73152" y="324612"/>
                </a:lnTo>
                <a:lnTo>
                  <a:pt x="56388" y="321564"/>
                </a:lnTo>
                <a:lnTo>
                  <a:pt x="47244" y="318516"/>
                </a:lnTo>
                <a:lnTo>
                  <a:pt x="39624" y="316992"/>
                </a:lnTo>
                <a:lnTo>
                  <a:pt x="21336" y="312420"/>
                </a:lnTo>
                <a:lnTo>
                  <a:pt x="16764" y="309372"/>
                </a:lnTo>
                <a:lnTo>
                  <a:pt x="12192" y="307848"/>
                </a:lnTo>
                <a:lnTo>
                  <a:pt x="9144" y="306324"/>
                </a:lnTo>
                <a:lnTo>
                  <a:pt x="6096" y="303276"/>
                </a:lnTo>
                <a:lnTo>
                  <a:pt x="4572" y="303276"/>
                </a:lnTo>
                <a:lnTo>
                  <a:pt x="3048" y="300228"/>
                </a:lnTo>
                <a:lnTo>
                  <a:pt x="1524" y="300228"/>
                </a:lnTo>
                <a:lnTo>
                  <a:pt x="1524" y="297180"/>
                </a:lnTo>
                <a:lnTo>
                  <a:pt x="0" y="297180"/>
                </a:lnTo>
                <a:lnTo>
                  <a:pt x="0" y="42672"/>
                </a:lnTo>
                <a:lnTo>
                  <a:pt x="12192" y="42672"/>
                </a:lnTo>
                <a:lnTo>
                  <a:pt x="9144" y="45720"/>
                </a:lnTo>
                <a:lnTo>
                  <a:pt x="9144" y="50292"/>
                </a:lnTo>
                <a:lnTo>
                  <a:pt x="1524" y="50292"/>
                </a:lnTo>
                <a:lnTo>
                  <a:pt x="1524" y="53340"/>
                </a:lnTo>
                <a:lnTo>
                  <a:pt x="3048" y="53340"/>
                </a:lnTo>
                <a:lnTo>
                  <a:pt x="4572" y="56388"/>
                </a:lnTo>
                <a:lnTo>
                  <a:pt x="6096" y="56388"/>
                </a:lnTo>
                <a:lnTo>
                  <a:pt x="9144" y="59436"/>
                </a:lnTo>
                <a:lnTo>
                  <a:pt x="9144" y="292608"/>
                </a:lnTo>
                <a:lnTo>
                  <a:pt x="9906" y="294132"/>
                </a:lnTo>
                <a:lnTo>
                  <a:pt x="9144" y="294132"/>
                </a:lnTo>
                <a:lnTo>
                  <a:pt x="10668" y="295656"/>
                </a:lnTo>
                <a:lnTo>
                  <a:pt x="19812" y="300228"/>
                </a:lnTo>
                <a:lnTo>
                  <a:pt x="24384" y="303276"/>
                </a:lnTo>
                <a:lnTo>
                  <a:pt x="74676" y="313944"/>
                </a:lnTo>
                <a:lnTo>
                  <a:pt x="138684" y="323088"/>
                </a:lnTo>
                <a:lnTo>
                  <a:pt x="248412" y="329184"/>
                </a:lnTo>
                <a:lnTo>
                  <a:pt x="502920" y="329184"/>
                </a:lnTo>
                <a:lnTo>
                  <a:pt x="480060" y="332232"/>
                </a:lnTo>
                <a:lnTo>
                  <a:pt x="370332" y="338328"/>
                </a:lnTo>
                <a:close/>
              </a:path>
              <a:path w="617220" h="338454">
                <a:moveTo>
                  <a:pt x="9652" y="46228"/>
                </a:moveTo>
                <a:lnTo>
                  <a:pt x="9144" y="45720"/>
                </a:lnTo>
                <a:lnTo>
                  <a:pt x="10668" y="44196"/>
                </a:lnTo>
                <a:lnTo>
                  <a:pt x="9652" y="46228"/>
                </a:lnTo>
                <a:close/>
              </a:path>
              <a:path w="617220" h="338454">
                <a:moveTo>
                  <a:pt x="607695" y="46482"/>
                </a:moveTo>
                <a:lnTo>
                  <a:pt x="606552" y="44196"/>
                </a:lnTo>
                <a:lnTo>
                  <a:pt x="608076" y="45720"/>
                </a:lnTo>
                <a:lnTo>
                  <a:pt x="607695" y="46482"/>
                </a:lnTo>
                <a:close/>
              </a:path>
              <a:path w="617220" h="338454">
                <a:moveTo>
                  <a:pt x="9144" y="47244"/>
                </a:moveTo>
                <a:lnTo>
                  <a:pt x="9144" y="45720"/>
                </a:lnTo>
                <a:lnTo>
                  <a:pt x="9398" y="46228"/>
                </a:lnTo>
                <a:lnTo>
                  <a:pt x="9398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9525" y="46482"/>
                </a:moveTo>
                <a:lnTo>
                  <a:pt x="9144" y="45720"/>
                </a:lnTo>
                <a:lnTo>
                  <a:pt x="9652" y="46228"/>
                </a:lnTo>
                <a:lnTo>
                  <a:pt x="9525" y="46482"/>
                </a:lnTo>
                <a:close/>
              </a:path>
              <a:path w="617220" h="338454">
                <a:moveTo>
                  <a:pt x="608076" y="47244"/>
                </a:moveTo>
                <a:lnTo>
                  <a:pt x="607822" y="46736"/>
                </a:lnTo>
                <a:lnTo>
                  <a:pt x="607822" y="46228"/>
                </a:lnTo>
                <a:lnTo>
                  <a:pt x="608076" y="45720"/>
                </a:lnTo>
                <a:lnTo>
                  <a:pt x="608076" y="47244"/>
                </a:lnTo>
                <a:close/>
              </a:path>
              <a:path w="617220" h="338454">
                <a:moveTo>
                  <a:pt x="9144" y="47244"/>
                </a:moveTo>
                <a:lnTo>
                  <a:pt x="9525" y="46482"/>
                </a:lnTo>
                <a:lnTo>
                  <a:pt x="9652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606552" y="48768"/>
                </a:moveTo>
                <a:lnTo>
                  <a:pt x="607695" y="46482"/>
                </a:lnTo>
                <a:lnTo>
                  <a:pt x="608076" y="47244"/>
                </a:lnTo>
                <a:lnTo>
                  <a:pt x="606552" y="48768"/>
                </a:lnTo>
                <a:close/>
              </a:path>
              <a:path w="617220" h="338454">
                <a:moveTo>
                  <a:pt x="10160" y="47752"/>
                </a:moveTo>
                <a:lnTo>
                  <a:pt x="9144" y="47244"/>
                </a:lnTo>
                <a:lnTo>
                  <a:pt x="9652" y="46736"/>
                </a:lnTo>
                <a:lnTo>
                  <a:pt x="10160" y="47752"/>
                </a:lnTo>
                <a:close/>
              </a:path>
              <a:path w="617220" h="338454">
                <a:moveTo>
                  <a:pt x="370332" y="91440"/>
                </a:moveTo>
                <a:lnTo>
                  <a:pt x="246888" y="91440"/>
                </a:lnTo>
                <a:lnTo>
                  <a:pt x="138684" y="85344"/>
                </a:lnTo>
                <a:lnTo>
                  <a:pt x="114300" y="82296"/>
                </a:lnTo>
                <a:lnTo>
                  <a:pt x="92964" y="80772"/>
                </a:lnTo>
                <a:lnTo>
                  <a:pt x="73152" y="77724"/>
                </a:lnTo>
                <a:lnTo>
                  <a:pt x="56388" y="74676"/>
                </a:lnTo>
                <a:lnTo>
                  <a:pt x="47244" y="73152"/>
                </a:lnTo>
                <a:lnTo>
                  <a:pt x="39624" y="70104"/>
                </a:lnTo>
                <a:lnTo>
                  <a:pt x="21336" y="65532"/>
                </a:lnTo>
                <a:lnTo>
                  <a:pt x="16764" y="62484"/>
                </a:lnTo>
                <a:lnTo>
                  <a:pt x="12192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0668" y="48768"/>
                </a:lnTo>
                <a:lnTo>
                  <a:pt x="16764" y="51816"/>
                </a:lnTo>
                <a:lnTo>
                  <a:pt x="57912" y="64008"/>
                </a:lnTo>
                <a:lnTo>
                  <a:pt x="138684" y="76200"/>
                </a:lnTo>
                <a:lnTo>
                  <a:pt x="248412" y="82296"/>
                </a:lnTo>
                <a:lnTo>
                  <a:pt x="502920" y="82296"/>
                </a:lnTo>
                <a:lnTo>
                  <a:pt x="480060" y="85344"/>
                </a:lnTo>
                <a:lnTo>
                  <a:pt x="370332" y="91440"/>
                </a:lnTo>
                <a:close/>
              </a:path>
              <a:path w="617220" h="338454">
                <a:moveTo>
                  <a:pt x="10668" y="48768"/>
                </a:moveTo>
                <a:lnTo>
                  <a:pt x="9144" y="47244"/>
                </a:lnTo>
                <a:lnTo>
                  <a:pt x="10160" y="47752"/>
                </a:lnTo>
                <a:lnTo>
                  <a:pt x="10668" y="48768"/>
                </a:lnTo>
                <a:close/>
              </a:path>
              <a:path w="617220" h="338454">
                <a:moveTo>
                  <a:pt x="502920" y="82296"/>
                </a:moveTo>
                <a:lnTo>
                  <a:pt x="370332" y="82296"/>
                </a:lnTo>
                <a:lnTo>
                  <a:pt x="478536" y="76200"/>
                </a:lnTo>
                <a:lnTo>
                  <a:pt x="522732" y="70104"/>
                </a:lnTo>
                <a:lnTo>
                  <a:pt x="542544" y="67056"/>
                </a:lnTo>
                <a:lnTo>
                  <a:pt x="559308" y="64008"/>
                </a:lnTo>
                <a:lnTo>
                  <a:pt x="568452" y="62484"/>
                </a:lnTo>
                <a:lnTo>
                  <a:pt x="574548" y="60960"/>
                </a:lnTo>
                <a:lnTo>
                  <a:pt x="582168" y="59436"/>
                </a:lnTo>
                <a:lnTo>
                  <a:pt x="588264" y="57912"/>
                </a:lnTo>
                <a:lnTo>
                  <a:pt x="597408" y="54864"/>
                </a:lnTo>
                <a:lnTo>
                  <a:pt x="600456" y="51816"/>
                </a:lnTo>
                <a:lnTo>
                  <a:pt x="606552" y="48768"/>
                </a:lnTo>
                <a:lnTo>
                  <a:pt x="608076" y="47244"/>
                </a:lnTo>
                <a:lnTo>
                  <a:pt x="608076" y="58928"/>
                </a:lnTo>
                <a:lnTo>
                  <a:pt x="605028" y="60960"/>
                </a:lnTo>
                <a:lnTo>
                  <a:pt x="595884" y="65532"/>
                </a:lnTo>
                <a:lnTo>
                  <a:pt x="591312" y="67056"/>
                </a:lnTo>
                <a:lnTo>
                  <a:pt x="583692" y="68580"/>
                </a:lnTo>
                <a:lnTo>
                  <a:pt x="577596" y="70104"/>
                </a:lnTo>
                <a:lnTo>
                  <a:pt x="569976" y="73152"/>
                </a:lnTo>
                <a:lnTo>
                  <a:pt x="562356" y="74676"/>
                </a:lnTo>
                <a:lnTo>
                  <a:pt x="544068" y="77724"/>
                </a:lnTo>
                <a:lnTo>
                  <a:pt x="524256" y="80772"/>
                </a:lnTo>
                <a:lnTo>
                  <a:pt x="502920" y="82296"/>
                </a:lnTo>
                <a:close/>
              </a:path>
              <a:path w="617220" h="338454">
                <a:moveTo>
                  <a:pt x="12192" y="48768"/>
                </a:moveTo>
                <a:lnTo>
                  <a:pt x="10668" y="48768"/>
                </a:lnTo>
                <a:lnTo>
                  <a:pt x="10160" y="47752"/>
                </a:lnTo>
                <a:lnTo>
                  <a:pt x="12192" y="48768"/>
                </a:lnTo>
                <a:close/>
              </a:path>
              <a:path w="617220" h="338454">
                <a:moveTo>
                  <a:pt x="9144" y="59436"/>
                </a:moveTo>
                <a:lnTo>
                  <a:pt x="6096" y="56388"/>
                </a:lnTo>
                <a:lnTo>
                  <a:pt x="4572" y="56388"/>
                </a:lnTo>
                <a:lnTo>
                  <a:pt x="3048" y="53340"/>
                </a:lnTo>
                <a:lnTo>
                  <a:pt x="1524" y="53340"/>
                </a:lnTo>
                <a:lnTo>
                  <a:pt x="1524" y="50292"/>
                </a:lnTo>
                <a:lnTo>
                  <a:pt x="9144" y="50292"/>
                </a:lnTo>
                <a:lnTo>
                  <a:pt x="9144" y="59436"/>
                </a:lnTo>
                <a:close/>
              </a:path>
              <a:path w="617220" h="338454">
                <a:moveTo>
                  <a:pt x="502920" y="329184"/>
                </a:moveTo>
                <a:lnTo>
                  <a:pt x="370332" y="329184"/>
                </a:lnTo>
                <a:lnTo>
                  <a:pt x="478536" y="323088"/>
                </a:lnTo>
                <a:lnTo>
                  <a:pt x="522732" y="316992"/>
                </a:lnTo>
                <a:lnTo>
                  <a:pt x="542544" y="313944"/>
                </a:lnTo>
                <a:lnTo>
                  <a:pt x="559308" y="310896"/>
                </a:lnTo>
                <a:lnTo>
                  <a:pt x="568452" y="309372"/>
                </a:lnTo>
                <a:lnTo>
                  <a:pt x="574548" y="307848"/>
                </a:lnTo>
                <a:lnTo>
                  <a:pt x="582168" y="306324"/>
                </a:lnTo>
                <a:lnTo>
                  <a:pt x="586740" y="304800"/>
                </a:lnTo>
                <a:lnTo>
                  <a:pt x="592836" y="303276"/>
                </a:lnTo>
                <a:lnTo>
                  <a:pt x="597408" y="300228"/>
                </a:lnTo>
                <a:lnTo>
                  <a:pt x="606552" y="295656"/>
                </a:lnTo>
                <a:lnTo>
                  <a:pt x="608076" y="294132"/>
                </a:lnTo>
                <a:lnTo>
                  <a:pt x="608076" y="58928"/>
                </a:lnTo>
                <a:lnTo>
                  <a:pt x="609600" y="57912"/>
                </a:lnTo>
                <a:lnTo>
                  <a:pt x="612648" y="56388"/>
                </a:lnTo>
                <a:lnTo>
                  <a:pt x="614172" y="53340"/>
                </a:lnTo>
                <a:lnTo>
                  <a:pt x="615696" y="53340"/>
                </a:lnTo>
                <a:lnTo>
                  <a:pt x="617220" y="50292"/>
                </a:lnTo>
                <a:lnTo>
                  <a:pt x="617220" y="297180"/>
                </a:lnTo>
                <a:lnTo>
                  <a:pt x="615696" y="300228"/>
                </a:lnTo>
                <a:lnTo>
                  <a:pt x="614172" y="300228"/>
                </a:lnTo>
                <a:lnTo>
                  <a:pt x="612648" y="303276"/>
                </a:lnTo>
                <a:lnTo>
                  <a:pt x="609600" y="304800"/>
                </a:lnTo>
                <a:lnTo>
                  <a:pt x="605028" y="307848"/>
                </a:lnTo>
                <a:lnTo>
                  <a:pt x="595884" y="312420"/>
                </a:lnTo>
                <a:lnTo>
                  <a:pt x="591312" y="313944"/>
                </a:lnTo>
                <a:lnTo>
                  <a:pt x="583692" y="315468"/>
                </a:lnTo>
                <a:lnTo>
                  <a:pt x="577596" y="316992"/>
                </a:lnTo>
                <a:lnTo>
                  <a:pt x="569976" y="318516"/>
                </a:lnTo>
                <a:lnTo>
                  <a:pt x="562356" y="321564"/>
                </a:lnTo>
                <a:lnTo>
                  <a:pt x="544068" y="324612"/>
                </a:lnTo>
                <a:lnTo>
                  <a:pt x="524256" y="327660"/>
                </a:lnTo>
                <a:lnTo>
                  <a:pt x="502920" y="329184"/>
                </a:lnTo>
                <a:close/>
              </a:path>
              <a:path w="617220" h="338454">
                <a:moveTo>
                  <a:pt x="309372" y="92964"/>
                </a:moveTo>
                <a:lnTo>
                  <a:pt x="277368" y="91440"/>
                </a:lnTo>
                <a:lnTo>
                  <a:pt x="339852" y="91440"/>
                </a:lnTo>
                <a:lnTo>
                  <a:pt x="309372" y="92964"/>
                </a:lnTo>
                <a:close/>
              </a:path>
              <a:path w="617220" h="338454">
                <a:moveTo>
                  <a:pt x="606552" y="295656"/>
                </a:moveTo>
                <a:lnTo>
                  <a:pt x="608076" y="292608"/>
                </a:lnTo>
                <a:lnTo>
                  <a:pt x="608076" y="294132"/>
                </a:lnTo>
                <a:lnTo>
                  <a:pt x="606552" y="295656"/>
                </a:lnTo>
                <a:close/>
              </a:path>
              <a:path w="617220" h="338454">
                <a:moveTo>
                  <a:pt x="10668" y="295656"/>
                </a:moveTo>
                <a:lnTo>
                  <a:pt x="9144" y="294132"/>
                </a:lnTo>
                <a:lnTo>
                  <a:pt x="10160" y="294640"/>
                </a:lnTo>
                <a:lnTo>
                  <a:pt x="10668" y="295656"/>
                </a:lnTo>
                <a:close/>
              </a:path>
              <a:path w="617220" h="338454">
                <a:moveTo>
                  <a:pt x="10160" y="294640"/>
                </a:moveTo>
                <a:lnTo>
                  <a:pt x="9144" y="294132"/>
                </a:lnTo>
                <a:lnTo>
                  <a:pt x="9906" y="294132"/>
                </a:lnTo>
                <a:lnTo>
                  <a:pt x="10160" y="294640"/>
                </a:lnTo>
                <a:close/>
              </a:path>
              <a:path w="617220" h="338454">
                <a:moveTo>
                  <a:pt x="12192" y="295656"/>
                </a:moveTo>
                <a:lnTo>
                  <a:pt x="10668" y="295656"/>
                </a:lnTo>
                <a:lnTo>
                  <a:pt x="10160" y="294640"/>
                </a:lnTo>
                <a:lnTo>
                  <a:pt x="12192" y="295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9"/>
          <p:cNvSpPr/>
          <p:nvPr/>
        </p:nvSpPr>
        <p:spPr>
          <a:xfrm>
            <a:off x="7891292" y="5453416"/>
            <a:ext cx="198120" cy="1996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80"/>
          <p:cNvSpPr/>
          <p:nvPr/>
        </p:nvSpPr>
        <p:spPr>
          <a:xfrm>
            <a:off x="1298738" y="4832372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77724" y="76200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7724" y="44196"/>
                </a:lnTo>
                <a:lnTo>
                  <a:pt x="77724" y="76200"/>
                </a:lnTo>
                <a:close/>
              </a:path>
              <a:path w="266700" h="76200">
                <a:moveTo>
                  <a:pt x="190500" y="76200"/>
                </a:moveTo>
                <a:lnTo>
                  <a:pt x="190500" y="0"/>
                </a:lnTo>
                <a:lnTo>
                  <a:pt x="254508" y="32004"/>
                </a:lnTo>
                <a:lnTo>
                  <a:pt x="202692" y="32004"/>
                </a:lnTo>
                <a:lnTo>
                  <a:pt x="202692" y="44196"/>
                </a:lnTo>
                <a:lnTo>
                  <a:pt x="254508" y="44196"/>
                </a:lnTo>
                <a:lnTo>
                  <a:pt x="190500" y="76200"/>
                </a:lnTo>
                <a:close/>
              </a:path>
              <a:path w="266700" h="76200">
                <a:moveTo>
                  <a:pt x="77724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7724" y="32004"/>
                </a:lnTo>
                <a:lnTo>
                  <a:pt x="77724" y="44196"/>
                </a:lnTo>
                <a:close/>
              </a:path>
              <a:path w="266700" h="76200">
                <a:moveTo>
                  <a:pt x="190500" y="44196"/>
                </a:moveTo>
                <a:lnTo>
                  <a:pt x="77724" y="44196"/>
                </a:lnTo>
                <a:lnTo>
                  <a:pt x="77724" y="32004"/>
                </a:lnTo>
                <a:lnTo>
                  <a:pt x="190500" y="32004"/>
                </a:lnTo>
                <a:lnTo>
                  <a:pt x="190500" y="44196"/>
                </a:lnTo>
                <a:close/>
              </a:path>
              <a:path w="266700" h="76200">
                <a:moveTo>
                  <a:pt x="254508" y="44196"/>
                </a:moveTo>
                <a:lnTo>
                  <a:pt x="202692" y="44196"/>
                </a:lnTo>
                <a:lnTo>
                  <a:pt x="202692" y="32004"/>
                </a:lnTo>
                <a:lnTo>
                  <a:pt x="254508" y="32004"/>
                </a:lnTo>
                <a:lnTo>
                  <a:pt x="266700" y="38100"/>
                </a:lnTo>
                <a:lnTo>
                  <a:pt x="254508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81"/>
          <p:cNvSpPr/>
          <p:nvPr/>
        </p:nvSpPr>
        <p:spPr>
          <a:xfrm>
            <a:off x="10933197" y="4854485"/>
            <a:ext cx="1205865" cy="143510"/>
          </a:xfrm>
          <a:custGeom>
            <a:avLst/>
            <a:gdLst/>
            <a:ahLst/>
            <a:cxnLst/>
            <a:rect l="l" t="t" r="r" b="b"/>
            <a:pathLst>
              <a:path w="1205865" h="143510">
                <a:moveTo>
                  <a:pt x="0" y="143256"/>
                </a:moveTo>
                <a:lnTo>
                  <a:pt x="1205484" y="143256"/>
                </a:lnTo>
                <a:lnTo>
                  <a:pt x="120548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A1C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82"/>
          <p:cNvSpPr/>
          <p:nvPr/>
        </p:nvSpPr>
        <p:spPr>
          <a:xfrm>
            <a:off x="10960628" y="3399065"/>
            <a:ext cx="1148080" cy="1458595"/>
          </a:xfrm>
          <a:custGeom>
            <a:avLst/>
            <a:gdLst/>
            <a:ahLst/>
            <a:cxnLst/>
            <a:rect l="l" t="t" r="r" b="b"/>
            <a:pathLst>
              <a:path w="1148079" h="1458595">
                <a:moveTo>
                  <a:pt x="1147572" y="1458468"/>
                </a:moveTo>
                <a:lnTo>
                  <a:pt x="0" y="1458468"/>
                </a:lnTo>
                <a:lnTo>
                  <a:pt x="0" y="0"/>
                </a:lnTo>
                <a:lnTo>
                  <a:pt x="1147572" y="0"/>
                </a:lnTo>
                <a:lnTo>
                  <a:pt x="114757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452372"/>
                </a:lnTo>
                <a:lnTo>
                  <a:pt x="3048" y="1452372"/>
                </a:lnTo>
                <a:lnTo>
                  <a:pt x="6096" y="1455420"/>
                </a:lnTo>
                <a:lnTo>
                  <a:pt x="1147572" y="1455420"/>
                </a:lnTo>
                <a:lnTo>
                  <a:pt x="1147572" y="1458468"/>
                </a:lnTo>
                <a:close/>
              </a:path>
              <a:path w="1148079" h="145859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148079" h="1458595">
                <a:moveTo>
                  <a:pt x="1141476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41476" y="3048"/>
                </a:lnTo>
                <a:lnTo>
                  <a:pt x="1141476" y="6096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1141476" y="3048"/>
                </a:lnTo>
                <a:lnTo>
                  <a:pt x="1144524" y="6096"/>
                </a:lnTo>
                <a:lnTo>
                  <a:pt x="1147572" y="6096"/>
                </a:lnTo>
                <a:lnTo>
                  <a:pt x="1147572" y="1452372"/>
                </a:lnTo>
                <a:lnTo>
                  <a:pt x="1144524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6096"/>
                </a:moveTo>
                <a:lnTo>
                  <a:pt x="1144524" y="6096"/>
                </a:lnTo>
                <a:lnTo>
                  <a:pt x="1141476" y="3048"/>
                </a:lnTo>
                <a:lnTo>
                  <a:pt x="1147572" y="3048"/>
                </a:lnTo>
                <a:lnTo>
                  <a:pt x="1147572" y="6096"/>
                </a:lnTo>
                <a:close/>
              </a:path>
              <a:path w="1148079" h="1458595">
                <a:moveTo>
                  <a:pt x="6096" y="1455420"/>
                </a:moveTo>
                <a:lnTo>
                  <a:pt x="3048" y="1452372"/>
                </a:lnTo>
                <a:lnTo>
                  <a:pt x="6096" y="1452372"/>
                </a:lnTo>
                <a:lnTo>
                  <a:pt x="6096" y="1455420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6096" y="1455420"/>
                </a:lnTo>
                <a:lnTo>
                  <a:pt x="6096" y="1452372"/>
                </a:lnTo>
                <a:lnTo>
                  <a:pt x="1141476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1455420"/>
                </a:moveTo>
                <a:lnTo>
                  <a:pt x="1141476" y="1455420"/>
                </a:lnTo>
                <a:lnTo>
                  <a:pt x="1144524" y="1452372"/>
                </a:lnTo>
                <a:lnTo>
                  <a:pt x="1147572" y="1452372"/>
                </a:lnTo>
                <a:lnTo>
                  <a:pt x="1147572" y="14554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83"/>
          <p:cNvSpPr/>
          <p:nvPr/>
        </p:nvSpPr>
        <p:spPr>
          <a:xfrm>
            <a:off x="10995681" y="4552733"/>
            <a:ext cx="1085215" cy="230504"/>
          </a:xfrm>
          <a:custGeom>
            <a:avLst/>
            <a:gdLst/>
            <a:ahLst/>
            <a:cxnLst/>
            <a:rect l="l" t="t" r="r" b="b"/>
            <a:pathLst>
              <a:path w="1085215" h="230504">
                <a:moveTo>
                  <a:pt x="1085088" y="230124"/>
                </a:moveTo>
                <a:lnTo>
                  <a:pt x="0" y="230124"/>
                </a:lnTo>
                <a:lnTo>
                  <a:pt x="0" y="0"/>
                </a:lnTo>
                <a:lnTo>
                  <a:pt x="1085088" y="0"/>
                </a:lnTo>
                <a:lnTo>
                  <a:pt x="108508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20980"/>
                </a:lnTo>
                <a:lnTo>
                  <a:pt x="4572" y="220980"/>
                </a:lnTo>
                <a:lnTo>
                  <a:pt x="9144" y="225552"/>
                </a:lnTo>
                <a:lnTo>
                  <a:pt x="1085088" y="225552"/>
                </a:lnTo>
                <a:lnTo>
                  <a:pt x="1085088" y="230124"/>
                </a:lnTo>
                <a:close/>
              </a:path>
              <a:path w="1085215" h="23050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5215" h="230504">
                <a:moveTo>
                  <a:pt x="10744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4420" y="4572"/>
                </a:lnTo>
                <a:lnTo>
                  <a:pt x="1074420" y="9144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1074420" y="4572"/>
                </a:lnTo>
                <a:lnTo>
                  <a:pt x="1078992" y="9144"/>
                </a:lnTo>
                <a:lnTo>
                  <a:pt x="1085088" y="9144"/>
                </a:lnTo>
                <a:lnTo>
                  <a:pt x="1085088" y="220980"/>
                </a:lnTo>
                <a:lnTo>
                  <a:pt x="1078992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9144"/>
                </a:moveTo>
                <a:lnTo>
                  <a:pt x="1078992" y="9144"/>
                </a:lnTo>
                <a:lnTo>
                  <a:pt x="1074420" y="4572"/>
                </a:lnTo>
                <a:lnTo>
                  <a:pt x="1085088" y="4572"/>
                </a:lnTo>
                <a:lnTo>
                  <a:pt x="1085088" y="9144"/>
                </a:lnTo>
                <a:close/>
              </a:path>
              <a:path w="1085215" h="230504">
                <a:moveTo>
                  <a:pt x="9144" y="225552"/>
                </a:moveTo>
                <a:lnTo>
                  <a:pt x="4572" y="220980"/>
                </a:lnTo>
                <a:lnTo>
                  <a:pt x="9144" y="220980"/>
                </a:lnTo>
                <a:lnTo>
                  <a:pt x="9144" y="225552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9144" y="225552"/>
                </a:lnTo>
                <a:lnTo>
                  <a:pt x="9144" y="220980"/>
                </a:lnTo>
                <a:lnTo>
                  <a:pt x="1074420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225552"/>
                </a:moveTo>
                <a:lnTo>
                  <a:pt x="1074420" y="225552"/>
                </a:lnTo>
                <a:lnTo>
                  <a:pt x="1078992" y="220980"/>
                </a:lnTo>
                <a:lnTo>
                  <a:pt x="1085088" y="220980"/>
                </a:lnTo>
                <a:lnTo>
                  <a:pt x="1085088" y="225552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84"/>
          <p:cNvSpPr/>
          <p:nvPr/>
        </p:nvSpPr>
        <p:spPr>
          <a:xfrm>
            <a:off x="10991109" y="4247933"/>
            <a:ext cx="1089660" cy="247015"/>
          </a:xfrm>
          <a:custGeom>
            <a:avLst/>
            <a:gdLst/>
            <a:ahLst/>
            <a:cxnLst/>
            <a:rect l="l" t="t" r="r" b="b"/>
            <a:pathLst>
              <a:path w="1089659" h="247014">
                <a:moveTo>
                  <a:pt x="1089660" y="246888"/>
                </a:moveTo>
                <a:lnTo>
                  <a:pt x="0" y="246888"/>
                </a:lnTo>
                <a:lnTo>
                  <a:pt x="0" y="0"/>
                </a:lnTo>
                <a:lnTo>
                  <a:pt x="1089660" y="0"/>
                </a:lnTo>
                <a:lnTo>
                  <a:pt x="10896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7744"/>
                </a:lnTo>
                <a:lnTo>
                  <a:pt x="4572" y="237744"/>
                </a:lnTo>
                <a:lnTo>
                  <a:pt x="9144" y="242316"/>
                </a:lnTo>
                <a:lnTo>
                  <a:pt x="1089660" y="242316"/>
                </a:lnTo>
                <a:lnTo>
                  <a:pt x="1089660" y="246888"/>
                </a:lnTo>
                <a:close/>
              </a:path>
              <a:path w="1089659" h="2470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9659" h="247014">
                <a:moveTo>
                  <a:pt x="10789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8992" y="4572"/>
                </a:lnTo>
                <a:lnTo>
                  <a:pt x="1078992" y="9144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1078992" y="4572"/>
                </a:lnTo>
                <a:lnTo>
                  <a:pt x="1083564" y="9144"/>
                </a:lnTo>
                <a:lnTo>
                  <a:pt x="1089660" y="9144"/>
                </a:lnTo>
                <a:lnTo>
                  <a:pt x="1089660" y="237744"/>
                </a:lnTo>
                <a:lnTo>
                  <a:pt x="1083564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9144"/>
                </a:moveTo>
                <a:lnTo>
                  <a:pt x="1083564" y="9144"/>
                </a:lnTo>
                <a:lnTo>
                  <a:pt x="1078992" y="4572"/>
                </a:lnTo>
                <a:lnTo>
                  <a:pt x="1089660" y="4572"/>
                </a:lnTo>
                <a:lnTo>
                  <a:pt x="1089660" y="9144"/>
                </a:lnTo>
                <a:close/>
              </a:path>
              <a:path w="1089659" h="247014">
                <a:moveTo>
                  <a:pt x="9144" y="242316"/>
                </a:moveTo>
                <a:lnTo>
                  <a:pt x="4572" y="237744"/>
                </a:lnTo>
                <a:lnTo>
                  <a:pt x="9144" y="237744"/>
                </a:lnTo>
                <a:lnTo>
                  <a:pt x="9144" y="242316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9144" y="242316"/>
                </a:lnTo>
                <a:lnTo>
                  <a:pt x="9144" y="237744"/>
                </a:lnTo>
                <a:lnTo>
                  <a:pt x="1078992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242316"/>
                </a:moveTo>
                <a:lnTo>
                  <a:pt x="1078992" y="242316"/>
                </a:lnTo>
                <a:lnTo>
                  <a:pt x="1083564" y="237744"/>
                </a:lnTo>
                <a:lnTo>
                  <a:pt x="1089660" y="237744"/>
                </a:lnTo>
                <a:lnTo>
                  <a:pt x="1089660" y="24231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85"/>
          <p:cNvSpPr/>
          <p:nvPr/>
        </p:nvSpPr>
        <p:spPr>
          <a:xfrm>
            <a:off x="10991109" y="3708436"/>
            <a:ext cx="1089660" cy="231775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222504"/>
                </a:lnTo>
                <a:lnTo>
                  <a:pt x="4572" y="222504"/>
                </a:lnTo>
                <a:lnTo>
                  <a:pt x="10668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10668" y="10668"/>
                </a:move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1089659" h="231775">
                <a:moveTo>
                  <a:pt x="1080516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1080516" y="6096"/>
                </a:lnTo>
                <a:lnTo>
                  <a:pt x="1080516" y="10668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80516" y="6096"/>
                </a:lnTo>
                <a:lnTo>
                  <a:pt x="1085088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5088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5088" y="10668"/>
                </a:lnTo>
                <a:lnTo>
                  <a:pt x="1080516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10668" y="227076"/>
                </a:moveTo>
                <a:lnTo>
                  <a:pt x="4572" y="222504"/>
                </a:lnTo>
                <a:lnTo>
                  <a:pt x="10668" y="222504"/>
                </a:lnTo>
                <a:lnTo>
                  <a:pt x="10668" y="227076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668" y="227076"/>
                </a:lnTo>
                <a:lnTo>
                  <a:pt x="10668" y="222504"/>
                </a:lnTo>
                <a:lnTo>
                  <a:pt x="1080516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80516" y="227076"/>
                </a:lnTo>
                <a:lnTo>
                  <a:pt x="1085088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86"/>
          <p:cNvSpPr/>
          <p:nvPr/>
        </p:nvSpPr>
        <p:spPr>
          <a:xfrm>
            <a:off x="10991109" y="3972089"/>
            <a:ext cx="1089660" cy="231775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22504"/>
                </a:lnTo>
                <a:lnTo>
                  <a:pt x="4572" y="222504"/>
                </a:lnTo>
                <a:lnTo>
                  <a:pt x="9144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089659" h="231775">
                <a:moveTo>
                  <a:pt x="107899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078992" y="6096"/>
                </a:lnTo>
                <a:lnTo>
                  <a:pt x="1078992" y="10668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1078992" y="6096"/>
                </a:lnTo>
                <a:lnTo>
                  <a:pt x="1083564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3564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3564" y="10668"/>
                </a:lnTo>
                <a:lnTo>
                  <a:pt x="1078992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9144" y="227076"/>
                </a:moveTo>
                <a:lnTo>
                  <a:pt x="4572" y="222504"/>
                </a:lnTo>
                <a:lnTo>
                  <a:pt x="9144" y="222504"/>
                </a:lnTo>
                <a:lnTo>
                  <a:pt x="9144" y="227076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9144" y="227076"/>
                </a:lnTo>
                <a:lnTo>
                  <a:pt x="9144" y="222504"/>
                </a:lnTo>
                <a:lnTo>
                  <a:pt x="1078992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78992" y="227076"/>
                </a:lnTo>
                <a:lnTo>
                  <a:pt x="1083564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87"/>
          <p:cNvSpPr/>
          <p:nvPr/>
        </p:nvSpPr>
        <p:spPr>
          <a:xfrm>
            <a:off x="10776225" y="3915701"/>
            <a:ext cx="172212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9"/>
          <p:cNvSpPr/>
          <p:nvPr/>
        </p:nvSpPr>
        <p:spPr>
          <a:xfrm>
            <a:off x="10006604" y="3342677"/>
            <a:ext cx="2143125" cy="1521460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90"/>
          <p:cNvSpPr/>
          <p:nvPr/>
        </p:nvSpPr>
        <p:spPr>
          <a:xfrm>
            <a:off x="10017273" y="3351821"/>
            <a:ext cx="2121535" cy="1503045"/>
          </a:xfrm>
          <a:custGeom>
            <a:avLst/>
            <a:gdLst/>
            <a:ahLst/>
            <a:cxnLst/>
            <a:rect l="l" t="t" r="r" b="b"/>
            <a:pathLst>
              <a:path w="2121534" h="1503045">
                <a:moveTo>
                  <a:pt x="0" y="0"/>
                </a:moveTo>
                <a:lnTo>
                  <a:pt x="2121408" y="0"/>
                </a:lnTo>
                <a:lnTo>
                  <a:pt x="2121408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91"/>
          <p:cNvSpPr/>
          <p:nvPr/>
        </p:nvSpPr>
        <p:spPr>
          <a:xfrm>
            <a:off x="10006604" y="3342677"/>
            <a:ext cx="2143125" cy="1521460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92"/>
          <p:cNvSpPr/>
          <p:nvPr/>
        </p:nvSpPr>
        <p:spPr>
          <a:xfrm>
            <a:off x="9992889" y="3287812"/>
            <a:ext cx="199644" cy="1996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93"/>
          <p:cNvSpPr/>
          <p:nvPr/>
        </p:nvSpPr>
        <p:spPr>
          <a:xfrm>
            <a:off x="2627666" y="3197119"/>
            <a:ext cx="937260" cy="786765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95"/>
          <p:cNvSpPr/>
          <p:nvPr/>
        </p:nvSpPr>
        <p:spPr>
          <a:xfrm>
            <a:off x="2627666" y="3197119"/>
            <a:ext cx="937260" cy="786765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96"/>
          <p:cNvSpPr/>
          <p:nvPr/>
        </p:nvSpPr>
        <p:spPr>
          <a:xfrm>
            <a:off x="2588043" y="3015763"/>
            <a:ext cx="198120" cy="1996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97"/>
          <p:cNvSpPr/>
          <p:nvPr/>
        </p:nvSpPr>
        <p:spPr>
          <a:xfrm>
            <a:off x="523022" y="3015763"/>
            <a:ext cx="198120" cy="1996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98"/>
          <p:cNvSpPr/>
          <p:nvPr/>
        </p:nvSpPr>
        <p:spPr>
          <a:xfrm>
            <a:off x="6856497" y="5939572"/>
            <a:ext cx="378460" cy="771525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9"/>
          <p:cNvSpPr/>
          <p:nvPr/>
        </p:nvSpPr>
        <p:spPr>
          <a:xfrm>
            <a:off x="6851925" y="5935001"/>
            <a:ext cx="387350" cy="780415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5240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0668" y="16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3524"/>
                </a:lnTo>
                <a:lnTo>
                  <a:pt x="0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5240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205"/>
          <p:cNvSpPr/>
          <p:nvPr/>
        </p:nvSpPr>
        <p:spPr>
          <a:xfrm>
            <a:off x="7007373" y="5270536"/>
            <a:ext cx="218440" cy="669290"/>
          </a:xfrm>
          <a:custGeom>
            <a:avLst/>
            <a:gdLst/>
            <a:ahLst/>
            <a:cxnLst/>
            <a:rect l="l" t="t" r="r" b="b"/>
            <a:pathLst>
              <a:path w="218439" h="669289">
                <a:moveTo>
                  <a:pt x="173736" y="77724"/>
                </a:moveTo>
                <a:lnTo>
                  <a:pt x="141732" y="77724"/>
                </a:lnTo>
                <a:lnTo>
                  <a:pt x="179832" y="0"/>
                </a:lnTo>
                <a:lnTo>
                  <a:pt x="211208" y="64008"/>
                </a:lnTo>
                <a:lnTo>
                  <a:pt x="173736" y="64008"/>
                </a:lnTo>
                <a:lnTo>
                  <a:pt x="173736" y="77724"/>
                </a:lnTo>
                <a:close/>
              </a:path>
              <a:path w="218439" h="669289">
                <a:moveTo>
                  <a:pt x="173736" y="333756"/>
                </a:moveTo>
                <a:lnTo>
                  <a:pt x="173736" y="64008"/>
                </a:lnTo>
                <a:lnTo>
                  <a:pt x="185928" y="64008"/>
                </a:lnTo>
                <a:lnTo>
                  <a:pt x="185928" y="327660"/>
                </a:lnTo>
                <a:lnTo>
                  <a:pt x="179832" y="327660"/>
                </a:lnTo>
                <a:lnTo>
                  <a:pt x="173736" y="333756"/>
                </a:lnTo>
                <a:close/>
              </a:path>
              <a:path w="218439" h="669289">
                <a:moveTo>
                  <a:pt x="217932" y="77724"/>
                </a:moveTo>
                <a:lnTo>
                  <a:pt x="185928" y="77724"/>
                </a:lnTo>
                <a:lnTo>
                  <a:pt x="185928" y="64008"/>
                </a:lnTo>
                <a:lnTo>
                  <a:pt x="211208" y="64008"/>
                </a:lnTo>
                <a:lnTo>
                  <a:pt x="217932" y="77724"/>
                </a:lnTo>
                <a:close/>
              </a:path>
              <a:path w="218439" h="669289">
                <a:moveTo>
                  <a:pt x="44196" y="605028"/>
                </a:moveTo>
                <a:lnTo>
                  <a:pt x="32004" y="605028"/>
                </a:lnTo>
                <a:lnTo>
                  <a:pt x="32004" y="330708"/>
                </a:lnTo>
                <a:lnTo>
                  <a:pt x="35052" y="327660"/>
                </a:lnTo>
                <a:lnTo>
                  <a:pt x="173736" y="327660"/>
                </a:lnTo>
                <a:lnTo>
                  <a:pt x="173736" y="333756"/>
                </a:lnTo>
                <a:lnTo>
                  <a:pt x="44196" y="333756"/>
                </a:lnTo>
                <a:lnTo>
                  <a:pt x="38100" y="341376"/>
                </a:lnTo>
                <a:lnTo>
                  <a:pt x="44196" y="341376"/>
                </a:lnTo>
                <a:lnTo>
                  <a:pt x="44196" y="605028"/>
                </a:lnTo>
                <a:close/>
              </a:path>
              <a:path w="218439" h="669289">
                <a:moveTo>
                  <a:pt x="182880" y="341376"/>
                </a:moveTo>
                <a:lnTo>
                  <a:pt x="44196" y="341376"/>
                </a:lnTo>
                <a:lnTo>
                  <a:pt x="44196" y="333756"/>
                </a:lnTo>
                <a:lnTo>
                  <a:pt x="173736" y="333756"/>
                </a:lnTo>
                <a:lnTo>
                  <a:pt x="179832" y="327660"/>
                </a:lnTo>
                <a:lnTo>
                  <a:pt x="185928" y="327660"/>
                </a:lnTo>
                <a:lnTo>
                  <a:pt x="185928" y="338328"/>
                </a:lnTo>
                <a:lnTo>
                  <a:pt x="182880" y="341376"/>
                </a:lnTo>
                <a:close/>
              </a:path>
              <a:path w="218439" h="669289">
                <a:moveTo>
                  <a:pt x="44196" y="341376"/>
                </a:moveTo>
                <a:lnTo>
                  <a:pt x="38100" y="341376"/>
                </a:lnTo>
                <a:lnTo>
                  <a:pt x="44196" y="333756"/>
                </a:lnTo>
                <a:lnTo>
                  <a:pt x="44196" y="341376"/>
                </a:lnTo>
                <a:close/>
              </a:path>
              <a:path w="218439" h="669289">
                <a:moveTo>
                  <a:pt x="38100" y="669036"/>
                </a:moveTo>
                <a:lnTo>
                  <a:pt x="0" y="591312"/>
                </a:lnTo>
                <a:lnTo>
                  <a:pt x="32004" y="591312"/>
                </a:lnTo>
                <a:lnTo>
                  <a:pt x="32004" y="605028"/>
                </a:lnTo>
                <a:lnTo>
                  <a:pt x="70731" y="605028"/>
                </a:lnTo>
                <a:lnTo>
                  <a:pt x="38100" y="669036"/>
                </a:lnTo>
                <a:close/>
              </a:path>
              <a:path w="218439" h="669289">
                <a:moveTo>
                  <a:pt x="70731" y="605028"/>
                </a:moveTo>
                <a:lnTo>
                  <a:pt x="44196" y="605028"/>
                </a:lnTo>
                <a:lnTo>
                  <a:pt x="44196" y="591312"/>
                </a:lnTo>
                <a:lnTo>
                  <a:pt x="77724" y="591312"/>
                </a:lnTo>
                <a:lnTo>
                  <a:pt x="70731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207"/>
          <p:cNvSpPr/>
          <p:nvPr/>
        </p:nvSpPr>
        <p:spPr>
          <a:xfrm>
            <a:off x="620559" y="4426987"/>
            <a:ext cx="579120" cy="288290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208"/>
          <p:cNvSpPr/>
          <p:nvPr/>
        </p:nvSpPr>
        <p:spPr>
          <a:xfrm>
            <a:off x="1216443" y="4426987"/>
            <a:ext cx="579120" cy="288290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209"/>
          <p:cNvSpPr/>
          <p:nvPr/>
        </p:nvSpPr>
        <p:spPr>
          <a:xfrm>
            <a:off x="1812326" y="4426987"/>
            <a:ext cx="579120" cy="288290"/>
          </a:xfrm>
          <a:custGeom>
            <a:avLst/>
            <a:gdLst/>
            <a:ahLst/>
            <a:cxnLst/>
            <a:rect l="l" t="t" r="r" b="b"/>
            <a:pathLst>
              <a:path w="579120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20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20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20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210"/>
          <p:cNvSpPr/>
          <p:nvPr/>
        </p:nvSpPr>
        <p:spPr>
          <a:xfrm>
            <a:off x="2406687" y="4426987"/>
            <a:ext cx="581025" cy="288290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7150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71500" y="4572"/>
                </a:lnTo>
                <a:lnTo>
                  <a:pt x="571500" y="914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571500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71500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71500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71500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211"/>
          <p:cNvSpPr/>
          <p:nvPr/>
        </p:nvSpPr>
        <p:spPr>
          <a:xfrm>
            <a:off x="3002571" y="4426987"/>
            <a:ext cx="581025" cy="288290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6997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569976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69976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69976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212"/>
          <p:cNvSpPr/>
          <p:nvPr/>
        </p:nvSpPr>
        <p:spPr>
          <a:xfrm>
            <a:off x="611415" y="4417843"/>
            <a:ext cx="3007360" cy="315595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213"/>
          <p:cNvSpPr/>
          <p:nvPr/>
        </p:nvSpPr>
        <p:spPr>
          <a:xfrm>
            <a:off x="620559" y="4426988"/>
            <a:ext cx="2987040" cy="297180"/>
          </a:xfrm>
          <a:custGeom>
            <a:avLst/>
            <a:gdLst/>
            <a:ahLst/>
            <a:cxnLst/>
            <a:rect l="l" t="t" r="r" b="b"/>
            <a:pathLst>
              <a:path w="2987040" h="297179">
                <a:moveTo>
                  <a:pt x="0" y="0"/>
                </a:moveTo>
                <a:lnTo>
                  <a:pt x="2987040" y="0"/>
                </a:lnTo>
                <a:lnTo>
                  <a:pt x="2987040" y="297180"/>
                </a:lnTo>
                <a:lnTo>
                  <a:pt x="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214"/>
          <p:cNvSpPr/>
          <p:nvPr/>
        </p:nvSpPr>
        <p:spPr>
          <a:xfrm>
            <a:off x="611415" y="4417843"/>
            <a:ext cx="3007360" cy="315595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15"/>
          <p:cNvSpPr/>
          <p:nvPr/>
        </p:nvSpPr>
        <p:spPr>
          <a:xfrm>
            <a:off x="523022" y="4387363"/>
            <a:ext cx="198120" cy="1981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16"/>
          <p:cNvSpPr/>
          <p:nvPr/>
        </p:nvSpPr>
        <p:spPr>
          <a:xfrm>
            <a:off x="8801247" y="6596967"/>
            <a:ext cx="265802" cy="238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17"/>
          <p:cNvSpPr/>
          <p:nvPr/>
        </p:nvSpPr>
        <p:spPr>
          <a:xfrm>
            <a:off x="9107445" y="6596724"/>
            <a:ext cx="177079" cy="228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18"/>
          <p:cNvSpPr/>
          <p:nvPr/>
        </p:nvSpPr>
        <p:spPr>
          <a:xfrm>
            <a:off x="8773689" y="6297713"/>
            <a:ext cx="537972" cy="3276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19"/>
          <p:cNvSpPr/>
          <p:nvPr/>
        </p:nvSpPr>
        <p:spPr>
          <a:xfrm>
            <a:off x="8778260" y="6302285"/>
            <a:ext cx="528828" cy="792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20"/>
          <p:cNvSpPr/>
          <p:nvPr/>
        </p:nvSpPr>
        <p:spPr>
          <a:xfrm>
            <a:off x="8773689" y="6297713"/>
            <a:ext cx="538480" cy="327660"/>
          </a:xfrm>
          <a:custGeom>
            <a:avLst/>
            <a:gdLst/>
            <a:ahLst/>
            <a:cxnLst/>
            <a:rect l="l" t="t" r="r" b="b"/>
            <a:pathLst>
              <a:path w="538479" h="327659">
                <a:moveTo>
                  <a:pt x="9144" y="58420"/>
                </a:moveTo>
                <a:lnTo>
                  <a:pt x="6096" y="56388"/>
                </a:lnTo>
                <a:lnTo>
                  <a:pt x="4572" y="54864"/>
                </a:lnTo>
                <a:lnTo>
                  <a:pt x="4572" y="53340"/>
                </a:lnTo>
                <a:lnTo>
                  <a:pt x="3048" y="53340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8768"/>
                </a:lnTo>
                <a:lnTo>
                  <a:pt x="0" y="39624"/>
                </a:lnTo>
                <a:lnTo>
                  <a:pt x="1524" y="38100"/>
                </a:lnTo>
                <a:lnTo>
                  <a:pt x="1524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6096" y="32004"/>
                </a:lnTo>
                <a:lnTo>
                  <a:pt x="9144" y="30480"/>
                </a:lnTo>
                <a:lnTo>
                  <a:pt x="13716" y="28956"/>
                </a:lnTo>
                <a:lnTo>
                  <a:pt x="18288" y="25908"/>
                </a:lnTo>
                <a:lnTo>
                  <a:pt x="22860" y="24384"/>
                </a:lnTo>
                <a:lnTo>
                  <a:pt x="35052" y="21336"/>
                </a:lnTo>
                <a:lnTo>
                  <a:pt x="48768" y="16764"/>
                </a:lnTo>
                <a:lnTo>
                  <a:pt x="64008" y="13716"/>
                </a:lnTo>
                <a:lnTo>
                  <a:pt x="80772" y="10668"/>
                </a:lnTo>
                <a:lnTo>
                  <a:pt x="99060" y="9144"/>
                </a:lnTo>
                <a:lnTo>
                  <a:pt x="120396" y="6096"/>
                </a:lnTo>
                <a:lnTo>
                  <a:pt x="214884" y="0"/>
                </a:lnTo>
                <a:lnTo>
                  <a:pt x="321564" y="0"/>
                </a:lnTo>
                <a:lnTo>
                  <a:pt x="416052" y="6096"/>
                </a:lnTo>
                <a:lnTo>
                  <a:pt x="437388" y="9144"/>
                </a:lnTo>
                <a:lnTo>
                  <a:pt x="242316" y="9144"/>
                </a:lnTo>
                <a:lnTo>
                  <a:pt x="214884" y="10668"/>
                </a:lnTo>
                <a:lnTo>
                  <a:pt x="190500" y="10668"/>
                </a:lnTo>
                <a:lnTo>
                  <a:pt x="143256" y="13716"/>
                </a:lnTo>
                <a:lnTo>
                  <a:pt x="121920" y="16764"/>
                </a:lnTo>
                <a:lnTo>
                  <a:pt x="100584" y="18288"/>
                </a:lnTo>
                <a:lnTo>
                  <a:pt x="50292" y="27432"/>
                </a:lnTo>
                <a:lnTo>
                  <a:pt x="12192" y="39624"/>
                </a:lnTo>
                <a:lnTo>
                  <a:pt x="11430" y="41148"/>
                </a:lnTo>
                <a:lnTo>
                  <a:pt x="10668" y="41148"/>
                </a:lnTo>
                <a:lnTo>
                  <a:pt x="9144" y="42672"/>
                </a:lnTo>
                <a:lnTo>
                  <a:pt x="9144" y="58420"/>
                </a:lnTo>
                <a:close/>
              </a:path>
              <a:path w="538479" h="327659">
                <a:moveTo>
                  <a:pt x="528828" y="57150"/>
                </a:moveTo>
                <a:lnTo>
                  <a:pt x="528828" y="44196"/>
                </a:lnTo>
                <a:lnTo>
                  <a:pt x="522732" y="38100"/>
                </a:lnTo>
                <a:lnTo>
                  <a:pt x="472440" y="24384"/>
                </a:lnTo>
                <a:lnTo>
                  <a:pt x="416052" y="16764"/>
                </a:lnTo>
                <a:lnTo>
                  <a:pt x="394716" y="13716"/>
                </a:lnTo>
                <a:lnTo>
                  <a:pt x="347472" y="10668"/>
                </a:lnTo>
                <a:lnTo>
                  <a:pt x="321564" y="10668"/>
                </a:lnTo>
                <a:lnTo>
                  <a:pt x="295656" y="9144"/>
                </a:lnTo>
                <a:lnTo>
                  <a:pt x="437388" y="9144"/>
                </a:lnTo>
                <a:lnTo>
                  <a:pt x="455676" y="10668"/>
                </a:lnTo>
                <a:lnTo>
                  <a:pt x="473964" y="13716"/>
                </a:lnTo>
                <a:lnTo>
                  <a:pt x="489204" y="16764"/>
                </a:lnTo>
                <a:lnTo>
                  <a:pt x="502920" y="21336"/>
                </a:lnTo>
                <a:lnTo>
                  <a:pt x="513588" y="24384"/>
                </a:lnTo>
                <a:lnTo>
                  <a:pt x="522732" y="27432"/>
                </a:lnTo>
                <a:lnTo>
                  <a:pt x="527304" y="30480"/>
                </a:lnTo>
                <a:lnTo>
                  <a:pt x="530352" y="32004"/>
                </a:lnTo>
                <a:lnTo>
                  <a:pt x="534924" y="36576"/>
                </a:lnTo>
                <a:lnTo>
                  <a:pt x="534924" y="38100"/>
                </a:lnTo>
                <a:lnTo>
                  <a:pt x="536448" y="38100"/>
                </a:lnTo>
                <a:lnTo>
                  <a:pt x="536448" y="41148"/>
                </a:lnTo>
                <a:lnTo>
                  <a:pt x="537972" y="41148"/>
                </a:lnTo>
                <a:lnTo>
                  <a:pt x="537972" y="47244"/>
                </a:lnTo>
                <a:lnTo>
                  <a:pt x="536448" y="48768"/>
                </a:lnTo>
                <a:lnTo>
                  <a:pt x="536448" y="50292"/>
                </a:lnTo>
                <a:lnTo>
                  <a:pt x="533400" y="53340"/>
                </a:lnTo>
                <a:lnTo>
                  <a:pt x="533400" y="54864"/>
                </a:lnTo>
                <a:lnTo>
                  <a:pt x="528828" y="57150"/>
                </a:lnTo>
                <a:close/>
              </a:path>
              <a:path w="538479" h="327659">
                <a:moveTo>
                  <a:pt x="10668" y="42672"/>
                </a:moveTo>
                <a:lnTo>
                  <a:pt x="10668" y="41148"/>
                </a:lnTo>
                <a:lnTo>
                  <a:pt x="11430" y="41148"/>
                </a:lnTo>
                <a:lnTo>
                  <a:pt x="10668" y="42672"/>
                </a:lnTo>
                <a:close/>
              </a:path>
              <a:path w="538479" h="327659">
                <a:moveTo>
                  <a:pt x="9144" y="44196"/>
                </a:moveTo>
                <a:lnTo>
                  <a:pt x="9144" y="42672"/>
                </a:lnTo>
                <a:lnTo>
                  <a:pt x="10668" y="42672"/>
                </a:lnTo>
                <a:lnTo>
                  <a:pt x="9144" y="44196"/>
                </a:lnTo>
                <a:close/>
              </a:path>
              <a:path w="538479" h="327659">
                <a:moveTo>
                  <a:pt x="528320" y="44704"/>
                </a:moveTo>
                <a:lnTo>
                  <a:pt x="527304" y="42672"/>
                </a:lnTo>
                <a:lnTo>
                  <a:pt x="528828" y="44196"/>
                </a:lnTo>
                <a:lnTo>
                  <a:pt x="528320" y="44704"/>
                </a:lnTo>
                <a:close/>
              </a:path>
              <a:path w="538479" h="327659">
                <a:moveTo>
                  <a:pt x="10668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10668" y="45720"/>
                </a:lnTo>
                <a:close/>
              </a:path>
              <a:path w="538479" h="327659">
                <a:moveTo>
                  <a:pt x="528828" y="45720"/>
                </a:moveTo>
                <a:lnTo>
                  <a:pt x="528320" y="44704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27659">
                <a:moveTo>
                  <a:pt x="437388" y="79248"/>
                </a:moveTo>
                <a:lnTo>
                  <a:pt x="321564" y="79248"/>
                </a:lnTo>
                <a:lnTo>
                  <a:pt x="416052" y="73152"/>
                </a:lnTo>
                <a:lnTo>
                  <a:pt x="435864" y="70104"/>
                </a:lnTo>
                <a:lnTo>
                  <a:pt x="454152" y="67056"/>
                </a:lnTo>
                <a:lnTo>
                  <a:pt x="470916" y="65532"/>
                </a:lnTo>
                <a:lnTo>
                  <a:pt x="486156" y="62484"/>
                </a:lnTo>
                <a:lnTo>
                  <a:pt x="499872" y="59436"/>
                </a:lnTo>
                <a:lnTo>
                  <a:pt x="510540" y="54864"/>
                </a:lnTo>
                <a:lnTo>
                  <a:pt x="515112" y="53340"/>
                </a:lnTo>
                <a:lnTo>
                  <a:pt x="527304" y="47244"/>
                </a:lnTo>
                <a:lnTo>
                  <a:pt x="525780" y="47244"/>
                </a:lnTo>
                <a:lnTo>
                  <a:pt x="528320" y="44704"/>
                </a:lnTo>
                <a:lnTo>
                  <a:pt x="528828" y="45720"/>
                </a:lnTo>
                <a:lnTo>
                  <a:pt x="528828" y="57150"/>
                </a:lnTo>
                <a:lnTo>
                  <a:pt x="527304" y="57912"/>
                </a:lnTo>
                <a:lnTo>
                  <a:pt x="522732" y="60960"/>
                </a:lnTo>
                <a:lnTo>
                  <a:pt x="519684" y="62484"/>
                </a:lnTo>
                <a:lnTo>
                  <a:pt x="513588" y="64008"/>
                </a:lnTo>
                <a:lnTo>
                  <a:pt x="502920" y="68580"/>
                </a:lnTo>
                <a:lnTo>
                  <a:pt x="489204" y="71628"/>
                </a:lnTo>
                <a:lnTo>
                  <a:pt x="473964" y="74676"/>
                </a:lnTo>
                <a:lnTo>
                  <a:pt x="455676" y="77724"/>
                </a:lnTo>
                <a:lnTo>
                  <a:pt x="437388" y="79248"/>
                </a:lnTo>
                <a:close/>
              </a:path>
              <a:path w="538479" h="327659">
                <a:moveTo>
                  <a:pt x="321564" y="88392"/>
                </a:moveTo>
                <a:lnTo>
                  <a:pt x="214884" y="88392"/>
                </a:lnTo>
                <a:lnTo>
                  <a:pt x="120396" y="82296"/>
                </a:lnTo>
                <a:lnTo>
                  <a:pt x="100584" y="79248"/>
                </a:lnTo>
                <a:lnTo>
                  <a:pt x="80772" y="77724"/>
                </a:lnTo>
                <a:lnTo>
                  <a:pt x="64008" y="74676"/>
                </a:lnTo>
                <a:lnTo>
                  <a:pt x="48768" y="71628"/>
                </a:lnTo>
                <a:lnTo>
                  <a:pt x="35052" y="68580"/>
                </a:lnTo>
                <a:lnTo>
                  <a:pt x="22860" y="64008"/>
                </a:lnTo>
                <a:lnTo>
                  <a:pt x="13716" y="60960"/>
                </a:lnTo>
                <a:lnTo>
                  <a:pt x="10668" y="59436"/>
                </a:lnTo>
                <a:lnTo>
                  <a:pt x="9144" y="58420"/>
                </a:lnTo>
                <a:lnTo>
                  <a:pt x="9144" y="45720"/>
                </a:lnTo>
                <a:lnTo>
                  <a:pt x="12192" y="48768"/>
                </a:lnTo>
                <a:lnTo>
                  <a:pt x="21336" y="53340"/>
                </a:lnTo>
                <a:lnTo>
                  <a:pt x="25908" y="54864"/>
                </a:lnTo>
                <a:lnTo>
                  <a:pt x="36576" y="59436"/>
                </a:lnTo>
                <a:lnTo>
                  <a:pt x="50292" y="62484"/>
                </a:lnTo>
                <a:lnTo>
                  <a:pt x="65532" y="65532"/>
                </a:lnTo>
                <a:lnTo>
                  <a:pt x="82296" y="67056"/>
                </a:lnTo>
                <a:lnTo>
                  <a:pt x="100584" y="70104"/>
                </a:lnTo>
                <a:lnTo>
                  <a:pt x="121920" y="73152"/>
                </a:lnTo>
                <a:lnTo>
                  <a:pt x="214884" y="79248"/>
                </a:lnTo>
                <a:lnTo>
                  <a:pt x="437388" y="79248"/>
                </a:lnTo>
                <a:lnTo>
                  <a:pt x="417576" y="82296"/>
                </a:lnTo>
                <a:lnTo>
                  <a:pt x="321564" y="88392"/>
                </a:lnTo>
                <a:close/>
              </a:path>
              <a:path w="538479" h="327659">
                <a:moveTo>
                  <a:pt x="437388" y="318516"/>
                </a:moveTo>
                <a:lnTo>
                  <a:pt x="321564" y="318516"/>
                </a:lnTo>
                <a:lnTo>
                  <a:pt x="416052" y="312420"/>
                </a:lnTo>
                <a:lnTo>
                  <a:pt x="435864" y="309372"/>
                </a:lnTo>
                <a:lnTo>
                  <a:pt x="454152" y="306324"/>
                </a:lnTo>
                <a:lnTo>
                  <a:pt x="470916" y="304800"/>
                </a:lnTo>
                <a:lnTo>
                  <a:pt x="486156" y="301752"/>
                </a:lnTo>
                <a:lnTo>
                  <a:pt x="499872" y="298704"/>
                </a:lnTo>
                <a:lnTo>
                  <a:pt x="510540" y="294132"/>
                </a:lnTo>
                <a:lnTo>
                  <a:pt x="515112" y="292608"/>
                </a:lnTo>
                <a:lnTo>
                  <a:pt x="518160" y="291084"/>
                </a:lnTo>
                <a:lnTo>
                  <a:pt x="522732" y="289560"/>
                </a:lnTo>
                <a:lnTo>
                  <a:pt x="524256" y="288036"/>
                </a:lnTo>
                <a:lnTo>
                  <a:pt x="527304" y="286512"/>
                </a:lnTo>
                <a:lnTo>
                  <a:pt x="525780" y="286512"/>
                </a:lnTo>
                <a:lnTo>
                  <a:pt x="528828" y="283464"/>
                </a:lnTo>
                <a:lnTo>
                  <a:pt x="528828" y="57150"/>
                </a:lnTo>
                <a:lnTo>
                  <a:pt x="533400" y="54864"/>
                </a:lnTo>
                <a:lnTo>
                  <a:pt x="533400" y="53340"/>
                </a:lnTo>
                <a:lnTo>
                  <a:pt x="536448" y="50292"/>
                </a:lnTo>
                <a:lnTo>
                  <a:pt x="536448" y="48768"/>
                </a:lnTo>
                <a:lnTo>
                  <a:pt x="537972" y="47244"/>
                </a:lnTo>
                <a:lnTo>
                  <a:pt x="537972" y="286512"/>
                </a:lnTo>
                <a:lnTo>
                  <a:pt x="536448" y="288036"/>
                </a:lnTo>
                <a:lnTo>
                  <a:pt x="536448" y="289560"/>
                </a:lnTo>
                <a:lnTo>
                  <a:pt x="530352" y="295656"/>
                </a:lnTo>
                <a:lnTo>
                  <a:pt x="527304" y="297180"/>
                </a:lnTo>
                <a:lnTo>
                  <a:pt x="522732" y="300228"/>
                </a:lnTo>
                <a:lnTo>
                  <a:pt x="513588" y="303276"/>
                </a:lnTo>
                <a:lnTo>
                  <a:pt x="502920" y="307848"/>
                </a:lnTo>
                <a:lnTo>
                  <a:pt x="489204" y="310896"/>
                </a:lnTo>
                <a:lnTo>
                  <a:pt x="473964" y="313944"/>
                </a:lnTo>
                <a:lnTo>
                  <a:pt x="455676" y="316992"/>
                </a:lnTo>
                <a:lnTo>
                  <a:pt x="437388" y="318516"/>
                </a:lnTo>
                <a:close/>
              </a:path>
              <a:path w="538479" h="327659">
                <a:moveTo>
                  <a:pt x="321564" y="327660"/>
                </a:moveTo>
                <a:lnTo>
                  <a:pt x="214884" y="327660"/>
                </a:lnTo>
                <a:lnTo>
                  <a:pt x="141732" y="323088"/>
                </a:lnTo>
                <a:lnTo>
                  <a:pt x="100584" y="320040"/>
                </a:lnTo>
                <a:lnTo>
                  <a:pt x="48768" y="310896"/>
                </a:lnTo>
                <a:lnTo>
                  <a:pt x="22860" y="303276"/>
                </a:lnTo>
                <a:lnTo>
                  <a:pt x="13716" y="300228"/>
                </a:lnTo>
                <a:lnTo>
                  <a:pt x="10668" y="297180"/>
                </a:lnTo>
                <a:lnTo>
                  <a:pt x="7620" y="295656"/>
                </a:lnTo>
                <a:lnTo>
                  <a:pt x="6096" y="295656"/>
                </a:lnTo>
                <a:lnTo>
                  <a:pt x="4572" y="292608"/>
                </a:lnTo>
                <a:lnTo>
                  <a:pt x="3048" y="292608"/>
                </a:lnTo>
                <a:lnTo>
                  <a:pt x="1524" y="291084"/>
                </a:lnTo>
                <a:lnTo>
                  <a:pt x="1524" y="289560"/>
                </a:lnTo>
                <a:lnTo>
                  <a:pt x="0" y="288036"/>
                </a:lnTo>
                <a:lnTo>
                  <a:pt x="0" y="48768"/>
                </a:lnTo>
                <a:lnTo>
                  <a:pt x="1524" y="50292"/>
                </a:lnTo>
                <a:lnTo>
                  <a:pt x="1524" y="51816"/>
                </a:lnTo>
                <a:lnTo>
                  <a:pt x="3048" y="53340"/>
                </a:lnTo>
                <a:lnTo>
                  <a:pt x="4572" y="53340"/>
                </a:lnTo>
                <a:lnTo>
                  <a:pt x="4572" y="54864"/>
                </a:lnTo>
                <a:lnTo>
                  <a:pt x="6096" y="56388"/>
                </a:lnTo>
                <a:lnTo>
                  <a:pt x="9144" y="58420"/>
                </a:lnTo>
                <a:lnTo>
                  <a:pt x="9144" y="284988"/>
                </a:lnTo>
                <a:lnTo>
                  <a:pt x="12192" y="288036"/>
                </a:lnTo>
                <a:lnTo>
                  <a:pt x="21336" y="292608"/>
                </a:lnTo>
                <a:lnTo>
                  <a:pt x="25908" y="294132"/>
                </a:lnTo>
                <a:lnTo>
                  <a:pt x="36576" y="298704"/>
                </a:lnTo>
                <a:lnTo>
                  <a:pt x="50292" y="301752"/>
                </a:lnTo>
                <a:lnTo>
                  <a:pt x="65532" y="304800"/>
                </a:lnTo>
                <a:lnTo>
                  <a:pt x="82296" y="306324"/>
                </a:lnTo>
                <a:lnTo>
                  <a:pt x="100584" y="309372"/>
                </a:lnTo>
                <a:lnTo>
                  <a:pt x="121920" y="312420"/>
                </a:lnTo>
                <a:lnTo>
                  <a:pt x="214884" y="318516"/>
                </a:lnTo>
                <a:lnTo>
                  <a:pt x="437388" y="318516"/>
                </a:lnTo>
                <a:lnTo>
                  <a:pt x="417576" y="321564"/>
                </a:lnTo>
                <a:lnTo>
                  <a:pt x="321564" y="327660"/>
                </a:lnTo>
                <a:close/>
              </a:path>
              <a:path w="538479" h="327659">
                <a:moveTo>
                  <a:pt x="10668" y="284988"/>
                </a:moveTo>
                <a:lnTo>
                  <a:pt x="9144" y="284988"/>
                </a:lnTo>
                <a:lnTo>
                  <a:pt x="9144" y="283464"/>
                </a:lnTo>
                <a:lnTo>
                  <a:pt x="10668" y="284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21"/>
          <p:cNvSpPr/>
          <p:nvPr/>
        </p:nvSpPr>
        <p:spPr>
          <a:xfrm>
            <a:off x="8400589" y="6617839"/>
            <a:ext cx="116208" cy="2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22"/>
          <p:cNvSpPr/>
          <p:nvPr/>
        </p:nvSpPr>
        <p:spPr>
          <a:xfrm>
            <a:off x="8225048" y="6288569"/>
            <a:ext cx="537972" cy="3368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23"/>
          <p:cNvSpPr/>
          <p:nvPr/>
        </p:nvSpPr>
        <p:spPr>
          <a:xfrm>
            <a:off x="8229621" y="6293141"/>
            <a:ext cx="528827" cy="822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24"/>
          <p:cNvSpPr/>
          <p:nvPr/>
        </p:nvSpPr>
        <p:spPr>
          <a:xfrm>
            <a:off x="8225048" y="6288569"/>
            <a:ext cx="538480" cy="337185"/>
          </a:xfrm>
          <a:custGeom>
            <a:avLst/>
            <a:gdLst/>
            <a:ahLst/>
            <a:cxnLst/>
            <a:rect l="l" t="t" r="r" b="b"/>
            <a:pathLst>
              <a:path w="538479" h="337184">
                <a:moveTo>
                  <a:pt x="321564" y="1524"/>
                </a:moveTo>
                <a:lnTo>
                  <a:pt x="214884" y="1524"/>
                </a:lnTo>
                <a:lnTo>
                  <a:pt x="242316" y="0"/>
                </a:lnTo>
                <a:lnTo>
                  <a:pt x="295656" y="0"/>
                </a:lnTo>
                <a:lnTo>
                  <a:pt x="321564" y="1524"/>
                </a:lnTo>
                <a:close/>
              </a:path>
              <a:path w="538479" h="337184">
                <a:moveTo>
                  <a:pt x="9144" y="59436"/>
                </a:moveTo>
                <a:lnTo>
                  <a:pt x="7620" y="57912"/>
                </a:lnTo>
                <a:lnTo>
                  <a:pt x="4572" y="56388"/>
                </a:lnTo>
                <a:lnTo>
                  <a:pt x="4572" y="54864"/>
                </a:lnTo>
                <a:lnTo>
                  <a:pt x="3048" y="54864"/>
                </a:lnTo>
                <a:lnTo>
                  <a:pt x="1524" y="53340"/>
                </a:lnTo>
                <a:lnTo>
                  <a:pt x="1524" y="51816"/>
                </a:lnTo>
                <a:lnTo>
                  <a:pt x="0" y="50292"/>
                </a:lnTo>
                <a:lnTo>
                  <a:pt x="0" y="41148"/>
                </a:lnTo>
                <a:lnTo>
                  <a:pt x="1524" y="39624"/>
                </a:lnTo>
                <a:lnTo>
                  <a:pt x="1524" y="38100"/>
                </a:lnTo>
                <a:lnTo>
                  <a:pt x="4572" y="36576"/>
                </a:lnTo>
                <a:lnTo>
                  <a:pt x="6096" y="33528"/>
                </a:lnTo>
                <a:lnTo>
                  <a:pt x="7620" y="33528"/>
                </a:lnTo>
                <a:lnTo>
                  <a:pt x="10668" y="32004"/>
                </a:lnTo>
                <a:lnTo>
                  <a:pt x="13716" y="28956"/>
                </a:lnTo>
                <a:lnTo>
                  <a:pt x="22860" y="25908"/>
                </a:lnTo>
                <a:lnTo>
                  <a:pt x="64008" y="15240"/>
                </a:lnTo>
                <a:lnTo>
                  <a:pt x="120396" y="7620"/>
                </a:lnTo>
                <a:lnTo>
                  <a:pt x="141732" y="4572"/>
                </a:lnTo>
                <a:lnTo>
                  <a:pt x="190500" y="1524"/>
                </a:lnTo>
                <a:lnTo>
                  <a:pt x="347472" y="1524"/>
                </a:lnTo>
                <a:lnTo>
                  <a:pt x="394716" y="4572"/>
                </a:lnTo>
                <a:lnTo>
                  <a:pt x="417576" y="7620"/>
                </a:lnTo>
                <a:lnTo>
                  <a:pt x="437388" y="9144"/>
                </a:lnTo>
                <a:lnTo>
                  <a:pt x="268224" y="9144"/>
                </a:lnTo>
                <a:lnTo>
                  <a:pt x="242316" y="10668"/>
                </a:lnTo>
                <a:lnTo>
                  <a:pt x="216408" y="10668"/>
                </a:lnTo>
                <a:lnTo>
                  <a:pt x="121920" y="16764"/>
                </a:lnTo>
                <a:lnTo>
                  <a:pt x="102108" y="19812"/>
                </a:lnTo>
                <a:lnTo>
                  <a:pt x="82296" y="21336"/>
                </a:lnTo>
                <a:lnTo>
                  <a:pt x="65532" y="24384"/>
                </a:lnTo>
                <a:lnTo>
                  <a:pt x="50292" y="27432"/>
                </a:lnTo>
                <a:lnTo>
                  <a:pt x="38100" y="30480"/>
                </a:lnTo>
                <a:lnTo>
                  <a:pt x="27432" y="35052"/>
                </a:lnTo>
                <a:lnTo>
                  <a:pt x="18288" y="38100"/>
                </a:lnTo>
                <a:lnTo>
                  <a:pt x="12192" y="41148"/>
                </a:lnTo>
                <a:lnTo>
                  <a:pt x="13716" y="41148"/>
                </a:lnTo>
                <a:lnTo>
                  <a:pt x="10668" y="42672"/>
                </a:lnTo>
                <a:lnTo>
                  <a:pt x="9906" y="44196"/>
                </a:lnTo>
                <a:lnTo>
                  <a:pt x="9144" y="44196"/>
                </a:lnTo>
                <a:lnTo>
                  <a:pt x="9144" y="59436"/>
                </a:lnTo>
                <a:close/>
              </a:path>
              <a:path w="538479" h="337184">
                <a:moveTo>
                  <a:pt x="528828" y="45720"/>
                </a:moveTo>
                <a:lnTo>
                  <a:pt x="527304" y="42672"/>
                </a:lnTo>
                <a:lnTo>
                  <a:pt x="524256" y="41148"/>
                </a:lnTo>
                <a:lnTo>
                  <a:pt x="525780" y="41148"/>
                </a:lnTo>
                <a:lnTo>
                  <a:pt x="519684" y="38100"/>
                </a:lnTo>
                <a:lnTo>
                  <a:pt x="510540" y="35052"/>
                </a:lnTo>
                <a:lnTo>
                  <a:pt x="499872" y="30480"/>
                </a:lnTo>
                <a:lnTo>
                  <a:pt x="487680" y="27432"/>
                </a:lnTo>
                <a:lnTo>
                  <a:pt x="472440" y="24384"/>
                </a:lnTo>
                <a:lnTo>
                  <a:pt x="455676" y="21336"/>
                </a:lnTo>
                <a:lnTo>
                  <a:pt x="435864" y="19812"/>
                </a:lnTo>
                <a:lnTo>
                  <a:pt x="416052" y="16764"/>
                </a:lnTo>
                <a:lnTo>
                  <a:pt x="321564" y="10668"/>
                </a:lnTo>
                <a:lnTo>
                  <a:pt x="295656" y="10668"/>
                </a:lnTo>
                <a:lnTo>
                  <a:pt x="268224" y="9144"/>
                </a:lnTo>
                <a:lnTo>
                  <a:pt x="437388" y="9144"/>
                </a:lnTo>
                <a:lnTo>
                  <a:pt x="457200" y="12192"/>
                </a:lnTo>
                <a:lnTo>
                  <a:pt x="473964" y="15240"/>
                </a:lnTo>
                <a:lnTo>
                  <a:pt x="489204" y="18288"/>
                </a:lnTo>
                <a:lnTo>
                  <a:pt x="502920" y="21336"/>
                </a:lnTo>
                <a:lnTo>
                  <a:pt x="513588" y="25908"/>
                </a:lnTo>
                <a:lnTo>
                  <a:pt x="519684" y="27432"/>
                </a:lnTo>
                <a:lnTo>
                  <a:pt x="522732" y="28956"/>
                </a:lnTo>
                <a:lnTo>
                  <a:pt x="527304" y="32004"/>
                </a:lnTo>
                <a:lnTo>
                  <a:pt x="530352" y="33528"/>
                </a:lnTo>
                <a:lnTo>
                  <a:pt x="531876" y="33528"/>
                </a:lnTo>
                <a:lnTo>
                  <a:pt x="533400" y="36576"/>
                </a:lnTo>
                <a:lnTo>
                  <a:pt x="537972" y="41148"/>
                </a:lnTo>
                <a:lnTo>
                  <a:pt x="537972" y="44196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37184">
                <a:moveTo>
                  <a:pt x="9144" y="45720"/>
                </a:moveTo>
                <a:lnTo>
                  <a:pt x="9144" y="44196"/>
                </a:lnTo>
                <a:lnTo>
                  <a:pt x="9906" y="44196"/>
                </a:lnTo>
                <a:lnTo>
                  <a:pt x="9144" y="45720"/>
                </a:lnTo>
                <a:close/>
              </a:path>
              <a:path w="538479" h="337184">
                <a:moveTo>
                  <a:pt x="528828" y="59436"/>
                </a:moveTo>
                <a:lnTo>
                  <a:pt x="528828" y="44196"/>
                </a:lnTo>
                <a:lnTo>
                  <a:pt x="537972" y="44196"/>
                </a:lnTo>
                <a:lnTo>
                  <a:pt x="537972" y="50292"/>
                </a:lnTo>
                <a:lnTo>
                  <a:pt x="536448" y="51816"/>
                </a:lnTo>
                <a:lnTo>
                  <a:pt x="536448" y="53340"/>
                </a:lnTo>
                <a:lnTo>
                  <a:pt x="534924" y="53340"/>
                </a:lnTo>
                <a:lnTo>
                  <a:pt x="533400" y="54864"/>
                </a:lnTo>
                <a:lnTo>
                  <a:pt x="533400" y="56388"/>
                </a:lnTo>
                <a:lnTo>
                  <a:pt x="530352" y="57912"/>
                </a:lnTo>
                <a:lnTo>
                  <a:pt x="528828" y="59436"/>
                </a:lnTo>
                <a:close/>
              </a:path>
              <a:path w="538479" h="337184">
                <a:moveTo>
                  <a:pt x="10668" y="48768"/>
                </a:moveTo>
                <a:lnTo>
                  <a:pt x="9144" y="47244"/>
                </a:lnTo>
                <a:lnTo>
                  <a:pt x="9144" y="45720"/>
                </a:lnTo>
                <a:lnTo>
                  <a:pt x="10668" y="48768"/>
                </a:lnTo>
                <a:close/>
              </a:path>
              <a:path w="538479" h="337184">
                <a:moveTo>
                  <a:pt x="527812" y="47752"/>
                </a:moveTo>
                <a:lnTo>
                  <a:pt x="528828" y="45720"/>
                </a:lnTo>
                <a:lnTo>
                  <a:pt x="528828" y="47244"/>
                </a:lnTo>
                <a:lnTo>
                  <a:pt x="527812" y="47752"/>
                </a:lnTo>
                <a:close/>
              </a:path>
              <a:path w="538479" h="337184">
                <a:moveTo>
                  <a:pt x="321564" y="91440"/>
                </a:moveTo>
                <a:lnTo>
                  <a:pt x="214884" y="91440"/>
                </a:lnTo>
                <a:lnTo>
                  <a:pt x="120396" y="85344"/>
                </a:lnTo>
                <a:lnTo>
                  <a:pt x="80772" y="79248"/>
                </a:lnTo>
                <a:lnTo>
                  <a:pt x="35052" y="70104"/>
                </a:lnTo>
                <a:lnTo>
                  <a:pt x="18288" y="64008"/>
                </a:lnTo>
                <a:lnTo>
                  <a:pt x="13716" y="62484"/>
                </a:lnTo>
                <a:lnTo>
                  <a:pt x="10668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2192" y="50292"/>
                </a:lnTo>
                <a:lnTo>
                  <a:pt x="18288" y="53340"/>
                </a:lnTo>
                <a:lnTo>
                  <a:pt x="22860" y="54864"/>
                </a:lnTo>
                <a:lnTo>
                  <a:pt x="27432" y="57912"/>
                </a:lnTo>
                <a:lnTo>
                  <a:pt x="38100" y="60960"/>
                </a:lnTo>
                <a:lnTo>
                  <a:pt x="82296" y="70104"/>
                </a:lnTo>
                <a:lnTo>
                  <a:pt x="121920" y="74676"/>
                </a:lnTo>
                <a:lnTo>
                  <a:pt x="143256" y="77724"/>
                </a:lnTo>
                <a:lnTo>
                  <a:pt x="190500" y="80772"/>
                </a:lnTo>
                <a:lnTo>
                  <a:pt x="216408" y="80772"/>
                </a:lnTo>
                <a:lnTo>
                  <a:pt x="242316" y="82296"/>
                </a:lnTo>
                <a:lnTo>
                  <a:pt x="437388" y="82296"/>
                </a:lnTo>
                <a:lnTo>
                  <a:pt x="417576" y="85344"/>
                </a:lnTo>
                <a:lnTo>
                  <a:pt x="321564" y="91440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7812" y="47752"/>
                </a:lnTo>
                <a:lnTo>
                  <a:pt x="528828" y="47244"/>
                </a:lnTo>
                <a:lnTo>
                  <a:pt x="527304" y="48768"/>
                </a:lnTo>
                <a:close/>
              </a:path>
              <a:path w="538479" h="337184">
                <a:moveTo>
                  <a:pt x="437388" y="82296"/>
                </a:moveTo>
                <a:lnTo>
                  <a:pt x="295656" y="82296"/>
                </a:lnTo>
                <a:lnTo>
                  <a:pt x="321564" y="80772"/>
                </a:lnTo>
                <a:lnTo>
                  <a:pt x="347472" y="80772"/>
                </a:lnTo>
                <a:lnTo>
                  <a:pt x="394716" y="77724"/>
                </a:lnTo>
                <a:lnTo>
                  <a:pt x="416052" y="74676"/>
                </a:lnTo>
                <a:lnTo>
                  <a:pt x="435864" y="73152"/>
                </a:lnTo>
                <a:lnTo>
                  <a:pt x="455676" y="70104"/>
                </a:lnTo>
                <a:lnTo>
                  <a:pt x="499872" y="60960"/>
                </a:lnTo>
                <a:lnTo>
                  <a:pt x="519684" y="53340"/>
                </a:lnTo>
                <a:lnTo>
                  <a:pt x="522732" y="51816"/>
                </a:lnTo>
                <a:lnTo>
                  <a:pt x="524256" y="50292"/>
                </a:lnTo>
                <a:lnTo>
                  <a:pt x="527304" y="48768"/>
                </a:lnTo>
                <a:lnTo>
                  <a:pt x="528828" y="47244"/>
                </a:lnTo>
                <a:lnTo>
                  <a:pt x="528828" y="59436"/>
                </a:lnTo>
                <a:lnTo>
                  <a:pt x="527304" y="60960"/>
                </a:lnTo>
                <a:lnTo>
                  <a:pt x="524256" y="62484"/>
                </a:lnTo>
                <a:lnTo>
                  <a:pt x="519684" y="64008"/>
                </a:lnTo>
                <a:lnTo>
                  <a:pt x="513588" y="67056"/>
                </a:lnTo>
                <a:lnTo>
                  <a:pt x="502920" y="70104"/>
                </a:lnTo>
                <a:lnTo>
                  <a:pt x="489204" y="73152"/>
                </a:lnTo>
                <a:lnTo>
                  <a:pt x="473964" y="76200"/>
                </a:lnTo>
                <a:lnTo>
                  <a:pt x="457200" y="79248"/>
                </a:lnTo>
                <a:lnTo>
                  <a:pt x="437388" y="82296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5780" y="48768"/>
                </a:lnTo>
                <a:lnTo>
                  <a:pt x="527812" y="47752"/>
                </a:lnTo>
                <a:lnTo>
                  <a:pt x="527304" y="48768"/>
                </a:lnTo>
                <a:close/>
              </a:path>
              <a:path w="538479" h="337184">
                <a:moveTo>
                  <a:pt x="323088" y="336804"/>
                </a:moveTo>
                <a:lnTo>
                  <a:pt x="214884" y="336804"/>
                </a:lnTo>
                <a:lnTo>
                  <a:pt x="120396" y="330708"/>
                </a:lnTo>
                <a:lnTo>
                  <a:pt x="100584" y="327660"/>
                </a:lnTo>
                <a:lnTo>
                  <a:pt x="80772" y="326136"/>
                </a:lnTo>
                <a:lnTo>
                  <a:pt x="64008" y="323088"/>
                </a:lnTo>
                <a:lnTo>
                  <a:pt x="48768" y="320040"/>
                </a:lnTo>
                <a:lnTo>
                  <a:pt x="35052" y="315468"/>
                </a:lnTo>
                <a:lnTo>
                  <a:pt x="24384" y="312420"/>
                </a:lnTo>
                <a:lnTo>
                  <a:pt x="18288" y="310896"/>
                </a:lnTo>
                <a:lnTo>
                  <a:pt x="13716" y="307848"/>
                </a:lnTo>
                <a:lnTo>
                  <a:pt x="7620" y="304800"/>
                </a:lnTo>
                <a:lnTo>
                  <a:pt x="7620" y="303276"/>
                </a:lnTo>
                <a:lnTo>
                  <a:pt x="6096" y="303276"/>
                </a:lnTo>
                <a:lnTo>
                  <a:pt x="1524" y="298704"/>
                </a:lnTo>
                <a:lnTo>
                  <a:pt x="1524" y="297180"/>
                </a:lnTo>
                <a:lnTo>
                  <a:pt x="0" y="295656"/>
                </a:lnTo>
                <a:lnTo>
                  <a:pt x="0" y="50292"/>
                </a:lnTo>
                <a:lnTo>
                  <a:pt x="1524" y="51816"/>
                </a:lnTo>
                <a:lnTo>
                  <a:pt x="1524" y="53340"/>
                </a:lnTo>
                <a:lnTo>
                  <a:pt x="3048" y="54864"/>
                </a:lnTo>
                <a:lnTo>
                  <a:pt x="4572" y="54864"/>
                </a:lnTo>
                <a:lnTo>
                  <a:pt x="4572" y="56388"/>
                </a:lnTo>
                <a:lnTo>
                  <a:pt x="7620" y="57912"/>
                </a:lnTo>
                <a:lnTo>
                  <a:pt x="9144" y="59436"/>
                </a:lnTo>
                <a:lnTo>
                  <a:pt x="9144" y="292608"/>
                </a:lnTo>
                <a:lnTo>
                  <a:pt x="13716" y="297180"/>
                </a:lnTo>
                <a:lnTo>
                  <a:pt x="15240" y="297180"/>
                </a:lnTo>
                <a:lnTo>
                  <a:pt x="18288" y="300228"/>
                </a:lnTo>
                <a:lnTo>
                  <a:pt x="27432" y="303276"/>
                </a:lnTo>
                <a:lnTo>
                  <a:pt x="65532" y="312420"/>
                </a:lnTo>
                <a:lnTo>
                  <a:pt x="121920" y="321564"/>
                </a:lnTo>
                <a:lnTo>
                  <a:pt x="216408" y="327660"/>
                </a:lnTo>
                <a:lnTo>
                  <a:pt x="437388" y="327660"/>
                </a:lnTo>
                <a:lnTo>
                  <a:pt x="417576" y="330708"/>
                </a:lnTo>
                <a:lnTo>
                  <a:pt x="323088" y="336804"/>
                </a:lnTo>
                <a:close/>
              </a:path>
              <a:path w="538479" h="337184">
                <a:moveTo>
                  <a:pt x="537972" y="294132"/>
                </a:moveTo>
                <a:lnTo>
                  <a:pt x="527304" y="294132"/>
                </a:lnTo>
                <a:lnTo>
                  <a:pt x="528828" y="292608"/>
                </a:lnTo>
                <a:lnTo>
                  <a:pt x="528828" y="59436"/>
                </a:lnTo>
                <a:lnTo>
                  <a:pt x="530352" y="57912"/>
                </a:lnTo>
                <a:lnTo>
                  <a:pt x="533400" y="56388"/>
                </a:lnTo>
                <a:lnTo>
                  <a:pt x="533400" y="54864"/>
                </a:lnTo>
                <a:lnTo>
                  <a:pt x="534924" y="53340"/>
                </a:lnTo>
                <a:lnTo>
                  <a:pt x="536448" y="53340"/>
                </a:lnTo>
                <a:lnTo>
                  <a:pt x="536448" y="51816"/>
                </a:lnTo>
                <a:lnTo>
                  <a:pt x="537972" y="50292"/>
                </a:lnTo>
                <a:lnTo>
                  <a:pt x="537972" y="294132"/>
                </a:lnTo>
                <a:close/>
              </a:path>
              <a:path w="538479" h="337184">
                <a:moveTo>
                  <a:pt x="10668" y="294132"/>
                </a:moveTo>
                <a:lnTo>
                  <a:pt x="9144" y="292608"/>
                </a:lnTo>
                <a:lnTo>
                  <a:pt x="9144" y="291084"/>
                </a:lnTo>
                <a:lnTo>
                  <a:pt x="10668" y="294132"/>
                </a:lnTo>
                <a:close/>
              </a:path>
              <a:path w="538479" h="337184">
                <a:moveTo>
                  <a:pt x="527812" y="293116"/>
                </a:moveTo>
                <a:lnTo>
                  <a:pt x="528828" y="291084"/>
                </a:lnTo>
                <a:lnTo>
                  <a:pt x="528828" y="292608"/>
                </a:lnTo>
                <a:lnTo>
                  <a:pt x="527812" y="293116"/>
                </a:lnTo>
                <a:close/>
              </a:path>
              <a:path w="538479" h="337184">
                <a:moveTo>
                  <a:pt x="527304" y="294132"/>
                </a:moveTo>
                <a:lnTo>
                  <a:pt x="527812" y="293116"/>
                </a:lnTo>
                <a:lnTo>
                  <a:pt x="528828" y="292608"/>
                </a:lnTo>
                <a:lnTo>
                  <a:pt x="527304" y="294132"/>
                </a:lnTo>
                <a:close/>
              </a:path>
              <a:path w="538479" h="337184">
                <a:moveTo>
                  <a:pt x="524764" y="296164"/>
                </a:moveTo>
                <a:lnTo>
                  <a:pt x="525780" y="294132"/>
                </a:lnTo>
                <a:lnTo>
                  <a:pt x="527812" y="293116"/>
                </a:lnTo>
                <a:lnTo>
                  <a:pt x="527304" y="294132"/>
                </a:lnTo>
                <a:lnTo>
                  <a:pt x="537972" y="294132"/>
                </a:lnTo>
                <a:lnTo>
                  <a:pt x="537972" y="295656"/>
                </a:lnTo>
                <a:lnTo>
                  <a:pt x="525780" y="295656"/>
                </a:lnTo>
                <a:lnTo>
                  <a:pt x="524764" y="296164"/>
                </a:lnTo>
                <a:close/>
              </a:path>
              <a:path w="538479" h="337184">
                <a:moveTo>
                  <a:pt x="15240" y="297180"/>
                </a:moveTo>
                <a:lnTo>
                  <a:pt x="13716" y="297180"/>
                </a:lnTo>
                <a:lnTo>
                  <a:pt x="12192" y="295656"/>
                </a:lnTo>
                <a:lnTo>
                  <a:pt x="15240" y="297180"/>
                </a:lnTo>
                <a:close/>
              </a:path>
              <a:path w="538479" h="337184">
                <a:moveTo>
                  <a:pt x="524256" y="297180"/>
                </a:moveTo>
                <a:lnTo>
                  <a:pt x="524764" y="296164"/>
                </a:lnTo>
                <a:lnTo>
                  <a:pt x="525780" y="295656"/>
                </a:lnTo>
                <a:lnTo>
                  <a:pt x="524256" y="297180"/>
                </a:lnTo>
                <a:close/>
              </a:path>
              <a:path w="538479" h="337184">
                <a:moveTo>
                  <a:pt x="536448" y="297180"/>
                </a:moveTo>
                <a:lnTo>
                  <a:pt x="524256" y="297180"/>
                </a:lnTo>
                <a:lnTo>
                  <a:pt x="525780" y="295656"/>
                </a:lnTo>
                <a:lnTo>
                  <a:pt x="537972" y="295656"/>
                </a:lnTo>
                <a:lnTo>
                  <a:pt x="536448" y="297180"/>
                </a:lnTo>
                <a:close/>
              </a:path>
              <a:path w="538479" h="337184">
                <a:moveTo>
                  <a:pt x="437388" y="327660"/>
                </a:moveTo>
                <a:lnTo>
                  <a:pt x="321564" y="327660"/>
                </a:lnTo>
                <a:lnTo>
                  <a:pt x="416052" y="321564"/>
                </a:lnTo>
                <a:lnTo>
                  <a:pt x="455676" y="315468"/>
                </a:lnTo>
                <a:lnTo>
                  <a:pt x="499872" y="306324"/>
                </a:lnTo>
                <a:lnTo>
                  <a:pt x="522732" y="297180"/>
                </a:lnTo>
                <a:lnTo>
                  <a:pt x="524764" y="296164"/>
                </a:lnTo>
                <a:lnTo>
                  <a:pt x="524256" y="297180"/>
                </a:lnTo>
                <a:lnTo>
                  <a:pt x="536448" y="297180"/>
                </a:lnTo>
                <a:lnTo>
                  <a:pt x="536448" y="298704"/>
                </a:lnTo>
                <a:lnTo>
                  <a:pt x="534924" y="298704"/>
                </a:lnTo>
                <a:lnTo>
                  <a:pt x="533400" y="301752"/>
                </a:lnTo>
                <a:lnTo>
                  <a:pt x="531876" y="303276"/>
                </a:lnTo>
                <a:lnTo>
                  <a:pt x="530352" y="303276"/>
                </a:lnTo>
                <a:lnTo>
                  <a:pt x="530352" y="304800"/>
                </a:lnTo>
                <a:lnTo>
                  <a:pt x="524256" y="307848"/>
                </a:lnTo>
                <a:lnTo>
                  <a:pt x="519684" y="310896"/>
                </a:lnTo>
                <a:lnTo>
                  <a:pt x="513588" y="312420"/>
                </a:lnTo>
                <a:lnTo>
                  <a:pt x="502920" y="315468"/>
                </a:lnTo>
                <a:lnTo>
                  <a:pt x="489204" y="320040"/>
                </a:lnTo>
                <a:lnTo>
                  <a:pt x="473964" y="323088"/>
                </a:lnTo>
                <a:lnTo>
                  <a:pt x="457200" y="326136"/>
                </a:lnTo>
                <a:lnTo>
                  <a:pt x="437388" y="327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25"/>
          <p:cNvSpPr/>
          <p:nvPr/>
        </p:nvSpPr>
        <p:spPr>
          <a:xfrm>
            <a:off x="8417072" y="5796316"/>
            <a:ext cx="350520" cy="280670"/>
          </a:xfrm>
          <a:custGeom>
            <a:avLst/>
            <a:gdLst/>
            <a:ahLst/>
            <a:cxnLst/>
            <a:rect l="l" t="t" r="r" b="b"/>
            <a:pathLst>
              <a:path w="350520" h="28067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70731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50520" h="280670">
                <a:moveTo>
                  <a:pt x="338328" y="146304"/>
                </a:moveTo>
                <a:lnTo>
                  <a:pt x="35052" y="146304"/>
                </a:lnTo>
                <a:lnTo>
                  <a:pt x="32004" y="144780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34112"/>
                </a:lnTo>
                <a:lnTo>
                  <a:pt x="38100" y="134112"/>
                </a:lnTo>
                <a:lnTo>
                  <a:pt x="44196" y="140208"/>
                </a:lnTo>
                <a:lnTo>
                  <a:pt x="338328" y="140208"/>
                </a:lnTo>
                <a:lnTo>
                  <a:pt x="338328" y="146304"/>
                </a:lnTo>
                <a:close/>
              </a:path>
              <a:path w="350520" h="280670">
                <a:moveTo>
                  <a:pt x="77724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70731" y="64008"/>
                </a:lnTo>
                <a:lnTo>
                  <a:pt x="77724" y="77724"/>
                </a:lnTo>
                <a:close/>
              </a:path>
              <a:path w="350520" h="280670">
                <a:moveTo>
                  <a:pt x="44196" y="140208"/>
                </a:moveTo>
                <a:lnTo>
                  <a:pt x="38100" y="134112"/>
                </a:lnTo>
                <a:lnTo>
                  <a:pt x="44196" y="134112"/>
                </a:lnTo>
                <a:lnTo>
                  <a:pt x="44196" y="140208"/>
                </a:lnTo>
                <a:close/>
              </a:path>
              <a:path w="350520" h="280670">
                <a:moveTo>
                  <a:pt x="350520" y="146304"/>
                </a:moveTo>
                <a:lnTo>
                  <a:pt x="344424" y="146304"/>
                </a:lnTo>
                <a:lnTo>
                  <a:pt x="338328" y="140208"/>
                </a:lnTo>
                <a:lnTo>
                  <a:pt x="44196" y="140208"/>
                </a:lnTo>
                <a:lnTo>
                  <a:pt x="44196" y="134112"/>
                </a:lnTo>
                <a:lnTo>
                  <a:pt x="348996" y="134112"/>
                </a:lnTo>
                <a:lnTo>
                  <a:pt x="350520" y="137160"/>
                </a:lnTo>
                <a:lnTo>
                  <a:pt x="350520" y="146304"/>
                </a:lnTo>
                <a:close/>
              </a:path>
              <a:path w="350520" h="280670">
                <a:moveTo>
                  <a:pt x="350520" y="280416"/>
                </a:moveTo>
                <a:lnTo>
                  <a:pt x="338328" y="280416"/>
                </a:lnTo>
                <a:lnTo>
                  <a:pt x="338328" y="140208"/>
                </a:lnTo>
                <a:lnTo>
                  <a:pt x="344424" y="146304"/>
                </a:lnTo>
                <a:lnTo>
                  <a:pt x="350520" y="146304"/>
                </a:lnTo>
                <a:lnTo>
                  <a:pt x="350520" y="2804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51"/>
          <p:cNvSpPr/>
          <p:nvPr/>
        </p:nvSpPr>
        <p:spPr>
          <a:xfrm>
            <a:off x="8055540" y="3959272"/>
            <a:ext cx="2897505" cy="1141730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52"/>
          <p:cNvSpPr/>
          <p:nvPr/>
        </p:nvSpPr>
        <p:spPr>
          <a:xfrm>
            <a:off x="634275" y="3197119"/>
            <a:ext cx="2915920" cy="1160145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53"/>
          <p:cNvSpPr/>
          <p:nvPr/>
        </p:nvSpPr>
        <p:spPr>
          <a:xfrm>
            <a:off x="8153019" y="2834026"/>
            <a:ext cx="2897505" cy="1141730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54"/>
          <p:cNvSpPr/>
          <p:nvPr/>
        </p:nvSpPr>
        <p:spPr>
          <a:xfrm>
            <a:off x="634275" y="3197119"/>
            <a:ext cx="2915920" cy="1160145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67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>
                <a:solidFill>
                  <a:srgbClr val="808080"/>
                </a:solidFill>
                <a:latin typeface="Times New Roman"/>
                <a:cs typeface="Times New Roman"/>
              </a:rPr>
              <a:t>5</a:t>
            </a:fld>
            <a:endParaRPr sz="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6002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lang="en-US" altLang="ko-KR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추진배경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557212"/>
            <a:ext cx="1362075" cy="6657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kumimoji="0" lang="ko-KR" altLang="ko-KR" sz="10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의심거래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kumimoji="0" lang="ko-KR" altLang="ko-KR" sz="10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Alert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0505" y="615540"/>
            <a:ext cx="8171395" cy="492735"/>
          </a:xfrm>
        </p:spPr>
        <p:txBody>
          <a:bodyPr/>
          <a:lstStyle/>
          <a:p>
            <a:r>
              <a:rPr lang="en-US" altLang="ko-KR" sz="2400" b="1" smtClean="0">
                <a:latin typeface="+mj-ea"/>
              </a:rPr>
              <a:t>1. </a:t>
            </a:r>
            <a:r>
              <a:rPr lang="ko-KR" altLang="en-US" sz="2400" b="1" smtClean="0">
                <a:latin typeface="+mj-ea"/>
              </a:rPr>
              <a:t>추진배경</a:t>
            </a:r>
            <a:endParaRPr lang="ko-KR" altLang="en-US" sz="2400" b="1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724029" y="2205654"/>
            <a:ext cx="8620951" cy="287365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040" indent="-9504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197" b="1" kern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197" b="1" kern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197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718726" y="2609463"/>
            <a:ext cx="8622124" cy="3943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6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6479" y="3276600"/>
            <a:ext cx="1838307" cy="308897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특</a:t>
            </a:r>
            <a:r>
              <a:rPr lang="ko-KR" altLang="en-US" sz="1000" smtClean="0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0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00" smtClean="0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0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00" err="1" smtClean="0">
                <a:solidFill>
                  <a:schemeClr val="tx1"/>
                </a:solidFill>
              </a:rPr>
              <a:t>KoFIU</a:t>
            </a:r>
            <a:r>
              <a:rPr lang="ko-KR" altLang="en-US" sz="1000" smtClean="0">
                <a:solidFill>
                  <a:schemeClr val="tx1"/>
                </a:solidFill>
              </a:rPr>
              <a:t>와 금융기관간 보고 </a:t>
            </a:r>
            <a:r>
              <a:rPr lang="ko-KR" altLang="en-US" sz="1000">
                <a:solidFill>
                  <a:schemeClr val="tx1"/>
                </a:solidFill>
              </a:rPr>
              <a:t>시스템 </a:t>
            </a:r>
            <a:r>
              <a:rPr lang="ko-KR" altLang="en-US" sz="1000" smtClean="0">
                <a:solidFill>
                  <a:schemeClr val="tx1"/>
                </a:solidFill>
              </a:rPr>
              <a:t>구축</a:t>
            </a:r>
            <a:endParaRPr lang="ko-KR" altLang="en-US" sz="998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897575" y="2671689"/>
            <a:ext cx="2077326" cy="431676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098" b="1" i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126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990399" y="2671689"/>
            <a:ext cx="2050349" cy="431676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tx1"/>
                </a:solidFill>
                <a:latin typeface="+mn-ea"/>
              </a:rPr>
              <a:t>시나리오 고도화</a:t>
            </a:r>
            <a:endParaRPr lang="ko-KR" altLang="en-US" sz="1098" b="1" i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6770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12632" y="3254993"/>
            <a:ext cx="1834521" cy="3069607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998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도입</a:t>
            </a:r>
            <a:endParaRPr lang="ko-KR" altLang="en-US" sz="998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947625" y="3198600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5050758" y="2659377"/>
            <a:ext cx="2050348" cy="431676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bg1"/>
                </a:solidFill>
                <a:latin typeface="+mn-ea"/>
              </a:rPr>
              <a:t>시나리오 최적화</a:t>
            </a:r>
            <a:endParaRPr lang="ko-KR" altLang="en-US" sz="1098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5681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89239" y="3229247"/>
            <a:ext cx="1834521" cy="298668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998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006301" y="3189653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108972" y="2659375"/>
            <a:ext cx="2050348" cy="431676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098" b="1" i="1" smtClean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098" b="1" i="1" smtClean="0">
                <a:solidFill>
                  <a:schemeClr val="bg1"/>
                </a:solidFill>
                <a:latin typeface="+mn-ea"/>
              </a:rPr>
              <a:t>적용</a:t>
            </a:r>
            <a:endParaRPr lang="ko-KR" altLang="en-US" sz="1098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3896" y="2719056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47453" y="3238312"/>
            <a:ext cx="1834521" cy="279055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defTabSz="1040664" eaLnBrk="0" latinLnBrk="0" hangingPunct="0">
              <a:spcBef>
                <a:spcPts val="1197"/>
              </a:spcBef>
              <a:buSzPct val="140000"/>
            </a:pPr>
            <a:r>
              <a:rPr lang="en-US" altLang="ko-KR" sz="998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64516" y="3189651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62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989470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smtClean="0"/>
              <a:t> 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446342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872873" y="3485525"/>
            <a:ext cx="43149" cy="1081779"/>
          </a:xfrm>
          <a:prstGeom prst="bentConnector3">
            <a:avLst>
              <a:gd name="adj1" fmla="val 6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2651" y="37923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5181600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793919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378695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6388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8006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9530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054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925417" y="4878468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59" name="object 10"/>
          <p:cNvSpPr/>
          <p:nvPr/>
        </p:nvSpPr>
        <p:spPr>
          <a:xfrm>
            <a:off x="6726881" y="2716616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직사각형 159"/>
          <p:cNvSpPr/>
          <p:nvPr/>
        </p:nvSpPr>
        <p:spPr>
          <a:xfrm>
            <a:off x="7034365" y="5716991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4269" y="3300625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2" name="잉크 161"/>
              <p14:cNvContentPartPr/>
              <p14:nvPr/>
            </p14:nvContentPartPr>
            <p14:xfrm>
              <a:off x="8768585" y="6738072"/>
              <a:ext cx="25807" cy="45719"/>
            </p14:xfrm>
          </p:contentPart>
        </mc:Choice>
        <mc:Fallback xmlns="">
          <p:pic>
            <p:nvPicPr>
              <p:cNvPr id="162" name="잉크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" name="잉크 162"/>
              <p14:cNvContentPartPr/>
              <p14:nvPr/>
            </p14:nvContentPartPr>
            <p14:xfrm>
              <a:off x="7808474" y="3474849"/>
              <a:ext cx="41563" cy="45719"/>
            </p14:xfrm>
          </p:contentPart>
        </mc:Choice>
        <mc:Fallback xmlns="">
          <p:pic>
            <p:nvPicPr>
              <p:cNvPr id="163" name="잉크 1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72941" y="2973791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68555" y="4046909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잉크 165"/>
              <p14:cNvContentPartPr/>
              <p14:nvPr/>
            </p14:nvContentPartPr>
            <p14:xfrm>
              <a:off x="7146192" y="6097159"/>
              <a:ext cx="25807" cy="45719"/>
            </p14:xfrm>
          </p:contentPart>
        </mc:Choice>
        <mc:Fallback xmlns="">
          <p:pic>
            <p:nvPicPr>
              <p:cNvPr id="166" name="잉크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7010400" y="5403021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968555" y="3499702"/>
            <a:ext cx="195714" cy="678012"/>
          </a:xfrm>
          <a:prstGeom prst="bentConnector3">
            <a:avLst>
              <a:gd name="adj1" fmla="val 2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48600" y="3757825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633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6157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81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811682" y="4953000"/>
            <a:ext cx="64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정규 배치</a:t>
            </a:r>
            <a:endParaRPr lang="ko-KR" altLang="en-US" sz="700" kern="120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73763" y="4337360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5" name="잉크 174"/>
              <p14:cNvContentPartPr/>
              <p14:nvPr/>
            </p14:nvContentPartPr>
            <p14:xfrm>
              <a:off x="7499500" y="4483641"/>
              <a:ext cx="37785" cy="45719"/>
            </p14:xfrm>
          </p:contentPart>
        </mc:Choice>
        <mc:Fallback xmlns="">
          <p:pic>
            <p:nvPicPr>
              <p:cNvPr id="175" name="잉크 1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49921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83989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18057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잉크 178"/>
              <p14:cNvContentPartPr/>
              <p14:nvPr/>
            </p14:nvContentPartPr>
            <p14:xfrm>
              <a:off x="7567816" y="4497319"/>
              <a:ext cx="37785" cy="45719"/>
            </p14:xfrm>
          </p:contentPart>
        </mc:Choice>
        <mc:Fallback xmlns="">
          <p:pic>
            <p:nvPicPr>
              <p:cNvPr id="179" name="잉크 1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700813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40117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9267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245468" y="5943600"/>
            <a:ext cx="737616" cy="7171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371572" y="403860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SAS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76780" y="4329051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9" name="잉크 188"/>
              <p14:cNvContentPartPr/>
              <p14:nvPr/>
            </p14:nvContentPartPr>
            <p14:xfrm>
              <a:off x="8902517" y="4475332"/>
              <a:ext cx="37785" cy="45719"/>
            </p14:xfrm>
          </p:contentPart>
        </mc:Choice>
        <mc:Fallback xmlns="">
          <p:pic>
            <p:nvPicPr>
              <p:cNvPr id="189" name="잉크 1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0" name="잉크 189"/>
              <p14:cNvContentPartPr/>
              <p14:nvPr/>
            </p14:nvContentPartPr>
            <p14:xfrm>
              <a:off x="8970833" y="4489010"/>
              <a:ext cx="37785" cy="45719"/>
            </p14:xfrm>
          </p:contentPart>
        </mc:Choice>
        <mc:Fallback xmlns="">
          <p:pic>
            <p:nvPicPr>
              <p:cNvPr id="190" name="잉크 1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1115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0419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192284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364415" y="3499702"/>
            <a:ext cx="236785" cy="669703"/>
          </a:xfrm>
          <a:prstGeom prst="bentConnector3">
            <a:avLst>
              <a:gd name="adj1" fmla="val 19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02899" y="4766928"/>
            <a:ext cx="1169949" cy="208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6" name="잉크 195"/>
              <p14:cNvContentPartPr/>
              <p14:nvPr/>
            </p14:nvContentPartPr>
            <p14:xfrm>
              <a:off x="10118921" y="6728706"/>
              <a:ext cx="25807" cy="45719"/>
            </p14:xfrm>
          </p:contentPart>
        </mc:Choice>
        <mc:Fallback xmlns="">
          <p:pic>
            <p:nvPicPr>
              <p:cNvPr id="196" name="잉크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7" name="잉크 196"/>
              <p14:cNvContentPartPr/>
              <p14:nvPr/>
            </p14:nvContentPartPr>
            <p14:xfrm>
              <a:off x="8496528" y="6087793"/>
              <a:ext cx="25807" cy="45719"/>
            </p14:xfrm>
          </p:contentPart>
        </mc:Choice>
        <mc:Fallback xmlns="">
          <p:pic>
            <p:nvPicPr>
              <p:cNvPr id="197" name="잉크 1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595804" y="5609022"/>
            <a:ext cx="737616" cy="33457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룰최적화</a:t>
            </a:r>
            <a:endParaRPr lang="ko-KR" altLang="en-US" sz="1000" smtClean="0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595804" y="6019800"/>
            <a:ext cx="737616" cy="40484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신규룰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시뮬레이션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179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9703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1227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655416" y="5286345"/>
            <a:ext cx="64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kern="1200" smtClean="0">
                <a:solidFill>
                  <a:schemeClr val="tx1"/>
                </a:solidFill>
              </a:rPr>
              <a:t>영업시간내</a:t>
            </a:r>
            <a:endParaRPr lang="en-US" altLang="ko-KR" sz="700" kern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smtClean="0"/>
              <a:t>실시간</a:t>
            </a:r>
            <a:endParaRPr lang="ko-KR" altLang="en-US" sz="7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723896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smtClean="0"/>
              <a:t> 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180768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870527" y="3485526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87421" y="374364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66851" y="492859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49160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5283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113121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474215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12233</TotalTime>
  <Words>1407</Words>
  <Application>Microsoft Office PowerPoint</Application>
  <PresentationFormat>사용자 지정</PresentationFormat>
  <Paragraphs>446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Nanum Gothic</vt:lpstr>
      <vt:lpstr>Noto Sans CJK JP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ASIS 스케줄 구성도</vt:lpstr>
      <vt:lpstr>작업내역</vt:lpstr>
      <vt:lpstr>ASIS 시스템 구성도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158</cp:revision>
  <dcterms:created xsi:type="dcterms:W3CDTF">2018-03-11T02:56:37Z</dcterms:created>
  <dcterms:modified xsi:type="dcterms:W3CDTF">2019-07-29T00:54:06Z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