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9" r:id="rId2"/>
    <p:sldId id="310" r:id="rId3"/>
    <p:sldId id="308" r:id="rId4"/>
    <p:sldId id="311" r:id="rId5"/>
    <p:sldId id="307" r:id="rId6"/>
    <p:sldId id="293" r:id="rId7"/>
    <p:sldId id="291" r:id="rId8"/>
    <p:sldId id="306" r:id="rId9"/>
    <p:sldId id="305" r:id="rId10"/>
    <p:sldId id="304" r:id="rId11"/>
    <p:sldId id="303" r:id="rId12"/>
    <p:sldId id="302" r:id="rId13"/>
    <p:sldId id="296" r:id="rId14"/>
    <p:sldId id="300" r:id="rId15"/>
    <p:sldId id="292" r:id="rId16"/>
    <p:sldId id="295" r:id="rId17"/>
  </p:sldIdLst>
  <p:sldSz cx="9601200" cy="12801600" type="A3"/>
  <p:notesSz cx="10058400" cy="7772400"/>
  <p:defaultTextStyle>
    <a:defPPr>
      <a:defRPr lang="ko-KR"/>
    </a:defPPr>
    <a:lvl1pPr marL="0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1pPr>
    <a:lvl2pPr marL="591626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2pPr>
    <a:lvl3pPr marL="1183252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3pPr>
    <a:lvl4pPr marL="1774878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4pPr>
    <a:lvl5pPr marL="2366504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5pPr>
    <a:lvl6pPr marL="2958130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6pPr>
    <a:lvl7pPr marL="3549756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7pPr>
    <a:lvl8pPr marL="4141382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8pPr>
    <a:lvl9pPr marL="4733008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43" userDrawn="1">
          <p15:clr>
            <a:srgbClr val="A4A3A4"/>
          </p15:clr>
        </p15:guide>
        <p15:guide id="2" pos="2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>
        <p:scale>
          <a:sx n="100" d="100"/>
          <a:sy n="100" d="100"/>
        </p:scale>
        <p:origin x="2394" y="72"/>
      </p:cViewPr>
      <p:guideLst>
        <p:guide orient="horz" pos="4743"/>
        <p:guide pos="20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-2147483520-2147483648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44950" y="971550"/>
            <a:ext cx="19685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1pPr>
    <a:lvl2pPr marL="591626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2pPr>
    <a:lvl3pPr marL="1183252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3pPr>
    <a:lvl4pPr marL="1774878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4pPr>
    <a:lvl5pPr marL="2366504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5pPr>
    <a:lvl6pPr marL="2958130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6pPr>
    <a:lvl7pPr marL="3549756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7pPr>
    <a:lvl8pPr marL="4141382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8pPr>
    <a:lvl9pPr marL="4733008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915223"/>
            <a:ext cx="9601200" cy="17884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" name="bk object 18"/>
          <p:cNvSpPr/>
          <p:nvPr/>
        </p:nvSpPr>
        <p:spPr>
          <a:xfrm>
            <a:off x="251670" y="11707186"/>
            <a:ext cx="9109623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67586" y="11923060"/>
            <a:ext cx="2768225" cy="149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39">
              <a:spcBef>
                <a:spcPts val="163"/>
              </a:spcBef>
            </a:pPr>
            <a:r>
              <a:rPr lang="ko-KR" altLang="en-US" sz="973" spc="-48" err="1" smtClean="0">
                <a:latin typeface="Times New Roman"/>
                <a:cs typeface="Times New Roman"/>
              </a:rPr>
              <a:t>잡스케쥴러</a:t>
            </a:r>
            <a:r>
              <a:rPr lang="ko-KR" altLang="en-US" sz="973" spc="-48" smtClean="0">
                <a:latin typeface="Times New Roman"/>
                <a:cs typeface="Times New Roman"/>
              </a:rPr>
              <a:t> 구성방안</a:t>
            </a:r>
            <a:endParaRPr lang="ko-KR" altLang="en-US" sz="973" spc="86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29575" y="1013833"/>
            <a:ext cx="7799968" cy="811563"/>
          </a:xfrm>
          <a:prstGeom prst="rect">
            <a:avLst/>
          </a:prstGeom>
        </p:spPr>
        <p:txBody>
          <a:bodyPr anchor="ctr"/>
          <a:lstStyle>
            <a:lvl1pPr>
              <a:defRPr sz="2597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5340" y="2289291"/>
            <a:ext cx="9136604" cy="848359"/>
          </a:xfrm>
          <a:prstGeom prst="rect">
            <a:avLst/>
          </a:prstGeom>
        </p:spPr>
        <p:txBody>
          <a:bodyPr anchor="t"/>
          <a:lstStyle>
            <a:lvl1pPr>
              <a:defRPr sz="1514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18209" y="3350532"/>
            <a:ext cx="9153733" cy="81407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627690" y="11846277"/>
            <a:ext cx="361309" cy="428613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82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82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56" y="11850400"/>
            <a:ext cx="842874" cy="38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0661" y="11923063"/>
            <a:ext cx="172749" cy="29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3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8852">
              <a:spcBef>
                <a:spcPts val="11"/>
              </a:spcBef>
            </a:pPr>
            <a:fld id="{783C1DBB-21E1-40C6-9401-DE65F488C6F5}" type="slidenum">
              <a:rPr lang="en-US" altLang="ko-KR" spc="60" smtClean="0"/>
              <a:pPr marL="28852">
                <a:spcBef>
                  <a:spcPts val="11"/>
                </a:spcBef>
              </a:pPr>
              <a:t>‹#›</a:t>
            </a:fld>
            <a:endParaRPr lang="en-US" spc="6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740179" y="12026115"/>
            <a:ext cx="172749" cy="25310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52">
              <a:spcBef>
                <a:spcPts val="11"/>
              </a:spcBef>
            </a:pPr>
            <a:endParaRPr lang="en-US" altLang="ko-KR" sz="1948" spc="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94606">
        <a:defRPr>
          <a:latin typeface="+mn-lt"/>
          <a:ea typeface="+mn-ea"/>
          <a:cs typeface="+mn-cs"/>
        </a:defRPr>
      </a:lvl2pPr>
      <a:lvl3pPr marL="989211">
        <a:defRPr>
          <a:latin typeface="+mn-lt"/>
          <a:ea typeface="+mn-ea"/>
          <a:cs typeface="+mn-cs"/>
        </a:defRPr>
      </a:lvl3pPr>
      <a:lvl4pPr marL="1483817">
        <a:defRPr>
          <a:latin typeface="+mn-lt"/>
          <a:ea typeface="+mn-ea"/>
          <a:cs typeface="+mn-cs"/>
        </a:defRPr>
      </a:lvl4pPr>
      <a:lvl5pPr marL="1978424">
        <a:defRPr>
          <a:latin typeface="+mn-lt"/>
          <a:ea typeface="+mn-ea"/>
          <a:cs typeface="+mn-cs"/>
        </a:defRPr>
      </a:lvl5pPr>
      <a:lvl6pPr marL="2473029">
        <a:defRPr>
          <a:latin typeface="+mn-lt"/>
          <a:ea typeface="+mn-ea"/>
          <a:cs typeface="+mn-cs"/>
        </a:defRPr>
      </a:lvl6pPr>
      <a:lvl7pPr marL="2967635">
        <a:defRPr>
          <a:latin typeface="+mn-lt"/>
          <a:ea typeface="+mn-ea"/>
          <a:cs typeface="+mn-cs"/>
        </a:defRPr>
      </a:lvl7pPr>
      <a:lvl8pPr marL="3462241">
        <a:defRPr>
          <a:latin typeface="+mn-lt"/>
          <a:ea typeface="+mn-ea"/>
          <a:cs typeface="+mn-cs"/>
        </a:defRPr>
      </a:lvl8pPr>
      <a:lvl9pPr marL="395684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94606">
        <a:defRPr>
          <a:latin typeface="+mn-lt"/>
          <a:ea typeface="+mn-ea"/>
          <a:cs typeface="+mn-cs"/>
        </a:defRPr>
      </a:lvl2pPr>
      <a:lvl3pPr marL="989211">
        <a:defRPr>
          <a:latin typeface="+mn-lt"/>
          <a:ea typeface="+mn-ea"/>
          <a:cs typeface="+mn-cs"/>
        </a:defRPr>
      </a:lvl3pPr>
      <a:lvl4pPr marL="1483817">
        <a:defRPr>
          <a:latin typeface="+mn-lt"/>
          <a:ea typeface="+mn-ea"/>
          <a:cs typeface="+mn-cs"/>
        </a:defRPr>
      </a:lvl4pPr>
      <a:lvl5pPr marL="1978424">
        <a:defRPr>
          <a:latin typeface="+mn-lt"/>
          <a:ea typeface="+mn-ea"/>
          <a:cs typeface="+mn-cs"/>
        </a:defRPr>
      </a:lvl5pPr>
      <a:lvl6pPr marL="2473029">
        <a:defRPr>
          <a:latin typeface="+mn-lt"/>
          <a:ea typeface="+mn-ea"/>
          <a:cs typeface="+mn-cs"/>
        </a:defRPr>
      </a:lvl6pPr>
      <a:lvl7pPr marL="2967635">
        <a:defRPr>
          <a:latin typeface="+mn-lt"/>
          <a:ea typeface="+mn-ea"/>
          <a:cs typeface="+mn-cs"/>
        </a:defRPr>
      </a:lvl7pPr>
      <a:lvl8pPr marL="3462241">
        <a:defRPr>
          <a:latin typeface="+mn-lt"/>
          <a:ea typeface="+mn-ea"/>
          <a:cs typeface="+mn-cs"/>
        </a:defRPr>
      </a:lvl8pPr>
      <a:lvl9pPr marL="395684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39.emf"/><Relationship Id="rId7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customXml" Target="../ink/ink45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5" Type="http://schemas.openxmlformats.org/officeDocument/2006/relationships/customXml" Target="../ink/ink43.xml"/><Relationship Id="rId4" Type="http://schemas.openxmlformats.org/officeDocument/2006/relationships/customXml" Target="../ink/ink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jpg"/><Relationship Id="rId2" Type="http://schemas.openxmlformats.org/officeDocument/2006/relationships/image" Target="../media/image39.png"/><Relationship Id="rId16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5" Type="http://schemas.openxmlformats.org/officeDocument/2006/relationships/image" Target="../media/image42.jpg"/><Relationship Id="rId15" Type="http://schemas.openxmlformats.org/officeDocument/2006/relationships/image" Target="../media/image52.jpg"/><Relationship Id="rId10" Type="http://schemas.openxmlformats.org/officeDocument/2006/relationships/image" Target="../media/image47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Relationship Id="rId14" Type="http://schemas.openxmlformats.org/officeDocument/2006/relationships/image" Target="../media/image5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jp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3" Type="http://schemas.openxmlformats.org/officeDocument/2006/relationships/image" Target="../media/image39.emf"/><Relationship Id="rId21" Type="http://schemas.openxmlformats.org/officeDocument/2006/relationships/customXml" Target="../ink/ink19.xml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customXml" Target="../ink/ink29.xml"/><Relationship Id="rId3" Type="http://schemas.openxmlformats.org/officeDocument/2006/relationships/image" Target="../media/image39.emf"/><Relationship Id="rId7" Type="http://schemas.openxmlformats.org/officeDocument/2006/relationships/customXml" Target="../ink/ink24.xml"/><Relationship Id="rId12" Type="http://schemas.openxmlformats.org/officeDocument/2006/relationships/customXml" Target="../ink/ink28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customXml" Target="../ink/ink27.xml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customXml" Target="../ink/ink21.xml"/><Relationship Id="rId9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customXml" Target="../ink/ink34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5" Type="http://schemas.openxmlformats.org/officeDocument/2006/relationships/customXml" Target="../ink/ink32.xml"/><Relationship Id="rId4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0600" y="901996"/>
            <a:ext cx="800100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4000" u="sng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록</a:t>
            </a:r>
            <a:r>
              <a:rPr lang="en-US" altLang="ko-KR" sz="12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5800" y="2209800"/>
            <a:ext cx="8001000" cy="132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일 </a:t>
            </a: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시 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en-US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2019.07.23 17:00-18:00</a:t>
            </a:r>
            <a:endParaRPr lang="ko-KR" altLang="ko-KR" sz="1400" kern="10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장 소 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: SK</a:t>
            </a: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분당사옥 </a:t>
            </a: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근방 커피숍</a:t>
            </a:r>
            <a:endParaRPr lang="en-US" altLang="ko-KR" sz="1400" kern="100" smtClean="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작성자 </a:t>
            </a:r>
            <a:r>
              <a:rPr lang="en-US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피승현 부장</a:t>
            </a:r>
            <a:endParaRPr lang="ko-KR" altLang="ko-KR" sz="1400" kern="10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참석자 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강재홍 부장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윤영운 수석</a:t>
            </a:r>
            <a:r>
              <a:rPr lang="en-US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,</a:t>
            </a: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피승현 부장</a:t>
            </a:r>
            <a:r>
              <a:rPr lang="en-US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정상훈 사원</a:t>
            </a:r>
            <a:endParaRPr lang="ko-KR" altLang="ko-KR" sz="1400" kern="10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5800" y="389888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200"/>
              <a:t>내용</a:t>
            </a:r>
            <a:r>
              <a:rPr lang="en-US" altLang="ko-KR" sz="1200"/>
              <a:t>1 : </a:t>
            </a:r>
            <a:r>
              <a:rPr lang="ko-KR" altLang="en-US" sz="1200" smtClean="0"/>
              <a:t>개발자 투입인력 변경</a:t>
            </a:r>
            <a:endParaRPr lang="ko-KR" altLang="ko-KR" sz="1200"/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smtClean="0"/>
              <a:t>8</a:t>
            </a:r>
            <a:r>
              <a:rPr lang="ko-KR" altLang="en-US" sz="1200" smtClean="0"/>
              <a:t>월 투입예정이었던 누리꿈 장찬우 주임은 현재 파견중인 사이트의 오픈이 지연되어 부득히 누리꿈 정상훈 사원으로 대체하며</a:t>
            </a:r>
            <a:r>
              <a:rPr lang="en-US" altLang="ko-KR" sz="1200" smtClean="0"/>
              <a:t>, SC</a:t>
            </a:r>
            <a:r>
              <a:rPr lang="ko-KR" altLang="en-US" sz="1200" smtClean="0"/>
              <a:t>컴즈</a:t>
            </a:r>
            <a:r>
              <a:rPr lang="ko-KR" altLang="en-US" sz="1200" smtClean="0"/>
              <a:t>와 누리꿈소프트와 협의하여 프로젝트 수행에 적합한 인력으로 투입하며 인력의 등급은 고려하지 않는다</a:t>
            </a:r>
            <a:r>
              <a:rPr lang="en-US" altLang="ko-KR" sz="1200" smtClean="0"/>
              <a:t>.</a:t>
            </a:r>
            <a:endParaRPr lang="en-US" altLang="ko-KR" sz="1200" smtClean="0"/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smtClean="0"/>
          </a:p>
          <a:p>
            <a:pPr>
              <a:lnSpc>
                <a:spcPct val="150000"/>
              </a:lnSpc>
            </a:pPr>
            <a:r>
              <a:rPr lang="ko-KR" altLang="ko-KR" sz="1200" smtClean="0"/>
              <a:t>내용</a:t>
            </a:r>
            <a:r>
              <a:rPr lang="en-US" altLang="ko-KR" sz="1200" smtClean="0"/>
              <a:t>2 </a:t>
            </a:r>
            <a:r>
              <a:rPr lang="en-US" altLang="ko-KR" sz="1200"/>
              <a:t>: </a:t>
            </a:r>
            <a:r>
              <a:rPr lang="ko-KR" altLang="en-US" sz="1200" smtClean="0"/>
              <a:t>클라우드 개발 서버 </a:t>
            </a:r>
            <a:r>
              <a:rPr lang="en-US" altLang="ko-KR" sz="1200" smtClean="0"/>
              <a:t>SC</a:t>
            </a:r>
            <a:r>
              <a:rPr lang="ko-KR" altLang="en-US" sz="1200" smtClean="0"/>
              <a:t>컴즈와 </a:t>
            </a:r>
            <a:r>
              <a:rPr lang="ko-KR" altLang="en-US" sz="1200" smtClean="0"/>
              <a:t>누리꿈소프트 역할 정의</a:t>
            </a:r>
            <a:endParaRPr lang="ko-KR" altLang="ko-KR" sz="1200"/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클라우드내 하둡 및 스팍 설치는 누리꿈소프트에서 담당하고 그외 세팅은 </a:t>
            </a:r>
            <a:r>
              <a:rPr lang="en-US" altLang="ko-KR" sz="1200" smtClean="0"/>
              <a:t>SC</a:t>
            </a:r>
            <a:r>
              <a:rPr lang="ko-KR" altLang="en-US" sz="1200" smtClean="0"/>
              <a:t>컴즈에서 담당한다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333552" y="7016605"/>
              <a:ext cx="390" cy="39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9902" y="7002955"/>
                <a:ext cx="27690" cy="2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674543" y="6402861"/>
          <a:ext cx="9203126" cy="420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98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8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53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0416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200" spc="15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200" spc="15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200" spc="15" smtClean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200" spc="15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200" smtClean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200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200" smtClean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200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0">
                          <a:latin typeface="Times New Roman"/>
                          <a:cs typeface="Times New Roman"/>
                        </a:rPr>
                        <a:t>M4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35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200" spc="55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>
                          <a:latin typeface="Times New Roman"/>
                          <a:cs typeface="Times New Roman"/>
                        </a:rPr>
                        <a:t>M13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3704220" y="5447309"/>
            <a:ext cx="0" cy="211582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9" name="object 2617"/>
          <p:cNvSpPr/>
          <p:nvPr/>
        </p:nvSpPr>
        <p:spPr>
          <a:xfrm>
            <a:off x="5997549" y="6111046"/>
            <a:ext cx="0" cy="211582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2620"/>
          <p:cNvSpPr/>
          <p:nvPr/>
        </p:nvSpPr>
        <p:spPr>
          <a:xfrm>
            <a:off x="12239106" y="6111046"/>
            <a:ext cx="0" cy="211582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5" name="object 2621"/>
          <p:cNvSpPr/>
          <p:nvPr/>
        </p:nvSpPr>
        <p:spPr>
          <a:xfrm>
            <a:off x="3781712" y="5741326"/>
            <a:ext cx="2135054" cy="138765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6" name="object 2622"/>
          <p:cNvSpPr/>
          <p:nvPr/>
        </p:nvSpPr>
        <p:spPr>
          <a:xfrm>
            <a:off x="6007444" y="6167102"/>
            <a:ext cx="3124270" cy="138765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6" name="object 2624"/>
          <p:cNvSpPr/>
          <p:nvPr/>
        </p:nvSpPr>
        <p:spPr>
          <a:xfrm>
            <a:off x="11390028" y="6167102"/>
            <a:ext cx="789998" cy="138765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9" name="object 2625"/>
          <p:cNvSpPr/>
          <p:nvPr/>
        </p:nvSpPr>
        <p:spPr>
          <a:xfrm>
            <a:off x="11579629" y="6046745"/>
            <a:ext cx="422477" cy="351721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5" name="object 2626"/>
          <p:cNvSpPr txBox="1"/>
          <p:nvPr/>
        </p:nvSpPr>
        <p:spPr>
          <a:xfrm>
            <a:off x="11565946" y="6107230"/>
            <a:ext cx="447894" cy="34968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13739">
              <a:spcBef>
                <a:spcPts val="130"/>
              </a:spcBef>
            </a:pPr>
            <a:r>
              <a:rPr sz="1082" spc="108">
                <a:latin typeface="Noto Sans CJK JP Regular"/>
                <a:cs typeface="Noto Sans CJK JP Regular"/>
              </a:rPr>
              <a:t>안정화</a:t>
            </a:r>
            <a:endParaRPr sz="1082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416741" y="5636906"/>
            <a:ext cx="750588" cy="351721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36"/>
              <a:t>정규 배치</a:t>
            </a:r>
            <a:endParaRPr sz="1136"/>
          </a:p>
        </p:txBody>
      </p:sp>
      <p:sp>
        <p:nvSpPr>
          <p:cNvPr id="78" name="object 2629"/>
          <p:cNvSpPr/>
          <p:nvPr/>
        </p:nvSpPr>
        <p:spPr>
          <a:xfrm>
            <a:off x="7062605" y="6046745"/>
            <a:ext cx="1225526" cy="351721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0" name="object 2630"/>
          <p:cNvSpPr txBox="1"/>
          <p:nvPr/>
        </p:nvSpPr>
        <p:spPr>
          <a:xfrm>
            <a:off x="7050502" y="6107230"/>
            <a:ext cx="1223466" cy="34968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13739">
              <a:spcBef>
                <a:spcPts val="130"/>
              </a:spcBef>
            </a:pPr>
            <a:r>
              <a:rPr sz="1082" spc="108">
                <a:latin typeface="Noto Sans CJK JP Regular"/>
                <a:cs typeface="Noto Sans CJK JP Regular"/>
              </a:rPr>
              <a:t>개발 및</a:t>
            </a:r>
            <a:r>
              <a:rPr sz="1082" spc="-103">
                <a:latin typeface="Noto Sans CJK JP Regular"/>
                <a:cs typeface="Noto Sans CJK JP Regular"/>
              </a:rPr>
              <a:t> </a:t>
            </a:r>
            <a:r>
              <a:rPr sz="1082" spc="108">
                <a:latin typeface="Noto Sans CJK JP Regular"/>
                <a:cs typeface="Noto Sans CJK JP Regular"/>
              </a:rPr>
              <a:t>단위테스트</a:t>
            </a:r>
            <a:endParaRPr sz="1082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876254" y="7060276"/>
            <a:ext cx="2325736" cy="123838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91204" y="7297751"/>
            <a:ext cx="1401388" cy="11005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471152" y="7284144"/>
              <a:ext cx="49459" cy="49459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0087" y="5553079"/>
                <a:ext cx="3511589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333552" y="7016605"/>
              <a:ext cx="390" cy="39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9902" y="7002955"/>
                <a:ext cx="27690" cy="2769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3811385" y="6821410"/>
            <a:ext cx="1189747" cy="1326618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0" name="object 113"/>
          <p:cNvSpPr/>
          <p:nvPr/>
        </p:nvSpPr>
        <p:spPr>
          <a:xfrm>
            <a:off x="4030335" y="6902533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  <a:endParaRPr sz="1082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030335" y="7325271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  <a:endParaRPr sz="1082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030335" y="7746604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  <a:endParaRPr sz="1082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4480" y="6483237"/>
            <a:ext cx="1185476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잉크 44"/>
              <p14:cNvContentPartPr/>
              <p14:nvPr/>
            </p14:nvContentPartPr>
            <p14:xfrm>
              <a:off x="9463997" y="6750380"/>
              <a:ext cx="49459" cy="49459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2932" y="5019315"/>
                <a:ext cx="3511589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804230" y="6287645"/>
            <a:ext cx="1189747" cy="1326618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7" name="object 113"/>
          <p:cNvSpPr/>
          <p:nvPr/>
        </p:nvSpPr>
        <p:spPr>
          <a:xfrm>
            <a:off x="9023179" y="6368769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  <a:endParaRPr sz="1082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9023179" y="6791506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  <a:endParaRPr sz="1082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9023179" y="7212838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  <a:endParaRPr sz="1082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07324" y="5942521"/>
            <a:ext cx="1185476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잉크 50"/>
              <p14:cNvContentPartPr/>
              <p14:nvPr/>
            </p14:nvContentPartPr>
            <p14:xfrm>
              <a:off x="9452889" y="8504560"/>
              <a:ext cx="49459" cy="4945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1824" y="6773495"/>
                <a:ext cx="3511589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93121" y="8041825"/>
            <a:ext cx="1189747" cy="1326618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113"/>
          <p:cNvSpPr/>
          <p:nvPr/>
        </p:nvSpPr>
        <p:spPr>
          <a:xfrm>
            <a:off x="9012071" y="8545686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  <a:endParaRPr sz="1082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96216" y="7696701"/>
            <a:ext cx="1185476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</a:p>
        </p:txBody>
      </p:sp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4" name="잉크 73"/>
              <p14:cNvContentPartPr/>
              <p14:nvPr/>
            </p14:nvContentPartPr>
            <p14:xfrm>
              <a:off x="6331484" y="6748867"/>
              <a:ext cx="49459" cy="4945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0419" y="5017802"/>
                <a:ext cx="3511589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672287" y="6324523"/>
            <a:ext cx="2367269" cy="422701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6" name="object 113"/>
          <p:cNvSpPr/>
          <p:nvPr/>
        </p:nvSpPr>
        <p:spPr>
          <a:xfrm>
            <a:off x="5707380" y="6367257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  <a:endParaRPr sz="1082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488664" y="6376233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  <a:endParaRPr sz="1082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273636" y="6380654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  <a:endParaRPr sz="1082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82175" y="5988630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28" y="9968566"/>
            <a:ext cx="313251" cy="122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" name="object 5"/>
          <p:cNvSpPr txBox="1"/>
          <p:nvPr/>
        </p:nvSpPr>
        <p:spPr>
          <a:xfrm>
            <a:off x="-379585" y="9140925"/>
            <a:ext cx="10362023" cy="37170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8539" rIns="0" bIns="0" rtlCol="0">
            <a:spAutoFit/>
          </a:bodyPr>
          <a:lstStyle/>
          <a:p>
            <a:pPr marL="1582739">
              <a:spcBef>
                <a:spcPts val="855"/>
              </a:spcBef>
            </a:pPr>
            <a:r>
              <a:rPr sz="1622" spc="70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622" spc="-168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48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622" spc="48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622" spc="-206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81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622" spc="-151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48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622" spc="48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622" spc="-189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70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622" spc="-151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92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622" spc="-135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81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622" spc="-141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98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622" spc="-21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92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22" spc="-179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92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622" spc="-194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33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622" spc="-21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33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62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-385045" y="2949540"/>
            <a:ext cx="3651851" cy="295034"/>
          </a:xfrm>
          <a:prstGeom prst="rect">
            <a:avLst/>
          </a:prstGeom>
        </p:spPr>
        <p:txBody>
          <a:bodyPr vert="horz" wrap="square" lIns="0" tIns="17861" rIns="0" bIns="0" rtlCol="0">
            <a:spAutoFit/>
          </a:bodyPr>
          <a:lstStyle/>
          <a:p>
            <a:pPr marL="13739">
              <a:spcBef>
                <a:spcPts val="141"/>
              </a:spcBef>
            </a:pPr>
            <a:r>
              <a:rPr spc="103">
                <a:latin typeface="Times New Roman"/>
                <a:cs typeface="Times New Roman"/>
              </a:rPr>
              <a:t>1. </a:t>
            </a:r>
            <a:r>
              <a:rPr spc="221"/>
              <a:t>제안사 소개 </a:t>
            </a:r>
            <a:r>
              <a:rPr spc="65">
                <a:latin typeface="Times New Roman"/>
                <a:cs typeface="Times New Roman"/>
              </a:rPr>
              <a:t>&gt; </a:t>
            </a:r>
            <a:r>
              <a:rPr spc="221"/>
              <a:t>보유</a:t>
            </a:r>
            <a:r>
              <a:rPr spc="-86"/>
              <a:t> </a:t>
            </a:r>
            <a:r>
              <a:rPr spc="221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-386701" y="3755791"/>
            <a:ext cx="10370266" cy="718448"/>
          </a:xfrm>
          <a:prstGeom prst="rect">
            <a:avLst/>
          </a:prstGeom>
        </p:spPr>
        <p:txBody>
          <a:bodyPr vert="horz" wrap="square" lIns="0" tIns="12365" rIns="0" bIns="0" rtlCol="0">
            <a:spAutoFit/>
          </a:bodyPr>
          <a:lstStyle/>
          <a:p>
            <a:pPr marL="13739" marR="5496">
              <a:lnSpc>
                <a:spcPct val="101400"/>
              </a:lnSpc>
              <a:spcBef>
                <a:spcPts val="98"/>
              </a:spcBef>
            </a:pPr>
            <a:r>
              <a:rPr sz="1514" spc="-5">
                <a:latin typeface="Times New Roman"/>
                <a:cs typeface="Times New Roman"/>
              </a:rPr>
              <a:t>IBM</a:t>
            </a:r>
            <a:r>
              <a:rPr sz="1514" spc="-5">
                <a:latin typeface="Noto Sans CJK JP Regular"/>
                <a:cs typeface="Noto Sans CJK JP Regular"/>
              </a:rPr>
              <a:t>은 </a:t>
            </a:r>
            <a:r>
              <a:rPr sz="1514" spc="43">
                <a:latin typeface="Times New Roman"/>
                <a:cs typeface="Times New Roman"/>
              </a:rPr>
              <a:t>Cognitive </a:t>
            </a:r>
            <a:r>
              <a:rPr sz="1514" spc="135">
                <a:latin typeface="Noto Sans CJK JP Regular"/>
                <a:cs typeface="Noto Sans CJK JP Regular"/>
              </a:rPr>
              <a:t>및 </a:t>
            </a:r>
            <a:r>
              <a:rPr sz="1514" spc="60">
                <a:latin typeface="Times New Roman"/>
                <a:cs typeface="Times New Roman"/>
              </a:rPr>
              <a:t>Cloud </a:t>
            </a:r>
            <a:r>
              <a:rPr sz="1514" spc="135">
                <a:latin typeface="Noto Sans CJK JP Regular"/>
                <a:cs typeface="Noto Sans CJK JP Regular"/>
              </a:rPr>
              <a:t>관련 기술을 기반으로 </a:t>
            </a:r>
            <a:r>
              <a:rPr sz="1514" spc="5">
                <a:latin typeface="Times New Roman"/>
                <a:cs typeface="Times New Roman"/>
              </a:rPr>
              <a:t>Digital </a:t>
            </a:r>
            <a:r>
              <a:rPr sz="1514" spc="65">
                <a:latin typeface="Times New Roman"/>
                <a:cs typeface="Times New Roman"/>
              </a:rPr>
              <a:t>Transformation</a:t>
            </a:r>
            <a:r>
              <a:rPr sz="1514" spc="65">
                <a:latin typeface="Noto Sans CJK JP Regular"/>
                <a:cs typeface="Noto Sans CJK JP Regular"/>
              </a:rPr>
              <a:t>을 </a:t>
            </a:r>
            <a:r>
              <a:rPr sz="1514" spc="135">
                <a:latin typeface="Noto Sans CJK JP Regular"/>
                <a:cs typeface="Noto Sans CJK JP Regular"/>
              </a:rPr>
              <a:t>추구하는 </a:t>
            </a:r>
            <a:r>
              <a:rPr sz="1514" spc="123">
                <a:latin typeface="Noto Sans CJK JP Regular"/>
                <a:cs typeface="Noto Sans CJK JP Regular"/>
              </a:rPr>
              <a:t>혁신기업입니다</a:t>
            </a:r>
            <a:r>
              <a:rPr sz="1514" spc="123">
                <a:latin typeface="Times New Roman"/>
                <a:cs typeface="Times New Roman"/>
              </a:rPr>
              <a:t>. </a:t>
            </a:r>
            <a:r>
              <a:rPr sz="1514" spc="103">
                <a:latin typeface="Noto Sans CJK JP Regular"/>
                <a:cs typeface="Noto Sans CJK JP Regular"/>
              </a:rPr>
              <a:t>특히</a:t>
            </a:r>
            <a:r>
              <a:rPr sz="1514" spc="103">
                <a:latin typeface="Times New Roman"/>
                <a:cs typeface="Times New Roman"/>
              </a:rPr>
              <a:t>, </a:t>
            </a:r>
            <a:r>
              <a:rPr sz="1514" spc="141">
                <a:latin typeface="Noto Sans CJK JP Regular"/>
                <a:cs typeface="Noto Sans CJK JP Regular"/>
              </a:rPr>
              <a:t>금융산업  </a:t>
            </a:r>
            <a:r>
              <a:rPr sz="1514" spc="135">
                <a:latin typeface="Noto Sans CJK JP Regular"/>
                <a:cs typeface="Noto Sans CJK JP Regular"/>
              </a:rPr>
              <a:t>전반에 걸쳐 </a:t>
            </a:r>
            <a:r>
              <a:rPr sz="1514" spc="-76">
                <a:latin typeface="Times New Roman"/>
                <a:cs typeface="Times New Roman"/>
              </a:rPr>
              <a:t>AI </a:t>
            </a:r>
            <a:r>
              <a:rPr sz="1514" spc="135">
                <a:latin typeface="Noto Sans CJK JP Regular"/>
                <a:cs typeface="Noto Sans CJK JP Regular"/>
              </a:rPr>
              <a:t>및 </a:t>
            </a:r>
            <a:r>
              <a:rPr sz="1514" spc="48">
                <a:latin typeface="Times New Roman"/>
                <a:cs typeface="Times New Roman"/>
              </a:rPr>
              <a:t>Blockchain, </a:t>
            </a:r>
            <a:r>
              <a:rPr sz="1514" spc="5">
                <a:latin typeface="Times New Roman"/>
                <a:cs typeface="Times New Roman"/>
              </a:rPr>
              <a:t>Big </a:t>
            </a:r>
            <a:r>
              <a:rPr sz="1514" spc="81">
                <a:latin typeface="Times New Roman"/>
                <a:cs typeface="Times New Roman"/>
              </a:rPr>
              <a:t>Data, </a:t>
            </a:r>
            <a:r>
              <a:rPr sz="1514" spc="135">
                <a:latin typeface="Noto Sans CJK JP Regular"/>
                <a:cs typeface="Noto Sans CJK JP Regular"/>
              </a:rPr>
              <a:t>각종 </a:t>
            </a:r>
            <a:r>
              <a:rPr sz="1514" spc="38">
                <a:latin typeface="Times New Roman"/>
                <a:cs typeface="Times New Roman"/>
              </a:rPr>
              <a:t>Application</a:t>
            </a:r>
            <a:r>
              <a:rPr sz="1514" spc="38">
                <a:latin typeface="Noto Sans CJK JP Regular"/>
                <a:cs typeface="Noto Sans CJK JP Regular"/>
              </a:rPr>
              <a:t>을 </a:t>
            </a:r>
            <a:r>
              <a:rPr sz="1514" spc="135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514" spc="-48">
                <a:latin typeface="Noto Sans CJK JP Regular"/>
                <a:cs typeface="Noto Sans CJK JP Regular"/>
              </a:rPr>
              <a:t> </a:t>
            </a:r>
            <a:r>
              <a:rPr sz="1514" spc="119">
                <a:latin typeface="Noto Sans CJK JP Regular"/>
                <a:cs typeface="Noto Sans CJK JP Regular"/>
              </a:rPr>
              <a:t>있습니다</a:t>
            </a:r>
            <a:r>
              <a:rPr sz="1514" spc="119">
                <a:latin typeface="Times New Roman"/>
                <a:cs typeface="Times New Roman"/>
              </a:rPr>
              <a:t>.</a:t>
            </a:r>
            <a:endParaRPr sz="151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4498" y="8577071"/>
            <a:ext cx="3745825" cy="405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" name="object 9"/>
          <p:cNvSpPr/>
          <p:nvPr/>
        </p:nvSpPr>
        <p:spPr>
          <a:xfrm>
            <a:off x="6638892" y="5121418"/>
            <a:ext cx="3335851" cy="3460877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" name="object 10"/>
          <p:cNvSpPr/>
          <p:nvPr/>
        </p:nvSpPr>
        <p:spPr>
          <a:xfrm>
            <a:off x="-371343" y="5121418"/>
            <a:ext cx="3333790" cy="3460877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" name="object 11"/>
          <p:cNvSpPr/>
          <p:nvPr/>
        </p:nvSpPr>
        <p:spPr>
          <a:xfrm>
            <a:off x="3133776" y="5121418"/>
            <a:ext cx="3335851" cy="3460877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" name="object 13"/>
          <p:cNvSpPr txBox="1"/>
          <p:nvPr/>
        </p:nvSpPr>
        <p:spPr>
          <a:xfrm>
            <a:off x="7273609" y="4555408"/>
            <a:ext cx="2092463" cy="665672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R="5496" algn="ctr">
              <a:spcBef>
                <a:spcPts val="130"/>
              </a:spcBef>
            </a:pPr>
            <a:r>
              <a:rPr sz="1406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406" spc="6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6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406" spc="6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6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406" spc="-13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98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406">
              <a:latin typeface="Noto Sans CJK JP Regular"/>
              <a:cs typeface="Noto Sans CJK JP Regular"/>
            </a:endParaRPr>
          </a:p>
          <a:p>
            <a:pPr marR="2748" algn="ctr">
              <a:spcBef>
                <a:spcPts val="22"/>
              </a:spcBef>
            </a:pPr>
            <a:r>
              <a:rPr sz="1406" spc="-55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406" spc="55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406" spc="98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406" spc="-211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406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" name="object 20"/>
          <p:cNvSpPr txBox="1"/>
          <p:nvPr/>
        </p:nvSpPr>
        <p:spPr>
          <a:xfrm>
            <a:off x="-46511" y="4555410"/>
            <a:ext cx="5746375" cy="450223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sz="1406" spc="48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406" spc="76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406" spc="-1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406" spc="-22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8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406" spc="-76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406" spc="-22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406" spc="-22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406" spc="13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406" spc="-201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8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406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9862" y="4772983"/>
            <a:ext cx="2330150" cy="449331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406" spc="65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406" spc="6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406" spc="-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6" spc="98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406" spc="-48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92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406" spc="-48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8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406" spc="-6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406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3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6166" y="5254960"/>
            <a:ext cx="1503744" cy="206711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3356" rIns="0" bIns="0" rtlCol="0">
            <a:spAutoFit/>
          </a:bodyPr>
          <a:lstStyle/>
          <a:p>
            <a:pPr algn="ctr">
              <a:spcBef>
                <a:spcPts val="184"/>
              </a:spcBef>
            </a:pPr>
            <a:r>
              <a:rPr sz="1190" spc="55">
                <a:latin typeface="Times New Roman"/>
                <a:cs typeface="Times New Roman"/>
              </a:rPr>
              <a:t>PMP</a:t>
            </a:r>
            <a:r>
              <a:rPr sz="1217" spc="81" baseline="25925">
                <a:latin typeface="Times New Roman"/>
                <a:cs typeface="Times New Roman"/>
              </a:rPr>
              <a:t>1)</a:t>
            </a:r>
            <a:endParaRPr sz="1217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14730" y="5520398"/>
            <a:ext cx="1544823" cy="568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6" name="object 26"/>
          <p:cNvSpPr txBox="1"/>
          <p:nvPr/>
        </p:nvSpPr>
        <p:spPr>
          <a:xfrm>
            <a:off x="8348585" y="5254960"/>
            <a:ext cx="1503744" cy="206711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3356" rIns="0" bIns="0" rtlCol="0">
            <a:spAutoFit/>
          </a:bodyPr>
          <a:lstStyle/>
          <a:p>
            <a:pPr marL="493919">
              <a:spcBef>
                <a:spcPts val="184"/>
              </a:spcBef>
            </a:pPr>
            <a:r>
              <a:rPr sz="1190" spc="33">
                <a:latin typeface="Times New Roman"/>
                <a:cs typeface="Times New Roman"/>
              </a:rPr>
              <a:t>OPAL</a:t>
            </a:r>
            <a:r>
              <a:rPr sz="1217" spc="47" baseline="25925">
                <a:latin typeface="Times New Roman"/>
                <a:cs typeface="Times New Roman"/>
              </a:rPr>
              <a:t>2)</a:t>
            </a:r>
            <a:endParaRPr sz="1217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28797" y="5520398"/>
            <a:ext cx="1539878" cy="605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8" name="object 28"/>
          <p:cNvSpPr/>
          <p:nvPr/>
        </p:nvSpPr>
        <p:spPr>
          <a:xfrm>
            <a:off x="8338690" y="6524452"/>
            <a:ext cx="1521742" cy="478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9" name="object 29"/>
          <p:cNvSpPr/>
          <p:nvPr/>
        </p:nvSpPr>
        <p:spPr>
          <a:xfrm>
            <a:off x="8348585" y="6270554"/>
            <a:ext cx="1503744" cy="237686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0" name="object 30"/>
          <p:cNvSpPr txBox="1"/>
          <p:nvPr/>
        </p:nvSpPr>
        <p:spPr>
          <a:xfrm>
            <a:off x="8930550" y="6232003"/>
            <a:ext cx="351721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1785" spc="163" baseline="-17676">
                <a:latin typeface="Times New Roman"/>
                <a:cs typeface="Times New Roman"/>
              </a:rPr>
              <a:t>SE</a:t>
            </a:r>
            <a:r>
              <a:rPr sz="1785" spc="-65" baseline="-17676">
                <a:latin typeface="Times New Roman"/>
                <a:cs typeface="Times New Roman"/>
              </a:rPr>
              <a:t> </a:t>
            </a:r>
            <a:r>
              <a:rPr sz="812" spc="16">
                <a:latin typeface="Times New Roman"/>
                <a:cs typeface="Times New Roman"/>
              </a:rPr>
              <a:t>3)</a:t>
            </a:r>
            <a:endParaRPr sz="812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26011" y="6019951"/>
            <a:ext cx="336608" cy="329738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2" name="object 32"/>
          <p:cNvSpPr/>
          <p:nvPr/>
        </p:nvSpPr>
        <p:spPr>
          <a:xfrm>
            <a:off x="8121066" y="6015007"/>
            <a:ext cx="348286" cy="341416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3" name="object 33"/>
          <p:cNvSpPr/>
          <p:nvPr/>
        </p:nvSpPr>
        <p:spPr>
          <a:xfrm>
            <a:off x="8188662" y="6074358"/>
            <a:ext cx="212681" cy="2225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4" name="object 34"/>
          <p:cNvSpPr/>
          <p:nvPr/>
        </p:nvSpPr>
        <p:spPr>
          <a:xfrm>
            <a:off x="-260881" y="7134468"/>
            <a:ext cx="3055574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5" name="object 35"/>
          <p:cNvSpPr/>
          <p:nvPr/>
        </p:nvSpPr>
        <p:spPr>
          <a:xfrm>
            <a:off x="3343157" y="7134468"/>
            <a:ext cx="3055574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6" name="object 36"/>
          <p:cNvSpPr/>
          <p:nvPr/>
        </p:nvSpPr>
        <p:spPr>
          <a:xfrm>
            <a:off x="-277368" y="5398395"/>
            <a:ext cx="3185271" cy="1322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7" name="object 37"/>
          <p:cNvSpPr txBox="1"/>
          <p:nvPr/>
        </p:nvSpPr>
        <p:spPr>
          <a:xfrm>
            <a:off x="-372966" y="7204848"/>
            <a:ext cx="3335851" cy="1337593"/>
          </a:xfrm>
          <a:prstGeom prst="rect">
            <a:avLst/>
          </a:prstGeom>
        </p:spPr>
        <p:txBody>
          <a:bodyPr vert="horz" wrap="square" lIns="0" tIns="27479" rIns="0" bIns="0" rtlCol="0">
            <a:spAutoFit/>
          </a:bodyPr>
          <a:lstStyle/>
          <a:p>
            <a:pPr marL="100295" marR="199217" indent="-100295" algn="just">
              <a:lnSpc>
                <a:spcPts val="1373"/>
              </a:lnSpc>
              <a:spcBef>
                <a:spcPts val="216"/>
              </a:spcBef>
              <a:buClr>
                <a:srgbClr val="7E7E7E"/>
              </a:buClr>
              <a:buSzPct val="109090"/>
              <a:buChar char="•"/>
              <a:tabLst>
                <a:tab pos="100982" algn="l"/>
              </a:tabLst>
            </a:pPr>
            <a:r>
              <a:rPr sz="1190" spc="-38">
                <a:latin typeface="Times New Roman"/>
                <a:cs typeface="Times New Roman"/>
              </a:rPr>
              <a:t>IBM </a:t>
            </a:r>
            <a:r>
              <a:rPr sz="1190" spc="108">
                <a:latin typeface="Noto Sans CJK JP Regular"/>
                <a:cs typeface="Noto Sans CJK JP Regular"/>
              </a:rPr>
              <a:t>금융 개발 </a:t>
            </a:r>
            <a:r>
              <a:rPr sz="1190" spc="48">
                <a:latin typeface="Noto Sans CJK JP Regular"/>
                <a:cs typeface="Noto Sans CJK JP Regular"/>
              </a:rPr>
              <a:t>프레임워크</a:t>
            </a:r>
            <a:r>
              <a:rPr sz="1190" spc="48">
                <a:latin typeface="Times New Roman"/>
                <a:cs typeface="Times New Roman"/>
              </a:rPr>
              <a:t>(IBM </a:t>
            </a:r>
            <a:r>
              <a:rPr sz="1190" spc="38">
                <a:latin typeface="Times New Roman"/>
                <a:cs typeface="Times New Roman"/>
              </a:rPr>
              <a:t>FSISA</a:t>
            </a:r>
            <a:r>
              <a:rPr sz="1217" spc="57" baseline="25925">
                <a:latin typeface="Times New Roman"/>
                <a:cs typeface="Times New Roman"/>
              </a:rPr>
              <a:t>1) </a:t>
            </a:r>
            <a:r>
              <a:rPr sz="1190" spc="108">
                <a:latin typeface="Noto Sans CJK JP Regular"/>
                <a:cs typeface="Noto Sans CJK JP Regular"/>
              </a:rPr>
              <a:t>기반  </a:t>
            </a:r>
            <a:r>
              <a:rPr sz="1190" spc="22">
                <a:latin typeface="Times New Roman"/>
                <a:cs typeface="Times New Roman"/>
              </a:rPr>
              <a:t>Application </a:t>
            </a:r>
            <a:r>
              <a:rPr sz="1190" spc="55">
                <a:latin typeface="Times New Roman"/>
                <a:cs typeface="Times New Roman"/>
              </a:rPr>
              <a:t>Domain </a:t>
            </a:r>
            <a:r>
              <a:rPr sz="1190" spc="38">
                <a:latin typeface="Times New Roman"/>
                <a:cs typeface="Times New Roman"/>
              </a:rPr>
              <a:t>Model)</a:t>
            </a:r>
            <a:r>
              <a:rPr sz="1190" spc="38">
                <a:latin typeface="Noto Sans CJK JP Regular"/>
                <a:cs typeface="Noto Sans CJK JP Regular"/>
              </a:rPr>
              <a:t>를 </a:t>
            </a:r>
            <a:r>
              <a:rPr sz="1190" spc="108">
                <a:latin typeface="Noto Sans CJK JP Regular"/>
                <a:cs typeface="Noto Sans CJK JP Regular"/>
              </a:rPr>
              <a:t>기반으로 </a:t>
            </a:r>
            <a:r>
              <a:rPr sz="1190" spc="-65">
                <a:latin typeface="Times New Roman"/>
                <a:cs typeface="Times New Roman"/>
              </a:rPr>
              <a:t>AML  </a:t>
            </a:r>
            <a:r>
              <a:rPr sz="1190" spc="108">
                <a:latin typeface="Noto Sans CJK JP Regular"/>
                <a:cs typeface="Noto Sans CJK JP Regular"/>
              </a:rPr>
              <a:t>개발 프레임워크 적용</a:t>
            </a:r>
            <a:r>
              <a:rPr sz="1190" spc="-48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예정</a:t>
            </a:r>
            <a:endParaRPr sz="1190">
              <a:latin typeface="Noto Sans CJK JP Regular"/>
              <a:cs typeface="Noto Sans CJK JP Regular"/>
            </a:endParaRPr>
          </a:p>
          <a:p>
            <a:pPr marL="83808">
              <a:spcBef>
                <a:spcPts val="211"/>
              </a:spcBef>
            </a:pPr>
            <a:r>
              <a:rPr sz="1190" spc="324">
                <a:latin typeface="Times New Roman"/>
                <a:cs typeface="Times New Roman"/>
              </a:rPr>
              <a:t></a:t>
            </a:r>
            <a:r>
              <a:rPr sz="1190" spc="-119">
                <a:latin typeface="Times New Roman"/>
                <a:cs typeface="Times New Roman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최근 사례 </a:t>
            </a:r>
            <a:r>
              <a:rPr sz="1190">
                <a:latin typeface="Times New Roman"/>
                <a:cs typeface="Times New Roman"/>
              </a:rPr>
              <a:t>: </a:t>
            </a:r>
            <a:r>
              <a:rPr sz="1190" spc="108">
                <a:latin typeface="Noto Sans CJK JP Regular"/>
                <a:cs typeface="Noto Sans CJK JP Regular"/>
              </a:rPr>
              <a:t>우리은행 글로벌표준시스템구축</a:t>
            </a:r>
            <a:endParaRPr sz="1190">
              <a:latin typeface="Noto Sans CJK JP Regular"/>
              <a:cs typeface="Noto Sans CJK JP Regular"/>
            </a:endParaRPr>
          </a:p>
          <a:p>
            <a:pPr marL="32286" marR="610701">
              <a:lnSpc>
                <a:spcPct val="101099"/>
              </a:lnSpc>
              <a:spcBef>
                <a:spcPts val="579"/>
              </a:spcBef>
            </a:pPr>
            <a:r>
              <a:rPr sz="973" spc="27">
                <a:latin typeface="Times New Roman"/>
                <a:cs typeface="Times New Roman"/>
              </a:rPr>
              <a:t>1) </a:t>
            </a:r>
            <a:r>
              <a:rPr sz="973" spc="38">
                <a:latin typeface="Times New Roman"/>
                <a:cs typeface="Times New Roman"/>
              </a:rPr>
              <a:t>FSISA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27">
                <a:latin typeface="Times New Roman"/>
                <a:cs typeface="Times New Roman"/>
              </a:rPr>
              <a:t>Financial </a:t>
            </a:r>
            <a:r>
              <a:rPr sz="973" spc="48">
                <a:latin typeface="Times New Roman"/>
                <a:cs typeface="Times New Roman"/>
              </a:rPr>
              <a:t>Service </a:t>
            </a:r>
            <a:r>
              <a:rPr sz="973" spc="27">
                <a:latin typeface="Times New Roman"/>
                <a:cs typeface="Times New Roman"/>
              </a:rPr>
              <a:t>Integration Solution  Architecture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88784" y="7204849"/>
            <a:ext cx="2982069" cy="987497"/>
          </a:xfrm>
          <a:prstGeom prst="rect">
            <a:avLst/>
          </a:prstGeom>
        </p:spPr>
        <p:txBody>
          <a:bodyPr vert="horz" wrap="square" lIns="0" tIns="27479" rIns="0" bIns="0" rtlCol="0">
            <a:spAutoFit/>
          </a:bodyPr>
          <a:lstStyle/>
          <a:p>
            <a:pPr marL="100295" marR="5496" indent="-100295">
              <a:lnSpc>
                <a:spcPts val="1373"/>
              </a:lnSpc>
              <a:spcBef>
                <a:spcPts val="216"/>
              </a:spcBef>
              <a:buClr>
                <a:srgbClr val="7E7E7E"/>
              </a:buClr>
              <a:buSzPct val="109090"/>
              <a:buChar char="•"/>
              <a:tabLst>
                <a:tab pos="100982" algn="l"/>
              </a:tabLst>
            </a:pPr>
            <a:r>
              <a:rPr sz="1190" spc="-60">
                <a:latin typeface="Times New Roman"/>
                <a:cs typeface="Times New Roman"/>
              </a:rPr>
              <a:t>AI </a:t>
            </a:r>
            <a:r>
              <a:rPr sz="1190" spc="108">
                <a:latin typeface="Noto Sans CJK JP Regular"/>
                <a:cs typeface="Noto Sans CJK JP Regular"/>
              </a:rPr>
              <a:t>및 비즈니스 </a:t>
            </a:r>
            <a:r>
              <a:rPr sz="1190" spc="70">
                <a:latin typeface="Times New Roman"/>
                <a:cs typeface="Times New Roman"/>
              </a:rPr>
              <a:t>Data </a:t>
            </a:r>
            <a:r>
              <a:rPr sz="1190" spc="108">
                <a:latin typeface="Noto Sans CJK JP Regular"/>
                <a:cs typeface="Noto Sans CJK JP Regular"/>
              </a:rPr>
              <a:t>활용영역 글로벌</a:t>
            </a:r>
            <a:r>
              <a:rPr sz="1190" spc="-70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리딩  기업</a:t>
            </a:r>
            <a:endParaRPr sz="1190">
              <a:latin typeface="Noto Sans CJK JP Regular"/>
              <a:cs typeface="Noto Sans CJK JP Regular"/>
            </a:endParaRPr>
          </a:p>
          <a:p>
            <a:pPr marL="100295" indent="-100295">
              <a:spcBef>
                <a:spcPts val="211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100982" algn="l"/>
              </a:tabLst>
            </a:pPr>
            <a:r>
              <a:rPr sz="1190" spc="92">
                <a:latin typeface="Noto Sans CJK JP Regular"/>
                <a:cs typeface="Noto Sans CJK JP Regular"/>
              </a:rPr>
              <a:t>정형</a:t>
            </a:r>
            <a:r>
              <a:rPr sz="1190" spc="92">
                <a:latin typeface="Times New Roman"/>
                <a:cs typeface="Times New Roman"/>
              </a:rPr>
              <a:t>/</a:t>
            </a:r>
            <a:r>
              <a:rPr sz="1190" spc="92">
                <a:latin typeface="Noto Sans CJK JP Regular"/>
                <a:cs typeface="Noto Sans CJK JP Regular"/>
              </a:rPr>
              <a:t>비정형 </a:t>
            </a:r>
            <a:r>
              <a:rPr sz="1190" spc="108">
                <a:latin typeface="Noto Sans CJK JP Regular"/>
                <a:cs typeface="Noto Sans CJK JP Regular"/>
              </a:rPr>
              <a:t>데이터 분석과</a:t>
            </a:r>
            <a:r>
              <a:rPr sz="1190" spc="-33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활용</a:t>
            </a:r>
            <a:endParaRPr sz="1190">
              <a:latin typeface="Noto Sans CJK JP Regular"/>
              <a:cs typeface="Noto Sans CJK JP Regular"/>
            </a:endParaRPr>
          </a:p>
          <a:p>
            <a:pPr marL="100295" indent="-100295">
              <a:spcBef>
                <a:spcPts val="233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100982" algn="l"/>
              </a:tabLst>
            </a:pPr>
            <a:r>
              <a:rPr sz="1190" spc="108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90">
                <a:latin typeface="Times New Roman"/>
                <a:cs typeface="Times New Roman"/>
              </a:rPr>
              <a:t>API</a:t>
            </a:r>
            <a:r>
              <a:rPr sz="1190" spc="-163">
                <a:latin typeface="Times New Roman"/>
                <a:cs typeface="Times New Roman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제공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61989" y="6512913"/>
            <a:ext cx="265439" cy="173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0" name="object 40"/>
          <p:cNvSpPr/>
          <p:nvPr/>
        </p:nvSpPr>
        <p:spPr>
          <a:xfrm>
            <a:off x="3725656" y="5940817"/>
            <a:ext cx="516040" cy="3577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object 41"/>
          <p:cNvSpPr/>
          <p:nvPr/>
        </p:nvSpPr>
        <p:spPr>
          <a:xfrm>
            <a:off x="4061989" y="5594593"/>
            <a:ext cx="230816" cy="1681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2" name="object 42"/>
          <p:cNvSpPr/>
          <p:nvPr/>
        </p:nvSpPr>
        <p:spPr>
          <a:xfrm>
            <a:off x="3719061" y="5362126"/>
            <a:ext cx="359964" cy="359964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3" name="object 43"/>
          <p:cNvSpPr/>
          <p:nvPr/>
        </p:nvSpPr>
        <p:spPr>
          <a:xfrm>
            <a:off x="3725656" y="6512912"/>
            <a:ext cx="359964" cy="357903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4" name="object 44"/>
          <p:cNvSpPr/>
          <p:nvPr/>
        </p:nvSpPr>
        <p:spPr>
          <a:xfrm>
            <a:off x="3781708" y="5431370"/>
            <a:ext cx="235763" cy="220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5" name="object 45"/>
          <p:cNvSpPr txBox="1"/>
          <p:nvPr/>
        </p:nvSpPr>
        <p:spPr>
          <a:xfrm>
            <a:off x="3156877" y="5199968"/>
            <a:ext cx="583225" cy="2010154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1190" spc="11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90">
              <a:latin typeface="Times New Roman"/>
              <a:cs typeface="Times New Roman"/>
            </a:endParaRPr>
          </a:p>
          <a:p>
            <a:pPr marL="6182" marR="55643" algn="ctr">
              <a:lnSpc>
                <a:spcPct val="101800"/>
              </a:lnSpc>
            </a:pPr>
            <a:r>
              <a:rPr sz="1190" spc="-38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90" spc="-113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90" spc="-48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90" spc="92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90" spc="-38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90" spc="27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90" spc="92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90" spc="-60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9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82">
              <a:latin typeface="Times New Roman"/>
              <a:cs typeface="Times New Roman"/>
            </a:endParaRPr>
          </a:p>
          <a:p>
            <a:pPr marL="17861" marR="5496" algn="ctr">
              <a:lnSpc>
                <a:spcPct val="101800"/>
              </a:lnSpc>
              <a:spcBef>
                <a:spcPts val="5"/>
              </a:spcBef>
            </a:pPr>
            <a:r>
              <a:rPr sz="1190" spc="-98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90" spc="92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90" spc="27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90" spc="-92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90" spc="27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90" spc="98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90" spc="11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90">
              <a:latin typeface="Times New Roman"/>
              <a:cs typeface="Times New Roman"/>
            </a:endParaRPr>
          </a:p>
          <a:p>
            <a:pPr marL="42591" marR="81060" indent="-2748" algn="ctr">
              <a:lnSpc>
                <a:spcPct val="105000"/>
              </a:lnSpc>
              <a:spcBef>
                <a:spcPts val="952"/>
              </a:spcBef>
            </a:pPr>
            <a:r>
              <a:rPr sz="1190" spc="48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90" spc="48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90" spc="55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90" spc="108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81711" y="6623377"/>
            <a:ext cx="247303" cy="1368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7" name="object 47"/>
          <p:cNvSpPr/>
          <p:nvPr/>
        </p:nvSpPr>
        <p:spPr>
          <a:xfrm>
            <a:off x="5080879" y="5678674"/>
            <a:ext cx="303634" cy="148382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8" name="object 48"/>
          <p:cNvSpPr/>
          <p:nvPr/>
        </p:nvSpPr>
        <p:spPr>
          <a:xfrm>
            <a:off x="5079231" y="6412342"/>
            <a:ext cx="320121" cy="222574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9" name="object 49"/>
          <p:cNvSpPr/>
          <p:nvPr/>
        </p:nvSpPr>
        <p:spPr>
          <a:xfrm>
            <a:off x="5099013" y="6061172"/>
            <a:ext cx="300199" cy="82434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0" name="object 50"/>
          <p:cNvSpPr/>
          <p:nvPr/>
        </p:nvSpPr>
        <p:spPr>
          <a:xfrm>
            <a:off x="4370291" y="5713297"/>
            <a:ext cx="825993" cy="7534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1" name="object 51"/>
          <p:cNvSpPr/>
          <p:nvPr/>
        </p:nvSpPr>
        <p:spPr>
          <a:xfrm>
            <a:off x="5407318" y="5319261"/>
            <a:ext cx="427010" cy="4352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2" name="object 52"/>
          <p:cNvSpPr/>
          <p:nvPr/>
        </p:nvSpPr>
        <p:spPr>
          <a:xfrm>
            <a:off x="5417210" y="5888057"/>
            <a:ext cx="417119" cy="3726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3" name="object 53"/>
          <p:cNvSpPr/>
          <p:nvPr/>
        </p:nvSpPr>
        <p:spPr>
          <a:xfrm>
            <a:off x="5394129" y="6387611"/>
            <a:ext cx="520985" cy="5523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54"/>
          <p:cNvSpPr txBox="1"/>
          <p:nvPr/>
        </p:nvSpPr>
        <p:spPr>
          <a:xfrm>
            <a:off x="5878828" y="5292352"/>
            <a:ext cx="612077" cy="1940030"/>
          </a:xfrm>
          <a:prstGeom prst="rect">
            <a:avLst/>
          </a:prstGeom>
        </p:spPr>
        <p:txBody>
          <a:bodyPr vert="horz" wrap="square" lIns="0" tIns="14426" rIns="0" bIns="0" rtlCol="0">
            <a:spAutoFit/>
          </a:bodyPr>
          <a:lstStyle/>
          <a:p>
            <a:pPr marL="63886" marR="87930" algn="ctr">
              <a:lnSpc>
                <a:spcPct val="100899"/>
              </a:lnSpc>
              <a:spcBef>
                <a:spcPts val="113"/>
              </a:spcBef>
            </a:pP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90" spc="55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90" spc="108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9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622">
              <a:latin typeface="Times New Roman"/>
              <a:cs typeface="Times New Roman"/>
            </a:endParaRPr>
          </a:p>
          <a:p>
            <a:pPr marR="5496" indent="1373" algn="ctr">
              <a:lnSpc>
                <a:spcPct val="100899"/>
              </a:lnSpc>
            </a:pPr>
            <a:r>
              <a:rPr sz="1190" spc="48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90" spc="48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90" spc="60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90" spc="108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90">
              <a:latin typeface="Noto Sans CJK JP Regular"/>
              <a:cs typeface="Noto Sans CJK JP Regular"/>
            </a:endParaRPr>
          </a:p>
          <a:p>
            <a:pPr marL="95486" marR="82434" algn="ctr">
              <a:lnSpc>
                <a:spcPct val="101800"/>
              </a:lnSpc>
              <a:spcBef>
                <a:spcPts val="1455"/>
              </a:spcBef>
            </a:pPr>
            <a:r>
              <a:rPr sz="1190" spc="-108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90" spc="-38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90" spc="11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16280" y="7204851"/>
            <a:ext cx="2940853" cy="1482376"/>
          </a:xfrm>
          <a:prstGeom prst="rect">
            <a:avLst/>
          </a:prstGeom>
        </p:spPr>
        <p:txBody>
          <a:bodyPr vert="horz" wrap="square" lIns="0" tIns="27479" rIns="0" bIns="0" rtlCol="0">
            <a:spAutoFit/>
          </a:bodyPr>
          <a:lstStyle/>
          <a:p>
            <a:pPr marL="108539" marR="5496" indent="-100295">
              <a:lnSpc>
                <a:spcPts val="1373"/>
              </a:lnSpc>
              <a:spcBef>
                <a:spcPts val="216"/>
              </a:spcBef>
              <a:buClr>
                <a:srgbClr val="7E7E7E"/>
              </a:buClr>
              <a:buSzPct val="109090"/>
              <a:buChar char="•"/>
              <a:tabLst>
                <a:tab pos="109225" algn="l"/>
              </a:tabLst>
            </a:pPr>
            <a:r>
              <a:rPr sz="1190" spc="38">
                <a:latin typeface="Times New Roman"/>
                <a:cs typeface="Times New Roman"/>
              </a:rPr>
              <a:t>Global </a:t>
            </a:r>
            <a:r>
              <a:rPr sz="1190" spc="-5">
                <a:latin typeface="Times New Roman"/>
                <a:cs typeface="Times New Roman"/>
              </a:rPr>
              <a:t>IBM</a:t>
            </a:r>
            <a:r>
              <a:rPr sz="1190" spc="-5">
                <a:latin typeface="Noto Sans CJK JP Regular"/>
                <a:cs typeface="Noto Sans CJK JP Regular"/>
              </a:rPr>
              <a:t>의 </a:t>
            </a:r>
            <a:r>
              <a:rPr sz="1190" spc="60">
                <a:latin typeface="Times New Roman"/>
                <a:cs typeface="Times New Roman"/>
              </a:rPr>
              <a:t>PMP, </a:t>
            </a:r>
            <a:r>
              <a:rPr sz="1190" spc="27">
                <a:latin typeface="Times New Roman"/>
                <a:cs typeface="Times New Roman"/>
              </a:rPr>
              <a:t>OPAL, </a:t>
            </a:r>
            <a:r>
              <a:rPr sz="1190" spc="103">
                <a:latin typeface="Times New Roman"/>
                <a:cs typeface="Times New Roman"/>
              </a:rPr>
              <a:t>SE </a:t>
            </a:r>
            <a:r>
              <a:rPr sz="1190" spc="108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90" spc="-151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보유</a:t>
            </a:r>
            <a:endParaRPr sz="1190">
              <a:latin typeface="Noto Sans CJK JP Regular"/>
              <a:cs typeface="Noto Sans CJK JP Regular"/>
            </a:endParaRPr>
          </a:p>
          <a:p>
            <a:pPr marL="108539" indent="-100295">
              <a:spcBef>
                <a:spcPts val="211"/>
              </a:spcBef>
              <a:buClr>
                <a:srgbClr val="7E7E7E"/>
              </a:buClr>
              <a:buSzPct val="109090"/>
              <a:buChar char="•"/>
              <a:tabLst>
                <a:tab pos="109225" algn="l"/>
              </a:tabLst>
            </a:pPr>
            <a:r>
              <a:rPr sz="1190" spc="38">
                <a:latin typeface="Times New Roman"/>
                <a:cs typeface="Times New Roman"/>
              </a:rPr>
              <a:t>Global </a:t>
            </a:r>
            <a:r>
              <a:rPr sz="1190" spc="-5">
                <a:latin typeface="Times New Roman"/>
                <a:cs typeface="Times New Roman"/>
              </a:rPr>
              <a:t>IBM</a:t>
            </a:r>
            <a:r>
              <a:rPr sz="1190" spc="-5">
                <a:latin typeface="Noto Sans CJK JP Regular"/>
                <a:cs typeface="Noto Sans CJK JP Regular"/>
              </a:rPr>
              <a:t>에 </a:t>
            </a:r>
            <a:r>
              <a:rPr sz="1190" spc="108">
                <a:latin typeface="Noto Sans CJK JP Regular"/>
                <a:cs typeface="Noto Sans CJK JP Regular"/>
              </a:rPr>
              <a:t>따른 다양한 수행</a:t>
            </a:r>
            <a:r>
              <a:rPr sz="1190" spc="5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경험</a:t>
            </a:r>
            <a:endParaRPr sz="1190">
              <a:latin typeface="Noto Sans CJK JP Regular"/>
              <a:cs typeface="Noto Sans CJK JP Regular"/>
            </a:endParaRPr>
          </a:p>
          <a:p>
            <a:pPr>
              <a:spcBef>
                <a:spcPts val="38"/>
              </a:spcBef>
            </a:pPr>
            <a:endParaRPr sz="1677">
              <a:latin typeface="Times New Roman"/>
              <a:cs typeface="Times New Roman"/>
            </a:endParaRPr>
          </a:p>
          <a:p>
            <a:pPr marL="146321" indent="-146321">
              <a:buAutoNum type="arabicParenR"/>
              <a:tabLst>
                <a:tab pos="147007" algn="l"/>
              </a:tabLst>
            </a:pPr>
            <a:r>
              <a:rPr sz="973" spc="60">
                <a:latin typeface="Times New Roman"/>
                <a:cs typeface="Times New Roman"/>
              </a:rPr>
              <a:t>PMP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38">
                <a:latin typeface="Times New Roman"/>
                <a:cs typeface="Times New Roman"/>
              </a:rPr>
              <a:t>Project </a:t>
            </a:r>
            <a:r>
              <a:rPr sz="973" spc="60">
                <a:latin typeface="Times New Roman"/>
                <a:cs typeface="Times New Roman"/>
              </a:rPr>
              <a:t>Management</a:t>
            </a:r>
            <a:r>
              <a:rPr sz="973" spc="65">
                <a:latin typeface="Times New Roman"/>
                <a:cs typeface="Times New Roman"/>
              </a:rPr>
              <a:t> </a:t>
            </a:r>
            <a:r>
              <a:rPr sz="973" spc="86">
                <a:latin typeface="Times New Roman"/>
                <a:cs typeface="Times New Roman"/>
              </a:rPr>
              <a:t>Processes</a:t>
            </a:r>
            <a:endParaRPr sz="973">
              <a:latin typeface="Times New Roman"/>
              <a:cs typeface="Times New Roman"/>
            </a:endParaRPr>
          </a:p>
          <a:p>
            <a:pPr marL="146321" indent="-146321">
              <a:spcBef>
                <a:spcPts val="16"/>
              </a:spcBef>
              <a:buAutoNum type="arabicParenR"/>
              <a:tabLst>
                <a:tab pos="147007" algn="l"/>
              </a:tabLst>
            </a:pPr>
            <a:r>
              <a:rPr sz="973" spc="22">
                <a:latin typeface="Times New Roman"/>
                <a:cs typeface="Times New Roman"/>
              </a:rPr>
              <a:t>OPAL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55">
                <a:latin typeface="Times New Roman"/>
                <a:cs typeface="Times New Roman"/>
              </a:rPr>
              <a:t>On-Demand </a:t>
            </a:r>
            <a:r>
              <a:rPr sz="973" spc="76">
                <a:latin typeface="Times New Roman"/>
                <a:cs typeface="Times New Roman"/>
              </a:rPr>
              <a:t>Process </a:t>
            </a:r>
            <a:r>
              <a:rPr sz="973" spc="60">
                <a:latin typeface="Times New Roman"/>
                <a:cs typeface="Times New Roman"/>
              </a:rPr>
              <a:t>Asset</a:t>
            </a:r>
            <a:r>
              <a:rPr sz="973" spc="16">
                <a:latin typeface="Times New Roman"/>
                <a:cs typeface="Times New Roman"/>
              </a:rPr>
              <a:t> </a:t>
            </a:r>
            <a:r>
              <a:rPr sz="973" spc="5">
                <a:latin typeface="Times New Roman"/>
                <a:cs typeface="Times New Roman"/>
              </a:rPr>
              <a:t>Library</a:t>
            </a:r>
            <a:endParaRPr sz="973">
              <a:latin typeface="Times New Roman"/>
              <a:cs typeface="Times New Roman"/>
            </a:endParaRPr>
          </a:p>
          <a:p>
            <a:pPr marL="146321" indent="-146321">
              <a:spcBef>
                <a:spcPts val="22"/>
              </a:spcBef>
              <a:buAutoNum type="arabicParenR"/>
              <a:tabLst>
                <a:tab pos="147007" algn="l"/>
              </a:tabLst>
            </a:pPr>
            <a:r>
              <a:rPr sz="973" spc="86">
                <a:latin typeface="Times New Roman"/>
                <a:cs typeface="Times New Roman"/>
              </a:rPr>
              <a:t>SE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70">
                <a:latin typeface="Times New Roman"/>
                <a:cs typeface="Times New Roman"/>
              </a:rPr>
              <a:t>Systems</a:t>
            </a:r>
            <a:r>
              <a:rPr sz="973" spc="11">
                <a:latin typeface="Times New Roman"/>
                <a:cs typeface="Times New Roman"/>
              </a:rPr>
              <a:t> </a:t>
            </a:r>
            <a:r>
              <a:rPr sz="973" spc="38">
                <a:latin typeface="Times New Roman"/>
                <a:cs typeface="Times New Roman"/>
              </a:rPr>
              <a:t>Engineering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99891" y="7134468"/>
            <a:ext cx="3055574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xfrm>
            <a:off x="-240030" y="2196639"/>
            <a:ext cx="0" cy="9343361"/>
          </a:xfrm>
          <a:prstGeom prst="rect">
            <a:avLst/>
          </a:prstGeom>
        </p:spPr>
        <p:txBody>
          <a:bodyPr vert="horz" wrap="square" lIns="0" tIns="20608" rIns="0" bIns="0" rtlCol="0">
            <a:spAutoFit/>
          </a:bodyPr>
          <a:lstStyle/>
          <a:p>
            <a:pPr marL="13739">
              <a:spcBef>
                <a:spcPts val="163"/>
              </a:spcBef>
            </a:pPr>
            <a:r>
              <a:rPr spc="33">
                <a:latin typeface="Times New Roman"/>
                <a:cs typeface="Times New Roman"/>
              </a:rPr>
              <a:t>SCBK </a:t>
            </a:r>
            <a:r>
              <a:rPr spc="-48">
                <a:latin typeface="Times New Roman"/>
                <a:cs typeface="Times New Roman"/>
              </a:rPr>
              <a:t>AML </a:t>
            </a:r>
            <a:r>
              <a:rPr spc="86"/>
              <a:t>관련 개선 개발 프로젝트를 위한 </a:t>
            </a:r>
            <a:r>
              <a:rPr spc="-33">
                <a:latin typeface="Times New Roman"/>
                <a:cs typeface="Times New Roman"/>
              </a:rPr>
              <a:t>IBM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86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687333" y="9945350"/>
            <a:ext cx="126399" cy="300827"/>
          </a:xfrm>
          <a:prstGeom prst="rect">
            <a:avLst/>
          </a:prstGeom>
        </p:spPr>
        <p:txBody>
          <a:bodyPr vert="horz" wrap="square" lIns="0" tIns="1373" rIns="0" bIns="0" rtlCol="0">
            <a:spAutoFit/>
          </a:bodyPr>
          <a:lstStyle/>
          <a:p>
            <a:pPr marL="27479">
              <a:spcBef>
                <a:spcPts val="11"/>
              </a:spcBef>
            </a:pPr>
            <a:fld id="{81D60167-4931-47E6-BA6A-407CBD079E47}" type="slidenum">
              <a:rPr sz="973" spc="60">
                <a:solidFill>
                  <a:srgbClr val="808080"/>
                </a:solidFill>
                <a:latin typeface="Times New Roman"/>
                <a:cs typeface="Times New Roman"/>
              </a:rPr>
              <a:pPr marL="27479">
                <a:spcBef>
                  <a:spcPts val="11"/>
                </a:spcBef>
              </a:pPr>
              <a:t>12</a:t>
            </a:fld>
            <a:endParaRPr sz="973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xfrm>
            <a:off x="-240030" y="2196639"/>
            <a:ext cx="0" cy="10043833"/>
          </a:xfrm>
          <a:prstGeom prst="rect">
            <a:avLst/>
          </a:prstGeom>
        </p:spPr>
        <p:txBody>
          <a:bodyPr vert="horz" wrap="square" lIns="0" tIns="4121" rIns="0" bIns="0" rtlCol="0">
            <a:spAutoFit/>
          </a:bodyPr>
          <a:lstStyle/>
          <a:p>
            <a:pPr marL="13739">
              <a:spcBef>
                <a:spcPts val="33"/>
              </a:spcBef>
            </a:pPr>
            <a:r>
              <a:rPr spc="-16"/>
              <a:t>©</a:t>
            </a:r>
            <a:r>
              <a:rPr spc="-76"/>
              <a:t> </a:t>
            </a:r>
            <a:r>
              <a:rPr spc="22"/>
              <a:t>Copyright</a:t>
            </a:r>
            <a:r>
              <a:rPr spc="-86"/>
              <a:t> </a:t>
            </a:r>
            <a:r>
              <a:rPr spc="-33"/>
              <a:t>IBM</a:t>
            </a:r>
            <a:r>
              <a:rPr spc="-43"/>
              <a:t> </a:t>
            </a:r>
            <a:r>
              <a:rPr spc="27"/>
              <a:t>Corporation</a:t>
            </a:r>
            <a:r>
              <a:rPr spc="-81"/>
              <a:t> </a:t>
            </a:r>
            <a:r>
              <a:rPr spc="43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smtClean="0">
                <a:latin typeface="Times New Roman"/>
                <a:cs typeface="Times New Roman"/>
              </a:rPr>
              <a:t>금융기관별로 </a:t>
            </a:r>
            <a:r>
              <a:rPr lang="en-US" altLang="ko-KR" smtClean="0">
                <a:latin typeface="Times New Roman"/>
                <a:cs typeface="Times New Roman"/>
              </a:rPr>
              <a:t>STR </a:t>
            </a:r>
            <a:r>
              <a:rPr lang="ko-KR" altLang="en-US" smtClean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smtClean="0">
                <a:latin typeface="Times New Roman"/>
                <a:cs typeface="Times New Roman"/>
              </a:rPr>
              <a:t>. 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45472" y="5948892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48"/>
              <a:t>STR </a:t>
            </a:r>
            <a:r>
              <a:rPr lang="ko-KR" altLang="en-US" sz="1948"/>
              <a:t>시나리오 </a:t>
            </a:r>
            <a:r>
              <a:rPr lang="ko-KR" altLang="en-US" sz="1948" err="1"/>
              <a:t>룰베이스</a:t>
            </a:r>
            <a:r>
              <a:rPr lang="ko-KR" altLang="en-US" sz="1948"/>
              <a:t> 배치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1126" y="5866457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48"/>
              <a:t>STR </a:t>
            </a:r>
            <a:r>
              <a:rPr lang="ko-KR" altLang="en-US" sz="1948" err="1"/>
              <a:t>시나리오별</a:t>
            </a:r>
            <a:r>
              <a:rPr lang="ko-KR" altLang="en-US" sz="1948"/>
              <a:t> 룰 관리 화면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45472" y="7102977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정기적인 룰 시나리오 수립 및 적용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5995" y="7090352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현 시나리오 피드백 적용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99" y="5194357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적용 현황</a:t>
            </a:r>
            <a:endParaRPr lang="ko-KR" altLang="en-US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28" y="9968566"/>
            <a:ext cx="313251" cy="122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" name="object 5"/>
          <p:cNvSpPr txBox="1"/>
          <p:nvPr/>
        </p:nvSpPr>
        <p:spPr>
          <a:xfrm>
            <a:off x="-387829" y="4859275"/>
            <a:ext cx="5058733" cy="16901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53878" rIns="0" bIns="0" rtlCol="0">
            <a:spAutoFit/>
          </a:bodyPr>
          <a:lstStyle/>
          <a:p>
            <a:pPr marL="255546" indent="-97547">
              <a:spcBef>
                <a:spcPts val="1212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-16">
                <a:latin typeface="Times New Roman"/>
                <a:cs typeface="Times New Roman"/>
              </a:rPr>
              <a:t>EDMi </a:t>
            </a:r>
            <a:r>
              <a:rPr sz="1190" spc="108">
                <a:latin typeface="Noto Sans CJK JP Regular"/>
                <a:cs typeface="Noto Sans CJK JP Regular"/>
              </a:rPr>
              <a:t>시스템 </a:t>
            </a:r>
            <a:r>
              <a:rPr sz="1190" spc="81">
                <a:latin typeface="Noto Sans CJK JP Regular"/>
                <a:cs typeface="Noto Sans CJK JP Regular"/>
              </a:rPr>
              <a:t>구성</a:t>
            </a:r>
            <a:r>
              <a:rPr sz="1190" spc="81">
                <a:latin typeface="Times New Roman"/>
                <a:cs typeface="Times New Roman"/>
              </a:rPr>
              <a:t>, </a:t>
            </a:r>
            <a:r>
              <a:rPr sz="1190" spc="108">
                <a:latin typeface="Noto Sans CJK JP Regular"/>
                <a:cs typeface="Noto Sans CJK JP Regular"/>
              </a:rPr>
              <a:t>개발 </a:t>
            </a:r>
            <a:r>
              <a:rPr sz="1190" spc="92">
                <a:latin typeface="Noto Sans CJK JP Regular"/>
                <a:cs typeface="Noto Sans CJK JP Regular"/>
              </a:rPr>
              <a:t>방법론</a:t>
            </a:r>
            <a:r>
              <a:rPr sz="1190" spc="92">
                <a:latin typeface="Times New Roman"/>
                <a:cs typeface="Times New Roman"/>
              </a:rPr>
              <a:t>, </a:t>
            </a:r>
            <a:r>
              <a:rPr sz="1190" spc="108">
                <a:latin typeface="Noto Sans CJK JP Regular"/>
                <a:cs typeface="Noto Sans CJK JP Regular"/>
              </a:rPr>
              <a:t>프로세스</a:t>
            </a:r>
            <a:r>
              <a:rPr sz="1190" spc="-81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표준화</a:t>
            </a:r>
            <a:endParaRPr sz="1190">
              <a:latin typeface="Noto Sans CJK JP Regular"/>
              <a:cs typeface="Noto Sans CJK JP Regular"/>
            </a:endParaRPr>
          </a:p>
          <a:p>
            <a:pPr marL="255546" indent="-97547">
              <a:spcBef>
                <a:spcPts val="827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22">
                <a:latin typeface="Times New Roman"/>
                <a:cs typeface="Times New Roman"/>
              </a:rPr>
              <a:t>EnitreX </a:t>
            </a:r>
            <a:r>
              <a:rPr sz="1190" spc="60">
                <a:latin typeface="Times New Roman"/>
                <a:cs typeface="Times New Roman"/>
              </a:rPr>
              <a:t>Adapter</a:t>
            </a:r>
            <a:r>
              <a:rPr sz="1190" spc="60">
                <a:latin typeface="Noto Sans CJK JP Regular"/>
                <a:cs typeface="Noto Sans CJK JP Regular"/>
              </a:rPr>
              <a:t>를 </a:t>
            </a:r>
            <a:r>
              <a:rPr sz="1190" spc="108">
                <a:latin typeface="Noto Sans CJK JP Regular"/>
                <a:cs typeface="Noto Sans CJK JP Regular"/>
              </a:rPr>
              <a:t>이용한 </a:t>
            </a:r>
            <a:r>
              <a:rPr sz="1190" spc="43">
                <a:latin typeface="Times New Roman"/>
                <a:cs typeface="Times New Roman"/>
              </a:rPr>
              <a:t>OLTP </a:t>
            </a:r>
            <a:r>
              <a:rPr sz="1190" spc="60">
                <a:latin typeface="Times New Roman"/>
                <a:cs typeface="Times New Roman"/>
              </a:rPr>
              <a:t>Transaction, </a:t>
            </a:r>
            <a:r>
              <a:rPr sz="1190" spc="98">
                <a:latin typeface="Times New Roman"/>
                <a:cs typeface="Times New Roman"/>
              </a:rPr>
              <a:t>Resume.</a:t>
            </a:r>
            <a:r>
              <a:rPr sz="1190" spc="-130">
                <a:latin typeface="Times New Roman"/>
                <a:cs typeface="Times New Roman"/>
              </a:rPr>
              <a:t> </a:t>
            </a:r>
            <a:r>
              <a:rPr sz="1190" spc="60">
                <a:latin typeface="Times New Roman"/>
                <a:cs typeface="Times New Roman"/>
              </a:rPr>
              <a:t>TPIPE</a:t>
            </a:r>
            <a:endParaRPr sz="1190">
              <a:latin typeface="Times New Roman"/>
              <a:cs typeface="Times New Roman"/>
            </a:endParaRPr>
          </a:p>
          <a:p>
            <a:pPr marL="255546">
              <a:spcBef>
                <a:spcPts val="156"/>
              </a:spcBef>
            </a:pPr>
            <a:r>
              <a:rPr sz="1190" spc="108">
                <a:latin typeface="Noto Sans CJK JP Regular"/>
                <a:cs typeface="Noto Sans CJK JP Regular"/>
              </a:rPr>
              <a:t>표준화 및</a:t>
            </a:r>
            <a:r>
              <a:rPr sz="1190" spc="5">
                <a:latin typeface="Noto Sans CJK JP Regular"/>
                <a:cs typeface="Noto Sans CJK JP Regular"/>
              </a:rPr>
              <a:t> </a:t>
            </a:r>
            <a:r>
              <a:rPr sz="1190" spc="48">
                <a:latin typeface="Times New Roman"/>
                <a:cs typeface="Times New Roman"/>
              </a:rPr>
              <a:t>Customizing</a:t>
            </a:r>
            <a:endParaRPr sz="1190">
              <a:latin typeface="Times New Roman"/>
              <a:cs typeface="Times New Roman"/>
            </a:endParaRPr>
          </a:p>
          <a:p>
            <a:pPr marL="255546" indent="-97547">
              <a:spcBef>
                <a:spcPts val="833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-11">
                <a:latin typeface="Times New Roman"/>
                <a:cs typeface="Times New Roman"/>
              </a:rPr>
              <a:t>KAIS </a:t>
            </a:r>
            <a:r>
              <a:rPr sz="1190" spc="92">
                <a:latin typeface="Times New Roman"/>
                <a:cs typeface="Times New Roman"/>
              </a:rPr>
              <a:t>Web </a:t>
            </a:r>
            <a:r>
              <a:rPr sz="1190" spc="65">
                <a:latin typeface="Times New Roman"/>
                <a:cs typeface="Times New Roman"/>
              </a:rPr>
              <a:t>Service </a:t>
            </a:r>
            <a:r>
              <a:rPr sz="1190" spc="108">
                <a:latin typeface="Noto Sans CJK JP Regular"/>
                <a:cs typeface="Noto Sans CJK JP Regular"/>
              </a:rPr>
              <a:t>기반 </a:t>
            </a:r>
            <a:r>
              <a:rPr sz="1190" spc="43">
                <a:latin typeface="Times New Roman"/>
                <a:cs typeface="Times New Roman"/>
              </a:rPr>
              <a:t>OLTP</a:t>
            </a:r>
            <a:r>
              <a:rPr sz="1190" spc="-141">
                <a:latin typeface="Times New Roman"/>
                <a:cs typeface="Times New Roman"/>
              </a:rPr>
              <a:t> </a:t>
            </a:r>
            <a:r>
              <a:rPr sz="1190" spc="5">
                <a:latin typeface="Times New Roman"/>
                <a:cs typeface="Times New Roman"/>
              </a:rPr>
              <a:t>I/F</a:t>
            </a:r>
            <a:endParaRPr sz="1190">
              <a:latin typeface="Times New Roman"/>
              <a:cs typeface="Times New Roman"/>
            </a:endParaRPr>
          </a:p>
          <a:p>
            <a:pPr marL="255546" indent="-97547">
              <a:spcBef>
                <a:spcPts val="827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-16">
                <a:latin typeface="Times New Roman"/>
                <a:cs typeface="Times New Roman"/>
              </a:rPr>
              <a:t>EDMi </a:t>
            </a:r>
            <a:r>
              <a:rPr sz="1190" spc="43">
                <a:latin typeface="Times New Roman"/>
                <a:cs typeface="Times New Roman"/>
              </a:rPr>
              <a:t>Functional </a:t>
            </a:r>
            <a:r>
              <a:rPr sz="1190" spc="65">
                <a:latin typeface="Times New Roman"/>
                <a:cs typeface="Times New Roman"/>
              </a:rPr>
              <a:t>Service</a:t>
            </a:r>
            <a:r>
              <a:rPr sz="1190" spc="60">
                <a:latin typeface="Times New Roman"/>
                <a:cs typeface="Times New Roman"/>
              </a:rPr>
              <a:t> </a:t>
            </a:r>
            <a:r>
              <a:rPr sz="1190" spc="81">
                <a:latin typeface="Noto Sans CJK JP Regular"/>
                <a:cs typeface="Noto Sans CJK JP Regular"/>
              </a:rPr>
              <a:t>분석</a:t>
            </a:r>
            <a:r>
              <a:rPr sz="1190" spc="81">
                <a:latin typeface="Times New Roman"/>
                <a:cs typeface="Times New Roman"/>
              </a:rPr>
              <a:t>/</a:t>
            </a:r>
            <a:r>
              <a:rPr sz="1190" spc="81">
                <a:latin typeface="Noto Sans CJK JP Regular"/>
                <a:cs typeface="Noto Sans CJK JP Regular"/>
              </a:rPr>
              <a:t>설계</a:t>
            </a:r>
            <a:r>
              <a:rPr sz="1190" spc="81">
                <a:latin typeface="Times New Roman"/>
                <a:cs typeface="Times New Roman"/>
              </a:rPr>
              <a:t>/</a:t>
            </a:r>
            <a:r>
              <a:rPr sz="1190" spc="81">
                <a:latin typeface="Noto Sans CJK JP Regular"/>
                <a:cs typeface="Noto Sans CJK JP Regular"/>
              </a:rPr>
              <a:t>개발</a:t>
            </a:r>
            <a:endParaRPr sz="1190">
              <a:latin typeface="Noto Sans CJK JP Regular"/>
              <a:cs typeface="Noto Sans CJK JP Regular"/>
            </a:endParaRPr>
          </a:p>
          <a:p>
            <a:pPr marL="255546" indent="-97547">
              <a:spcBef>
                <a:spcPts val="822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16">
                <a:latin typeface="Times New Roman"/>
                <a:cs typeface="Times New Roman"/>
              </a:rPr>
              <a:t>Monitoring </a:t>
            </a:r>
            <a:r>
              <a:rPr sz="1190" spc="38">
                <a:latin typeface="Times New Roman"/>
                <a:cs typeface="Times New Roman"/>
              </a:rPr>
              <a:t>Architecture</a:t>
            </a:r>
            <a:r>
              <a:rPr sz="1190" spc="324">
                <a:latin typeface="Times New Roman"/>
                <a:cs typeface="Times New Roman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구성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1065" y="4859274"/>
            <a:ext cx="5058733" cy="1858212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" name="object 7"/>
          <p:cNvSpPr/>
          <p:nvPr/>
        </p:nvSpPr>
        <p:spPr>
          <a:xfrm>
            <a:off x="-387829" y="4503157"/>
            <a:ext cx="5058733" cy="356530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" name="object 8"/>
          <p:cNvSpPr/>
          <p:nvPr/>
        </p:nvSpPr>
        <p:spPr>
          <a:xfrm>
            <a:off x="4911065" y="4503157"/>
            <a:ext cx="5058733" cy="356530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" name="object 9"/>
          <p:cNvSpPr txBox="1"/>
          <p:nvPr/>
        </p:nvSpPr>
        <p:spPr>
          <a:xfrm>
            <a:off x="-386701" y="3755790"/>
            <a:ext cx="10371640" cy="1302139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514" spc="-11">
                <a:latin typeface="Times New Roman"/>
                <a:cs typeface="Times New Roman"/>
              </a:rPr>
              <a:t>EDMi </a:t>
            </a:r>
            <a:r>
              <a:rPr sz="1514" spc="135">
                <a:latin typeface="Noto Sans CJK JP Regular"/>
                <a:cs typeface="Noto Sans CJK JP Regular"/>
              </a:rPr>
              <a:t>표준 적용을 통해 </a:t>
            </a:r>
            <a:r>
              <a:rPr sz="1514" spc="33">
                <a:latin typeface="Times New Roman"/>
                <a:cs typeface="Times New Roman"/>
              </a:rPr>
              <a:t>(1) </a:t>
            </a:r>
            <a:r>
              <a:rPr sz="1514" spc="16">
                <a:latin typeface="Times New Roman"/>
                <a:cs typeface="Times New Roman"/>
              </a:rPr>
              <a:t>KAIS</a:t>
            </a:r>
            <a:r>
              <a:rPr sz="1514" spc="16">
                <a:latin typeface="Noto Sans CJK JP Regular"/>
                <a:cs typeface="Noto Sans CJK JP Regular"/>
              </a:rPr>
              <a:t>와 </a:t>
            </a:r>
            <a:r>
              <a:rPr sz="1514" spc="48">
                <a:latin typeface="Times New Roman"/>
                <a:cs typeface="Times New Roman"/>
              </a:rPr>
              <a:t>OLTP </a:t>
            </a:r>
            <a:r>
              <a:rPr sz="1514" spc="135">
                <a:latin typeface="Noto Sans CJK JP Regular"/>
                <a:cs typeface="Noto Sans CJK JP Regular"/>
              </a:rPr>
              <a:t>간 표준 </a:t>
            </a:r>
            <a:r>
              <a:rPr sz="1514">
                <a:latin typeface="Times New Roman"/>
                <a:cs typeface="Times New Roman"/>
              </a:rPr>
              <a:t>I/F </a:t>
            </a:r>
            <a:r>
              <a:rPr sz="1514" spc="130">
                <a:latin typeface="Noto Sans CJK JP Regular"/>
                <a:cs typeface="Noto Sans CJK JP Regular"/>
              </a:rPr>
              <a:t>구현 </a:t>
            </a:r>
            <a:r>
              <a:rPr sz="1514" spc="33">
                <a:latin typeface="Times New Roman"/>
                <a:cs typeface="Times New Roman"/>
              </a:rPr>
              <a:t>(2) </a:t>
            </a:r>
            <a:r>
              <a:rPr sz="1514" spc="92">
                <a:latin typeface="Times New Roman"/>
                <a:cs typeface="Times New Roman"/>
              </a:rPr>
              <a:t>webService</a:t>
            </a:r>
            <a:r>
              <a:rPr sz="1514" spc="92">
                <a:latin typeface="Noto Sans CJK JP Regular"/>
                <a:cs typeface="Noto Sans CJK JP Regular"/>
              </a:rPr>
              <a:t>기반의 </a:t>
            </a:r>
            <a:r>
              <a:rPr sz="1514" spc="60">
                <a:latin typeface="Times New Roman"/>
                <a:cs typeface="Times New Roman"/>
              </a:rPr>
              <a:t>Functional </a:t>
            </a:r>
            <a:r>
              <a:rPr sz="1514" spc="86">
                <a:latin typeface="Times New Roman"/>
                <a:cs typeface="Times New Roman"/>
              </a:rPr>
              <a:t>Service</a:t>
            </a:r>
            <a:r>
              <a:rPr sz="1514" spc="86">
                <a:latin typeface="Noto Sans CJK JP Regular"/>
                <a:cs typeface="Noto Sans CJK JP Regular"/>
              </a:rPr>
              <a:t>로 </a:t>
            </a:r>
            <a:r>
              <a:rPr sz="1514" spc="141">
                <a:latin typeface="Noto Sans CJK JP Regular"/>
                <a:cs typeface="Noto Sans CJK JP Regular"/>
              </a:rPr>
              <a:t>전환하여 </a:t>
            </a:r>
            <a:r>
              <a:rPr sz="1514" spc="135">
                <a:latin typeface="Noto Sans CJK JP Regular"/>
                <a:cs typeface="Noto Sans CJK JP Regular"/>
              </a:rPr>
              <a:t>향후</a:t>
            </a:r>
            <a:r>
              <a:rPr sz="1514" spc="309">
                <a:latin typeface="Noto Sans CJK JP Regular"/>
                <a:cs typeface="Noto Sans CJK JP Regular"/>
              </a:rPr>
              <a:t> </a:t>
            </a:r>
            <a:r>
              <a:rPr sz="1514" spc="-43">
                <a:latin typeface="Times New Roman"/>
                <a:cs typeface="Times New Roman"/>
              </a:rPr>
              <a:t>IT</a:t>
            </a:r>
            <a:endParaRPr sz="1514">
              <a:latin typeface="Times New Roman"/>
              <a:cs typeface="Times New Roman"/>
            </a:endParaRPr>
          </a:p>
          <a:p>
            <a:pPr marL="13739">
              <a:spcBef>
                <a:spcPts val="27"/>
              </a:spcBef>
            </a:pPr>
            <a:r>
              <a:rPr sz="1514" spc="135">
                <a:latin typeface="Noto Sans CJK JP Regular"/>
                <a:cs typeface="Noto Sans CJK JP Regular"/>
              </a:rPr>
              <a:t>기술발전에 대응할 수 있는 </a:t>
            </a:r>
            <a:r>
              <a:rPr sz="1514" spc="55">
                <a:latin typeface="Times New Roman"/>
                <a:cs typeface="Times New Roman"/>
              </a:rPr>
              <a:t>Architecture</a:t>
            </a:r>
            <a:r>
              <a:rPr sz="1514" spc="55">
                <a:latin typeface="Noto Sans CJK JP Regular"/>
                <a:cs typeface="Noto Sans CJK JP Regular"/>
              </a:rPr>
              <a:t>를</a:t>
            </a:r>
            <a:r>
              <a:rPr sz="1514" spc="-76">
                <a:latin typeface="Noto Sans CJK JP Regular"/>
                <a:cs typeface="Noto Sans CJK JP Regular"/>
              </a:rPr>
              <a:t> </a:t>
            </a:r>
            <a:r>
              <a:rPr sz="1514" spc="123">
                <a:latin typeface="Noto Sans CJK JP Regular"/>
                <a:cs typeface="Noto Sans CJK JP Regular"/>
              </a:rPr>
              <a:t>구현하겠습니다</a:t>
            </a:r>
            <a:r>
              <a:rPr sz="1514" spc="123">
                <a:latin typeface="Times New Roman"/>
                <a:cs typeface="Times New Roman"/>
              </a:rPr>
              <a:t>.</a:t>
            </a:r>
            <a:endParaRPr sz="1514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218">
              <a:latin typeface="Times New Roman"/>
              <a:cs typeface="Times New Roman"/>
            </a:endParaRPr>
          </a:p>
          <a:p>
            <a:pPr marL="1810120">
              <a:spcBef>
                <a:spcPts val="5"/>
              </a:spcBef>
              <a:tabLst>
                <a:tab pos="7353140" algn="l"/>
              </a:tabLst>
            </a:pPr>
            <a:r>
              <a:rPr sz="1514" spc="5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514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14" spc="135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514" spc="92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514" spc="135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514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514" spc="135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514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8551" y="5325854"/>
            <a:ext cx="656729" cy="967919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" name="object 11"/>
          <p:cNvSpPr/>
          <p:nvPr/>
        </p:nvSpPr>
        <p:spPr>
          <a:xfrm>
            <a:off x="4985254" y="5322557"/>
            <a:ext cx="662911" cy="974789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" name="object 12"/>
          <p:cNvSpPr txBox="1"/>
          <p:nvPr/>
        </p:nvSpPr>
        <p:spPr>
          <a:xfrm>
            <a:off x="4988551" y="5610801"/>
            <a:ext cx="656729" cy="344173"/>
          </a:xfrm>
          <a:prstGeom prst="rect">
            <a:avLst/>
          </a:prstGeom>
        </p:spPr>
        <p:txBody>
          <a:bodyPr vert="horz" wrap="square" lIns="0" tIns="31599" rIns="0" bIns="0" rtlCol="0">
            <a:spAutoFit/>
          </a:bodyPr>
          <a:lstStyle/>
          <a:p>
            <a:pPr marR="1373" algn="ctr">
              <a:spcBef>
                <a:spcPts val="248"/>
              </a:spcBef>
            </a:pPr>
            <a:r>
              <a:rPr sz="973" spc="-86">
                <a:latin typeface="Times New Roman"/>
                <a:cs typeface="Times New Roman"/>
              </a:rPr>
              <a:t>EDMi</a:t>
            </a:r>
            <a:endParaRPr sz="973">
              <a:latin typeface="Times New Roman"/>
              <a:cs typeface="Times New Roman"/>
            </a:endParaRPr>
          </a:p>
          <a:p>
            <a:pPr marL="16487" algn="ctr">
              <a:spcBef>
                <a:spcPts val="141"/>
              </a:spcBef>
            </a:pPr>
            <a:r>
              <a:rPr sz="973">
                <a:latin typeface="Noto Sans CJK JP Regular"/>
                <a:cs typeface="Noto Sans CJK JP Regular"/>
              </a:rPr>
              <a:t>시스템구성</a:t>
            </a:r>
          </a:p>
        </p:txBody>
      </p:sp>
      <p:sp>
        <p:nvSpPr>
          <p:cNvPr id="13" name="object 13"/>
          <p:cNvSpPr/>
          <p:nvPr/>
        </p:nvSpPr>
        <p:spPr>
          <a:xfrm>
            <a:off x="6084929" y="4977980"/>
            <a:ext cx="1177441" cy="500102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object 14"/>
          <p:cNvSpPr/>
          <p:nvPr/>
        </p:nvSpPr>
        <p:spPr>
          <a:xfrm>
            <a:off x="6081631" y="4974684"/>
            <a:ext cx="1184310" cy="506286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" name="object 15"/>
          <p:cNvSpPr/>
          <p:nvPr/>
        </p:nvSpPr>
        <p:spPr>
          <a:xfrm>
            <a:off x="6084929" y="5559969"/>
            <a:ext cx="1177441" cy="500102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" name="object 16"/>
          <p:cNvSpPr/>
          <p:nvPr/>
        </p:nvSpPr>
        <p:spPr>
          <a:xfrm>
            <a:off x="6081631" y="5556672"/>
            <a:ext cx="1184310" cy="506286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" name="object 17"/>
          <p:cNvSpPr/>
          <p:nvPr/>
        </p:nvSpPr>
        <p:spPr>
          <a:xfrm>
            <a:off x="6084929" y="6138658"/>
            <a:ext cx="1177441" cy="500102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" name="object 18"/>
          <p:cNvSpPr/>
          <p:nvPr/>
        </p:nvSpPr>
        <p:spPr>
          <a:xfrm>
            <a:off x="6081631" y="6133714"/>
            <a:ext cx="1184310" cy="508346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" name="object 19"/>
          <p:cNvSpPr txBox="1"/>
          <p:nvPr/>
        </p:nvSpPr>
        <p:spPr>
          <a:xfrm>
            <a:off x="6913675" y="5129083"/>
            <a:ext cx="5058733" cy="1599605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288723">
              <a:spcBef>
                <a:spcPts val="119"/>
              </a:spcBef>
            </a:pPr>
            <a:r>
              <a:rPr sz="973">
                <a:latin typeface="Noto Sans CJK JP Regular"/>
                <a:cs typeface="Noto Sans CJK JP Regular"/>
              </a:rPr>
              <a:t>표준화정의</a:t>
            </a:r>
            <a:r>
              <a:rPr sz="973" spc="-130">
                <a:latin typeface="Noto Sans CJK JP Regular"/>
                <a:cs typeface="Noto Sans CJK JP Regular"/>
              </a:rPr>
              <a:t> </a:t>
            </a:r>
            <a:r>
              <a:rPr sz="973" spc="81">
                <a:latin typeface="Noto Sans CJK JP Regular"/>
                <a:cs typeface="Noto Sans CJK JP Regular"/>
              </a:rPr>
              <a:t>및검증</a:t>
            </a:r>
            <a:endParaRPr sz="973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14">
              <a:latin typeface="Times New Roman"/>
              <a:cs typeface="Times New Roman"/>
            </a:endParaRPr>
          </a:p>
          <a:p>
            <a:pPr marL="1453592">
              <a:spcBef>
                <a:spcPts val="1011"/>
              </a:spcBef>
            </a:pPr>
            <a:r>
              <a:rPr sz="973" spc="-55">
                <a:latin typeface="Times New Roman"/>
                <a:cs typeface="Times New Roman"/>
              </a:rPr>
              <a:t>OLTPEntireX</a:t>
            </a:r>
            <a:endParaRPr sz="973">
              <a:latin typeface="Times New Roman"/>
              <a:cs typeface="Times New Roman"/>
            </a:endParaRPr>
          </a:p>
          <a:p>
            <a:pPr marL="1308644">
              <a:spcBef>
                <a:spcPts val="141"/>
              </a:spcBef>
            </a:pPr>
            <a:r>
              <a:rPr sz="973" spc="-48">
                <a:latin typeface="Noto Sans CJK JP Regular"/>
                <a:cs typeface="Noto Sans CJK JP Regular"/>
              </a:rPr>
              <a:t>표준화</a:t>
            </a:r>
            <a:r>
              <a:rPr sz="973" spc="-48">
                <a:latin typeface="Times New Roman"/>
                <a:cs typeface="Times New Roman"/>
              </a:rPr>
              <a:t>,Customizing</a:t>
            </a:r>
            <a:endParaRPr sz="973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677">
              <a:latin typeface="Times New Roman"/>
              <a:cs typeface="Times New Roman"/>
            </a:endParaRPr>
          </a:p>
          <a:p>
            <a:pPr marL="1395888" marR="2909931" algn="ctr">
              <a:lnSpc>
                <a:spcPct val="112200"/>
              </a:lnSpc>
              <a:spcBef>
                <a:spcPts val="5"/>
              </a:spcBef>
            </a:pPr>
            <a:r>
              <a:rPr sz="973" spc="-146">
                <a:latin typeface="Times New Roman"/>
                <a:cs typeface="Times New Roman"/>
              </a:rPr>
              <a:t>K</a:t>
            </a:r>
            <a:r>
              <a:rPr sz="973" spc="-156">
                <a:latin typeface="Times New Roman"/>
                <a:cs typeface="Times New Roman"/>
              </a:rPr>
              <a:t>A</a:t>
            </a:r>
            <a:r>
              <a:rPr sz="973" spc="-163">
                <a:latin typeface="Times New Roman"/>
                <a:cs typeface="Times New Roman"/>
              </a:rPr>
              <a:t>I</a:t>
            </a:r>
            <a:r>
              <a:rPr sz="973" spc="194">
                <a:latin typeface="Times New Roman"/>
                <a:cs typeface="Times New Roman"/>
              </a:rPr>
              <a:t>S</a:t>
            </a:r>
            <a:r>
              <a:rPr sz="973" spc="-27">
                <a:latin typeface="Noto Sans CJK JP Regular"/>
                <a:cs typeface="Noto Sans CJK JP Regular"/>
              </a:rPr>
              <a:t>연</a:t>
            </a:r>
            <a:r>
              <a:rPr sz="973" spc="86">
                <a:latin typeface="Noto Sans CJK JP Regular"/>
                <a:cs typeface="Noto Sans CJK JP Regular"/>
              </a:rPr>
              <a:t>계</a:t>
            </a:r>
            <a:r>
              <a:rPr sz="973" spc="-123">
                <a:latin typeface="Noto Sans CJK JP Regular"/>
                <a:cs typeface="Noto Sans CJK JP Regular"/>
              </a:rPr>
              <a:t> </a:t>
            </a:r>
            <a:r>
              <a:rPr sz="973" spc="-27">
                <a:latin typeface="Noto Sans CJK JP Regular"/>
                <a:cs typeface="Noto Sans CJK JP Regular"/>
              </a:rPr>
              <a:t>전</a:t>
            </a:r>
            <a:r>
              <a:rPr sz="973" spc="43">
                <a:latin typeface="Noto Sans CJK JP Regular"/>
                <a:cs typeface="Noto Sans CJK JP Regular"/>
              </a:rPr>
              <a:t>문  </a:t>
            </a:r>
            <a:r>
              <a:rPr sz="973" spc="33">
                <a:latin typeface="Noto Sans CJK JP Regular"/>
                <a:cs typeface="Noto Sans CJK JP Regular"/>
              </a:rPr>
              <a:t>정의</a:t>
            </a:r>
            <a:r>
              <a:rPr sz="973" spc="-141">
                <a:latin typeface="Noto Sans CJK JP Regular"/>
                <a:cs typeface="Noto Sans CJK JP Regular"/>
              </a:rPr>
              <a:t> </a:t>
            </a:r>
            <a:r>
              <a:rPr sz="973" spc="16">
                <a:latin typeface="Noto Sans CJK JP Regular"/>
                <a:cs typeface="Noto Sans CJK JP Regular"/>
              </a:rPr>
              <a:t>표준화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44730" y="5185716"/>
            <a:ext cx="440336" cy="631998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" name="object 21"/>
          <p:cNvSpPr/>
          <p:nvPr/>
        </p:nvSpPr>
        <p:spPr>
          <a:xfrm>
            <a:off x="5644730" y="5802325"/>
            <a:ext cx="440336" cy="628564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2" name="object 22"/>
          <p:cNvSpPr/>
          <p:nvPr/>
        </p:nvSpPr>
        <p:spPr>
          <a:xfrm>
            <a:off x="7639646" y="5559969"/>
            <a:ext cx="509720" cy="500102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3" name="object 23"/>
          <p:cNvSpPr/>
          <p:nvPr/>
        </p:nvSpPr>
        <p:spPr>
          <a:xfrm>
            <a:off x="7634702" y="5556672"/>
            <a:ext cx="517964" cy="506286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4" name="object 24"/>
          <p:cNvSpPr txBox="1"/>
          <p:nvPr/>
        </p:nvSpPr>
        <p:spPr>
          <a:xfrm>
            <a:off x="7639646" y="5610801"/>
            <a:ext cx="509720" cy="516203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141513" marR="63886" indent="-54956">
              <a:lnSpc>
                <a:spcPct val="112200"/>
              </a:lnSpc>
              <a:spcBef>
                <a:spcPts val="103"/>
              </a:spcBef>
            </a:pPr>
            <a:r>
              <a:rPr sz="973" spc="-27">
                <a:latin typeface="Noto Sans CJK JP Regular"/>
                <a:cs typeface="Noto Sans CJK JP Regular"/>
              </a:rPr>
              <a:t>서</a:t>
            </a:r>
            <a:r>
              <a:rPr sz="973" spc="-16">
                <a:latin typeface="Noto Sans CJK JP Regular"/>
                <a:cs typeface="Noto Sans CJK JP Regular"/>
              </a:rPr>
              <a:t>비</a:t>
            </a:r>
            <a:r>
              <a:rPr sz="973" spc="43">
                <a:latin typeface="Noto Sans CJK JP Regular"/>
                <a:cs typeface="Noto Sans CJK JP Regular"/>
              </a:rPr>
              <a:t>스  </a:t>
            </a:r>
            <a:r>
              <a:rPr sz="973" spc="38">
                <a:latin typeface="Noto Sans CJK JP Regular"/>
                <a:cs typeface="Noto Sans CJK JP Regular"/>
              </a:rPr>
              <a:t>개발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52451" y="5559969"/>
            <a:ext cx="554373" cy="500102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6" name="object 26"/>
          <p:cNvSpPr/>
          <p:nvPr/>
        </p:nvSpPr>
        <p:spPr>
          <a:xfrm>
            <a:off x="8449155" y="5556672"/>
            <a:ext cx="560554" cy="506286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7" name="object 27"/>
          <p:cNvSpPr txBox="1"/>
          <p:nvPr/>
        </p:nvSpPr>
        <p:spPr>
          <a:xfrm>
            <a:off x="8452451" y="5711042"/>
            <a:ext cx="554373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64181">
              <a:spcBef>
                <a:spcPts val="119"/>
              </a:spcBef>
            </a:pPr>
            <a:r>
              <a:rPr sz="973" spc="38">
                <a:latin typeface="Noto Sans CJK JP Regular"/>
                <a:cs typeface="Noto Sans CJK JP Regular"/>
              </a:rPr>
              <a:t>검증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11420" y="5559969"/>
            <a:ext cx="552312" cy="500102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9" name="object 29"/>
          <p:cNvSpPr/>
          <p:nvPr/>
        </p:nvSpPr>
        <p:spPr>
          <a:xfrm>
            <a:off x="9306475" y="5556672"/>
            <a:ext cx="560554" cy="506286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0" name="object 30"/>
          <p:cNvSpPr txBox="1"/>
          <p:nvPr/>
        </p:nvSpPr>
        <p:spPr>
          <a:xfrm>
            <a:off x="9311420" y="5711042"/>
            <a:ext cx="55231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01669">
              <a:spcBef>
                <a:spcPts val="119"/>
              </a:spcBef>
            </a:pPr>
            <a:r>
              <a:rPr sz="973" spc="-70">
                <a:latin typeface="Times New Roman"/>
                <a:cs typeface="Times New Roman"/>
              </a:rPr>
              <a:t>Go-Live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62098" y="5220340"/>
            <a:ext cx="377825" cy="631998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2" name="object 32"/>
          <p:cNvSpPr/>
          <p:nvPr/>
        </p:nvSpPr>
        <p:spPr>
          <a:xfrm>
            <a:off x="7262098" y="5767703"/>
            <a:ext cx="377825" cy="628564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3" name="object 33"/>
          <p:cNvSpPr/>
          <p:nvPr/>
        </p:nvSpPr>
        <p:spPr>
          <a:xfrm>
            <a:off x="8149092" y="5767703"/>
            <a:ext cx="303634" cy="84496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4" name="object 34"/>
          <p:cNvSpPr/>
          <p:nvPr/>
        </p:nvSpPr>
        <p:spPr>
          <a:xfrm>
            <a:off x="9006410" y="5767703"/>
            <a:ext cx="305008" cy="84496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5" name="object 35"/>
          <p:cNvSpPr/>
          <p:nvPr/>
        </p:nvSpPr>
        <p:spPr>
          <a:xfrm>
            <a:off x="7262098" y="5767703"/>
            <a:ext cx="377825" cy="84496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6" name="object 36"/>
          <p:cNvSpPr/>
          <p:nvPr/>
        </p:nvSpPr>
        <p:spPr>
          <a:xfrm>
            <a:off x="5644730" y="5767703"/>
            <a:ext cx="440336" cy="84496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7" name="object 37"/>
          <p:cNvSpPr/>
          <p:nvPr/>
        </p:nvSpPr>
        <p:spPr>
          <a:xfrm>
            <a:off x="4188935" y="8286902"/>
            <a:ext cx="3246548" cy="1264683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8" name="object 38"/>
          <p:cNvSpPr txBox="1"/>
          <p:nvPr/>
        </p:nvSpPr>
        <p:spPr>
          <a:xfrm>
            <a:off x="5617795" y="8307784"/>
            <a:ext cx="387443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190" spc="5">
                <a:latin typeface="Times New Roman"/>
                <a:cs typeface="Times New Roman"/>
              </a:rPr>
              <a:t>K</a:t>
            </a:r>
            <a:r>
              <a:rPr sz="1190" spc="-43">
                <a:latin typeface="Times New Roman"/>
                <a:cs typeface="Times New Roman"/>
              </a:rPr>
              <a:t>A</a:t>
            </a:r>
            <a:r>
              <a:rPr sz="1190" spc="-65">
                <a:latin typeface="Times New Roman"/>
                <a:cs typeface="Times New Roman"/>
              </a:rPr>
              <a:t>I</a:t>
            </a:r>
            <a:r>
              <a:rPr sz="1190" spc="141">
                <a:latin typeface="Times New Roman"/>
                <a:cs typeface="Times New Roman"/>
              </a:rPr>
              <a:t>S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62062" y="6999277"/>
            <a:ext cx="3088548" cy="2361063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0" name="object 40"/>
          <p:cNvSpPr/>
          <p:nvPr/>
        </p:nvSpPr>
        <p:spPr>
          <a:xfrm>
            <a:off x="1752172" y="6989384"/>
            <a:ext cx="3107783" cy="2382359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object 41"/>
          <p:cNvSpPr/>
          <p:nvPr/>
        </p:nvSpPr>
        <p:spPr>
          <a:xfrm>
            <a:off x="1762062" y="6999277"/>
            <a:ext cx="3088548" cy="2361063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2" name="object 42"/>
          <p:cNvSpPr/>
          <p:nvPr/>
        </p:nvSpPr>
        <p:spPr>
          <a:xfrm>
            <a:off x="1752172" y="6989384"/>
            <a:ext cx="3107783" cy="2382359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3" name="object 43"/>
          <p:cNvSpPr/>
          <p:nvPr/>
        </p:nvSpPr>
        <p:spPr>
          <a:xfrm>
            <a:off x="4188935" y="7080063"/>
            <a:ext cx="3246548" cy="1057223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4" name="object 44"/>
          <p:cNvSpPr txBox="1"/>
          <p:nvPr/>
        </p:nvSpPr>
        <p:spPr>
          <a:xfrm>
            <a:off x="5109962" y="7100927"/>
            <a:ext cx="1400013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190" spc="-27">
                <a:latin typeface="Times New Roman"/>
                <a:cs typeface="Times New Roman"/>
              </a:rPr>
              <a:t>AML </a:t>
            </a:r>
            <a:r>
              <a:rPr sz="1190" spc="108">
                <a:latin typeface="Times New Roman"/>
                <a:cs typeface="Times New Roman"/>
              </a:rPr>
              <a:t>Batch</a:t>
            </a:r>
            <a:r>
              <a:rPr sz="1190" spc="86">
                <a:latin typeface="Times New Roman"/>
                <a:cs typeface="Times New Roman"/>
              </a:rPr>
              <a:t> </a:t>
            </a:r>
            <a:r>
              <a:rPr sz="1190" spc="135">
                <a:latin typeface="Times New Roman"/>
                <a:cs typeface="Times New Roman"/>
              </a:rPr>
              <a:t>system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-381235" y="7080061"/>
            <a:ext cx="1599230" cy="1325822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6" name="object 46"/>
          <p:cNvSpPr/>
          <p:nvPr/>
        </p:nvSpPr>
        <p:spPr>
          <a:xfrm>
            <a:off x="-236151" y="7455964"/>
            <a:ext cx="1309335" cy="24249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7" name="object 47"/>
          <p:cNvSpPr/>
          <p:nvPr/>
        </p:nvSpPr>
        <p:spPr>
          <a:xfrm>
            <a:off x="-239449" y="7451017"/>
            <a:ext cx="1316204" cy="250738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8" name="object 48"/>
          <p:cNvSpPr/>
          <p:nvPr/>
        </p:nvSpPr>
        <p:spPr>
          <a:xfrm>
            <a:off x="-236151" y="7742836"/>
            <a:ext cx="1309335" cy="24249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9" name="object 49"/>
          <p:cNvSpPr/>
          <p:nvPr/>
        </p:nvSpPr>
        <p:spPr>
          <a:xfrm>
            <a:off x="-239449" y="7739540"/>
            <a:ext cx="1316204" cy="249363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0" name="object 50"/>
          <p:cNvSpPr/>
          <p:nvPr/>
        </p:nvSpPr>
        <p:spPr>
          <a:xfrm>
            <a:off x="-236151" y="8044547"/>
            <a:ext cx="1309335" cy="24249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1" name="object 51"/>
          <p:cNvSpPr/>
          <p:nvPr/>
        </p:nvSpPr>
        <p:spPr>
          <a:xfrm>
            <a:off x="-239449" y="8041249"/>
            <a:ext cx="1316204" cy="249363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2" name="object 52"/>
          <p:cNvSpPr txBox="1"/>
          <p:nvPr/>
        </p:nvSpPr>
        <p:spPr>
          <a:xfrm>
            <a:off x="-381235" y="7100926"/>
            <a:ext cx="1599230" cy="1438202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algn="ctr">
              <a:spcBef>
                <a:spcPts val="123"/>
              </a:spcBef>
            </a:pPr>
            <a:r>
              <a:rPr sz="1190" spc="60">
                <a:latin typeface="Times New Roman"/>
                <a:cs typeface="Times New Roman"/>
              </a:rPr>
              <a:t>OLTP</a:t>
            </a:r>
            <a:endParaRPr sz="1190">
              <a:latin typeface="Times New Roman"/>
              <a:cs typeface="Times New Roman"/>
            </a:endParaRPr>
          </a:p>
          <a:p>
            <a:pPr marL="423163" marR="414919" algn="ctr">
              <a:lnSpc>
                <a:spcPct val="194400"/>
              </a:lnSpc>
              <a:spcBef>
                <a:spcPts val="529"/>
              </a:spcBef>
            </a:pPr>
            <a:r>
              <a:rPr sz="973" spc="76">
                <a:latin typeface="Noto Sans CJK JP Regular"/>
                <a:cs typeface="Noto Sans CJK JP Regular"/>
              </a:rPr>
              <a:t>고객정보조회  계좌정보조회</a:t>
            </a:r>
            <a:endParaRPr sz="973">
              <a:latin typeface="Noto Sans CJK JP Regular"/>
              <a:cs typeface="Noto Sans CJK JP Regular"/>
            </a:endParaRPr>
          </a:p>
          <a:p>
            <a:pPr algn="ctr">
              <a:spcBef>
                <a:spcPts val="1206"/>
              </a:spcBef>
            </a:pPr>
            <a:r>
              <a:rPr sz="973" spc="27">
                <a:latin typeface="Times New Roman"/>
                <a:cs typeface="Times New Roman"/>
              </a:rPr>
              <a:t>..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47287" y="7080061"/>
            <a:ext cx="1683725" cy="2148794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54"/>
          <p:cNvSpPr/>
          <p:nvPr/>
        </p:nvSpPr>
        <p:spPr>
          <a:xfrm>
            <a:off x="2194021" y="7411446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5" name="object 55"/>
          <p:cNvSpPr/>
          <p:nvPr/>
        </p:nvSpPr>
        <p:spPr>
          <a:xfrm>
            <a:off x="2190725" y="7408150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6" name="object 56"/>
          <p:cNvSpPr/>
          <p:nvPr/>
        </p:nvSpPr>
        <p:spPr>
          <a:xfrm>
            <a:off x="2194021" y="7657103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7" name="object 57"/>
          <p:cNvSpPr/>
          <p:nvPr/>
        </p:nvSpPr>
        <p:spPr>
          <a:xfrm>
            <a:off x="2190725" y="7653805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8" name="object 58"/>
          <p:cNvSpPr/>
          <p:nvPr/>
        </p:nvSpPr>
        <p:spPr>
          <a:xfrm>
            <a:off x="2194021" y="7902759"/>
            <a:ext cx="1390396" cy="222574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59"/>
          <p:cNvSpPr/>
          <p:nvPr/>
        </p:nvSpPr>
        <p:spPr>
          <a:xfrm>
            <a:off x="2190725" y="7899461"/>
            <a:ext cx="1396579" cy="229443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60"/>
          <p:cNvSpPr/>
          <p:nvPr/>
        </p:nvSpPr>
        <p:spPr>
          <a:xfrm>
            <a:off x="2194021" y="8150061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1" name="object 61"/>
          <p:cNvSpPr/>
          <p:nvPr/>
        </p:nvSpPr>
        <p:spPr>
          <a:xfrm>
            <a:off x="2190725" y="8146763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62"/>
          <p:cNvSpPr/>
          <p:nvPr/>
        </p:nvSpPr>
        <p:spPr>
          <a:xfrm>
            <a:off x="2194021" y="8395716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63"/>
          <p:cNvSpPr/>
          <p:nvPr/>
        </p:nvSpPr>
        <p:spPr>
          <a:xfrm>
            <a:off x="2190725" y="8392418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4" name="object 64"/>
          <p:cNvSpPr/>
          <p:nvPr/>
        </p:nvSpPr>
        <p:spPr>
          <a:xfrm>
            <a:off x="2194021" y="8641373"/>
            <a:ext cx="1390396" cy="236312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5" name="object 65"/>
          <p:cNvSpPr/>
          <p:nvPr/>
        </p:nvSpPr>
        <p:spPr>
          <a:xfrm>
            <a:off x="2190725" y="8638075"/>
            <a:ext cx="1396579" cy="24249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6" name="object 66"/>
          <p:cNvSpPr/>
          <p:nvPr/>
        </p:nvSpPr>
        <p:spPr>
          <a:xfrm>
            <a:off x="2194021" y="8901867"/>
            <a:ext cx="1390396" cy="236312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7" name="object 67"/>
          <p:cNvSpPr/>
          <p:nvPr/>
        </p:nvSpPr>
        <p:spPr>
          <a:xfrm>
            <a:off x="2190725" y="8898568"/>
            <a:ext cx="1396579" cy="24249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68"/>
          <p:cNvSpPr txBox="1"/>
          <p:nvPr/>
        </p:nvSpPr>
        <p:spPr>
          <a:xfrm>
            <a:off x="1816469" y="7100927"/>
            <a:ext cx="1914543" cy="1759636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232189" algn="ctr">
              <a:spcBef>
                <a:spcPts val="123"/>
              </a:spcBef>
            </a:pPr>
            <a:r>
              <a:rPr sz="1190" spc="11">
                <a:latin typeface="Times New Roman"/>
                <a:cs typeface="Times New Roman"/>
              </a:rPr>
              <a:t>EDMi</a:t>
            </a:r>
            <a:endParaRPr sz="1190">
              <a:latin typeface="Times New Roman"/>
              <a:cs typeface="Times New Roman"/>
            </a:endParaRPr>
          </a:p>
          <a:p>
            <a:pPr marL="460944" marR="220512" indent="687" algn="ctr">
              <a:lnSpc>
                <a:spcPct val="168300"/>
              </a:lnSpc>
              <a:spcBef>
                <a:spcPts val="352"/>
              </a:spcBef>
            </a:pPr>
            <a:r>
              <a:rPr sz="973" spc="38">
                <a:latin typeface="Times New Roman"/>
                <a:cs typeface="Times New Roman"/>
              </a:rPr>
              <a:t>Central </a:t>
            </a:r>
            <a:r>
              <a:rPr sz="973" spc="22">
                <a:latin typeface="Times New Roman"/>
                <a:cs typeface="Times New Roman"/>
              </a:rPr>
              <a:t>Controller  </a:t>
            </a:r>
            <a:r>
              <a:rPr sz="973" spc="33">
                <a:latin typeface="Times New Roman"/>
                <a:cs typeface="Times New Roman"/>
              </a:rPr>
              <a:t>Protocol </a:t>
            </a:r>
            <a:r>
              <a:rPr sz="973" spc="38">
                <a:latin typeface="Times New Roman"/>
                <a:cs typeface="Times New Roman"/>
              </a:rPr>
              <a:t>Handler  </a:t>
            </a:r>
            <a:r>
              <a:rPr sz="973" spc="33">
                <a:latin typeface="Times New Roman"/>
                <a:cs typeface="Times New Roman"/>
              </a:rPr>
              <a:t>Functional </a:t>
            </a:r>
            <a:r>
              <a:rPr sz="973" spc="48">
                <a:latin typeface="Times New Roman"/>
                <a:cs typeface="Times New Roman"/>
              </a:rPr>
              <a:t>Service  </a:t>
            </a:r>
            <a:r>
              <a:rPr sz="973" spc="22">
                <a:latin typeface="Times New Roman"/>
                <a:cs typeface="Times New Roman"/>
              </a:rPr>
              <a:t>Mediation </a:t>
            </a:r>
            <a:r>
              <a:rPr sz="973" spc="48">
                <a:latin typeface="Times New Roman"/>
                <a:cs typeface="Times New Roman"/>
              </a:rPr>
              <a:t>Service  </a:t>
            </a:r>
            <a:r>
              <a:rPr sz="973" spc="38">
                <a:latin typeface="Times New Roman"/>
                <a:cs typeface="Times New Roman"/>
              </a:rPr>
              <a:t>Technical </a:t>
            </a:r>
            <a:r>
              <a:rPr sz="973" spc="48">
                <a:latin typeface="Times New Roman"/>
                <a:cs typeface="Times New Roman"/>
              </a:rPr>
              <a:t>Service  </a:t>
            </a:r>
            <a:r>
              <a:rPr sz="973" spc="22">
                <a:latin typeface="Times New Roman"/>
                <a:cs typeface="Times New Roman"/>
              </a:rPr>
              <a:t>Local </a:t>
            </a:r>
            <a:r>
              <a:rPr sz="973" spc="76">
                <a:latin typeface="Times New Roman"/>
                <a:cs typeface="Times New Roman"/>
              </a:rPr>
              <a:t>Cache</a:t>
            </a:r>
            <a:r>
              <a:rPr sz="973" spc="-16">
                <a:latin typeface="Times New Roman"/>
                <a:cs typeface="Times New Roman"/>
              </a:rPr>
              <a:t> </a:t>
            </a:r>
            <a:r>
              <a:rPr sz="973" spc="55">
                <a:latin typeface="Times New Roman"/>
                <a:cs typeface="Times New Roman"/>
              </a:rPr>
              <a:t>Manager  </a:t>
            </a:r>
            <a:r>
              <a:rPr sz="973" spc="11">
                <a:latin typeface="Times New Roman"/>
                <a:cs typeface="Times New Roman"/>
              </a:rPr>
              <a:t>Monitoring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-381235" y="8647966"/>
            <a:ext cx="1599230" cy="921892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0" name="object 70"/>
          <p:cNvSpPr/>
          <p:nvPr/>
        </p:nvSpPr>
        <p:spPr>
          <a:xfrm>
            <a:off x="-222775" y="9416444"/>
            <a:ext cx="1300386" cy="54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1" name="object 71"/>
          <p:cNvSpPr/>
          <p:nvPr/>
        </p:nvSpPr>
        <p:spPr>
          <a:xfrm>
            <a:off x="-232852" y="8990896"/>
            <a:ext cx="1318952" cy="48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2" name="object 72"/>
          <p:cNvSpPr/>
          <p:nvPr/>
        </p:nvSpPr>
        <p:spPr>
          <a:xfrm>
            <a:off x="-226258" y="8995840"/>
            <a:ext cx="1307412" cy="1187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3" name="object 73"/>
          <p:cNvSpPr/>
          <p:nvPr/>
        </p:nvSpPr>
        <p:spPr>
          <a:xfrm>
            <a:off x="-232852" y="8990896"/>
            <a:ext cx="1318952" cy="483616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4" name="object 74"/>
          <p:cNvSpPr txBox="1"/>
          <p:nvPr/>
        </p:nvSpPr>
        <p:spPr>
          <a:xfrm>
            <a:off x="-381235" y="8668878"/>
            <a:ext cx="1599230" cy="703373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algn="ctr">
              <a:spcBef>
                <a:spcPts val="123"/>
              </a:spcBef>
            </a:pPr>
            <a:r>
              <a:rPr sz="1190" spc="108">
                <a:latin typeface="Times New Roman"/>
                <a:cs typeface="Times New Roman"/>
              </a:rPr>
              <a:t>Transaction</a:t>
            </a:r>
            <a:r>
              <a:rPr sz="1190">
                <a:latin typeface="Times New Roman"/>
                <a:cs typeface="Times New Roman"/>
              </a:rPr>
              <a:t> </a:t>
            </a:r>
            <a:r>
              <a:rPr sz="1190" spc="48">
                <a:latin typeface="Times New Roman"/>
                <a:cs typeface="Times New Roman"/>
              </a:rPr>
              <a:t>SVR</a:t>
            </a:r>
            <a:endParaRPr sz="119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98">
              <a:latin typeface="Times New Roman"/>
              <a:cs typeface="Times New Roman"/>
            </a:endParaRPr>
          </a:p>
          <a:p>
            <a:pPr marL="18547" algn="ctr">
              <a:spcBef>
                <a:spcPts val="1023"/>
              </a:spcBef>
            </a:pPr>
            <a:r>
              <a:rPr sz="973" spc="81">
                <a:latin typeface="Times New Roman"/>
                <a:cs typeface="Times New Roman"/>
              </a:rPr>
              <a:t>Transaction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311885" y="7972005"/>
            <a:ext cx="704243" cy="72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6" name="object 76"/>
          <p:cNvSpPr/>
          <p:nvPr/>
        </p:nvSpPr>
        <p:spPr>
          <a:xfrm>
            <a:off x="5061095" y="7576318"/>
            <a:ext cx="557257" cy="4672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7" name="object 77"/>
          <p:cNvSpPr/>
          <p:nvPr/>
        </p:nvSpPr>
        <p:spPr>
          <a:xfrm>
            <a:off x="4304348" y="7414745"/>
            <a:ext cx="1318952" cy="634746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8" name="object 78"/>
          <p:cNvSpPr/>
          <p:nvPr/>
        </p:nvSpPr>
        <p:spPr>
          <a:xfrm>
            <a:off x="4309292" y="7498828"/>
            <a:ext cx="1309059" cy="5457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9" name="object 79"/>
          <p:cNvSpPr/>
          <p:nvPr/>
        </p:nvSpPr>
        <p:spPr>
          <a:xfrm>
            <a:off x="4309292" y="7419694"/>
            <a:ext cx="1309059" cy="156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0" name="object 80"/>
          <p:cNvSpPr/>
          <p:nvPr/>
        </p:nvSpPr>
        <p:spPr>
          <a:xfrm>
            <a:off x="4304348" y="7414745"/>
            <a:ext cx="1318952" cy="634746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object 81"/>
          <p:cNvSpPr txBox="1"/>
          <p:nvPr/>
        </p:nvSpPr>
        <p:spPr>
          <a:xfrm>
            <a:off x="4664786" y="7677943"/>
            <a:ext cx="598337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739">
              <a:spcBef>
                <a:spcPts val="119"/>
              </a:spcBef>
            </a:pPr>
            <a:r>
              <a:rPr sz="973" spc="-22">
                <a:latin typeface="Times New Roman"/>
                <a:cs typeface="Times New Roman"/>
              </a:rPr>
              <a:t>AML</a:t>
            </a:r>
            <a:r>
              <a:rPr sz="973" spc="-16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Mart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774979" y="7419692"/>
            <a:ext cx="1296283" cy="440336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3" name="object 83"/>
          <p:cNvSpPr/>
          <p:nvPr/>
        </p:nvSpPr>
        <p:spPr>
          <a:xfrm>
            <a:off x="5771678" y="7416396"/>
            <a:ext cx="1302466" cy="447207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4" name="object 84"/>
          <p:cNvSpPr txBox="1"/>
          <p:nvPr/>
        </p:nvSpPr>
        <p:spPr>
          <a:xfrm>
            <a:off x="5980448" y="7490002"/>
            <a:ext cx="849076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739">
              <a:spcBef>
                <a:spcPts val="119"/>
              </a:spcBef>
            </a:pP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65">
                <a:latin typeface="Times New Roman"/>
                <a:cs typeface="Times New Roman"/>
              </a:rPr>
              <a:t>DS</a:t>
            </a:r>
            <a:r>
              <a:rPr sz="973" spc="33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Batch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895334" y="7508720"/>
            <a:ext cx="1296283" cy="440336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6" name="object 86"/>
          <p:cNvSpPr/>
          <p:nvPr/>
        </p:nvSpPr>
        <p:spPr>
          <a:xfrm>
            <a:off x="5892033" y="7505424"/>
            <a:ext cx="1302466" cy="447207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7" name="object 87"/>
          <p:cNvSpPr/>
          <p:nvPr/>
        </p:nvSpPr>
        <p:spPr>
          <a:xfrm>
            <a:off x="6017336" y="7597750"/>
            <a:ext cx="1294223" cy="440336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object 88"/>
          <p:cNvSpPr/>
          <p:nvPr/>
        </p:nvSpPr>
        <p:spPr>
          <a:xfrm>
            <a:off x="6014039" y="7594455"/>
            <a:ext cx="1301092" cy="447207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9" name="object 89"/>
          <p:cNvSpPr txBox="1"/>
          <p:nvPr/>
        </p:nvSpPr>
        <p:spPr>
          <a:xfrm>
            <a:off x="6100787" y="7562849"/>
            <a:ext cx="969978" cy="345579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133956" marR="5496" indent="-120903">
              <a:lnSpc>
                <a:spcPct val="111100"/>
              </a:lnSpc>
              <a:spcBef>
                <a:spcPts val="103"/>
              </a:spcBef>
            </a:pP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65">
                <a:latin typeface="Times New Roman"/>
                <a:cs typeface="Times New Roman"/>
              </a:rPr>
              <a:t>DS </a:t>
            </a:r>
            <a:r>
              <a:rPr sz="973" spc="43">
                <a:latin typeface="Times New Roman"/>
                <a:cs typeface="Times New Roman"/>
              </a:rPr>
              <a:t>Batch  </a:t>
            </a: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65">
                <a:latin typeface="Times New Roman"/>
                <a:cs typeface="Times New Roman"/>
              </a:rPr>
              <a:t>DS</a:t>
            </a:r>
            <a:r>
              <a:rPr sz="973" spc="22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Batch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753543" y="8638075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1" name="object 91"/>
          <p:cNvSpPr/>
          <p:nvPr/>
        </p:nvSpPr>
        <p:spPr>
          <a:xfrm>
            <a:off x="5750248" y="8634777"/>
            <a:ext cx="761833" cy="250738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2" name="object 92"/>
          <p:cNvSpPr/>
          <p:nvPr/>
        </p:nvSpPr>
        <p:spPr>
          <a:xfrm>
            <a:off x="5753543" y="8926596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3" name="object 93"/>
          <p:cNvSpPr/>
          <p:nvPr/>
        </p:nvSpPr>
        <p:spPr>
          <a:xfrm>
            <a:off x="5750248" y="8923300"/>
            <a:ext cx="761833" cy="249363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4" name="object 94"/>
          <p:cNvSpPr txBox="1"/>
          <p:nvPr/>
        </p:nvSpPr>
        <p:spPr>
          <a:xfrm>
            <a:off x="5880427" y="8667127"/>
            <a:ext cx="515216" cy="605487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R="5496" algn="ctr">
              <a:spcBef>
                <a:spcPts val="119"/>
              </a:spcBef>
            </a:pPr>
            <a:r>
              <a:rPr sz="973" spc="86">
                <a:latin typeface="Noto Sans CJK JP Regular"/>
                <a:cs typeface="Noto Sans CJK JP Regular"/>
              </a:rPr>
              <a:t>일상감사</a:t>
            </a:r>
            <a:endParaRPr sz="973">
              <a:latin typeface="Noto Sans CJK JP Regular"/>
              <a:cs typeface="Noto Sans CJK JP Regular"/>
            </a:endParaRPr>
          </a:p>
          <a:p>
            <a:pPr marR="4809" algn="ctr">
              <a:spcBef>
                <a:spcPts val="1093"/>
              </a:spcBef>
            </a:pPr>
            <a:r>
              <a:rPr sz="973" spc="-48">
                <a:latin typeface="Times New Roman"/>
                <a:cs typeface="Times New Roman"/>
              </a:rPr>
              <a:t>AML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753543" y="9228307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6" name="object 96"/>
          <p:cNvSpPr/>
          <p:nvPr/>
        </p:nvSpPr>
        <p:spPr>
          <a:xfrm>
            <a:off x="5750248" y="9225009"/>
            <a:ext cx="761833" cy="249363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7" name="object 97"/>
          <p:cNvSpPr txBox="1"/>
          <p:nvPr/>
        </p:nvSpPr>
        <p:spPr>
          <a:xfrm>
            <a:off x="5924899" y="9255693"/>
            <a:ext cx="42591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60">
                <a:latin typeface="Times New Roman"/>
                <a:cs typeface="Times New Roman"/>
              </a:rPr>
              <a:t>F</a:t>
            </a:r>
            <a:r>
              <a:rPr sz="973" spc="-48">
                <a:latin typeface="Times New Roman"/>
                <a:cs typeface="Times New Roman"/>
              </a:rPr>
              <a:t>A</a:t>
            </a:r>
            <a:r>
              <a:rPr sz="973" spc="11">
                <a:latin typeface="Times New Roman"/>
                <a:cs typeface="Times New Roman"/>
              </a:rPr>
              <a:t>T</a:t>
            </a:r>
            <a:r>
              <a:rPr sz="973" spc="55">
                <a:latin typeface="Times New Roman"/>
                <a:cs typeface="Times New Roman"/>
              </a:rPr>
              <a:t>C</a:t>
            </a:r>
            <a:r>
              <a:rPr sz="973" spc="-48">
                <a:latin typeface="Times New Roman"/>
                <a:cs typeface="Times New Roman"/>
              </a:rPr>
              <a:t>A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58104" y="8638075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9" name="object 99"/>
          <p:cNvSpPr/>
          <p:nvPr/>
        </p:nvSpPr>
        <p:spPr>
          <a:xfrm>
            <a:off x="6554807" y="8634777"/>
            <a:ext cx="760458" cy="250738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0" name="object 100"/>
          <p:cNvSpPr/>
          <p:nvPr/>
        </p:nvSpPr>
        <p:spPr>
          <a:xfrm>
            <a:off x="6558104" y="8926596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1" name="object 101"/>
          <p:cNvSpPr/>
          <p:nvPr/>
        </p:nvSpPr>
        <p:spPr>
          <a:xfrm>
            <a:off x="6554807" y="8923300"/>
            <a:ext cx="760458" cy="249363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2" name="object 102"/>
          <p:cNvSpPr/>
          <p:nvPr/>
        </p:nvSpPr>
        <p:spPr>
          <a:xfrm>
            <a:off x="6558104" y="9228307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3" name="object 103"/>
          <p:cNvSpPr/>
          <p:nvPr/>
        </p:nvSpPr>
        <p:spPr>
          <a:xfrm>
            <a:off x="6554807" y="9225009"/>
            <a:ext cx="760458" cy="249363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4" name="object 104"/>
          <p:cNvSpPr txBox="1"/>
          <p:nvPr/>
        </p:nvSpPr>
        <p:spPr>
          <a:xfrm>
            <a:off x="6684962" y="8667128"/>
            <a:ext cx="515216" cy="1058816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R="5496" algn="ctr">
              <a:spcBef>
                <a:spcPts val="119"/>
              </a:spcBef>
            </a:pPr>
            <a:r>
              <a:rPr sz="973" spc="86">
                <a:latin typeface="Noto Sans CJK JP Regular"/>
                <a:cs typeface="Noto Sans CJK JP Regular"/>
              </a:rPr>
              <a:t>상시감사</a:t>
            </a:r>
            <a:endParaRPr sz="973">
              <a:latin typeface="Noto Sans CJK JP Regular"/>
              <a:cs typeface="Noto Sans CJK JP Regular"/>
            </a:endParaRPr>
          </a:p>
          <a:p>
            <a:pPr marR="5496" algn="ctr">
              <a:spcBef>
                <a:spcPts val="1093"/>
              </a:spcBef>
            </a:pPr>
            <a:r>
              <a:rPr sz="973" spc="86">
                <a:latin typeface="Noto Sans CJK JP Regular"/>
                <a:cs typeface="Noto Sans CJK JP Regular"/>
              </a:rPr>
              <a:t>준법감시</a:t>
            </a:r>
            <a:endParaRPr sz="973">
              <a:latin typeface="Noto Sans CJK JP Regular"/>
              <a:cs typeface="Noto Sans CJK JP Regular"/>
            </a:endParaRPr>
          </a:p>
          <a:p>
            <a:pPr marR="4809" algn="ctr">
              <a:spcBef>
                <a:spcPts val="1206"/>
              </a:spcBef>
            </a:pPr>
            <a:r>
              <a:rPr sz="973" spc="27">
                <a:latin typeface="Times New Roman"/>
                <a:cs typeface="Times New Roman"/>
              </a:rPr>
              <a:t>..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222942" y="7666995"/>
            <a:ext cx="514529" cy="84496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6" name="object 106"/>
          <p:cNvSpPr/>
          <p:nvPr/>
        </p:nvSpPr>
        <p:spPr>
          <a:xfrm>
            <a:off x="1217995" y="7818675"/>
            <a:ext cx="514529" cy="84496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7" name="object 107"/>
          <p:cNvSpPr/>
          <p:nvPr/>
        </p:nvSpPr>
        <p:spPr>
          <a:xfrm>
            <a:off x="3770168" y="8400664"/>
            <a:ext cx="237411" cy="840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8" name="object 108"/>
          <p:cNvSpPr/>
          <p:nvPr/>
        </p:nvSpPr>
        <p:spPr>
          <a:xfrm>
            <a:off x="3765222" y="8552344"/>
            <a:ext cx="237411" cy="84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9" name="object 109"/>
          <p:cNvSpPr/>
          <p:nvPr/>
        </p:nvSpPr>
        <p:spPr>
          <a:xfrm>
            <a:off x="1234480" y="9421203"/>
            <a:ext cx="2900323" cy="84496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0" name="object 110"/>
          <p:cNvSpPr/>
          <p:nvPr/>
        </p:nvSpPr>
        <p:spPr>
          <a:xfrm>
            <a:off x="4922607" y="8044547"/>
            <a:ext cx="82434" cy="801676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1" name="object 111"/>
          <p:cNvSpPr/>
          <p:nvPr/>
        </p:nvSpPr>
        <p:spPr>
          <a:xfrm>
            <a:off x="7951251" y="7083361"/>
            <a:ext cx="1934464" cy="1057223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2" name="object 112"/>
          <p:cNvSpPr txBox="1"/>
          <p:nvPr/>
        </p:nvSpPr>
        <p:spPr>
          <a:xfrm>
            <a:off x="8521138" y="7104203"/>
            <a:ext cx="794119" cy="38220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190" spc="108">
                <a:latin typeface="Noto Sans CJK JP Regular"/>
                <a:cs typeface="Noto Sans CJK JP Regular"/>
              </a:rPr>
              <a:t>분석솔루션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307368" y="7495530"/>
            <a:ext cx="972727" cy="45339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4" name="object 114"/>
          <p:cNvSpPr/>
          <p:nvPr/>
        </p:nvSpPr>
        <p:spPr>
          <a:xfrm>
            <a:off x="8302423" y="7492234"/>
            <a:ext cx="983032" cy="460259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5" name="object 115"/>
          <p:cNvSpPr txBox="1"/>
          <p:nvPr/>
        </p:nvSpPr>
        <p:spPr>
          <a:xfrm>
            <a:off x="8441923" y="7628463"/>
            <a:ext cx="702068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739">
              <a:spcBef>
                <a:spcPts val="119"/>
              </a:spcBef>
            </a:pPr>
            <a:r>
              <a:rPr sz="973" spc="60">
                <a:latin typeface="Times New Roman"/>
                <a:cs typeface="Times New Roman"/>
              </a:rPr>
              <a:t>DS</a:t>
            </a:r>
            <a:r>
              <a:rPr sz="973" spc="-33">
                <a:latin typeface="Times New Roman"/>
                <a:cs typeface="Times New Roman"/>
              </a:rPr>
              <a:t> </a:t>
            </a:r>
            <a:r>
              <a:rPr sz="973" spc="27">
                <a:latin typeface="Times New Roman"/>
                <a:cs typeface="Times New Roman"/>
              </a:rPr>
              <a:t>Analysis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11556" y="7714809"/>
            <a:ext cx="996085" cy="145634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7" name="object 117"/>
          <p:cNvSpPr/>
          <p:nvPr/>
        </p:nvSpPr>
        <p:spPr>
          <a:xfrm>
            <a:off x="4957226" y="6951466"/>
            <a:ext cx="4664421" cy="53101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8" name="object 118"/>
          <p:cNvSpPr/>
          <p:nvPr/>
        </p:nvSpPr>
        <p:spPr>
          <a:xfrm>
            <a:off x="7995761" y="8402311"/>
            <a:ext cx="1291475" cy="1134848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9" name="object 119"/>
          <p:cNvSpPr txBox="1"/>
          <p:nvPr/>
        </p:nvSpPr>
        <p:spPr>
          <a:xfrm>
            <a:off x="7995761" y="8502380"/>
            <a:ext cx="1291475" cy="352889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190973" marR="182043" indent="174486">
              <a:lnSpc>
                <a:spcPct val="102000"/>
              </a:lnSpc>
              <a:spcBef>
                <a:spcPts val="103"/>
              </a:spcBef>
            </a:pPr>
            <a:r>
              <a:rPr sz="1082" spc="103">
                <a:latin typeface="Times New Roman"/>
                <a:cs typeface="Times New Roman"/>
              </a:rPr>
              <a:t>Branch </a:t>
            </a:r>
            <a:r>
              <a:rPr sz="1082">
                <a:latin typeface="Times New Roman"/>
                <a:cs typeface="Times New Roman"/>
              </a:rPr>
              <a:t>/  </a:t>
            </a:r>
            <a:r>
              <a:rPr sz="1082" spc="70">
                <a:latin typeface="Times New Roman"/>
                <a:cs typeface="Times New Roman"/>
              </a:rPr>
              <a:t>FCR </a:t>
            </a:r>
            <a:r>
              <a:rPr sz="1082">
                <a:latin typeface="Times New Roman"/>
                <a:cs typeface="Times New Roman"/>
              </a:rPr>
              <a:t>/</a:t>
            </a:r>
            <a:r>
              <a:rPr sz="1082" spc="-108">
                <a:latin typeface="Times New Roman"/>
                <a:cs typeface="Times New Roman"/>
              </a:rPr>
              <a:t> </a:t>
            </a:r>
            <a:r>
              <a:rPr sz="1082" spc="48">
                <a:latin typeface="Times New Roman"/>
                <a:cs typeface="Times New Roman"/>
              </a:rPr>
              <a:t>BMLPO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328797" y="8982653"/>
            <a:ext cx="568798" cy="5012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1" name="object 121"/>
          <p:cNvSpPr/>
          <p:nvPr/>
        </p:nvSpPr>
        <p:spPr>
          <a:xfrm>
            <a:off x="7464886" y="8954622"/>
            <a:ext cx="489799" cy="84496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2" name="object 122"/>
          <p:cNvSpPr/>
          <p:nvPr/>
        </p:nvSpPr>
        <p:spPr>
          <a:xfrm>
            <a:off x="4324742" y="9408318"/>
            <a:ext cx="1278157" cy="62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3" name="object 123"/>
          <p:cNvSpPr/>
          <p:nvPr/>
        </p:nvSpPr>
        <p:spPr>
          <a:xfrm>
            <a:off x="4304348" y="8840862"/>
            <a:ext cx="1318952" cy="634746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4" name="object 124"/>
          <p:cNvSpPr/>
          <p:nvPr/>
        </p:nvSpPr>
        <p:spPr>
          <a:xfrm>
            <a:off x="4309292" y="8923301"/>
            <a:ext cx="1309059" cy="547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5" name="object 125"/>
          <p:cNvSpPr/>
          <p:nvPr/>
        </p:nvSpPr>
        <p:spPr>
          <a:xfrm>
            <a:off x="4309292" y="8845811"/>
            <a:ext cx="1309059" cy="156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6" name="object 126"/>
          <p:cNvSpPr/>
          <p:nvPr/>
        </p:nvSpPr>
        <p:spPr>
          <a:xfrm>
            <a:off x="4304348" y="8840862"/>
            <a:ext cx="1318952" cy="633373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7" name="object 127"/>
          <p:cNvSpPr txBox="1"/>
          <p:nvPr/>
        </p:nvSpPr>
        <p:spPr>
          <a:xfrm>
            <a:off x="4686785" y="9104040"/>
            <a:ext cx="568799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92">
                <a:latin typeface="Times New Roman"/>
                <a:cs typeface="Times New Roman"/>
              </a:rPr>
              <a:t>Database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032313" y="8351204"/>
            <a:ext cx="664972" cy="337981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9" name="object 129"/>
          <p:cNvSpPr/>
          <p:nvPr/>
        </p:nvSpPr>
        <p:spPr>
          <a:xfrm>
            <a:off x="4027364" y="8347904"/>
            <a:ext cx="673216" cy="344852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0" name="object 130"/>
          <p:cNvSpPr txBox="1"/>
          <p:nvPr/>
        </p:nvSpPr>
        <p:spPr>
          <a:xfrm>
            <a:off x="4032313" y="8351201"/>
            <a:ext cx="156625" cy="24877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90678" rIns="0" bIns="0" rtlCol="0">
            <a:spAutoFit/>
          </a:bodyPr>
          <a:lstStyle/>
          <a:p>
            <a:pPr algn="r">
              <a:spcBef>
                <a:spcPts val="714"/>
              </a:spcBef>
            </a:pPr>
            <a:r>
              <a:rPr sz="973" spc="-55">
                <a:latin typeface="Times New Roman"/>
                <a:cs typeface="Times New Roman"/>
              </a:rPr>
              <a:t>I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188939" y="8351201"/>
            <a:ext cx="508346" cy="24877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90678" rIns="0" bIns="0" rtlCol="0">
            <a:spAutoFit/>
          </a:bodyPr>
          <a:lstStyle/>
          <a:p>
            <a:pPr>
              <a:spcBef>
                <a:spcPts val="714"/>
              </a:spcBef>
            </a:pPr>
            <a:r>
              <a:rPr sz="973" spc="22">
                <a:latin typeface="Times New Roman"/>
                <a:cs typeface="Times New Roman"/>
              </a:rPr>
              <a:t>/F</a:t>
            </a:r>
            <a:r>
              <a:rPr sz="973" spc="16">
                <a:latin typeface="Times New Roman"/>
                <a:cs typeface="Times New Roman"/>
              </a:rPr>
              <a:t> </a:t>
            </a:r>
            <a:r>
              <a:rPr sz="973" spc="86">
                <a:latin typeface="Noto Sans CJK JP Regular"/>
                <a:cs typeface="Noto Sans CJK JP Regular"/>
              </a:rPr>
              <a:t>개발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544381" y="7947460"/>
            <a:ext cx="49385" cy="14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3" name="object 133"/>
          <p:cNvSpPr/>
          <p:nvPr/>
        </p:nvSpPr>
        <p:spPr>
          <a:xfrm>
            <a:off x="9357583" y="7475748"/>
            <a:ext cx="443498" cy="4781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4" name="object 134"/>
          <p:cNvSpPr/>
          <p:nvPr/>
        </p:nvSpPr>
        <p:spPr>
          <a:xfrm>
            <a:off x="9362529" y="7482345"/>
            <a:ext cx="433605" cy="1071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5" name="object 135"/>
          <p:cNvSpPr/>
          <p:nvPr/>
        </p:nvSpPr>
        <p:spPr>
          <a:xfrm>
            <a:off x="9357581" y="7475747"/>
            <a:ext cx="443772" cy="478120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6" name="object 136"/>
          <p:cNvSpPr/>
          <p:nvPr/>
        </p:nvSpPr>
        <p:spPr>
          <a:xfrm>
            <a:off x="9410342" y="9129386"/>
            <a:ext cx="461634" cy="21776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7" name="object 137"/>
          <p:cNvSpPr/>
          <p:nvPr/>
        </p:nvSpPr>
        <p:spPr>
          <a:xfrm>
            <a:off x="9420233" y="9139278"/>
            <a:ext cx="440336" cy="196469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8" name="object 138"/>
          <p:cNvSpPr/>
          <p:nvPr/>
        </p:nvSpPr>
        <p:spPr>
          <a:xfrm>
            <a:off x="9410342" y="9129386"/>
            <a:ext cx="461634" cy="21776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9" name="object 139"/>
          <p:cNvSpPr txBox="1"/>
          <p:nvPr/>
        </p:nvSpPr>
        <p:spPr>
          <a:xfrm>
            <a:off x="9389977" y="9387638"/>
            <a:ext cx="476060" cy="2821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65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816470" y="7505423"/>
            <a:ext cx="379199" cy="554373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1" name="object 141"/>
          <p:cNvSpPr txBox="1"/>
          <p:nvPr/>
        </p:nvSpPr>
        <p:spPr>
          <a:xfrm>
            <a:off x="1852596" y="7550222"/>
            <a:ext cx="471620" cy="465755"/>
          </a:xfrm>
          <a:prstGeom prst="rect">
            <a:avLst/>
          </a:prstGeom>
        </p:spPr>
        <p:txBody>
          <a:bodyPr vert="vert270" wrap="square" lIns="0" tIns="1373" rIns="0" bIns="0" rtlCol="0">
            <a:spAutoFit/>
          </a:bodyPr>
          <a:lstStyle/>
          <a:p>
            <a:pPr marL="79687">
              <a:spcBef>
                <a:spcPts val="11"/>
              </a:spcBef>
            </a:pPr>
            <a:r>
              <a:rPr sz="973" spc="-11">
                <a:latin typeface="Times New Roman"/>
                <a:cs typeface="Times New Roman"/>
              </a:rPr>
              <a:t>EDMi</a:t>
            </a:r>
            <a:endParaRPr sz="973">
              <a:latin typeface="Times New Roman"/>
              <a:cs typeface="Times New Roman"/>
            </a:endParaRPr>
          </a:p>
          <a:p>
            <a:pPr marL="13739">
              <a:spcBef>
                <a:spcPts val="16"/>
              </a:spcBef>
            </a:pPr>
            <a:r>
              <a:rPr sz="973" spc="38">
                <a:latin typeface="Times New Roman"/>
                <a:cs typeface="Times New Roman"/>
              </a:rPr>
              <a:t>Adapter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972201" y="3027577"/>
            <a:ext cx="277530" cy="27753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3" name="object 143"/>
          <p:cNvSpPr/>
          <p:nvPr/>
        </p:nvSpPr>
        <p:spPr>
          <a:xfrm>
            <a:off x="2962309" y="3019335"/>
            <a:ext cx="295390" cy="29539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4" name="object 144"/>
          <p:cNvSpPr/>
          <p:nvPr/>
        </p:nvSpPr>
        <p:spPr>
          <a:xfrm>
            <a:off x="3298641" y="3027577"/>
            <a:ext cx="277530" cy="27753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5" name="object 145"/>
          <p:cNvSpPr/>
          <p:nvPr/>
        </p:nvSpPr>
        <p:spPr>
          <a:xfrm>
            <a:off x="3290398" y="3019335"/>
            <a:ext cx="294017" cy="29539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-385047" y="2949537"/>
            <a:ext cx="8360237" cy="384290"/>
          </a:xfrm>
          <a:prstGeom prst="rect">
            <a:avLst/>
          </a:prstGeom>
        </p:spPr>
        <p:txBody>
          <a:bodyPr vert="horz" wrap="square" lIns="0" tIns="17861" rIns="0" bIns="0" rtlCol="0">
            <a:spAutoFit/>
          </a:bodyPr>
          <a:lstStyle/>
          <a:p>
            <a:pPr marL="13739">
              <a:spcBef>
                <a:spcPts val="141"/>
              </a:spcBef>
              <a:tabLst>
                <a:tab pos="3457432" algn="l"/>
                <a:tab pos="3783734" algn="l"/>
              </a:tabLst>
            </a:pPr>
            <a:r>
              <a:rPr spc="103">
                <a:latin typeface="Times New Roman"/>
                <a:cs typeface="Times New Roman"/>
              </a:rPr>
              <a:t>2. </a:t>
            </a:r>
            <a:r>
              <a:rPr spc="221"/>
              <a:t>프로젝트 구현</a:t>
            </a:r>
            <a:r>
              <a:rPr spc="60"/>
              <a:t> </a:t>
            </a:r>
            <a:r>
              <a:rPr spc="221"/>
              <a:t>방안</a:t>
            </a:r>
            <a:r>
              <a:rPr spc="141"/>
              <a:t> </a:t>
            </a:r>
            <a:r>
              <a:rPr spc="65">
                <a:latin typeface="Times New Roman"/>
                <a:cs typeface="Times New Roman"/>
              </a:rPr>
              <a:t>&gt;	</a:t>
            </a:r>
            <a:r>
              <a:rPr sz="1622" spc="105" baseline="22222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380" spc="16">
                <a:latin typeface="Times New Roman"/>
                <a:cs typeface="Times New Roman"/>
              </a:rPr>
              <a:t>EDMi </a:t>
            </a:r>
            <a:r>
              <a:rPr sz="2380" spc="221"/>
              <a:t>활용 </a:t>
            </a:r>
            <a:r>
              <a:rPr sz="2380" spc="48">
                <a:latin typeface="Times New Roman"/>
                <a:cs typeface="Times New Roman"/>
              </a:rPr>
              <a:t>KAIS </a:t>
            </a:r>
            <a:r>
              <a:rPr sz="2380" spc="119">
                <a:latin typeface="Times New Roman"/>
                <a:cs typeface="Times New Roman"/>
              </a:rPr>
              <a:t>OLTP </a:t>
            </a:r>
            <a:r>
              <a:rPr sz="2380" spc="11">
                <a:latin typeface="Times New Roman"/>
                <a:cs typeface="Times New Roman"/>
              </a:rPr>
              <a:t>I/F</a:t>
            </a:r>
            <a:r>
              <a:rPr sz="2380" spc="-119">
                <a:latin typeface="Times New Roman"/>
                <a:cs typeface="Times New Roman"/>
              </a:rPr>
              <a:t> </a:t>
            </a:r>
            <a:r>
              <a:rPr sz="2380" spc="221"/>
              <a:t>개발</a:t>
            </a:r>
            <a:endParaRPr sz="238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-386762" y="9937793"/>
            <a:ext cx="3137321" cy="320250"/>
          </a:xfrm>
          <a:prstGeom prst="rect">
            <a:avLst/>
          </a:prstGeom>
        </p:spPr>
        <p:txBody>
          <a:bodyPr vert="horz" wrap="square" lIns="0" tIns="20608" rIns="0" bIns="0" rtlCol="0">
            <a:spAutoFit/>
          </a:bodyPr>
          <a:lstStyle/>
          <a:p>
            <a:pPr marL="13739">
              <a:spcBef>
                <a:spcPts val="163"/>
              </a:spcBef>
            </a:pPr>
            <a:r>
              <a:rPr sz="973" spc="33">
                <a:latin typeface="Times New Roman"/>
                <a:cs typeface="Times New Roman"/>
              </a:rPr>
              <a:t>SCBK </a:t>
            </a: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86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73" spc="-33">
                <a:latin typeface="Times New Roman"/>
                <a:cs typeface="Times New Roman"/>
              </a:rPr>
              <a:t>IBM</a:t>
            </a:r>
            <a:r>
              <a:rPr sz="973" spc="-60">
                <a:latin typeface="Times New Roman"/>
                <a:cs typeface="Times New Roman"/>
              </a:rPr>
              <a:t> </a:t>
            </a:r>
            <a:r>
              <a:rPr sz="973" spc="86">
                <a:latin typeface="Noto Sans CJK JP Regular"/>
                <a:cs typeface="Noto Sans CJK JP Regular"/>
              </a:rPr>
              <a:t>제안서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687336" y="12828270"/>
            <a:ext cx="195782" cy="151107"/>
          </a:xfrm>
          <a:prstGeom prst="rect">
            <a:avLst/>
          </a:prstGeom>
        </p:spPr>
        <p:txBody>
          <a:bodyPr vert="horz" wrap="square" lIns="0" tIns="1373" rIns="0" bIns="0" rtlCol="0">
            <a:spAutoFit/>
          </a:bodyPr>
          <a:lstStyle/>
          <a:p>
            <a:pPr marL="28852">
              <a:spcBef>
                <a:spcPts val="11"/>
              </a:spcBef>
            </a:pPr>
            <a:fld id="{81D60167-4931-47E6-BA6A-407CBD079E47}" type="slidenum">
              <a:rPr spc="60"/>
              <a:pPr marL="28852">
                <a:spcBef>
                  <a:spcPts val="11"/>
                </a:spcBef>
              </a:pPr>
              <a:t>14</a:t>
            </a:fld>
            <a:endParaRPr spc="60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xfrm>
            <a:off x="-240030" y="2196639"/>
            <a:ext cx="0" cy="10043833"/>
          </a:xfrm>
          <a:prstGeom prst="rect">
            <a:avLst/>
          </a:prstGeom>
        </p:spPr>
        <p:txBody>
          <a:bodyPr vert="horz" wrap="square" lIns="0" tIns="4121" rIns="0" bIns="0" rtlCol="0">
            <a:spAutoFit/>
          </a:bodyPr>
          <a:lstStyle/>
          <a:p>
            <a:pPr marL="13739">
              <a:spcBef>
                <a:spcPts val="33"/>
              </a:spcBef>
            </a:pPr>
            <a:r>
              <a:rPr spc="-16"/>
              <a:t>©</a:t>
            </a:r>
            <a:r>
              <a:rPr spc="-76"/>
              <a:t> </a:t>
            </a:r>
            <a:r>
              <a:rPr spc="22"/>
              <a:t>Copyright</a:t>
            </a:r>
            <a:r>
              <a:rPr spc="-86"/>
              <a:t> </a:t>
            </a:r>
            <a:r>
              <a:rPr spc="-33"/>
              <a:t>IBM</a:t>
            </a:r>
            <a:r>
              <a:rPr spc="-43"/>
              <a:t> </a:t>
            </a:r>
            <a:r>
              <a:rPr spc="27"/>
              <a:t>Corporation</a:t>
            </a:r>
            <a:r>
              <a:rPr spc="-81"/>
              <a:t> </a:t>
            </a:r>
            <a:r>
              <a:rPr spc="43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687336" y="12828271"/>
            <a:ext cx="195782" cy="149721"/>
          </a:xfrm>
        </p:spPr>
        <p:txBody>
          <a:bodyPr/>
          <a:lstStyle/>
          <a:p>
            <a:pPr marL="28852">
              <a:spcBef>
                <a:spcPts val="11"/>
              </a:spcBef>
            </a:pPr>
            <a:fld id="{81D60167-4931-47E6-BA6A-407CBD079E47}" type="slidenum">
              <a:rPr lang="en-US" altLang="ko-KR" spc="60"/>
              <a:pPr marL="28852">
                <a:spcBef>
                  <a:spcPts val="11"/>
                </a:spcBef>
              </a:pPr>
              <a:t>15</a:t>
            </a:fld>
            <a:endParaRPr lang="en-US" altLang="ko-KR" spc="6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대부분의 기존 </a:t>
            </a:r>
            <a:r>
              <a:rPr lang="en-US" altLang="ko-KR" smtClean="0"/>
              <a:t>STR </a:t>
            </a:r>
            <a:r>
              <a:rPr lang="ko-KR" altLang="en-US" smtClean="0"/>
              <a:t>시뮬레이션 어플리케이션의 기능은 우수하지만</a:t>
            </a:r>
            <a:r>
              <a:rPr lang="en-US" altLang="ko-KR" smtClean="0"/>
              <a:t>, </a:t>
            </a:r>
            <a:r>
              <a:rPr lang="ko-KR" altLang="en-US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45472" y="490331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운영 시나리오 시스템과 동일 시스템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1126" y="492960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시뮬레이션 수행 횟수 및 시간 제한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45472" y="6166119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48"/>
              <a:t>IT </a:t>
            </a:r>
            <a:r>
              <a:rPr lang="ko-KR" altLang="en-US" sz="1948"/>
              <a:t>의존적 시뮬레이션 수행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5995" y="6153499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시나리오 룰 범위내에서만 시뮬레이션 </a:t>
            </a:r>
            <a:r>
              <a:rPr lang="ko-KR" altLang="en-US" sz="1948" err="1"/>
              <a:t>수행가능</a:t>
            </a:r>
            <a:endParaRPr lang="ko-KR" altLang="en-US" sz="1948"/>
          </a:p>
        </p:txBody>
      </p:sp>
      <p:sp>
        <p:nvSpPr>
          <p:cNvPr id="13" name="TextBox 12"/>
          <p:cNvSpPr txBox="1"/>
          <p:nvPr/>
        </p:nvSpPr>
        <p:spPr>
          <a:xfrm>
            <a:off x="-145472" y="7402640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신규 시나리오 구성을 위한 시뮬레이션 </a:t>
            </a:r>
            <a:r>
              <a:rPr lang="ko-KR" altLang="en-US" sz="1948" err="1"/>
              <a:t>수행시</a:t>
            </a:r>
            <a:r>
              <a:rPr lang="ko-KR" altLang="en-US" sz="1948"/>
              <a:t> </a:t>
            </a:r>
            <a:r>
              <a:rPr lang="en-US" altLang="ko-KR" sz="1948"/>
              <a:t>IT </a:t>
            </a:r>
            <a:r>
              <a:rPr lang="ko-KR" altLang="en-US" sz="1948"/>
              <a:t>의존성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05995" y="7390016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조사활동을 위한 시뮬레이션 수행 불가</a:t>
            </a: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-379895" y="2862542"/>
            <a:ext cx="8839964" cy="533049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597" spc="103">
                <a:latin typeface="Times New Roman"/>
                <a:cs typeface="Times New Roman"/>
              </a:rPr>
              <a:t>3. </a:t>
            </a:r>
            <a:r>
              <a:rPr lang="ko-KR" altLang="en-US" sz="2597" spc="103">
                <a:latin typeface="Times New Roman"/>
                <a:cs typeface="Times New Roman"/>
              </a:rPr>
              <a:t>현행 </a:t>
            </a:r>
            <a:r>
              <a:rPr lang="en-US" altLang="ko-KR" sz="2597" spc="103">
                <a:latin typeface="Times New Roman"/>
                <a:cs typeface="Times New Roman"/>
              </a:rPr>
              <a:t>STR </a:t>
            </a:r>
            <a:r>
              <a:rPr lang="ko-KR" altLang="en-US" sz="2597" spc="103">
                <a:latin typeface="Times New Roman"/>
                <a:cs typeface="Times New Roman"/>
              </a:rPr>
              <a:t>시뮬레이션 시스템 개선점</a:t>
            </a:r>
            <a:endParaRPr lang="ko-KR" altLang="en-US" sz="2597" kern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" name="TextBox 1"/>
          <p:cNvSpPr txBox="1"/>
          <p:nvPr/>
        </p:nvSpPr>
        <p:spPr>
          <a:xfrm>
            <a:off x="-145472" y="490331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운영 시나리오 시스템과 동일 시스템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687336" y="12828271"/>
            <a:ext cx="195782" cy="149721"/>
          </a:xfrm>
        </p:spPr>
        <p:txBody>
          <a:bodyPr/>
          <a:lstStyle/>
          <a:p>
            <a:pPr marL="28852">
              <a:spcBef>
                <a:spcPts val="11"/>
              </a:spcBef>
            </a:pPr>
            <a:fld id="{81D60167-4931-47E6-BA6A-407CBD079E47}" type="slidenum">
              <a:rPr lang="en-US" altLang="ko-KR" spc="60"/>
              <a:pPr marL="28852">
                <a:spcBef>
                  <a:spcPts val="11"/>
                </a:spcBef>
              </a:pPr>
              <a:t>16</a:t>
            </a:fld>
            <a:endParaRPr lang="en-US" altLang="ko-KR" spc="6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대부분의 기존 </a:t>
            </a:r>
            <a:r>
              <a:rPr lang="en-US" altLang="ko-KR" smtClean="0"/>
              <a:t>STR </a:t>
            </a:r>
            <a:r>
              <a:rPr lang="ko-KR" altLang="en-US" smtClean="0"/>
              <a:t>시뮬레이션 어플리케이션의 기능은 우수하지만</a:t>
            </a:r>
            <a:r>
              <a:rPr lang="en-US" altLang="ko-KR" smtClean="0"/>
              <a:t>, </a:t>
            </a:r>
            <a:r>
              <a:rPr lang="ko-KR" altLang="en-US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-408073" y="4422375"/>
            <a:ext cx="10374231" cy="534701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41126" y="492960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시뮬레이션 수행 횟수 및 시간 제한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45472" y="6166120"/>
            <a:ext cx="3379817" cy="32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4"/>
              <a:t>IT </a:t>
            </a:r>
            <a:r>
              <a:rPr lang="ko-KR" altLang="en-US" sz="1514"/>
              <a:t>의존적 시뮬레이션 수행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5995" y="6153499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시나리오 룰 범위내에서만 시뮬레이션 </a:t>
            </a:r>
            <a:r>
              <a:rPr lang="ko-KR" altLang="en-US" sz="1948" err="1"/>
              <a:t>수행가능</a:t>
            </a:r>
            <a:endParaRPr lang="ko-KR" altLang="en-US" sz="1948"/>
          </a:p>
        </p:txBody>
      </p:sp>
      <p:sp>
        <p:nvSpPr>
          <p:cNvPr id="14" name="TextBox 13"/>
          <p:cNvSpPr txBox="1"/>
          <p:nvPr/>
        </p:nvSpPr>
        <p:spPr>
          <a:xfrm>
            <a:off x="4305995" y="7390016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조사활동을 위한 시뮬레이션 수행 불가</a:t>
            </a: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-379895" y="2862542"/>
            <a:ext cx="8839964" cy="533049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597" spc="103">
                <a:latin typeface="Times New Roman"/>
                <a:cs typeface="Times New Roman"/>
              </a:rPr>
              <a:t>4. </a:t>
            </a:r>
            <a:r>
              <a:rPr lang="ko-KR" altLang="en-US" sz="2597" spc="103">
                <a:latin typeface="Times New Roman"/>
                <a:cs typeface="Times New Roman"/>
              </a:rPr>
              <a:t>대안 </a:t>
            </a:r>
            <a:r>
              <a:rPr lang="en-US" altLang="ko-KR" sz="2597" spc="103">
                <a:latin typeface="Times New Roman"/>
                <a:cs typeface="Times New Roman"/>
              </a:rPr>
              <a:t>: </a:t>
            </a:r>
            <a:r>
              <a:rPr lang="ko-KR" altLang="en-US" sz="2597" spc="103">
                <a:latin typeface="Times New Roman"/>
                <a:cs typeface="Times New Roman"/>
              </a:rPr>
              <a:t>하둡 </a:t>
            </a:r>
            <a:r>
              <a:rPr lang="en-US" altLang="ko-KR" sz="2597" spc="103">
                <a:latin typeface="Times New Roman"/>
                <a:cs typeface="Times New Roman"/>
              </a:rPr>
              <a:t>STR </a:t>
            </a:r>
            <a:r>
              <a:rPr lang="ko-KR" altLang="en-US" sz="2597" spc="103">
                <a:latin typeface="Times New Roman"/>
                <a:cs typeface="Times New Roman"/>
              </a:rPr>
              <a:t>시뮬레이터 제안</a:t>
            </a:r>
            <a:endParaRPr lang="ko-KR" altLang="en-US" sz="2597" kern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45472" y="7402640"/>
            <a:ext cx="337981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6"/>
              <a:t>신규 시나리오 구성을 위한 시뮬레이션 </a:t>
            </a:r>
            <a:r>
              <a:rPr lang="ko-KR" altLang="en-US" sz="1136" err="1"/>
              <a:t>수행시</a:t>
            </a:r>
            <a:r>
              <a:rPr lang="ko-KR" altLang="en-US" sz="1136"/>
              <a:t> </a:t>
            </a:r>
            <a:r>
              <a:rPr lang="en-US" altLang="ko-KR" sz="1136"/>
              <a:t>IT </a:t>
            </a:r>
            <a:r>
              <a:rPr lang="ko-KR" altLang="en-US" sz="1136"/>
              <a:t>의존성</a:t>
            </a:r>
            <a:endParaRPr lang="ko-KR" altLang="en-US" sz="1948"/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6179" y="3433157"/>
            <a:ext cx="7656719" cy="758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27">
                <a:solidFill>
                  <a:schemeClr val="accent6">
                    <a:lumMod val="75000"/>
                  </a:schemeClr>
                </a:solidFill>
              </a:rPr>
              <a:t>목차</a:t>
            </a:r>
            <a:endParaRPr lang="ko-KR" altLang="en-US" sz="3029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179" y="4645784"/>
            <a:ext cx="7656719" cy="69185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556432" indent="-556432">
              <a:buFont typeface="+mj-lt"/>
              <a:buAutoNum type="arabicPeriod"/>
            </a:pPr>
            <a:r>
              <a:rPr lang="en-US" altLang="ko-KR" sz="1948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z="1948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en-US" altLang="ko-KR" sz="1948">
              <a:solidFill>
                <a:schemeClr val="accent6">
                  <a:lumMod val="75000"/>
                </a:schemeClr>
              </a:solidFill>
            </a:endParaRPr>
          </a:p>
          <a:p>
            <a:pPr marL="556432" indent="-556432">
              <a:buFont typeface="+mj-lt"/>
              <a:buAutoNum type="arabicPeriod"/>
            </a:pPr>
            <a:r>
              <a:rPr lang="en-US" altLang="ko-KR" sz="1948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sz="1948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678876" y="4175070"/>
            <a:ext cx="8243454" cy="5028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 dirty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701300" y="7839942"/>
            <a:ext cx="4040278" cy="1097405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 dirty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25524" y="5268566"/>
            <a:ext cx="771365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Map Server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67541" y="6344938"/>
            <a:ext cx="833064" cy="5522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42064" y="5920027"/>
            <a:ext cx="574196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43883" y="5904745"/>
            <a:ext cx="476474" cy="40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63354" y="7072398"/>
            <a:ext cx="753732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Result Files</a:t>
            </a:r>
            <a:endParaRPr lang="ko-KR" altLang="en-US" sz="97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691231" y="7030355"/>
            <a:ext cx="671979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691231" y="5851511"/>
            <a:ext cx="397694" cy="12998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346452" y="7151382"/>
            <a:ext cx="3344779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214002" y="7151382"/>
            <a:ext cx="2477229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241466" y="7151382"/>
            <a:ext cx="1449765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206602" y="7151382"/>
            <a:ext cx="484629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33734" y="6182358"/>
            <a:ext cx="922047" cy="39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Interface</a:t>
            </a:r>
            <a:r>
              <a:rPr lang="ko-KR" altLang="en-US" sz="973"/>
              <a:t> 서버</a:t>
            </a:r>
            <a:endParaRPr lang="en-US" altLang="ko-KR" sz="973"/>
          </a:p>
          <a:p>
            <a:pPr algn="ctr"/>
            <a:r>
              <a:rPr lang="en-US" altLang="ko-KR" sz="973"/>
              <a:t>(ETL)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12800" y="4401907"/>
            <a:ext cx="886782" cy="987315"/>
            <a:chOff x="1606484" y="1854599"/>
            <a:chExt cx="819714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6484" y="1854599"/>
              <a:ext cx="819714" cy="22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73" err="1"/>
                <a:t>웹서버</a:t>
              </a:r>
              <a:r>
                <a:rPr lang="en-US" altLang="ko-KR" sz="973"/>
                <a:t>(</a:t>
              </a:r>
              <a:r>
                <a:rPr lang="ko-KR" altLang="en-US" sz="973" err="1"/>
                <a:t>톰켓</a:t>
              </a:r>
              <a:r>
                <a:rPr lang="en-US" altLang="ko-KR" sz="973"/>
                <a:t>)</a:t>
              </a:r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163041" y="5445646"/>
            <a:ext cx="1064715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73"/>
              <a:t>오라클서버</a:t>
            </a:r>
            <a:r>
              <a:rPr lang="en-US" altLang="ko-KR" sz="973"/>
              <a:t>(12c)</a:t>
            </a:r>
            <a:endParaRPr lang="ko-KR" altLang="en-US" sz="865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204015" y="5041395"/>
            <a:ext cx="1139143" cy="829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185076" y="6096211"/>
            <a:ext cx="806631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OSS</a:t>
            </a:r>
            <a:r>
              <a:rPr lang="ko-KR" altLang="en-US" sz="973"/>
              <a:t> </a:t>
            </a:r>
            <a:r>
              <a:rPr lang="en-US" altLang="ko-KR" sz="973"/>
              <a:t>DB</a:t>
            </a:r>
            <a:r>
              <a:rPr lang="ko-KR" altLang="en-US" sz="973"/>
              <a:t>서버</a:t>
            </a:r>
            <a:endParaRPr lang="en-US" altLang="ko-KR" sz="973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61" y="5658891"/>
            <a:ext cx="424382" cy="4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09" y="6449506"/>
            <a:ext cx="401345" cy="4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213217" y="5871083"/>
            <a:ext cx="1129941" cy="75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284415" y="4034243"/>
            <a:ext cx="49459" cy="4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8922" tIns="49460" rIns="98922" bIns="49460" numCol="1" anchor="t" anchorCtr="0" compatLnSpc="1">
            <a:prstTxWarp prst="textNoShape">
              <a:avLst/>
            </a:prstTxWarp>
          </a:bodyPr>
          <a:lstStyle/>
          <a:p>
            <a:endParaRPr lang="ko-KR" altLang="en-US" sz="1948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53795" y="6470508"/>
            <a:ext cx="202979" cy="16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767542" y="5871081"/>
            <a:ext cx="269677" cy="1377564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10358" y="6434861"/>
            <a:ext cx="673581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스케줄정보</a:t>
            </a:r>
            <a:endParaRPr lang="en-US" altLang="ko-KR" sz="757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6000" y="6405900"/>
            <a:ext cx="798018" cy="4913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875837" y="6452685"/>
            <a:ext cx="380232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추출</a:t>
            </a:r>
            <a:endParaRPr lang="en-US" altLang="ko-KR" sz="757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75450" y="6434861"/>
            <a:ext cx="380232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적재</a:t>
            </a:r>
            <a:endParaRPr lang="en-US" altLang="ko-KR" sz="757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9201" y="7002993"/>
            <a:ext cx="798018" cy="491309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162812" y="6762184"/>
            <a:ext cx="922047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Interface</a:t>
            </a:r>
            <a:r>
              <a:rPr lang="ko-KR" altLang="en-US" sz="973"/>
              <a:t> 서버</a:t>
            </a:r>
            <a:endParaRPr lang="en-US" altLang="ko-KR" sz="973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166022" y="6929468"/>
            <a:ext cx="915635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(</a:t>
            </a:r>
            <a:r>
              <a:rPr lang="ko-KR" altLang="en-US" sz="973"/>
              <a:t>스케줄 모듈</a:t>
            </a:r>
            <a:r>
              <a:rPr lang="en-US" altLang="ko-KR" sz="973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042515" y="5280778"/>
            <a:ext cx="771365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시나리오정보</a:t>
            </a:r>
            <a:endParaRPr lang="en-US" altLang="ko-KR" sz="757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100317" y="5487665"/>
            <a:ext cx="673581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스케줄정보</a:t>
            </a:r>
            <a:endParaRPr lang="en-US" altLang="ko-KR" sz="757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80752" y="7824040"/>
            <a:ext cx="798018" cy="491309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5386" y="7824040"/>
            <a:ext cx="798018" cy="49130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872820" y="7574319"/>
            <a:ext cx="713657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73"/>
              <a:t>분석 서버</a:t>
            </a:r>
            <a:endParaRPr lang="en-US" altLang="ko-KR" sz="973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0019" y="7824040"/>
            <a:ext cx="798018" cy="491309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4654" y="7824040"/>
            <a:ext cx="798018" cy="491309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638207" y="7494301"/>
            <a:ext cx="0" cy="24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741580" y="6897209"/>
            <a:ext cx="1042496" cy="1491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1155" y="5377155"/>
            <a:ext cx="798018" cy="491309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37" y="8320061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91" y="8321955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09" y="8323849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14" y="8325744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2880752" y="8313837"/>
            <a:ext cx="3721919" cy="4097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 dirty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508360" y="5041397"/>
            <a:ext cx="372391" cy="3477336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1746751" y="6650176"/>
            <a:ext cx="659245" cy="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1098347" y="7419094"/>
            <a:ext cx="1026242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Result Files(NFS)</a:t>
            </a:r>
            <a:endParaRPr lang="ko-KR" altLang="en-US" sz="973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767542" y="5871083"/>
            <a:ext cx="1234772" cy="191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5968245" y="6431682"/>
            <a:ext cx="771365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시나리오정보</a:t>
            </a:r>
            <a:endParaRPr lang="en-US" altLang="ko-KR" sz="757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248594" y="8706351"/>
            <a:ext cx="862736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Local Storage</a:t>
            </a:r>
            <a:endParaRPr lang="ko-KR" altLang="en-US" sz="973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204015" y="5041393"/>
            <a:ext cx="4575157" cy="581414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5"/>
          <p:cNvSpPr/>
          <p:nvPr/>
        </p:nvSpPr>
        <p:spPr>
          <a:xfrm>
            <a:off x="-249339" y="4536545"/>
            <a:ext cx="7791713" cy="488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79895" y="2862542"/>
            <a:ext cx="3531806" cy="533049"/>
          </a:xfrm>
        </p:spPr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60" name="제목 2"/>
          <p:cNvSpPr txBox="1">
            <a:spLocks/>
          </p:cNvSpPr>
          <p:nvPr/>
        </p:nvSpPr>
        <p:spPr>
          <a:xfrm>
            <a:off x="-259661" y="3737117"/>
            <a:ext cx="10117094" cy="6027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온라인 스케줄 정보에 따라 인터페이스 서버의 스케줄러가 분석작업을 다수의 </a:t>
            </a:r>
            <a:r>
              <a:rPr lang="ko-KR" altLang="en-US" sz="1730" err="1">
                <a:latin typeface="Times New Roman"/>
                <a:cs typeface="Times New Roman"/>
              </a:rPr>
              <a:t>분석서버에게</a:t>
            </a:r>
            <a:r>
              <a:rPr lang="ko-KR" altLang="en-US" sz="1730">
                <a:latin typeface="Times New Roman"/>
                <a:cs typeface="Times New Roman"/>
              </a:rPr>
              <a:t> 수행시키고 그 결과를 </a:t>
            </a:r>
            <a:r>
              <a:rPr lang="ko-KR" altLang="en-US" sz="1730" err="1">
                <a:latin typeface="Times New Roman"/>
                <a:cs typeface="Times New Roman"/>
              </a:rPr>
              <a:t>웹서버에서</a:t>
            </a:r>
            <a:r>
              <a:rPr lang="ko-KR" altLang="en-US" sz="1730">
                <a:latin typeface="Times New Roman"/>
                <a:cs typeface="Times New Roman"/>
              </a:rPr>
              <a:t> </a:t>
            </a:r>
            <a:r>
              <a:rPr lang="en-US" altLang="ko-KR" sz="1730">
                <a:latin typeface="Times New Roman"/>
                <a:cs typeface="Times New Roman"/>
              </a:rPr>
              <a:t>NFS</a:t>
            </a:r>
            <a:r>
              <a:rPr lang="ko-KR" altLang="en-US" sz="1730">
                <a:latin typeface="Times New Roman"/>
                <a:cs typeface="Times New Roman"/>
              </a:rPr>
              <a:t>를 이용하여 조회하며 </a:t>
            </a:r>
            <a:r>
              <a:rPr lang="ko-KR" altLang="en-US" sz="1730" err="1">
                <a:latin typeface="Times New Roman"/>
                <a:cs typeface="Times New Roman"/>
              </a:rPr>
              <a:t>맵서버로도</a:t>
            </a:r>
            <a:r>
              <a:rPr lang="ko-KR" altLang="en-US" sz="1730">
                <a:latin typeface="Times New Roman"/>
                <a:cs typeface="Times New Roman"/>
              </a:rPr>
              <a:t> 결과를 전송합니다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p:sp>
        <p:nvSpPr>
          <p:cNvPr id="61" name="object 6"/>
          <p:cNvSpPr/>
          <p:nvPr/>
        </p:nvSpPr>
        <p:spPr>
          <a:xfrm>
            <a:off x="10478326" y="5054413"/>
            <a:ext cx="1448100" cy="2797965"/>
          </a:xfrm>
          <a:custGeom>
            <a:avLst/>
            <a:gdLst/>
            <a:ahLst/>
            <a:cxnLst/>
            <a:rect l="l" t="t" r="r" b="b"/>
            <a:pathLst>
              <a:path w="1338579" h="2586354">
                <a:moveTo>
                  <a:pt x="0" y="2586228"/>
                </a:moveTo>
                <a:lnTo>
                  <a:pt x="1338072" y="2586228"/>
                </a:lnTo>
                <a:lnTo>
                  <a:pt x="1338072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24"/>
          <p:cNvSpPr/>
          <p:nvPr/>
        </p:nvSpPr>
        <p:spPr>
          <a:xfrm>
            <a:off x="-62721" y="4768345"/>
            <a:ext cx="3398364" cy="2789722"/>
          </a:xfrm>
          <a:custGeom>
            <a:avLst/>
            <a:gdLst/>
            <a:ahLst/>
            <a:cxnLst/>
            <a:rect l="l" t="t" r="r" b="b"/>
            <a:pathLst>
              <a:path w="3141345" h="2578735">
                <a:moveTo>
                  <a:pt x="0" y="2578608"/>
                </a:moveTo>
                <a:lnTo>
                  <a:pt x="3140964" y="2578608"/>
                </a:lnTo>
                <a:lnTo>
                  <a:pt x="3140964" y="0"/>
                </a:lnTo>
                <a:lnTo>
                  <a:pt x="0" y="0"/>
                </a:lnTo>
                <a:lnTo>
                  <a:pt x="0" y="25786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25"/>
          <p:cNvSpPr/>
          <p:nvPr/>
        </p:nvSpPr>
        <p:spPr>
          <a:xfrm>
            <a:off x="6683427" y="7852238"/>
            <a:ext cx="5883079" cy="1944081"/>
          </a:xfrm>
          <a:custGeom>
            <a:avLst/>
            <a:gdLst/>
            <a:ahLst/>
            <a:cxnLst/>
            <a:rect l="l" t="t" r="r" b="b"/>
            <a:pathLst>
              <a:path w="5438140" h="1797050">
                <a:moveTo>
                  <a:pt x="0" y="0"/>
                </a:moveTo>
                <a:lnTo>
                  <a:pt x="5437632" y="0"/>
                </a:lnTo>
                <a:lnTo>
                  <a:pt x="5437632" y="1796796"/>
                </a:lnTo>
                <a:lnTo>
                  <a:pt x="0" y="17967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4" name="object 26"/>
          <p:cNvSpPr txBox="1"/>
          <p:nvPr/>
        </p:nvSpPr>
        <p:spPr>
          <a:xfrm>
            <a:off x="9031182" y="9554790"/>
            <a:ext cx="1200110" cy="38220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1190" spc="108">
                <a:latin typeface="Noto Sans CJK JP Regular"/>
                <a:cs typeface="Noto Sans CJK JP Regular"/>
              </a:rPr>
              <a:t>연계대상</a:t>
            </a:r>
            <a:r>
              <a:rPr sz="1190" spc="5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Times New Roman"/>
                <a:cs typeface="Times New Roman"/>
              </a:rPr>
              <a:t>Legacy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65" name="object 27"/>
          <p:cNvSpPr/>
          <p:nvPr/>
        </p:nvSpPr>
        <p:spPr>
          <a:xfrm>
            <a:off x="9786847" y="5047815"/>
            <a:ext cx="893727" cy="3078243"/>
          </a:xfrm>
          <a:custGeom>
            <a:avLst/>
            <a:gdLst/>
            <a:ahLst/>
            <a:cxnLst/>
            <a:rect l="l" t="t" r="r" b="b"/>
            <a:pathLst>
              <a:path w="826135" h="2845435">
                <a:moveTo>
                  <a:pt x="0" y="2845308"/>
                </a:moveTo>
                <a:lnTo>
                  <a:pt x="826008" y="2845308"/>
                </a:lnTo>
                <a:lnTo>
                  <a:pt x="826008" y="0"/>
                </a:lnTo>
                <a:lnTo>
                  <a:pt x="0" y="0"/>
                </a:lnTo>
                <a:lnTo>
                  <a:pt x="0" y="28453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6" name="object 28"/>
          <p:cNvSpPr txBox="1"/>
          <p:nvPr/>
        </p:nvSpPr>
        <p:spPr>
          <a:xfrm>
            <a:off x="1040801" y="4828250"/>
            <a:ext cx="4510544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  <a:tabLst>
                <a:tab pos="2405021" algn="l"/>
                <a:tab pos="3484910" algn="l"/>
              </a:tabLst>
            </a:pPr>
            <a:r>
              <a:rPr sz="1190" spc="81">
                <a:latin typeface="Times New Roman"/>
                <a:cs typeface="Times New Roman"/>
              </a:rPr>
              <a:t>Online</a:t>
            </a:r>
            <a:r>
              <a:rPr sz="1190" spc="27">
                <a:latin typeface="Times New Roman"/>
                <a:cs typeface="Times New Roman"/>
              </a:rPr>
              <a:t> </a:t>
            </a:r>
            <a:r>
              <a:rPr sz="1190" spc="98">
                <a:latin typeface="Times New Roman"/>
                <a:cs typeface="Times New Roman"/>
              </a:rPr>
              <a:t>Service	</a:t>
            </a:r>
            <a:r>
              <a:rPr sz="1785" spc="24" baseline="5050">
                <a:latin typeface="Times New Roman"/>
                <a:cs typeface="Times New Roman"/>
              </a:rPr>
              <a:t>DataService	</a:t>
            </a:r>
            <a:r>
              <a:rPr sz="1785" spc="163" baseline="2525">
                <a:latin typeface="Times New Roman"/>
                <a:cs typeface="Times New Roman"/>
              </a:rPr>
              <a:t>Batch</a:t>
            </a:r>
            <a:r>
              <a:rPr sz="1785" spc="-40" baseline="2525">
                <a:latin typeface="Times New Roman"/>
                <a:cs typeface="Times New Roman"/>
              </a:rPr>
              <a:t> </a:t>
            </a:r>
            <a:r>
              <a:rPr sz="1785" spc="146" baseline="2525">
                <a:latin typeface="Times New Roman"/>
                <a:cs typeface="Times New Roman"/>
              </a:rPr>
              <a:t>Service</a:t>
            </a:r>
            <a:endParaRPr sz="1785" baseline="2525">
              <a:latin typeface="Times New Roman"/>
              <a:cs typeface="Times New Roman"/>
            </a:endParaRPr>
          </a:p>
        </p:txBody>
      </p:sp>
      <p:sp>
        <p:nvSpPr>
          <p:cNvPr id="67" name="object 29"/>
          <p:cNvSpPr/>
          <p:nvPr/>
        </p:nvSpPr>
        <p:spPr>
          <a:xfrm>
            <a:off x="7291794" y="8107788"/>
            <a:ext cx="2209246" cy="389503"/>
          </a:xfrm>
          <a:custGeom>
            <a:avLst/>
            <a:gdLst/>
            <a:ahLst/>
            <a:cxnLst/>
            <a:rect l="l" t="t" r="r" b="b"/>
            <a:pathLst>
              <a:path w="2042160" h="360045">
                <a:moveTo>
                  <a:pt x="0" y="0"/>
                </a:moveTo>
                <a:lnTo>
                  <a:pt x="2042160" y="0"/>
                </a:lnTo>
                <a:lnTo>
                  <a:pt x="204216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30"/>
          <p:cNvSpPr/>
          <p:nvPr/>
        </p:nvSpPr>
        <p:spPr>
          <a:xfrm>
            <a:off x="7286851" y="8102841"/>
            <a:ext cx="2219550" cy="399121"/>
          </a:xfrm>
          <a:custGeom>
            <a:avLst/>
            <a:gdLst/>
            <a:ahLst/>
            <a:cxnLst/>
            <a:rect l="l" t="t" r="r" b="b"/>
            <a:pathLst>
              <a:path w="2051685" h="368935">
                <a:moveTo>
                  <a:pt x="2048256" y="368808"/>
                </a:moveTo>
                <a:lnTo>
                  <a:pt x="1524" y="368808"/>
                </a:lnTo>
                <a:lnTo>
                  <a:pt x="0" y="367284"/>
                </a:lnTo>
                <a:lnTo>
                  <a:pt x="0" y="1524"/>
                </a:lnTo>
                <a:lnTo>
                  <a:pt x="1524" y="0"/>
                </a:lnTo>
                <a:lnTo>
                  <a:pt x="2048256" y="0"/>
                </a:lnTo>
                <a:lnTo>
                  <a:pt x="2051304" y="1524"/>
                </a:lnTo>
                <a:lnTo>
                  <a:pt x="205130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59664"/>
                </a:lnTo>
                <a:lnTo>
                  <a:pt x="4572" y="359664"/>
                </a:lnTo>
                <a:lnTo>
                  <a:pt x="9144" y="364236"/>
                </a:lnTo>
                <a:lnTo>
                  <a:pt x="2051304" y="364236"/>
                </a:lnTo>
                <a:lnTo>
                  <a:pt x="2051304" y="367284"/>
                </a:lnTo>
                <a:lnTo>
                  <a:pt x="2048256" y="368808"/>
                </a:lnTo>
                <a:close/>
              </a:path>
              <a:path w="2051685" h="36893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051685" h="368935">
                <a:moveTo>
                  <a:pt x="204063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040636" y="4572"/>
                </a:lnTo>
                <a:lnTo>
                  <a:pt x="2040636" y="9144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2040636" y="4572"/>
                </a:lnTo>
                <a:lnTo>
                  <a:pt x="2046732" y="9144"/>
                </a:lnTo>
                <a:lnTo>
                  <a:pt x="2051304" y="9144"/>
                </a:lnTo>
                <a:lnTo>
                  <a:pt x="2051304" y="359664"/>
                </a:lnTo>
                <a:lnTo>
                  <a:pt x="2046732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9144"/>
                </a:moveTo>
                <a:lnTo>
                  <a:pt x="2046732" y="9144"/>
                </a:lnTo>
                <a:lnTo>
                  <a:pt x="2040636" y="4572"/>
                </a:lnTo>
                <a:lnTo>
                  <a:pt x="2051304" y="4572"/>
                </a:lnTo>
                <a:lnTo>
                  <a:pt x="2051304" y="9144"/>
                </a:lnTo>
                <a:close/>
              </a:path>
              <a:path w="2051685" h="368935">
                <a:moveTo>
                  <a:pt x="9144" y="364236"/>
                </a:moveTo>
                <a:lnTo>
                  <a:pt x="4572" y="359664"/>
                </a:lnTo>
                <a:lnTo>
                  <a:pt x="9144" y="359664"/>
                </a:lnTo>
                <a:lnTo>
                  <a:pt x="9144" y="364236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9144" y="364236"/>
                </a:lnTo>
                <a:lnTo>
                  <a:pt x="9144" y="359664"/>
                </a:lnTo>
                <a:lnTo>
                  <a:pt x="2040636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364236"/>
                </a:moveTo>
                <a:lnTo>
                  <a:pt x="2040636" y="364236"/>
                </a:lnTo>
                <a:lnTo>
                  <a:pt x="2046732" y="359664"/>
                </a:lnTo>
                <a:lnTo>
                  <a:pt x="2051304" y="359664"/>
                </a:lnTo>
                <a:lnTo>
                  <a:pt x="2051304" y="3642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0" name="object 32"/>
          <p:cNvSpPr/>
          <p:nvPr/>
        </p:nvSpPr>
        <p:spPr>
          <a:xfrm>
            <a:off x="32901" y="5454203"/>
            <a:ext cx="3197086" cy="1481074"/>
          </a:xfrm>
          <a:custGeom>
            <a:avLst/>
            <a:gdLst/>
            <a:ahLst/>
            <a:cxnLst/>
            <a:rect l="l" t="t" r="r" b="b"/>
            <a:pathLst>
              <a:path w="2955290" h="1369060">
                <a:moveTo>
                  <a:pt x="0" y="0"/>
                </a:moveTo>
                <a:lnTo>
                  <a:pt x="2955036" y="0"/>
                </a:lnTo>
                <a:lnTo>
                  <a:pt x="2955036" y="1368552"/>
                </a:lnTo>
                <a:lnTo>
                  <a:pt x="0" y="13685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1" name="object 33"/>
          <p:cNvSpPr/>
          <p:nvPr/>
        </p:nvSpPr>
        <p:spPr>
          <a:xfrm>
            <a:off x="29605" y="5450906"/>
            <a:ext cx="3203956" cy="1487257"/>
          </a:xfrm>
          <a:custGeom>
            <a:avLst/>
            <a:gdLst/>
            <a:ahLst/>
            <a:cxnLst/>
            <a:rect l="l" t="t" r="r" b="b"/>
            <a:pathLst>
              <a:path w="2961640" h="1374775">
                <a:moveTo>
                  <a:pt x="2961132" y="1374648"/>
                </a:moveTo>
                <a:lnTo>
                  <a:pt x="0" y="1374648"/>
                </a:lnTo>
                <a:lnTo>
                  <a:pt x="0" y="0"/>
                </a:lnTo>
                <a:lnTo>
                  <a:pt x="2961132" y="0"/>
                </a:lnTo>
                <a:lnTo>
                  <a:pt x="296113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368552"/>
                </a:lnTo>
                <a:lnTo>
                  <a:pt x="3048" y="1368552"/>
                </a:lnTo>
                <a:lnTo>
                  <a:pt x="6096" y="1371600"/>
                </a:lnTo>
                <a:lnTo>
                  <a:pt x="2961132" y="1371600"/>
                </a:lnTo>
                <a:lnTo>
                  <a:pt x="2961132" y="1374648"/>
                </a:lnTo>
                <a:close/>
              </a:path>
              <a:path w="2961640" h="137477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2961640" h="1374775">
                <a:moveTo>
                  <a:pt x="295351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2953512" y="3048"/>
                </a:lnTo>
                <a:lnTo>
                  <a:pt x="2953512" y="6096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2953512" y="3048"/>
                </a:lnTo>
                <a:lnTo>
                  <a:pt x="2958084" y="6096"/>
                </a:lnTo>
                <a:lnTo>
                  <a:pt x="2961132" y="6096"/>
                </a:lnTo>
                <a:lnTo>
                  <a:pt x="2961132" y="1368552"/>
                </a:lnTo>
                <a:lnTo>
                  <a:pt x="2958084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6096"/>
                </a:moveTo>
                <a:lnTo>
                  <a:pt x="2958084" y="6096"/>
                </a:lnTo>
                <a:lnTo>
                  <a:pt x="2953512" y="3048"/>
                </a:lnTo>
                <a:lnTo>
                  <a:pt x="2961132" y="3048"/>
                </a:lnTo>
                <a:lnTo>
                  <a:pt x="2961132" y="6096"/>
                </a:lnTo>
                <a:close/>
              </a:path>
              <a:path w="2961640" h="1374775">
                <a:moveTo>
                  <a:pt x="6096" y="1371600"/>
                </a:moveTo>
                <a:lnTo>
                  <a:pt x="3048" y="1368552"/>
                </a:lnTo>
                <a:lnTo>
                  <a:pt x="6096" y="1368552"/>
                </a:lnTo>
                <a:lnTo>
                  <a:pt x="6096" y="1371600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6096" y="1371600"/>
                </a:lnTo>
                <a:lnTo>
                  <a:pt x="6096" y="1368552"/>
                </a:lnTo>
                <a:lnTo>
                  <a:pt x="2953512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1371600"/>
                </a:moveTo>
                <a:lnTo>
                  <a:pt x="2953512" y="1371600"/>
                </a:lnTo>
                <a:lnTo>
                  <a:pt x="2958084" y="1368552"/>
                </a:lnTo>
                <a:lnTo>
                  <a:pt x="2961132" y="1368552"/>
                </a:lnTo>
                <a:lnTo>
                  <a:pt x="2961132" y="13716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2" name="object 34"/>
          <p:cNvSpPr/>
          <p:nvPr/>
        </p:nvSpPr>
        <p:spPr>
          <a:xfrm>
            <a:off x="1053441" y="7327113"/>
            <a:ext cx="2176272" cy="277530"/>
          </a:xfrm>
          <a:custGeom>
            <a:avLst/>
            <a:gdLst/>
            <a:ahLst/>
            <a:cxnLst/>
            <a:rect l="l" t="t" r="r" b="b"/>
            <a:pathLst>
              <a:path w="2011679" h="256539">
                <a:moveTo>
                  <a:pt x="0" y="0"/>
                </a:moveTo>
                <a:lnTo>
                  <a:pt x="2011680" y="0"/>
                </a:lnTo>
                <a:lnTo>
                  <a:pt x="2011680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3" name="object 35"/>
          <p:cNvSpPr/>
          <p:nvPr/>
        </p:nvSpPr>
        <p:spPr>
          <a:xfrm>
            <a:off x="1050143" y="7323815"/>
            <a:ext cx="2183141" cy="283712"/>
          </a:xfrm>
          <a:custGeom>
            <a:avLst/>
            <a:gdLst/>
            <a:ahLst/>
            <a:cxnLst/>
            <a:rect l="l" t="t" r="r" b="b"/>
            <a:pathLst>
              <a:path w="2018029" h="262254">
                <a:moveTo>
                  <a:pt x="2017776" y="262128"/>
                </a:moveTo>
                <a:lnTo>
                  <a:pt x="0" y="262128"/>
                </a:lnTo>
                <a:lnTo>
                  <a:pt x="0" y="0"/>
                </a:lnTo>
                <a:lnTo>
                  <a:pt x="2017776" y="0"/>
                </a:lnTo>
                <a:lnTo>
                  <a:pt x="2017776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256032"/>
                </a:lnTo>
                <a:lnTo>
                  <a:pt x="3048" y="256032"/>
                </a:lnTo>
                <a:lnTo>
                  <a:pt x="7620" y="259080"/>
                </a:lnTo>
                <a:lnTo>
                  <a:pt x="2017776" y="259080"/>
                </a:lnTo>
                <a:lnTo>
                  <a:pt x="2017776" y="262128"/>
                </a:lnTo>
                <a:close/>
              </a:path>
              <a:path w="2018029" h="26225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2018029" h="262254">
                <a:moveTo>
                  <a:pt x="201015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2010156" y="3048"/>
                </a:lnTo>
                <a:lnTo>
                  <a:pt x="2010156" y="6096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2010156" y="3048"/>
                </a:lnTo>
                <a:lnTo>
                  <a:pt x="2014728" y="6096"/>
                </a:lnTo>
                <a:lnTo>
                  <a:pt x="2017776" y="6096"/>
                </a:lnTo>
                <a:lnTo>
                  <a:pt x="2017776" y="256032"/>
                </a:lnTo>
                <a:lnTo>
                  <a:pt x="2014728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6096"/>
                </a:moveTo>
                <a:lnTo>
                  <a:pt x="2014728" y="6096"/>
                </a:lnTo>
                <a:lnTo>
                  <a:pt x="2010156" y="3048"/>
                </a:lnTo>
                <a:lnTo>
                  <a:pt x="2017776" y="3048"/>
                </a:lnTo>
                <a:lnTo>
                  <a:pt x="2017776" y="6096"/>
                </a:lnTo>
                <a:close/>
              </a:path>
              <a:path w="2018029" h="262254">
                <a:moveTo>
                  <a:pt x="7620" y="259080"/>
                </a:moveTo>
                <a:lnTo>
                  <a:pt x="3048" y="256032"/>
                </a:lnTo>
                <a:lnTo>
                  <a:pt x="7620" y="256032"/>
                </a:lnTo>
                <a:lnTo>
                  <a:pt x="7620" y="259080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7620" y="259080"/>
                </a:lnTo>
                <a:lnTo>
                  <a:pt x="7620" y="256032"/>
                </a:lnTo>
                <a:lnTo>
                  <a:pt x="2010156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259080"/>
                </a:moveTo>
                <a:lnTo>
                  <a:pt x="2010156" y="259080"/>
                </a:lnTo>
                <a:lnTo>
                  <a:pt x="2014728" y="256032"/>
                </a:lnTo>
                <a:lnTo>
                  <a:pt x="2017776" y="256032"/>
                </a:lnTo>
                <a:lnTo>
                  <a:pt x="2017776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4" name="object 36"/>
          <p:cNvSpPr txBox="1"/>
          <p:nvPr/>
        </p:nvSpPr>
        <p:spPr>
          <a:xfrm>
            <a:off x="1053441" y="7359455"/>
            <a:ext cx="217627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293329">
              <a:spcBef>
                <a:spcPts val="119"/>
              </a:spcBef>
            </a:pPr>
            <a:r>
              <a:rPr sz="973" spc="38">
                <a:latin typeface="Times New Roman"/>
                <a:cs typeface="Times New Roman"/>
              </a:rPr>
              <a:t>Spring </a:t>
            </a:r>
            <a:r>
              <a:rPr sz="973" spc="86">
                <a:latin typeface="Noto Sans CJK JP Regular"/>
                <a:cs typeface="Noto Sans CJK JP Regular"/>
              </a:rPr>
              <a:t>기반 개발</a:t>
            </a:r>
            <a:r>
              <a:rPr sz="973" spc="5">
                <a:latin typeface="Noto Sans CJK JP Regular"/>
                <a:cs typeface="Noto Sans CJK JP Regular"/>
              </a:rPr>
              <a:t> </a:t>
            </a:r>
            <a:r>
              <a:rPr sz="973" spc="38">
                <a:latin typeface="Times New Roman"/>
                <a:cs typeface="Times New Roman"/>
              </a:rPr>
              <a:t>Framework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75" name="object 37"/>
          <p:cNvSpPr/>
          <p:nvPr/>
        </p:nvSpPr>
        <p:spPr>
          <a:xfrm>
            <a:off x="72470" y="6585205"/>
            <a:ext cx="3129764" cy="331799"/>
          </a:xfrm>
          <a:custGeom>
            <a:avLst/>
            <a:gdLst/>
            <a:ahLst/>
            <a:cxnLst/>
            <a:rect l="l" t="t" r="r" b="b"/>
            <a:pathLst>
              <a:path w="2893060" h="306704">
                <a:moveTo>
                  <a:pt x="2892552" y="306324"/>
                </a:moveTo>
                <a:lnTo>
                  <a:pt x="0" y="306324"/>
                </a:lnTo>
                <a:lnTo>
                  <a:pt x="0" y="0"/>
                </a:lnTo>
                <a:lnTo>
                  <a:pt x="2892552" y="0"/>
                </a:lnTo>
                <a:lnTo>
                  <a:pt x="2892552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95656"/>
                </a:lnTo>
                <a:lnTo>
                  <a:pt x="4572" y="295656"/>
                </a:lnTo>
                <a:lnTo>
                  <a:pt x="9144" y="300228"/>
                </a:lnTo>
                <a:lnTo>
                  <a:pt x="2892552" y="300228"/>
                </a:lnTo>
                <a:lnTo>
                  <a:pt x="2892552" y="306324"/>
                </a:lnTo>
                <a:close/>
              </a:path>
              <a:path w="2893060" h="306704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2893060" h="306704">
                <a:moveTo>
                  <a:pt x="2881884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2881884" y="4572"/>
                </a:lnTo>
                <a:lnTo>
                  <a:pt x="2881884" y="1066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2881884" y="4572"/>
                </a:lnTo>
                <a:lnTo>
                  <a:pt x="2887980" y="10668"/>
                </a:lnTo>
                <a:lnTo>
                  <a:pt x="2892552" y="10668"/>
                </a:lnTo>
                <a:lnTo>
                  <a:pt x="2892552" y="295656"/>
                </a:lnTo>
                <a:lnTo>
                  <a:pt x="2887980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10668"/>
                </a:moveTo>
                <a:lnTo>
                  <a:pt x="2887980" y="10668"/>
                </a:lnTo>
                <a:lnTo>
                  <a:pt x="2881884" y="4572"/>
                </a:lnTo>
                <a:lnTo>
                  <a:pt x="2892552" y="4572"/>
                </a:lnTo>
                <a:lnTo>
                  <a:pt x="2892552" y="10668"/>
                </a:lnTo>
                <a:close/>
              </a:path>
              <a:path w="2893060" h="306704">
                <a:moveTo>
                  <a:pt x="9144" y="300228"/>
                </a:moveTo>
                <a:lnTo>
                  <a:pt x="4572" y="295656"/>
                </a:lnTo>
                <a:lnTo>
                  <a:pt x="9144" y="295656"/>
                </a:lnTo>
                <a:lnTo>
                  <a:pt x="9144" y="30022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9144" y="300228"/>
                </a:lnTo>
                <a:lnTo>
                  <a:pt x="9144" y="295656"/>
                </a:lnTo>
                <a:lnTo>
                  <a:pt x="2881884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300228"/>
                </a:moveTo>
                <a:lnTo>
                  <a:pt x="2881884" y="300228"/>
                </a:lnTo>
                <a:lnTo>
                  <a:pt x="2887980" y="295656"/>
                </a:lnTo>
                <a:lnTo>
                  <a:pt x="2892552" y="295656"/>
                </a:lnTo>
                <a:lnTo>
                  <a:pt x="2892552" y="30022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6" name="object 38"/>
          <p:cNvSpPr/>
          <p:nvPr/>
        </p:nvSpPr>
        <p:spPr>
          <a:xfrm>
            <a:off x="1637080" y="6148302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7" name="object 39"/>
          <p:cNvSpPr txBox="1"/>
          <p:nvPr/>
        </p:nvSpPr>
        <p:spPr>
          <a:xfrm>
            <a:off x="506073" y="6264798"/>
            <a:ext cx="2285498" cy="698448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147211">
              <a:spcBef>
                <a:spcPts val="123"/>
              </a:spcBef>
            </a:pPr>
            <a:r>
              <a:rPr sz="865" spc="27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r>
              <a:rPr sz="865" spc="27">
                <a:solidFill>
                  <a:srgbClr val="595959"/>
                </a:solidFill>
                <a:latin typeface="Noto Sans CJK JP Regular"/>
                <a:cs typeface="Noto Sans CJK JP Regular"/>
              </a:rPr>
              <a:t>공통</a:t>
            </a:r>
            <a:endParaRPr sz="865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84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MAIN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(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권한관리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공통정보관리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로깅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에러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보안</a:t>
            </a:r>
            <a:r>
              <a:rPr sz="865" spc="-103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65" spc="-11">
                <a:solidFill>
                  <a:srgbClr val="595959"/>
                </a:solidFill>
                <a:latin typeface="Noto Sans CJK JP Regular"/>
                <a:cs typeface="Noto Sans CJK JP Regular"/>
              </a:rPr>
              <a:t>등</a:t>
            </a:r>
            <a:r>
              <a:rPr sz="865" spc="-11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79" name="object 41"/>
          <p:cNvSpPr/>
          <p:nvPr/>
        </p:nvSpPr>
        <p:spPr>
          <a:xfrm>
            <a:off x="2189389" y="6141706"/>
            <a:ext cx="498042" cy="40393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62712"/>
                </a:lnTo>
                <a:lnTo>
                  <a:pt x="6096" y="362712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60375" h="373379">
                <a:moveTo>
                  <a:pt x="45110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51104" y="4572"/>
                </a:lnTo>
                <a:lnTo>
                  <a:pt x="451104" y="9144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451104" y="4572"/>
                </a:lnTo>
                <a:lnTo>
                  <a:pt x="455676" y="9144"/>
                </a:lnTo>
                <a:lnTo>
                  <a:pt x="460248" y="9144"/>
                </a:lnTo>
                <a:lnTo>
                  <a:pt x="460248" y="362712"/>
                </a:lnTo>
                <a:lnTo>
                  <a:pt x="455676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9144"/>
                </a:moveTo>
                <a:lnTo>
                  <a:pt x="455676" y="9144"/>
                </a:lnTo>
                <a:lnTo>
                  <a:pt x="451104" y="4572"/>
                </a:lnTo>
                <a:lnTo>
                  <a:pt x="460248" y="4572"/>
                </a:lnTo>
                <a:lnTo>
                  <a:pt x="460248" y="9144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2712"/>
                </a:lnTo>
                <a:lnTo>
                  <a:pt x="10668" y="362712"/>
                </a:lnTo>
                <a:lnTo>
                  <a:pt x="10668" y="368808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10668" y="368808"/>
                </a:lnTo>
                <a:lnTo>
                  <a:pt x="10668" y="362712"/>
                </a:lnTo>
                <a:lnTo>
                  <a:pt x="451104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51104" y="368808"/>
                </a:lnTo>
                <a:lnTo>
                  <a:pt x="455676" y="362712"/>
                </a:lnTo>
                <a:lnTo>
                  <a:pt x="460248" y="362712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0" name="object 42"/>
          <p:cNvSpPr/>
          <p:nvPr/>
        </p:nvSpPr>
        <p:spPr>
          <a:xfrm>
            <a:off x="9839606" y="5402284"/>
            <a:ext cx="780380" cy="420416"/>
          </a:xfrm>
          <a:custGeom>
            <a:avLst/>
            <a:gdLst/>
            <a:ahLst/>
            <a:cxnLst/>
            <a:rect l="l" t="t" r="r" b="b"/>
            <a:pathLst>
              <a:path w="721360" h="388620">
                <a:moveTo>
                  <a:pt x="0" y="388620"/>
                </a:moveTo>
                <a:lnTo>
                  <a:pt x="720852" y="388620"/>
                </a:lnTo>
                <a:lnTo>
                  <a:pt x="72085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object 43"/>
          <p:cNvSpPr/>
          <p:nvPr/>
        </p:nvSpPr>
        <p:spPr>
          <a:xfrm>
            <a:off x="9839606" y="7448309"/>
            <a:ext cx="780380" cy="176547"/>
          </a:xfrm>
          <a:custGeom>
            <a:avLst/>
            <a:gdLst/>
            <a:ahLst/>
            <a:cxnLst/>
            <a:rect l="l" t="t" r="r" b="b"/>
            <a:pathLst>
              <a:path w="721360" h="163195">
                <a:moveTo>
                  <a:pt x="0" y="163068"/>
                </a:moveTo>
                <a:lnTo>
                  <a:pt x="720852" y="163068"/>
                </a:lnTo>
                <a:lnTo>
                  <a:pt x="72085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2" name="object 44"/>
          <p:cNvSpPr txBox="1"/>
          <p:nvPr/>
        </p:nvSpPr>
        <p:spPr>
          <a:xfrm>
            <a:off x="8368408" y="8246933"/>
            <a:ext cx="28027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8"/>
              </a:lnSpc>
            </a:pPr>
            <a:r>
              <a:rPr sz="865" spc="48">
                <a:solidFill>
                  <a:srgbClr val="595959"/>
                </a:solidFill>
                <a:latin typeface="Times New Roman"/>
                <a:cs typeface="Times New Roman"/>
              </a:rPr>
              <a:t>E</a:t>
            </a:r>
            <a:r>
              <a:rPr sz="865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65" spc="-33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65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8651962" y="8799706"/>
            <a:ext cx="387443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76">
                <a:latin typeface="Times New Roman"/>
                <a:cs typeface="Times New Roman"/>
              </a:rPr>
              <a:t>O</a:t>
            </a:r>
            <a:r>
              <a:rPr sz="1082" spc="11">
                <a:latin typeface="Times New Roman"/>
                <a:cs typeface="Times New Roman"/>
              </a:rPr>
              <a:t>LT</a:t>
            </a:r>
            <a:r>
              <a:rPr sz="1082" spc="130">
                <a:latin typeface="Times New Roman"/>
                <a:cs typeface="Times New Roman"/>
              </a:rPr>
              <a:t>P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84" name="object 46"/>
          <p:cNvSpPr txBox="1"/>
          <p:nvPr/>
        </p:nvSpPr>
        <p:spPr>
          <a:xfrm>
            <a:off x="7342878" y="8936562"/>
            <a:ext cx="737102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449954" algn="l"/>
              </a:tabLst>
            </a:pPr>
            <a:r>
              <a:rPr sz="1082" spc="70">
                <a:latin typeface="Times New Roman"/>
                <a:cs typeface="Times New Roman"/>
              </a:rPr>
              <a:t>F</a:t>
            </a:r>
            <a:r>
              <a:rPr sz="1082" spc="130">
                <a:latin typeface="Times New Roman"/>
                <a:cs typeface="Times New Roman"/>
              </a:rPr>
              <a:t>a</a:t>
            </a:r>
            <a:r>
              <a:rPr sz="1082" spc="70">
                <a:latin typeface="Times New Roman"/>
                <a:cs typeface="Times New Roman"/>
              </a:rPr>
              <a:t>x	</a:t>
            </a:r>
            <a:r>
              <a:rPr sz="1082" spc="-38">
                <a:latin typeface="Times New Roman"/>
                <a:cs typeface="Times New Roman"/>
              </a:rPr>
              <a:t>M</a:t>
            </a:r>
            <a:r>
              <a:rPr sz="1082" spc="119">
                <a:latin typeface="Times New Roman"/>
                <a:cs typeface="Times New Roman"/>
              </a:rPr>
              <a:t>a</a:t>
            </a:r>
            <a:r>
              <a:rPr sz="1082">
                <a:latin typeface="Times New Roman"/>
                <a:cs typeface="Times New Roman"/>
              </a:rPr>
              <a:t>il</a:t>
            </a:r>
          </a:p>
        </p:txBody>
      </p:sp>
      <p:sp>
        <p:nvSpPr>
          <p:cNvPr id="85" name="object 47"/>
          <p:cNvSpPr txBox="1"/>
          <p:nvPr/>
        </p:nvSpPr>
        <p:spPr>
          <a:xfrm>
            <a:off x="13120" y="7359455"/>
            <a:ext cx="752215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3268">
              <a:spcBef>
                <a:spcPts val="119"/>
              </a:spcBef>
            </a:pPr>
            <a:r>
              <a:rPr sz="973" spc="38">
                <a:latin typeface="Times New Roman"/>
                <a:cs typeface="Times New Roman"/>
              </a:rPr>
              <a:t>Interface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6" name="object 48"/>
          <p:cNvSpPr txBox="1"/>
          <p:nvPr/>
        </p:nvSpPr>
        <p:spPr>
          <a:xfrm>
            <a:off x="207678" y="6264797"/>
            <a:ext cx="241808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55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865" spc="-16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87" name="object 49"/>
          <p:cNvSpPr txBox="1"/>
          <p:nvPr/>
        </p:nvSpPr>
        <p:spPr>
          <a:xfrm>
            <a:off x="9944131" y="8161566"/>
            <a:ext cx="745346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65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973" spc="-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73" spc="103">
                <a:solidFill>
                  <a:srgbClr val="595959"/>
                </a:solidFill>
                <a:latin typeface="Times New Roman"/>
                <a:cs typeface="Times New Roman"/>
              </a:rPr>
              <a:t>Source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8" name="object 50"/>
          <p:cNvSpPr txBox="1"/>
          <p:nvPr/>
        </p:nvSpPr>
        <p:spPr>
          <a:xfrm>
            <a:off x="9974158" y="8915014"/>
            <a:ext cx="30638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60">
                <a:latin typeface="Times New Roman"/>
                <a:cs typeface="Times New Roman"/>
              </a:rPr>
              <a:t>E</a:t>
            </a:r>
            <a:r>
              <a:rPr sz="973">
                <a:latin typeface="Times New Roman"/>
                <a:cs typeface="Times New Roman"/>
              </a:rPr>
              <a:t>D</a:t>
            </a:r>
            <a:r>
              <a:rPr sz="973" spc="11">
                <a:latin typeface="Times New Roman"/>
                <a:cs typeface="Times New Roman"/>
              </a:rPr>
              <a:t>W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9" name="object 51"/>
          <p:cNvSpPr txBox="1"/>
          <p:nvPr/>
        </p:nvSpPr>
        <p:spPr>
          <a:xfrm>
            <a:off x="10120486" y="8854024"/>
            <a:ext cx="1411005" cy="313343"/>
          </a:xfrm>
          <a:prstGeom prst="rect">
            <a:avLst/>
          </a:prstGeom>
        </p:spPr>
        <p:txBody>
          <a:bodyPr vert="horz" wrap="square" lIns="0" tIns="30913" rIns="0" bIns="0" rtlCol="0">
            <a:spAutoFit/>
          </a:bodyPr>
          <a:lstStyle/>
          <a:p>
            <a:pPr marR="5496" indent="72130">
              <a:lnSpc>
                <a:spcPts val="1061"/>
              </a:lnSpc>
              <a:spcBef>
                <a:spcPts val="244"/>
              </a:spcBef>
              <a:tabLst>
                <a:tab pos="689013" algn="l"/>
                <a:tab pos="970664" algn="l"/>
              </a:tabLst>
            </a:pPr>
            <a:r>
              <a:rPr sz="1461" baseline="6172">
                <a:latin typeface="Times New Roman"/>
                <a:cs typeface="Times New Roman"/>
              </a:rPr>
              <a:t>N</a:t>
            </a:r>
            <a:r>
              <a:rPr sz="1461" spc="170" baseline="6172">
                <a:latin typeface="Times New Roman"/>
                <a:cs typeface="Times New Roman"/>
              </a:rPr>
              <a:t>e</a:t>
            </a:r>
            <a:r>
              <a:rPr sz="1461" spc="88" baseline="6172">
                <a:latin typeface="Times New Roman"/>
                <a:cs typeface="Times New Roman"/>
              </a:rPr>
              <a:t>w</a:t>
            </a:r>
            <a:r>
              <a:rPr sz="1461" baseline="6172">
                <a:latin typeface="Times New Roman"/>
                <a:cs typeface="Times New Roman"/>
              </a:rPr>
              <a:t>	</a:t>
            </a:r>
            <a:r>
              <a:rPr sz="973" spc="11">
                <a:latin typeface="Times New Roman"/>
                <a:cs typeface="Times New Roman"/>
              </a:rPr>
              <a:t>T</a:t>
            </a:r>
            <a:r>
              <a:rPr sz="973" spc="60">
                <a:latin typeface="Times New Roman"/>
                <a:cs typeface="Times New Roman"/>
              </a:rPr>
              <a:t>r</a:t>
            </a:r>
            <a:r>
              <a:rPr sz="973" spc="113">
                <a:latin typeface="Times New Roman"/>
                <a:cs typeface="Times New Roman"/>
              </a:rPr>
              <a:t>a</a:t>
            </a:r>
            <a:r>
              <a:rPr sz="973" spc="103">
                <a:latin typeface="Times New Roman"/>
                <a:cs typeface="Times New Roman"/>
              </a:rPr>
              <a:t>n</a:t>
            </a:r>
            <a:r>
              <a:rPr sz="973" spc="156">
                <a:latin typeface="Times New Roman"/>
                <a:cs typeface="Times New Roman"/>
              </a:rPr>
              <a:t>s</a:t>
            </a:r>
            <a:r>
              <a:rPr sz="973" spc="113">
                <a:latin typeface="Times New Roman"/>
                <a:cs typeface="Times New Roman"/>
              </a:rPr>
              <a:t>a</a:t>
            </a:r>
            <a:r>
              <a:rPr sz="973" spc="103">
                <a:latin typeface="Times New Roman"/>
                <a:cs typeface="Times New Roman"/>
              </a:rPr>
              <a:t>c</a:t>
            </a:r>
            <a:r>
              <a:rPr sz="973" spc="48">
                <a:latin typeface="Times New Roman"/>
                <a:cs typeface="Times New Roman"/>
              </a:rPr>
              <a:t>t</a:t>
            </a:r>
            <a:r>
              <a:rPr sz="973" spc="-11">
                <a:latin typeface="Times New Roman"/>
                <a:cs typeface="Times New Roman"/>
              </a:rPr>
              <a:t>i</a:t>
            </a:r>
            <a:r>
              <a:rPr sz="973" spc="81">
                <a:latin typeface="Times New Roman"/>
                <a:cs typeface="Times New Roman"/>
              </a:rPr>
              <a:t>on  </a:t>
            </a:r>
            <a:r>
              <a:rPr sz="973">
                <a:latin typeface="Times New Roman"/>
                <a:cs typeface="Times New Roman"/>
              </a:rPr>
              <a:t>MIS</a:t>
            </a:r>
            <a:r>
              <a:rPr sz="973" spc="22">
                <a:latin typeface="Times New Roman"/>
                <a:cs typeface="Times New Roman"/>
              </a:rPr>
              <a:t> </a:t>
            </a:r>
            <a:r>
              <a:rPr sz="973" spc="38">
                <a:latin typeface="Times New Roman"/>
                <a:cs typeface="Times New Roman"/>
              </a:rPr>
              <a:t>DB		</a:t>
            </a:r>
            <a:r>
              <a:rPr sz="1461" spc="47" baseline="-6172">
                <a:latin typeface="Times New Roman"/>
                <a:cs typeface="Times New Roman"/>
              </a:rPr>
              <a:t>DB</a:t>
            </a:r>
            <a:endParaRPr sz="1461" baseline="-6172">
              <a:latin typeface="Times New Roman"/>
              <a:cs typeface="Times New Roman"/>
            </a:endParaRPr>
          </a:p>
        </p:txBody>
      </p:sp>
      <p:sp>
        <p:nvSpPr>
          <p:cNvPr id="90" name="object 52"/>
          <p:cNvSpPr txBox="1"/>
          <p:nvPr/>
        </p:nvSpPr>
        <p:spPr>
          <a:xfrm>
            <a:off x="9761475" y="8453401"/>
            <a:ext cx="627877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55">
                <a:latin typeface="Times New Roman"/>
                <a:cs typeface="Times New Roman"/>
              </a:rPr>
              <a:t>Tera</a:t>
            </a:r>
            <a:r>
              <a:rPr sz="973" spc="-11">
                <a:latin typeface="Times New Roman"/>
                <a:cs typeface="Times New Roman"/>
              </a:rPr>
              <a:t> </a:t>
            </a:r>
            <a:r>
              <a:rPr sz="973" spc="16">
                <a:latin typeface="Times New Roman"/>
                <a:cs typeface="Times New Roman"/>
              </a:rPr>
              <a:t>Client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1" name="object 53"/>
          <p:cNvSpPr txBox="1"/>
          <p:nvPr/>
        </p:nvSpPr>
        <p:spPr>
          <a:xfrm>
            <a:off x="10061139" y="8451757"/>
            <a:ext cx="612763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22">
                <a:latin typeface="Times New Roman"/>
                <a:cs typeface="Times New Roman"/>
              </a:rPr>
              <a:t>DB2</a:t>
            </a:r>
            <a:r>
              <a:rPr sz="973" spc="-27">
                <a:latin typeface="Times New Roman"/>
                <a:cs typeface="Times New Roman"/>
              </a:rPr>
              <a:t> </a:t>
            </a:r>
            <a:r>
              <a:rPr sz="973" spc="16">
                <a:latin typeface="Times New Roman"/>
                <a:cs typeface="Times New Roman"/>
              </a:rPr>
              <a:t>Client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2" name="object 55"/>
          <p:cNvSpPr txBox="1"/>
          <p:nvPr/>
        </p:nvSpPr>
        <p:spPr>
          <a:xfrm>
            <a:off x="733580" y="5808082"/>
            <a:ext cx="239059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65" spc="11">
                <a:solidFill>
                  <a:srgbClr val="595959"/>
                </a:solidFill>
                <a:latin typeface="Times New Roman"/>
                <a:cs typeface="Times New Roman"/>
              </a:rPr>
              <a:t>L</a:t>
            </a:r>
            <a:r>
              <a:rPr sz="865" spc="103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93" name="object 56"/>
          <p:cNvSpPr txBox="1"/>
          <p:nvPr/>
        </p:nvSpPr>
        <p:spPr>
          <a:xfrm>
            <a:off x="1683228" y="5808082"/>
            <a:ext cx="445146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-16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65" spc="-33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65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r>
              <a:rPr sz="865" spc="103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865" spc="-22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94" name="object 57"/>
          <p:cNvSpPr txBox="1"/>
          <p:nvPr/>
        </p:nvSpPr>
        <p:spPr>
          <a:xfrm>
            <a:off x="201053" y="5808082"/>
            <a:ext cx="256233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55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865" spc="11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95" name="object 58"/>
          <p:cNvSpPr txBox="1"/>
          <p:nvPr/>
        </p:nvSpPr>
        <p:spPr>
          <a:xfrm>
            <a:off x="1234789" y="5892179"/>
            <a:ext cx="263103" cy="8738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24731">
              <a:spcBef>
                <a:spcPts val="123"/>
              </a:spcBef>
            </a:pP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endParaRPr sz="865">
              <a:latin typeface="Noto Sans CJK JP Regular"/>
              <a:cs typeface="Noto Sans CJK JP Regular"/>
            </a:endParaRPr>
          </a:p>
          <a:p>
            <a:pPr>
              <a:spcBef>
                <a:spcPts val="1234"/>
              </a:spcBef>
            </a:pPr>
            <a:r>
              <a:rPr sz="865" spc="-16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endParaRPr sz="865">
              <a:latin typeface="Times New Roman"/>
              <a:cs typeface="Times New Roman"/>
            </a:endParaRPr>
          </a:p>
          <a:p>
            <a:pPr marL="24731">
              <a:spcBef>
                <a:spcPts val="287"/>
              </a:spcBef>
            </a:pP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조회</a:t>
            </a:r>
            <a:endParaRPr sz="865">
              <a:latin typeface="Noto Sans CJK JP Regular"/>
              <a:cs typeface="Noto Sans CJK JP Regular"/>
            </a:endParaRPr>
          </a:p>
        </p:txBody>
      </p:sp>
      <p:sp>
        <p:nvSpPr>
          <p:cNvPr id="97" name="object 60"/>
          <p:cNvSpPr txBox="1"/>
          <p:nvPr/>
        </p:nvSpPr>
        <p:spPr>
          <a:xfrm>
            <a:off x="7957901" y="8100635"/>
            <a:ext cx="107165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98" name="object 61"/>
          <p:cNvSpPr txBox="1"/>
          <p:nvPr/>
        </p:nvSpPr>
        <p:spPr>
          <a:xfrm>
            <a:off x="1172680" y="5190117"/>
            <a:ext cx="4852646" cy="183104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2729950" algn="l"/>
                <a:tab pos="3675883" algn="l"/>
              </a:tabLst>
            </a:pPr>
            <a:r>
              <a:rPr lang="ko-KR" altLang="en-US" sz="1622" spc="24" baseline="2777" err="1">
                <a:latin typeface="Times New Roman"/>
                <a:cs typeface="Times New Roman"/>
              </a:rPr>
              <a:t>웹서버</a:t>
            </a:r>
            <a:r>
              <a:rPr lang="en-US" altLang="ko-KR" sz="1622" spc="24" baseline="2777">
                <a:latin typeface="Times New Roman"/>
                <a:cs typeface="Times New Roman"/>
              </a:rPr>
              <a:t>(</a:t>
            </a:r>
            <a:r>
              <a:rPr lang="ko-KR" altLang="en-US" sz="1622" spc="24" baseline="2777" err="1">
                <a:latin typeface="Times New Roman"/>
                <a:cs typeface="Times New Roman"/>
              </a:rPr>
              <a:t>톰켓</a:t>
            </a:r>
            <a:r>
              <a:rPr lang="en-US" altLang="ko-KR" sz="1622" spc="24" baseline="2777">
                <a:latin typeface="Times New Roman"/>
                <a:cs typeface="Times New Roman"/>
              </a:rPr>
              <a:t>)</a:t>
            </a:r>
            <a:r>
              <a:rPr lang="ko-KR" altLang="en-US" sz="1622" spc="24" baseline="2777">
                <a:latin typeface="Times New Roman"/>
                <a:cs typeface="Times New Roman"/>
              </a:rPr>
              <a:t>                                                        </a:t>
            </a:r>
            <a:r>
              <a:rPr sz="1622" spc="-24" baseline="2777">
                <a:latin typeface="Times New Roman"/>
                <a:cs typeface="Times New Roman"/>
              </a:rPr>
              <a:t>AML </a:t>
            </a:r>
            <a:r>
              <a:rPr sz="1622" spc="146" baseline="2777">
                <a:latin typeface="Times New Roman"/>
                <a:cs typeface="Times New Roman"/>
              </a:rPr>
              <a:t>Batch</a:t>
            </a:r>
            <a:r>
              <a:rPr sz="1622" spc="105" baseline="2777">
                <a:latin typeface="Times New Roman"/>
                <a:cs typeface="Times New Roman"/>
              </a:rPr>
              <a:t> </a:t>
            </a:r>
            <a:r>
              <a:rPr sz="1622" spc="163" baseline="2777">
                <a:latin typeface="Noto Sans CJK JP Regular"/>
                <a:cs typeface="Noto Sans CJK JP Regular"/>
              </a:rPr>
              <a:t>서버</a:t>
            </a:r>
            <a:endParaRPr sz="1622" baseline="2777">
              <a:latin typeface="Noto Sans CJK JP Regular"/>
              <a:cs typeface="Noto Sans CJK JP Regular"/>
            </a:endParaRPr>
          </a:p>
        </p:txBody>
      </p:sp>
      <p:sp>
        <p:nvSpPr>
          <p:cNvPr id="99" name="object 62"/>
          <p:cNvSpPr txBox="1"/>
          <p:nvPr/>
        </p:nvSpPr>
        <p:spPr>
          <a:xfrm>
            <a:off x="9709959" y="5915619"/>
            <a:ext cx="2003846" cy="1557980"/>
          </a:xfrm>
          <a:prstGeom prst="rect">
            <a:avLst/>
          </a:prstGeom>
        </p:spPr>
        <p:txBody>
          <a:bodyPr vert="horz" wrap="square" lIns="0" tIns="8244" rIns="0" bIns="0" rtlCol="0">
            <a:spAutoFit/>
          </a:bodyPr>
          <a:lstStyle/>
          <a:p>
            <a:pPr marL="972725" algn="ctr">
              <a:lnSpc>
                <a:spcPts val="1201"/>
              </a:lnSpc>
              <a:spcBef>
                <a:spcPts val="65"/>
              </a:spcBef>
            </a:pPr>
            <a:r>
              <a:rPr sz="1082" spc="108">
                <a:latin typeface="Noto Sans CJK JP Regular"/>
                <a:cs typeface="Noto Sans CJK JP Regular"/>
              </a:rPr>
              <a:t>서비스</a:t>
            </a:r>
            <a:endParaRPr sz="1082">
              <a:latin typeface="Noto Sans CJK JP Regular"/>
              <a:cs typeface="Noto Sans CJK JP Regular"/>
            </a:endParaRPr>
          </a:p>
          <a:p>
            <a:pPr marL="48774">
              <a:lnSpc>
                <a:spcPts val="1071"/>
              </a:lnSpc>
            </a:pPr>
            <a:r>
              <a:rPr sz="973" spc="60">
                <a:latin typeface="Times New Roman"/>
                <a:cs typeface="Times New Roman"/>
              </a:rPr>
              <a:t>DS</a:t>
            </a:r>
            <a:r>
              <a:rPr sz="973" spc="27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Mart</a:t>
            </a:r>
            <a:endParaRPr sz="973">
              <a:latin typeface="Times New Roman"/>
              <a:cs typeface="Times New Roman"/>
            </a:endParaRPr>
          </a:p>
          <a:p>
            <a:pPr marL="974785" algn="ctr">
              <a:spcBef>
                <a:spcPts val="412"/>
              </a:spcBef>
            </a:pPr>
            <a:r>
              <a:rPr sz="865" spc="22">
                <a:solidFill>
                  <a:srgbClr val="595959"/>
                </a:solidFill>
                <a:latin typeface="Times New Roman"/>
                <a:cs typeface="Times New Roman"/>
              </a:rPr>
              <a:t>DQMF</a:t>
            </a:r>
            <a:endParaRPr sz="865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920">
              <a:latin typeface="Times New Roman"/>
              <a:cs typeface="Times New Roman"/>
            </a:endParaRPr>
          </a:p>
          <a:p>
            <a:pPr marL="47400">
              <a:tabLst>
                <a:tab pos="1138968" algn="l"/>
              </a:tabLst>
            </a:pPr>
            <a:r>
              <a:rPr sz="1461" spc="-33" baseline="-37037">
                <a:latin typeface="Times New Roman"/>
                <a:cs typeface="Times New Roman"/>
              </a:rPr>
              <a:t>AML</a:t>
            </a:r>
            <a:r>
              <a:rPr sz="1461" spc="88" baseline="-37037">
                <a:latin typeface="Times New Roman"/>
                <a:cs typeface="Times New Roman"/>
              </a:rPr>
              <a:t> </a:t>
            </a:r>
            <a:r>
              <a:rPr sz="1461" spc="47" baseline="-37037">
                <a:latin typeface="Times New Roman"/>
                <a:cs typeface="Times New Roman"/>
              </a:rPr>
              <a:t>DB	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시나리오</a:t>
            </a:r>
            <a:r>
              <a:rPr sz="865" spc="16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추출</a:t>
            </a:r>
            <a:endParaRPr sz="865">
              <a:latin typeface="Noto Sans CJK JP Regular"/>
              <a:cs typeface="Noto Sans CJK JP Regular"/>
            </a:endParaRPr>
          </a:p>
          <a:p>
            <a:pPr marL="975473" algn="ctr">
              <a:spcBef>
                <a:spcPts val="1358"/>
              </a:spcBef>
            </a:pP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SAR</a:t>
            </a:r>
            <a:r>
              <a:rPr sz="865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보고</a:t>
            </a:r>
            <a:r>
              <a:rPr sz="865" spc="22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계좌명세</a:t>
            </a:r>
            <a:endParaRPr sz="865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190">
              <a:latin typeface="Times New Roman"/>
              <a:cs typeface="Times New Roman"/>
            </a:endParaRPr>
          </a:p>
          <a:p>
            <a:pPr>
              <a:tabLst>
                <a:tab pos="982342" algn="l"/>
              </a:tabLst>
            </a:pPr>
            <a:r>
              <a:rPr sz="1461" spc="-33" baseline="24691">
                <a:latin typeface="Times New Roman"/>
                <a:cs typeface="Times New Roman"/>
              </a:rPr>
              <a:t>AML</a:t>
            </a:r>
            <a:r>
              <a:rPr sz="1461" spc="88" baseline="24691">
                <a:latin typeface="Times New Roman"/>
                <a:cs typeface="Times New Roman"/>
              </a:rPr>
              <a:t> </a:t>
            </a:r>
            <a:r>
              <a:rPr sz="1461" spc="65" baseline="24691">
                <a:latin typeface="Times New Roman"/>
                <a:cs typeface="Times New Roman"/>
              </a:rPr>
              <a:t>Mart	</a:t>
            </a:r>
            <a:r>
              <a:rPr sz="865" spc="86">
                <a:solidFill>
                  <a:srgbClr val="595959"/>
                </a:solidFill>
                <a:latin typeface="Times New Roman"/>
                <a:cs typeface="Times New Roman"/>
              </a:rPr>
              <a:t>Batch </a:t>
            </a:r>
            <a:r>
              <a:rPr sz="865" spc="119">
                <a:solidFill>
                  <a:srgbClr val="595959"/>
                </a:solidFill>
                <a:latin typeface="Times New Roman"/>
                <a:cs typeface="Times New Roman"/>
              </a:rPr>
              <a:t>Job</a:t>
            </a:r>
            <a:r>
              <a:rPr sz="865" spc="-15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스케츌러</a:t>
            </a:r>
            <a:endParaRPr sz="865">
              <a:latin typeface="Noto Sans CJK JP Regular"/>
              <a:cs typeface="Noto Sans CJK JP Regular"/>
            </a:endParaRPr>
          </a:p>
        </p:txBody>
      </p:sp>
      <p:sp>
        <p:nvSpPr>
          <p:cNvPr id="100" name="object 63"/>
          <p:cNvSpPr txBox="1"/>
          <p:nvPr/>
        </p:nvSpPr>
        <p:spPr>
          <a:xfrm>
            <a:off x="3469855" y="5463533"/>
            <a:ext cx="129148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13739">
              <a:spcBef>
                <a:spcPts val="130"/>
              </a:spcBef>
            </a:pPr>
            <a:r>
              <a:rPr sz="1082" spc="7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2" name="object 65"/>
          <p:cNvSpPr txBox="1"/>
          <p:nvPr/>
        </p:nvSpPr>
        <p:spPr>
          <a:xfrm>
            <a:off x="-13234" y="5463533"/>
            <a:ext cx="115409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3" name="object 66"/>
          <p:cNvSpPr txBox="1"/>
          <p:nvPr/>
        </p:nvSpPr>
        <p:spPr>
          <a:xfrm>
            <a:off x="6818656" y="8852481"/>
            <a:ext cx="340043" cy="352889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22670" marR="5496" indent="-23356">
              <a:lnSpc>
                <a:spcPct val="102000"/>
              </a:lnSpc>
              <a:spcBef>
                <a:spcPts val="103"/>
              </a:spcBef>
            </a:pPr>
            <a:r>
              <a:rPr sz="1082" spc="65">
                <a:latin typeface="Times New Roman"/>
                <a:cs typeface="Times New Roman"/>
              </a:rPr>
              <a:t>C</a:t>
            </a:r>
            <a:r>
              <a:rPr sz="1082" spc="11">
                <a:latin typeface="Times New Roman"/>
                <a:cs typeface="Times New Roman"/>
              </a:rPr>
              <a:t>T</a:t>
            </a:r>
            <a:r>
              <a:rPr sz="1082" spc="65">
                <a:latin typeface="Times New Roman"/>
                <a:cs typeface="Times New Roman"/>
              </a:rPr>
              <a:t>R</a:t>
            </a:r>
            <a:r>
              <a:rPr sz="1082">
                <a:latin typeface="Times New Roman"/>
                <a:cs typeface="Times New Roman"/>
              </a:rPr>
              <a:t>/  </a:t>
            </a:r>
            <a:r>
              <a:rPr sz="1082" spc="70">
                <a:latin typeface="Times New Roman"/>
                <a:cs typeface="Times New Roman"/>
              </a:rPr>
              <a:t>STR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4" name="object 68"/>
          <p:cNvSpPr txBox="1"/>
          <p:nvPr/>
        </p:nvSpPr>
        <p:spPr>
          <a:xfrm>
            <a:off x="6772469" y="8484739"/>
            <a:ext cx="1184996" cy="149131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  <a:tabLst>
                <a:tab pos="484302" algn="l"/>
                <a:tab pos="856630" algn="l"/>
              </a:tabLst>
            </a:pPr>
            <a:r>
              <a:rPr sz="865" spc="98">
                <a:solidFill>
                  <a:srgbClr val="808080"/>
                </a:solidFill>
                <a:latin typeface="Times New Roman"/>
                <a:cs typeface="Times New Roman"/>
              </a:rPr>
              <a:t>SS</a:t>
            </a:r>
            <a:r>
              <a:rPr sz="865" spc="11">
                <a:solidFill>
                  <a:srgbClr val="808080"/>
                </a:solidFill>
                <a:latin typeface="Times New Roman"/>
                <a:cs typeface="Times New Roman"/>
              </a:rPr>
              <a:t>H</a:t>
            </a:r>
            <a:r>
              <a:rPr sz="865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865" spc="22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65" spc="103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sz="865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298" spc="146" baseline="3472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1298" spc="-47" baseline="3472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1298" spc="33" baseline="3472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1298" spc="153" baseline="3472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1298" baseline="3472">
              <a:latin typeface="Times New Roman"/>
              <a:cs typeface="Times New Roman"/>
            </a:endParaRPr>
          </a:p>
        </p:txBody>
      </p:sp>
      <p:sp>
        <p:nvSpPr>
          <p:cNvPr id="105" name="object 69"/>
          <p:cNvSpPr txBox="1"/>
          <p:nvPr/>
        </p:nvSpPr>
        <p:spPr>
          <a:xfrm>
            <a:off x="8559630" y="7970375"/>
            <a:ext cx="980283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48">
                <a:latin typeface="Times New Roman"/>
                <a:cs typeface="Times New Roman"/>
              </a:rPr>
              <a:t>REST/Web</a:t>
            </a:r>
            <a:r>
              <a:rPr sz="865" spc="-43">
                <a:latin typeface="Times New Roman"/>
                <a:cs typeface="Times New Roman"/>
              </a:rPr>
              <a:t> </a:t>
            </a:r>
            <a:r>
              <a:rPr sz="865" spc="48">
                <a:latin typeface="Times New Roman"/>
                <a:cs typeface="Times New Roman"/>
              </a:rPr>
              <a:t>Service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106" name="object 70"/>
          <p:cNvSpPr txBox="1"/>
          <p:nvPr/>
        </p:nvSpPr>
        <p:spPr>
          <a:xfrm>
            <a:off x="90614" y="7017997"/>
            <a:ext cx="3111904" cy="184392"/>
          </a:xfrm>
          <a:prstGeom prst="rect">
            <a:avLst/>
          </a:prstGeom>
        </p:spPr>
        <p:txBody>
          <a:bodyPr vert="horz" wrap="square" lIns="0" tIns="4809" rIns="0" bIns="0" rtlCol="0">
            <a:spAutoFit/>
          </a:bodyPr>
          <a:lstStyle/>
          <a:p>
            <a:pPr marL="60452">
              <a:lnSpc>
                <a:spcPts val="681"/>
              </a:lnSpc>
              <a:spcBef>
                <a:spcPts val="38"/>
              </a:spcBef>
            </a:pP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상시감사</a:t>
            </a:r>
            <a:endParaRPr sz="757">
              <a:latin typeface="Noto Sans CJK JP Regular"/>
              <a:cs typeface="Noto Sans CJK JP Regular"/>
            </a:endParaRPr>
          </a:p>
          <a:p>
            <a:pPr>
              <a:lnSpc>
                <a:spcPts val="681"/>
              </a:lnSpc>
              <a:tabLst>
                <a:tab pos="705500" algn="l"/>
                <a:tab pos="1250941" algn="l"/>
                <a:tab pos="2090397" algn="l"/>
                <a:tab pos="2555464" algn="l"/>
              </a:tabLst>
            </a:pPr>
            <a:r>
              <a:rPr sz="1136" spc="-7" baseline="-35714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1136" spc="97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보이스피싱</a:t>
            </a:r>
            <a:r>
              <a:rPr sz="1136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일상감사</a:t>
            </a:r>
            <a:r>
              <a:rPr sz="757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준법감시보고</a:t>
            </a:r>
            <a:r>
              <a:rPr sz="757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민원</a:t>
            </a:r>
            <a:r>
              <a:rPr sz="757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43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757" spc="-16">
                <a:solidFill>
                  <a:srgbClr val="595959"/>
                </a:solidFill>
                <a:latin typeface="Times New Roman"/>
                <a:cs typeface="Times New Roman"/>
              </a:rPr>
              <a:t>AT</a:t>
            </a:r>
            <a:r>
              <a:rPr sz="757" spc="48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757" spc="-22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757" spc="-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757" spc="48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757" spc="86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endParaRPr sz="757">
              <a:latin typeface="Times New Roman"/>
              <a:cs typeface="Times New Roman"/>
            </a:endParaRPr>
          </a:p>
        </p:txBody>
      </p:sp>
      <p:sp>
        <p:nvSpPr>
          <p:cNvPr id="107" name="object 71"/>
          <p:cNvSpPr txBox="1"/>
          <p:nvPr/>
        </p:nvSpPr>
        <p:spPr>
          <a:xfrm>
            <a:off x="-14876" y="6947395"/>
            <a:ext cx="115409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1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8" name="object 72"/>
          <p:cNvSpPr txBox="1"/>
          <p:nvPr/>
        </p:nvSpPr>
        <p:spPr>
          <a:xfrm>
            <a:off x="8895917" y="9116185"/>
            <a:ext cx="507659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38">
                <a:latin typeface="Times New Roman"/>
                <a:cs typeface="Times New Roman"/>
              </a:rPr>
              <a:t>Trx.</a:t>
            </a:r>
            <a:r>
              <a:rPr sz="973" spc="-38">
                <a:latin typeface="Times New Roman"/>
                <a:cs typeface="Times New Roman"/>
              </a:rPr>
              <a:t> </a:t>
            </a:r>
            <a:r>
              <a:rPr sz="973" spc="70">
                <a:latin typeface="Times New Roman"/>
                <a:cs typeface="Times New Roman"/>
              </a:rPr>
              <a:t>Log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09" name="object 73"/>
          <p:cNvSpPr txBox="1"/>
          <p:nvPr/>
        </p:nvSpPr>
        <p:spPr>
          <a:xfrm>
            <a:off x="8280965" y="9035350"/>
            <a:ext cx="509720" cy="316264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53191" marR="5496" indent="-153878">
              <a:lnSpc>
                <a:spcPct val="101099"/>
              </a:lnSpc>
              <a:spcBef>
                <a:spcPts val="108"/>
              </a:spcBef>
            </a:pPr>
            <a:r>
              <a:rPr sz="973" spc="-22">
                <a:latin typeface="Times New Roman"/>
                <a:cs typeface="Times New Roman"/>
              </a:rPr>
              <a:t>A</a:t>
            </a:r>
            <a:r>
              <a:rPr sz="973" spc="103">
                <a:latin typeface="Times New Roman"/>
                <a:cs typeface="Times New Roman"/>
              </a:rPr>
              <a:t>cc</a:t>
            </a:r>
            <a:r>
              <a:rPr sz="973" spc="113">
                <a:latin typeface="Times New Roman"/>
                <a:cs typeface="Times New Roman"/>
              </a:rPr>
              <a:t>o</a:t>
            </a:r>
            <a:r>
              <a:rPr sz="973" spc="103">
                <a:latin typeface="Times New Roman"/>
                <a:cs typeface="Times New Roman"/>
              </a:rPr>
              <a:t>u</a:t>
            </a:r>
            <a:r>
              <a:rPr sz="973" spc="113">
                <a:latin typeface="Times New Roman"/>
                <a:cs typeface="Times New Roman"/>
              </a:rPr>
              <a:t>n</a:t>
            </a:r>
            <a:r>
              <a:rPr sz="973" spc="55">
                <a:latin typeface="Times New Roman"/>
                <a:cs typeface="Times New Roman"/>
              </a:rPr>
              <a:t>t  </a:t>
            </a:r>
            <a:r>
              <a:rPr sz="973" spc="38">
                <a:latin typeface="Times New Roman"/>
                <a:cs typeface="Times New Roman"/>
              </a:rPr>
              <a:t>Trx.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10" name="object 76"/>
          <p:cNvSpPr/>
          <p:nvPr/>
        </p:nvSpPr>
        <p:spPr>
          <a:xfrm>
            <a:off x="9673691" y="6262865"/>
            <a:ext cx="643137" cy="36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1" name="object 77"/>
          <p:cNvSpPr/>
          <p:nvPr/>
        </p:nvSpPr>
        <p:spPr>
          <a:xfrm>
            <a:off x="9660575" y="5938108"/>
            <a:ext cx="669369" cy="366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2" name="object 78"/>
          <p:cNvSpPr/>
          <p:nvPr/>
        </p:nvSpPr>
        <p:spPr>
          <a:xfrm>
            <a:off x="9665522" y="5943052"/>
            <a:ext cx="659477" cy="89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3" name="object 79"/>
          <p:cNvSpPr/>
          <p:nvPr/>
        </p:nvSpPr>
        <p:spPr>
          <a:xfrm>
            <a:off x="9660575" y="5938110"/>
            <a:ext cx="669780" cy="36546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12192" y="294640"/>
                </a:moveTo>
                <a:lnTo>
                  <a:pt x="0" y="294640"/>
                </a:lnTo>
                <a:lnTo>
                  <a:pt x="0" y="40640"/>
                </a:lnTo>
                <a:lnTo>
                  <a:pt x="1524" y="4064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12192" y="29210"/>
                </a:lnTo>
                <a:lnTo>
                  <a:pt x="21336" y="26670"/>
                </a:lnTo>
                <a:lnTo>
                  <a:pt x="33528" y="21590"/>
                </a:lnTo>
                <a:lnTo>
                  <a:pt x="41148" y="203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2700"/>
                </a:lnTo>
                <a:lnTo>
                  <a:pt x="92964" y="11430"/>
                </a:lnTo>
                <a:lnTo>
                  <a:pt x="138684" y="5080"/>
                </a:lnTo>
                <a:lnTo>
                  <a:pt x="248412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4444" y="8890"/>
                </a:lnTo>
                <a:lnTo>
                  <a:pt x="278892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29210"/>
                </a:lnTo>
                <a:lnTo>
                  <a:pt x="30480" y="33020"/>
                </a:lnTo>
                <a:lnTo>
                  <a:pt x="25908" y="34290"/>
                </a:lnTo>
                <a:lnTo>
                  <a:pt x="21336" y="38100"/>
                </a:lnTo>
                <a:lnTo>
                  <a:pt x="16764" y="3937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48260"/>
                </a:lnTo>
                <a:lnTo>
                  <a:pt x="1524" y="48260"/>
                </a:lnTo>
                <a:lnTo>
                  <a:pt x="1524" y="4953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9144" y="57150"/>
                </a:lnTo>
                <a:lnTo>
                  <a:pt x="9144" y="292100"/>
                </a:lnTo>
                <a:lnTo>
                  <a:pt x="9906" y="292100"/>
                </a:lnTo>
                <a:lnTo>
                  <a:pt x="10668" y="29337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09600" y="45720"/>
                </a:moveTo>
                <a:lnTo>
                  <a:pt x="606552" y="41910"/>
                </a:lnTo>
                <a:lnTo>
                  <a:pt x="608076" y="41910"/>
                </a:lnTo>
                <a:lnTo>
                  <a:pt x="598932" y="38100"/>
                </a:lnTo>
                <a:lnTo>
                  <a:pt x="560832" y="26670"/>
                </a:lnTo>
                <a:lnTo>
                  <a:pt x="544068" y="24130"/>
                </a:lnTo>
                <a:lnTo>
                  <a:pt x="524256" y="20320"/>
                </a:lnTo>
                <a:lnTo>
                  <a:pt x="502920" y="17780"/>
                </a:lnTo>
                <a:lnTo>
                  <a:pt x="480060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4444" y="8890"/>
                </a:lnTo>
                <a:lnTo>
                  <a:pt x="525780" y="11430"/>
                </a:lnTo>
                <a:lnTo>
                  <a:pt x="545592" y="12700"/>
                </a:lnTo>
                <a:lnTo>
                  <a:pt x="562356" y="17780"/>
                </a:lnTo>
                <a:lnTo>
                  <a:pt x="571500" y="19050"/>
                </a:lnTo>
                <a:lnTo>
                  <a:pt x="577596" y="20320"/>
                </a:lnTo>
                <a:lnTo>
                  <a:pt x="585216" y="21590"/>
                </a:lnTo>
                <a:lnTo>
                  <a:pt x="597408" y="26670"/>
                </a:lnTo>
                <a:lnTo>
                  <a:pt x="606552" y="2921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4172" y="34290"/>
                </a:lnTo>
                <a:lnTo>
                  <a:pt x="614172" y="35560"/>
                </a:lnTo>
                <a:lnTo>
                  <a:pt x="615696" y="38100"/>
                </a:lnTo>
                <a:lnTo>
                  <a:pt x="617220" y="38100"/>
                </a:lnTo>
                <a:lnTo>
                  <a:pt x="617220" y="40640"/>
                </a:lnTo>
                <a:lnTo>
                  <a:pt x="618744" y="40640"/>
                </a:lnTo>
                <a:lnTo>
                  <a:pt x="618744" y="43180"/>
                </a:lnTo>
                <a:lnTo>
                  <a:pt x="609600" y="43180"/>
                </a:lnTo>
                <a:lnTo>
                  <a:pt x="609600" y="45720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753" y="44704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1176" y="43180"/>
                </a:lnTo>
                <a:lnTo>
                  <a:pt x="9821" y="44873"/>
                </a:lnTo>
                <a:close/>
              </a:path>
              <a:path w="619125" h="337820">
                <a:moveTo>
                  <a:pt x="609600" y="57573"/>
                </a:moveTo>
                <a:lnTo>
                  <a:pt x="609600" y="43180"/>
                </a:lnTo>
                <a:lnTo>
                  <a:pt x="618744" y="43180"/>
                </a:lnTo>
                <a:lnTo>
                  <a:pt x="618744" y="48260"/>
                </a:lnTo>
                <a:lnTo>
                  <a:pt x="617220" y="49530"/>
                </a:lnTo>
                <a:lnTo>
                  <a:pt x="617220" y="5080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4172" y="54610"/>
                </a:lnTo>
                <a:lnTo>
                  <a:pt x="612648" y="54610"/>
                </a:lnTo>
                <a:lnTo>
                  <a:pt x="611124" y="57150"/>
                </a:lnTo>
                <a:lnTo>
                  <a:pt x="609600" y="57573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144" y="45720"/>
                </a:lnTo>
                <a:lnTo>
                  <a:pt x="9821" y="44873"/>
                </a:lnTo>
                <a:lnTo>
                  <a:pt x="10668" y="46990"/>
                </a:lnTo>
                <a:close/>
              </a:path>
              <a:path w="619125" h="337820">
                <a:moveTo>
                  <a:pt x="400812" y="88900"/>
                </a:moveTo>
                <a:lnTo>
                  <a:pt x="219456" y="88900"/>
                </a:lnTo>
                <a:lnTo>
                  <a:pt x="164592" y="86360"/>
                </a:lnTo>
                <a:lnTo>
                  <a:pt x="92964" y="78740"/>
                </a:lnTo>
                <a:lnTo>
                  <a:pt x="33528" y="67310"/>
                </a:lnTo>
                <a:lnTo>
                  <a:pt x="27432" y="64770"/>
                </a:lnTo>
                <a:lnTo>
                  <a:pt x="21336" y="63500"/>
                </a:lnTo>
                <a:lnTo>
                  <a:pt x="16764" y="62230"/>
                </a:lnTo>
                <a:lnTo>
                  <a:pt x="12192" y="58420"/>
                </a:lnTo>
                <a:lnTo>
                  <a:pt x="9144" y="57150"/>
                </a:lnTo>
                <a:lnTo>
                  <a:pt x="9144" y="45720"/>
                </a:lnTo>
                <a:lnTo>
                  <a:pt x="12192" y="48260"/>
                </a:lnTo>
                <a:lnTo>
                  <a:pt x="13716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6576" y="57150"/>
                </a:lnTo>
                <a:lnTo>
                  <a:pt x="42672" y="5969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1120"/>
                </a:lnTo>
                <a:lnTo>
                  <a:pt x="190500" y="78740"/>
                </a:lnTo>
                <a:lnTo>
                  <a:pt x="219456" y="78740"/>
                </a:lnTo>
                <a:lnTo>
                  <a:pt x="248412" y="80010"/>
                </a:lnTo>
                <a:lnTo>
                  <a:pt x="278892" y="80010"/>
                </a:lnTo>
                <a:lnTo>
                  <a:pt x="309372" y="81280"/>
                </a:lnTo>
                <a:lnTo>
                  <a:pt x="504444" y="81280"/>
                </a:lnTo>
                <a:lnTo>
                  <a:pt x="455676" y="86360"/>
                </a:lnTo>
                <a:lnTo>
                  <a:pt x="400812" y="88900"/>
                </a:lnTo>
                <a:close/>
              </a:path>
              <a:path w="619125" h="337820">
                <a:moveTo>
                  <a:pt x="11684" y="47413"/>
                </a:moveTo>
                <a:lnTo>
                  <a:pt x="10668" y="46990"/>
                </a:lnTo>
                <a:lnTo>
                  <a:pt x="10668" y="45720"/>
                </a:lnTo>
                <a:lnTo>
                  <a:pt x="11684" y="47413"/>
                </a:lnTo>
                <a:close/>
              </a:path>
              <a:path w="619125" h="337820">
                <a:moveTo>
                  <a:pt x="606552" y="48260"/>
                </a:moveTo>
                <a:lnTo>
                  <a:pt x="608076" y="45720"/>
                </a:lnTo>
                <a:lnTo>
                  <a:pt x="608076" y="46990"/>
                </a:lnTo>
                <a:lnTo>
                  <a:pt x="606552" y="48260"/>
                </a:lnTo>
                <a:close/>
              </a:path>
              <a:path w="619125" h="337820">
                <a:moveTo>
                  <a:pt x="504444" y="81280"/>
                </a:moveTo>
                <a:lnTo>
                  <a:pt x="309372" y="81280"/>
                </a:lnTo>
                <a:lnTo>
                  <a:pt x="339852" y="80010"/>
                </a:lnTo>
                <a:lnTo>
                  <a:pt x="370332" y="80010"/>
                </a:lnTo>
                <a:lnTo>
                  <a:pt x="399288" y="78740"/>
                </a:lnTo>
                <a:lnTo>
                  <a:pt x="428244" y="78740"/>
                </a:lnTo>
                <a:lnTo>
                  <a:pt x="480060" y="73660"/>
                </a:lnTo>
                <a:lnTo>
                  <a:pt x="502920" y="71120"/>
                </a:lnTo>
                <a:lnTo>
                  <a:pt x="524256" y="69850"/>
                </a:lnTo>
                <a:lnTo>
                  <a:pt x="544068" y="66040"/>
                </a:lnTo>
                <a:lnTo>
                  <a:pt x="560832" y="63500"/>
                </a:lnTo>
                <a:lnTo>
                  <a:pt x="576072" y="59690"/>
                </a:lnTo>
                <a:lnTo>
                  <a:pt x="582168" y="57150"/>
                </a:lnTo>
                <a:lnTo>
                  <a:pt x="594360" y="54610"/>
                </a:lnTo>
                <a:lnTo>
                  <a:pt x="597408" y="53340"/>
                </a:lnTo>
                <a:lnTo>
                  <a:pt x="601980" y="50800"/>
                </a:lnTo>
                <a:lnTo>
                  <a:pt x="605028" y="49530"/>
                </a:lnTo>
                <a:lnTo>
                  <a:pt x="609600" y="45720"/>
                </a:lnTo>
                <a:lnTo>
                  <a:pt x="609600" y="57573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7408" y="63500"/>
                </a:lnTo>
                <a:lnTo>
                  <a:pt x="591312" y="64770"/>
                </a:lnTo>
                <a:lnTo>
                  <a:pt x="579120" y="69850"/>
                </a:lnTo>
                <a:lnTo>
                  <a:pt x="571500" y="71120"/>
                </a:lnTo>
                <a:lnTo>
                  <a:pt x="562356" y="72390"/>
                </a:lnTo>
                <a:lnTo>
                  <a:pt x="545592" y="76200"/>
                </a:lnTo>
                <a:lnTo>
                  <a:pt x="504444" y="81280"/>
                </a:lnTo>
                <a:close/>
              </a:path>
              <a:path w="619125" h="337820">
                <a:moveTo>
                  <a:pt x="12192" y="48260"/>
                </a:moveTo>
                <a:lnTo>
                  <a:pt x="10668" y="46990"/>
                </a:lnTo>
                <a:lnTo>
                  <a:pt x="11684" y="47413"/>
                </a:lnTo>
                <a:lnTo>
                  <a:pt x="12192" y="48260"/>
                </a:lnTo>
                <a:close/>
              </a:path>
              <a:path w="619125" h="337820">
                <a:moveTo>
                  <a:pt x="13716" y="48260"/>
                </a:moveTo>
                <a:lnTo>
                  <a:pt x="12192" y="48260"/>
                </a:lnTo>
                <a:lnTo>
                  <a:pt x="11684" y="47413"/>
                </a:lnTo>
                <a:lnTo>
                  <a:pt x="13716" y="48260"/>
                </a:lnTo>
                <a:close/>
              </a:path>
              <a:path w="619125" h="337820">
                <a:moveTo>
                  <a:pt x="9144" y="57150"/>
                </a:move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49530"/>
                </a:lnTo>
                <a:lnTo>
                  <a:pt x="1524" y="48260"/>
                </a:lnTo>
                <a:lnTo>
                  <a:pt x="9144" y="48260"/>
                </a:lnTo>
                <a:lnTo>
                  <a:pt x="9144" y="57150"/>
                </a:lnTo>
                <a:close/>
              </a:path>
              <a:path w="619125" h="337820">
                <a:moveTo>
                  <a:pt x="618744" y="293370"/>
                </a:moveTo>
                <a:lnTo>
                  <a:pt x="609600" y="293370"/>
                </a:lnTo>
                <a:lnTo>
                  <a:pt x="609600" y="57573"/>
                </a:lnTo>
                <a:lnTo>
                  <a:pt x="611124" y="57150"/>
                </a:lnTo>
                <a:lnTo>
                  <a:pt x="612648" y="54610"/>
                </a:lnTo>
                <a:lnTo>
                  <a:pt x="614172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50800"/>
                </a:lnTo>
                <a:lnTo>
                  <a:pt x="617220" y="49530"/>
                </a:lnTo>
                <a:lnTo>
                  <a:pt x="618744" y="48260"/>
                </a:lnTo>
                <a:lnTo>
                  <a:pt x="618744" y="293370"/>
                </a:lnTo>
                <a:close/>
              </a:path>
              <a:path w="619125" h="337820">
                <a:moveTo>
                  <a:pt x="341376" y="91440"/>
                </a:moveTo>
                <a:lnTo>
                  <a:pt x="278892" y="91440"/>
                </a:lnTo>
                <a:lnTo>
                  <a:pt x="248412" y="88900"/>
                </a:lnTo>
                <a:lnTo>
                  <a:pt x="370332" y="88900"/>
                </a:lnTo>
                <a:lnTo>
                  <a:pt x="341376" y="91440"/>
                </a:lnTo>
                <a:close/>
              </a:path>
              <a:path w="619125" h="337820">
                <a:moveTo>
                  <a:pt x="9906" y="292100"/>
                </a:moveTo>
                <a:lnTo>
                  <a:pt x="9144" y="292100"/>
                </a:lnTo>
                <a:lnTo>
                  <a:pt x="9144" y="290830"/>
                </a:lnTo>
                <a:lnTo>
                  <a:pt x="9906" y="292100"/>
                </a:lnTo>
                <a:close/>
              </a:path>
              <a:path w="619125" h="337820">
                <a:moveTo>
                  <a:pt x="518668" y="326390"/>
                </a:moveTo>
                <a:lnTo>
                  <a:pt x="370332" y="326390"/>
                </a:lnTo>
                <a:lnTo>
                  <a:pt x="480060" y="321310"/>
                </a:lnTo>
                <a:lnTo>
                  <a:pt x="502920" y="317500"/>
                </a:lnTo>
                <a:lnTo>
                  <a:pt x="524256" y="316230"/>
                </a:lnTo>
                <a:lnTo>
                  <a:pt x="544068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6072" y="306070"/>
                </a:lnTo>
                <a:lnTo>
                  <a:pt x="598932" y="299720"/>
                </a:lnTo>
                <a:lnTo>
                  <a:pt x="605028" y="295910"/>
                </a:lnTo>
                <a:lnTo>
                  <a:pt x="608076" y="293370"/>
                </a:lnTo>
                <a:lnTo>
                  <a:pt x="609600" y="290830"/>
                </a:lnTo>
                <a:lnTo>
                  <a:pt x="609600" y="293370"/>
                </a:lnTo>
                <a:lnTo>
                  <a:pt x="618744" y="293370"/>
                </a:lnTo>
                <a:lnTo>
                  <a:pt x="618744" y="294640"/>
                </a:lnTo>
                <a:lnTo>
                  <a:pt x="617220" y="295910"/>
                </a:lnTo>
                <a:lnTo>
                  <a:pt x="617220" y="29845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4172" y="300990"/>
                </a:lnTo>
                <a:lnTo>
                  <a:pt x="612648" y="300990"/>
                </a:lnTo>
                <a:lnTo>
                  <a:pt x="611124" y="30480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7408" y="309880"/>
                </a:lnTo>
                <a:lnTo>
                  <a:pt x="585216" y="313690"/>
                </a:lnTo>
                <a:lnTo>
                  <a:pt x="579120" y="316230"/>
                </a:lnTo>
                <a:lnTo>
                  <a:pt x="571500" y="317500"/>
                </a:lnTo>
                <a:lnTo>
                  <a:pt x="562356" y="320040"/>
                </a:lnTo>
                <a:lnTo>
                  <a:pt x="545592" y="322580"/>
                </a:lnTo>
                <a:lnTo>
                  <a:pt x="525780" y="325120"/>
                </a:lnTo>
                <a:lnTo>
                  <a:pt x="518668" y="326390"/>
                </a:lnTo>
                <a:close/>
              </a:path>
              <a:path w="619125" h="337820">
                <a:moveTo>
                  <a:pt x="11684" y="293793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1684" y="293793"/>
                </a:lnTo>
                <a:close/>
              </a:path>
              <a:path w="619125" h="337820">
                <a:moveTo>
                  <a:pt x="606552" y="294640"/>
                </a:moveTo>
                <a:lnTo>
                  <a:pt x="608076" y="292100"/>
                </a:lnTo>
                <a:lnTo>
                  <a:pt x="608076" y="293370"/>
                </a:lnTo>
                <a:lnTo>
                  <a:pt x="606552" y="29464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1684" y="293793"/>
                </a:lnTo>
                <a:lnTo>
                  <a:pt x="12192" y="294640"/>
                </a:lnTo>
                <a:close/>
              </a:path>
              <a:path w="619125" h="337820">
                <a:moveTo>
                  <a:pt x="400812" y="336550"/>
                </a:moveTo>
                <a:lnTo>
                  <a:pt x="219456" y="336550"/>
                </a:lnTo>
                <a:lnTo>
                  <a:pt x="190500" y="334010"/>
                </a:lnTo>
                <a:lnTo>
                  <a:pt x="164592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1148" y="316230"/>
                </a:lnTo>
                <a:lnTo>
                  <a:pt x="33528" y="313690"/>
                </a:lnTo>
                <a:lnTo>
                  <a:pt x="21336" y="309880"/>
                </a:lnTo>
                <a:lnTo>
                  <a:pt x="16764" y="308610"/>
                </a:lnTo>
                <a:lnTo>
                  <a:pt x="12192" y="306070"/>
                </a:lnTo>
                <a:lnTo>
                  <a:pt x="9144" y="30480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5910"/>
                </a:lnTo>
                <a:lnTo>
                  <a:pt x="1524" y="294640"/>
                </a:lnTo>
                <a:lnTo>
                  <a:pt x="12192" y="294640"/>
                </a:lnTo>
                <a:lnTo>
                  <a:pt x="11684" y="293793"/>
                </a:lnTo>
                <a:lnTo>
                  <a:pt x="13716" y="294640"/>
                </a:lnTo>
                <a:lnTo>
                  <a:pt x="16764" y="298450"/>
                </a:lnTo>
                <a:lnTo>
                  <a:pt x="19812" y="299720"/>
                </a:lnTo>
                <a:lnTo>
                  <a:pt x="42672" y="306070"/>
                </a:lnTo>
                <a:lnTo>
                  <a:pt x="50292" y="30861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17500"/>
                </a:lnTo>
                <a:lnTo>
                  <a:pt x="140208" y="321310"/>
                </a:lnTo>
                <a:lnTo>
                  <a:pt x="248412" y="326390"/>
                </a:lnTo>
                <a:lnTo>
                  <a:pt x="518668" y="326390"/>
                </a:lnTo>
                <a:lnTo>
                  <a:pt x="504444" y="328930"/>
                </a:lnTo>
                <a:lnTo>
                  <a:pt x="480060" y="330200"/>
                </a:lnTo>
                <a:lnTo>
                  <a:pt x="455676" y="332740"/>
                </a:lnTo>
                <a:lnTo>
                  <a:pt x="400812" y="336550"/>
                </a:lnTo>
                <a:close/>
              </a:path>
              <a:path w="619125" h="337820">
                <a:moveTo>
                  <a:pt x="341376" y="337820"/>
                </a:moveTo>
                <a:lnTo>
                  <a:pt x="278892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41376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4" name="object 80"/>
          <p:cNvSpPr/>
          <p:nvPr/>
        </p:nvSpPr>
        <p:spPr>
          <a:xfrm>
            <a:off x="8025465" y="8177032"/>
            <a:ext cx="963109" cy="258981"/>
          </a:xfrm>
          <a:custGeom>
            <a:avLst/>
            <a:gdLst/>
            <a:ahLst/>
            <a:cxnLst/>
            <a:rect l="l" t="t" r="r" b="b"/>
            <a:pathLst>
              <a:path w="890270" h="239395">
                <a:moveTo>
                  <a:pt x="886968" y="239268"/>
                </a:moveTo>
                <a:lnTo>
                  <a:pt x="4572" y="239268"/>
                </a:lnTo>
                <a:lnTo>
                  <a:pt x="0" y="236220"/>
                </a:lnTo>
                <a:lnTo>
                  <a:pt x="0" y="4572"/>
                </a:lnTo>
                <a:lnTo>
                  <a:pt x="4572" y="0"/>
                </a:lnTo>
                <a:lnTo>
                  <a:pt x="886968" y="0"/>
                </a:lnTo>
                <a:lnTo>
                  <a:pt x="890016" y="4572"/>
                </a:lnTo>
                <a:lnTo>
                  <a:pt x="890016" y="236220"/>
                </a:lnTo>
                <a:lnTo>
                  <a:pt x="886968" y="239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5" name="object 81"/>
          <p:cNvSpPr/>
          <p:nvPr/>
        </p:nvSpPr>
        <p:spPr>
          <a:xfrm>
            <a:off x="8020515" y="8172084"/>
            <a:ext cx="974789" cy="270661"/>
          </a:xfrm>
          <a:custGeom>
            <a:avLst/>
            <a:gdLst/>
            <a:ahLst/>
            <a:cxnLst/>
            <a:rect l="l" t="t" r="r" b="b"/>
            <a:pathLst>
              <a:path w="901064" h="250189">
                <a:moveTo>
                  <a:pt x="885444" y="249936"/>
                </a:moveTo>
                <a:lnTo>
                  <a:pt x="13716" y="249936"/>
                </a:lnTo>
                <a:lnTo>
                  <a:pt x="9144" y="248412"/>
                </a:lnTo>
                <a:lnTo>
                  <a:pt x="4572" y="245364"/>
                </a:lnTo>
                <a:lnTo>
                  <a:pt x="0" y="240792"/>
                </a:lnTo>
                <a:lnTo>
                  <a:pt x="0" y="9144"/>
                </a:lnTo>
                <a:lnTo>
                  <a:pt x="4572" y="3048"/>
                </a:lnTo>
                <a:lnTo>
                  <a:pt x="9144" y="0"/>
                </a:lnTo>
                <a:lnTo>
                  <a:pt x="891540" y="0"/>
                </a:lnTo>
                <a:lnTo>
                  <a:pt x="896112" y="3048"/>
                </a:lnTo>
                <a:lnTo>
                  <a:pt x="899160" y="9144"/>
                </a:lnTo>
                <a:lnTo>
                  <a:pt x="13716" y="9144"/>
                </a:lnTo>
                <a:lnTo>
                  <a:pt x="10668" y="10668"/>
                </a:lnTo>
                <a:lnTo>
                  <a:pt x="9144" y="13716"/>
                </a:lnTo>
                <a:lnTo>
                  <a:pt x="9144" y="234696"/>
                </a:lnTo>
                <a:lnTo>
                  <a:pt x="9906" y="236220"/>
                </a:lnTo>
                <a:lnTo>
                  <a:pt x="9144" y="236220"/>
                </a:lnTo>
                <a:lnTo>
                  <a:pt x="10668" y="239268"/>
                </a:lnTo>
                <a:lnTo>
                  <a:pt x="899668" y="239268"/>
                </a:lnTo>
                <a:lnTo>
                  <a:pt x="899160" y="240792"/>
                </a:lnTo>
                <a:lnTo>
                  <a:pt x="896112" y="245364"/>
                </a:lnTo>
                <a:lnTo>
                  <a:pt x="891540" y="248412"/>
                </a:lnTo>
                <a:lnTo>
                  <a:pt x="885444" y="249936"/>
                </a:lnTo>
                <a:close/>
              </a:path>
              <a:path w="901064" h="250189">
                <a:moveTo>
                  <a:pt x="10668" y="10668"/>
                </a:moveTo>
                <a:lnTo>
                  <a:pt x="13716" y="9144"/>
                </a:lnTo>
                <a:lnTo>
                  <a:pt x="15240" y="9144"/>
                </a:lnTo>
                <a:lnTo>
                  <a:pt x="10668" y="10668"/>
                </a:lnTo>
                <a:close/>
              </a:path>
              <a:path w="901064" h="250189">
                <a:moveTo>
                  <a:pt x="888492" y="10668"/>
                </a:moveTo>
                <a:lnTo>
                  <a:pt x="885444" y="9144"/>
                </a:lnTo>
                <a:lnTo>
                  <a:pt x="886968" y="9144"/>
                </a:lnTo>
                <a:lnTo>
                  <a:pt x="888492" y="10668"/>
                </a:lnTo>
                <a:close/>
              </a:path>
              <a:path w="901064" h="250189">
                <a:moveTo>
                  <a:pt x="899668" y="239268"/>
                </a:moveTo>
                <a:lnTo>
                  <a:pt x="888492" y="239268"/>
                </a:lnTo>
                <a:lnTo>
                  <a:pt x="890016" y="237744"/>
                </a:lnTo>
                <a:lnTo>
                  <a:pt x="890016" y="10668"/>
                </a:lnTo>
                <a:lnTo>
                  <a:pt x="886968" y="9144"/>
                </a:lnTo>
                <a:lnTo>
                  <a:pt x="899160" y="9144"/>
                </a:lnTo>
                <a:lnTo>
                  <a:pt x="900684" y="13716"/>
                </a:lnTo>
                <a:lnTo>
                  <a:pt x="900684" y="236220"/>
                </a:lnTo>
                <a:lnTo>
                  <a:pt x="899668" y="239268"/>
                </a:lnTo>
                <a:close/>
              </a:path>
              <a:path w="901064" h="250189">
                <a:moveTo>
                  <a:pt x="9144" y="15240"/>
                </a:moveTo>
                <a:lnTo>
                  <a:pt x="9144" y="13716"/>
                </a:lnTo>
                <a:lnTo>
                  <a:pt x="10668" y="10668"/>
                </a:lnTo>
                <a:lnTo>
                  <a:pt x="9144" y="15240"/>
                </a:lnTo>
                <a:close/>
              </a:path>
              <a:path w="901064" h="250189">
                <a:moveTo>
                  <a:pt x="890016" y="13716"/>
                </a:moveTo>
                <a:lnTo>
                  <a:pt x="888492" y="10668"/>
                </a:lnTo>
                <a:lnTo>
                  <a:pt x="890016" y="10668"/>
                </a:lnTo>
                <a:lnTo>
                  <a:pt x="890016" y="13716"/>
                </a:lnTo>
                <a:close/>
              </a:path>
              <a:path w="901064" h="250189">
                <a:moveTo>
                  <a:pt x="10668" y="237744"/>
                </a:moveTo>
                <a:lnTo>
                  <a:pt x="9144" y="236220"/>
                </a:lnTo>
                <a:lnTo>
                  <a:pt x="9906" y="236220"/>
                </a:lnTo>
                <a:lnTo>
                  <a:pt x="10668" y="237744"/>
                </a:lnTo>
                <a:close/>
              </a:path>
              <a:path w="901064" h="250189">
                <a:moveTo>
                  <a:pt x="889000" y="238252"/>
                </a:moveTo>
                <a:lnTo>
                  <a:pt x="890016" y="236220"/>
                </a:lnTo>
                <a:lnTo>
                  <a:pt x="890016" y="237744"/>
                </a:lnTo>
                <a:lnTo>
                  <a:pt x="889000" y="238252"/>
                </a:lnTo>
                <a:close/>
              </a:path>
              <a:path w="901064" h="250189">
                <a:moveTo>
                  <a:pt x="13716" y="239268"/>
                </a:moveTo>
                <a:lnTo>
                  <a:pt x="10668" y="239268"/>
                </a:lnTo>
                <a:lnTo>
                  <a:pt x="10668" y="237744"/>
                </a:lnTo>
                <a:lnTo>
                  <a:pt x="13716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9000" y="238252"/>
                </a:lnTo>
                <a:lnTo>
                  <a:pt x="890016" y="237744"/>
                </a:lnTo>
                <a:lnTo>
                  <a:pt x="888492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6968" y="239268"/>
                </a:lnTo>
                <a:lnTo>
                  <a:pt x="889000" y="238252"/>
                </a:lnTo>
                <a:lnTo>
                  <a:pt x="888492" y="23926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6" name="object 82"/>
          <p:cNvSpPr/>
          <p:nvPr/>
        </p:nvSpPr>
        <p:spPr>
          <a:xfrm>
            <a:off x="8205169" y="8770561"/>
            <a:ext cx="1268119" cy="687642"/>
          </a:xfrm>
          <a:custGeom>
            <a:avLst/>
            <a:gdLst/>
            <a:ahLst/>
            <a:cxnLst/>
            <a:rect l="l" t="t" r="r" b="b"/>
            <a:pathLst>
              <a:path w="1172210" h="635634">
                <a:moveTo>
                  <a:pt x="1146048" y="635508"/>
                </a:moveTo>
                <a:lnTo>
                  <a:pt x="25908" y="635508"/>
                </a:lnTo>
                <a:lnTo>
                  <a:pt x="15430" y="633388"/>
                </a:lnTo>
                <a:lnTo>
                  <a:pt x="7239" y="627697"/>
                </a:lnTo>
                <a:lnTo>
                  <a:pt x="1905" y="619434"/>
                </a:lnTo>
                <a:lnTo>
                  <a:pt x="0" y="609600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1146048" y="0"/>
                </a:lnTo>
                <a:lnTo>
                  <a:pt x="1155882" y="2119"/>
                </a:lnTo>
                <a:lnTo>
                  <a:pt x="1164145" y="7810"/>
                </a:lnTo>
                <a:lnTo>
                  <a:pt x="1169836" y="16073"/>
                </a:lnTo>
                <a:lnTo>
                  <a:pt x="1171956" y="25908"/>
                </a:lnTo>
                <a:lnTo>
                  <a:pt x="1171956" y="609600"/>
                </a:lnTo>
                <a:lnTo>
                  <a:pt x="1169836" y="619434"/>
                </a:lnTo>
                <a:lnTo>
                  <a:pt x="1164145" y="627697"/>
                </a:lnTo>
                <a:lnTo>
                  <a:pt x="1155882" y="633388"/>
                </a:lnTo>
                <a:lnTo>
                  <a:pt x="1146048" y="63550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7" name="object 83"/>
          <p:cNvSpPr/>
          <p:nvPr/>
        </p:nvSpPr>
        <p:spPr>
          <a:xfrm>
            <a:off x="8200226" y="8765611"/>
            <a:ext cx="1277736" cy="697946"/>
          </a:xfrm>
          <a:custGeom>
            <a:avLst/>
            <a:gdLst/>
            <a:ahLst/>
            <a:cxnLst/>
            <a:rect l="l" t="t" r="r" b="b"/>
            <a:pathLst>
              <a:path w="1181100" h="645159">
                <a:moveTo>
                  <a:pt x="30480" y="635508"/>
                </a:moveTo>
                <a:lnTo>
                  <a:pt x="7620" y="635508"/>
                </a:lnTo>
                <a:lnTo>
                  <a:pt x="1524" y="626364"/>
                </a:lnTo>
                <a:lnTo>
                  <a:pt x="0" y="620268"/>
                </a:lnTo>
                <a:lnTo>
                  <a:pt x="0" y="24384"/>
                </a:lnTo>
                <a:lnTo>
                  <a:pt x="1524" y="19812"/>
                </a:lnTo>
                <a:lnTo>
                  <a:pt x="1524" y="18288"/>
                </a:lnTo>
                <a:lnTo>
                  <a:pt x="7620" y="9144"/>
                </a:lnTo>
                <a:lnTo>
                  <a:pt x="9144" y="9144"/>
                </a:lnTo>
                <a:lnTo>
                  <a:pt x="12192" y="6096"/>
                </a:lnTo>
                <a:lnTo>
                  <a:pt x="13716" y="6096"/>
                </a:lnTo>
                <a:lnTo>
                  <a:pt x="18288" y="3048"/>
                </a:lnTo>
                <a:lnTo>
                  <a:pt x="22860" y="1524"/>
                </a:lnTo>
                <a:lnTo>
                  <a:pt x="24384" y="1524"/>
                </a:lnTo>
                <a:lnTo>
                  <a:pt x="28956" y="0"/>
                </a:lnTo>
                <a:lnTo>
                  <a:pt x="1150620" y="0"/>
                </a:lnTo>
                <a:lnTo>
                  <a:pt x="1156716" y="1524"/>
                </a:lnTo>
                <a:lnTo>
                  <a:pt x="1161288" y="3048"/>
                </a:lnTo>
                <a:lnTo>
                  <a:pt x="1162812" y="3048"/>
                </a:lnTo>
                <a:lnTo>
                  <a:pt x="1171956" y="9144"/>
                </a:lnTo>
                <a:lnTo>
                  <a:pt x="1172972" y="10668"/>
                </a:lnTo>
                <a:lnTo>
                  <a:pt x="25908" y="10668"/>
                </a:lnTo>
                <a:lnTo>
                  <a:pt x="21336" y="12192"/>
                </a:lnTo>
                <a:lnTo>
                  <a:pt x="22860" y="12192"/>
                </a:lnTo>
                <a:lnTo>
                  <a:pt x="18288" y="13716"/>
                </a:lnTo>
                <a:lnTo>
                  <a:pt x="16764" y="15240"/>
                </a:lnTo>
                <a:lnTo>
                  <a:pt x="15240" y="15240"/>
                </a:lnTo>
                <a:lnTo>
                  <a:pt x="12192" y="19812"/>
                </a:lnTo>
                <a:lnTo>
                  <a:pt x="12700" y="19812"/>
                </a:lnTo>
                <a:lnTo>
                  <a:pt x="10668" y="22860"/>
                </a:lnTo>
                <a:lnTo>
                  <a:pt x="9652" y="25908"/>
                </a:lnTo>
                <a:lnTo>
                  <a:pt x="9144" y="25908"/>
                </a:lnTo>
                <a:lnTo>
                  <a:pt x="9144" y="618744"/>
                </a:lnTo>
                <a:lnTo>
                  <a:pt x="10668" y="623316"/>
                </a:lnTo>
                <a:lnTo>
                  <a:pt x="11684" y="623316"/>
                </a:lnTo>
                <a:lnTo>
                  <a:pt x="12700" y="624840"/>
                </a:lnTo>
                <a:lnTo>
                  <a:pt x="12192" y="624840"/>
                </a:lnTo>
                <a:lnTo>
                  <a:pt x="15240" y="629412"/>
                </a:lnTo>
                <a:lnTo>
                  <a:pt x="16764" y="629412"/>
                </a:lnTo>
                <a:lnTo>
                  <a:pt x="18288" y="630936"/>
                </a:lnTo>
                <a:lnTo>
                  <a:pt x="22860" y="633984"/>
                </a:lnTo>
                <a:lnTo>
                  <a:pt x="25908" y="633984"/>
                </a:lnTo>
                <a:lnTo>
                  <a:pt x="30480" y="635508"/>
                </a:lnTo>
                <a:close/>
              </a:path>
              <a:path w="1181100" h="645159">
                <a:moveTo>
                  <a:pt x="1175004" y="13716"/>
                </a:moveTo>
                <a:lnTo>
                  <a:pt x="1162812" y="13716"/>
                </a:lnTo>
                <a:lnTo>
                  <a:pt x="1153668" y="10668"/>
                </a:lnTo>
                <a:lnTo>
                  <a:pt x="1172972" y="10668"/>
                </a:lnTo>
                <a:lnTo>
                  <a:pt x="1175004" y="13716"/>
                </a:lnTo>
                <a:close/>
              </a:path>
              <a:path w="1181100" h="645159">
                <a:moveTo>
                  <a:pt x="1164945" y="16154"/>
                </a:moveTo>
                <a:lnTo>
                  <a:pt x="1161288" y="13716"/>
                </a:lnTo>
                <a:lnTo>
                  <a:pt x="1176528" y="13716"/>
                </a:lnTo>
                <a:lnTo>
                  <a:pt x="1177036" y="15240"/>
                </a:lnTo>
                <a:lnTo>
                  <a:pt x="1164336" y="15240"/>
                </a:lnTo>
                <a:lnTo>
                  <a:pt x="1164945" y="16154"/>
                </a:lnTo>
                <a:close/>
              </a:path>
              <a:path w="1181100" h="645159">
                <a:moveTo>
                  <a:pt x="15240" y="16764"/>
                </a:moveTo>
                <a:lnTo>
                  <a:pt x="15240" y="15240"/>
                </a:lnTo>
                <a:lnTo>
                  <a:pt x="16764" y="15240"/>
                </a:lnTo>
                <a:lnTo>
                  <a:pt x="15240" y="16764"/>
                </a:lnTo>
                <a:close/>
              </a:path>
              <a:path w="1181100" h="645159">
                <a:moveTo>
                  <a:pt x="1165860" y="16764"/>
                </a:moveTo>
                <a:lnTo>
                  <a:pt x="1164945" y="16154"/>
                </a:lnTo>
                <a:lnTo>
                  <a:pt x="1164336" y="15240"/>
                </a:lnTo>
                <a:lnTo>
                  <a:pt x="1165860" y="16764"/>
                </a:lnTo>
                <a:close/>
              </a:path>
              <a:path w="1181100" h="645159">
                <a:moveTo>
                  <a:pt x="1177544" y="16764"/>
                </a:moveTo>
                <a:lnTo>
                  <a:pt x="1165860" y="16764"/>
                </a:lnTo>
                <a:lnTo>
                  <a:pt x="1164336" y="15240"/>
                </a:lnTo>
                <a:lnTo>
                  <a:pt x="1177036" y="15240"/>
                </a:lnTo>
                <a:lnTo>
                  <a:pt x="1177544" y="16764"/>
                </a:lnTo>
                <a:close/>
              </a:path>
              <a:path w="1181100" h="645159">
                <a:moveTo>
                  <a:pt x="1167384" y="19812"/>
                </a:moveTo>
                <a:lnTo>
                  <a:pt x="1164945" y="16154"/>
                </a:lnTo>
                <a:lnTo>
                  <a:pt x="1165860" y="16764"/>
                </a:lnTo>
                <a:lnTo>
                  <a:pt x="1177544" y="16764"/>
                </a:lnTo>
                <a:lnTo>
                  <a:pt x="1178052" y="18288"/>
                </a:lnTo>
                <a:lnTo>
                  <a:pt x="1167384" y="18288"/>
                </a:lnTo>
                <a:lnTo>
                  <a:pt x="1167384" y="19812"/>
                </a:lnTo>
                <a:close/>
              </a:path>
              <a:path w="1181100" h="645159">
                <a:moveTo>
                  <a:pt x="12700" y="19812"/>
                </a:moveTo>
                <a:lnTo>
                  <a:pt x="12192" y="19812"/>
                </a:lnTo>
                <a:lnTo>
                  <a:pt x="13716" y="18288"/>
                </a:lnTo>
                <a:lnTo>
                  <a:pt x="12700" y="19812"/>
                </a:lnTo>
                <a:close/>
              </a:path>
              <a:path w="1181100" h="645159">
                <a:moveTo>
                  <a:pt x="1170432" y="27432"/>
                </a:moveTo>
                <a:lnTo>
                  <a:pt x="1167384" y="18288"/>
                </a:lnTo>
                <a:lnTo>
                  <a:pt x="1178052" y="18288"/>
                </a:lnTo>
                <a:lnTo>
                  <a:pt x="1178052" y="19812"/>
                </a:lnTo>
                <a:lnTo>
                  <a:pt x="1179576" y="24384"/>
                </a:lnTo>
                <a:lnTo>
                  <a:pt x="1179957" y="25908"/>
                </a:lnTo>
                <a:lnTo>
                  <a:pt x="1170432" y="25908"/>
                </a:lnTo>
                <a:lnTo>
                  <a:pt x="1170432" y="27432"/>
                </a:lnTo>
                <a:close/>
              </a:path>
              <a:path w="1181100" h="645159">
                <a:moveTo>
                  <a:pt x="9144" y="27432"/>
                </a:moveTo>
                <a:lnTo>
                  <a:pt x="9144" y="25908"/>
                </a:lnTo>
                <a:lnTo>
                  <a:pt x="9652" y="25908"/>
                </a:lnTo>
                <a:lnTo>
                  <a:pt x="9144" y="27432"/>
                </a:lnTo>
                <a:close/>
              </a:path>
              <a:path w="1181100" h="645159">
                <a:moveTo>
                  <a:pt x="1178814" y="623316"/>
                </a:moveTo>
                <a:lnTo>
                  <a:pt x="1168908" y="623316"/>
                </a:lnTo>
                <a:lnTo>
                  <a:pt x="1170432" y="618744"/>
                </a:lnTo>
                <a:lnTo>
                  <a:pt x="1170432" y="25908"/>
                </a:lnTo>
                <a:lnTo>
                  <a:pt x="1179957" y="25908"/>
                </a:lnTo>
                <a:lnTo>
                  <a:pt x="1181100" y="30480"/>
                </a:lnTo>
                <a:lnTo>
                  <a:pt x="1181100" y="614172"/>
                </a:lnTo>
                <a:lnTo>
                  <a:pt x="1178814" y="623316"/>
                </a:lnTo>
                <a:close/>
              </a:path>
              <a:path w="1181100" h="645159">
                <a:moveTo>
                  <a:pt x="11684" y="623316"/>
                </a:moveTo>
                <a:lnTo>
                  <a:pt x="10668" y="623316"/>
                </a:lnTo>
                <a:lnTo>
                  <a:pt x="10668" y="621792"/>
                </a:lnTo>
                <a:lnTo>
                  <a:pt x="11684" y="623316"/>
                </a:lnTo>
                <a:close/>
              </a:path>
              <a:path w="1181100" h="645159">
                <a:moveTo>
                  <a:pt x="1178052" y="626364"/>
                </a:moveTo>
                <a:lnTo>
                  <a:pt x="1167384" y="626364"/>
                </a:lnTo>
                <a:lnTo>
                  <a:pt x="1168908" y="621792"/>
                </a:lnTo>
                <a:lnTo>
                  <a:pt x="1168908" y="623316"/>
                </a:lnTo>
                <a:lnTo>
                  <a:pt x="1178814" y="623316"/>
                </a:lnTo>
                <a:lnTo>
                  <a:pt x="1178052" y="626364"/>
                </a:lnTo>
                <a:close/>
              </a:path>
              <a:path w="1181100" h="645159">
                <a:moveTo>
                  <a:pt x="13716" y="626364"/>
                </a:moveTo>
                <a:lnTo>
                  <a:pt x="12192" y="624840"/>
                </a:lnTo>
                <a:lnTo>
                  <a:pt x="12700" y="624840"/>
                </a:lnTo>
                <a:lnTo>
                  <a:pt x="13716" y="626364"/>
                </a:lnTo>
                <a:close/>
              </a:path>
              <a:path w="1181100" h="645159">
                <a:moveTo>
                  <a:pt x="1164336" y="629412"/>
                </a:moveTo>
                <a:lnTo>
                  <a:pt x="1167384" y="624840"/>
                </a:lnTo>
                <a:lnTo>
                  <a:pt x="1167384" y="626364"/>
                </a:lnTo>
                <a:lnTo>
                  <a:pt x="1178052" y="626364"/>
                </a:lnTo>
                <a:lnTo>
                  <a:pt x="1177544" y="627888"/>
                </a:lnTo>
                <a:lnTo>
                  <a:pt x="1165860" y="627888"/>
                </a:lnTo>
                <a:lnTo>
                  <a:pt x="1164336" y="629412"/>
                </a:lnTo>
                <a:close/>
              </a:path>
              <a:path w="1181100" h="645159">
                <a:moveTo>
                  <a:pt x="16764" y="629412"/>
                </a:moveTo>
                <a:lnTo>
                  <a:pt x="15240" y="629412"/>
                </a:lnTo>
                <a:lnTo>
                  <a:pt x="15240" y="627888"/>
                </a:lnTo>
                <a:lnTo>
                  <a:pt x="16764" y="629412"/>
                </a:lnTo>
                <a:close/>
              </a:path>
              <a:path w="1181100" h="645159">
                <a:moveTo>
                  <a:pt x="1173988" y="632460"/>
                </a:moveTo>
                <a:lnTo>
                  <a:pt x="1161288" y="632460"/>
                </a:lnTo>
                <a:lnTo>
                  <a:pt x="1165860" y="627888"/>
                </a:lnTo>
                <a:lnTo>
                  <a:pt x="1177544" y="627888"/>
                </a:lnTo>
                <a:lnTo>
                  <a:pt x="1176528" y="630936"/>
                </a:lnTo>
                <a:lnTo>
                  <a:pt x="1175004" y="630936"/>
                </a:lnTo>
                <a:lnTo>
                  <a:pt x="1173988" y="632460"/>
                </a:lnTo>
                <a:close/>
              </a:path>
              <a:path w="1181100" h="645159">
                <a:moveTo>
                  <a:pt x="1156716" y="644652"/>
                </a:moveTo>
                <a:lnTo>
                  <a:pt x="22860" y="644652"/>
                </a:lnTo>
                <a:lnTo>
                  <a:pt x="22860" y="643128"/>
                </a:lnTo>
                <a:lnTo>
                  <a:pt x="13716" y="640080"/>
                </a:lnTo>
                <a:lnTo>
                  <a:pt x="12192" y="640080"/>
                </a:lnTo>
                <a:lnTo>
                  <a:pt x="12192" y="638556"/>
                </a:lnTo>
                <a:lnTo>
                  <a:pt x="9144" y="635508"/>
                </a:lnTo>
                <a:lnTo>
                  <a:pt x="1150620" y="635508"/>
                </a:lnTo>
                <a:lnTo>
                  <a:pt x="1155192" y="633984"/>
                </a:lnTo>
                <a:lnTo>
                  <a:pt x="1158240" y="633984"/>
                </a:lnTo>
                <a:lnTo>
                  <a:pt x="1162812" y="630936"/>
                </a:lnTo>
                <a:lnTo>
                  <a:pt x="1161288" y="632460"/>
                </a:lnTo>
                <a:lnTo>
                  <a:pt x="1173988" y="632460"/>
                </a:lnTo>
                <a:lnTo>
                  <a:pt x="1171956" y="635508"/>
                </a:lnTo>
                <a:lnTo>
                  <a:pt x="1167384" y="638556"/>
                </a:lnTo>
                <a:lnTo>
                  <a:pt x="1167384" y="640080"/>
                </a:lnTo>
                <a:lnTo>
                  <a:pt x="1162812" y="641604"/>
                </a:lnTo>
                <a:lnTo>
                  <a:pt x="1161288" y="641604"/>
                </a:lnTo>
                <a:lnTo>
                  <a:pt x="1156716" y="643128"/>
                </a:lnTo>
                <a:lnTo>
                  <a:pt x="1156716" y="644652"/>
                </a:lnTo>
                <a:close/>
              </a:path>
              <a:path w="1181100" h="645159">
                <a:moveTo>
                  <a:pt x="25908" y="633984"/>
                </a:moveTo>
                <a:lnTo>
                  <a:pt x="22860" y="633984"/>
                </a:lnTo>
                <a:lnTo>
                  <a:pt x="21336" y="632460"/>
                </a:lnTo>
                <a:lnTo>
                  <a:pt x="25908" y="633984"/>
                </a:lnTo>
                <a:close/>
              </a:path>
              <a:path w="1181100" h="645159">
                <a:moveTo>
                  <a:pt x="1158240" y="633984"/>
                </a:moveTo>
                <a:lnTo>
                  <a:pt x="1153668" y="633984"/>
                </a:lnTo>
                <a:lnTo>
                  <a:pt x="1158240" y="632460"/>
                </a:lnTo>
                <a:lnTo>
                  <a:pt x="1158240" y="6339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8" name="object 84"/>
          <p:cNvSpPr/>
          <p:nvPr/>
        </p:nvSpPr>
        <p:spPr>
          <a:xfrm>
            <a:off x="7093954" y="7898400"/>
            <a:ext cx="1419935" cy="278903"/>
          </a:xfrm>
          <a:custGeom>
            <a:avLst/>
            <a:gdLst/>
            <a:ahLst/>
            <a:cxnLst/>
            <a:rect l="l" t="t" r="r" b="b"/>
            <a:pathLst>
              <a:path w="1312545" h="25781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1312545" h="257810">
                <a:moveTo>
                  <a:pt x="1299972" y="135636"/>
                </a:moveTo>
                <a:lnTo>
                  <a:pt x="35052" y="135636"/>
                </a:lnTo>
                <a:lnTo>
                  <a:pt x="32004" y="13258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21920"/>
                </a:lnTo>
                <a:lnTo>
                  <a:pt x="38100" y="121920"/>
                </a:lnTo>
                <a:lnTo>
                  <a:pt x="44196" y="128016"/>
                </a:lnTo>
                <a:lnTo>
                  <a:pt x="1299972" y="128016"/>
                </a:lnTo>
                <a:lnTo>
                  <a:pt x="1299972" y="135636"/>
                </a:lnTo>
                <a:close/>
              </a:path>
              <a:path w="1312545" h="25781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1312545" h="257810">
                <a:moveTo>
                  <a:pt x="44196" y="128016"/>
                </a:moveTo>
                <a:lnTo>
                  <a:pt x="38100" y="121920"/>
                </a:lnTo>
                <a:lnTo>
                  <a:pt x="44196" y="121920"/>
                </a:lnTo>
                <a:lnTo>
                  <a:pt x="44196" y="128016"/>
                </a:lnTo>
                <a:close/>
              </a:path>
              <a:path w="1312545" h="257810">
                <a:moveTo>
                  <a:pt x="1312164" y="135636"/>
                </a:moveTo>
                <a:lnTo>
                  <a:pt x="1306068" y="135636"/>
                </a:lnTo>
                <a:lnTo>
                  <a:pt x="1299972" y="128016"/>
                </a:lnTo>
                <a:lnTo>
                  <a:pt x="44196" y="128016"/>
                </a:lnTo>
                <a:lnTo>
                  <a:pt x="44196" y="121920"/>
                </a:lnTo>
                <a:lnTo>
                  <a:pt x="1310640" y="121920"/>
                </a:lnTo>
                <a:lnTo>
                  <a:pt x="1312164" y="124968"/>
                </a:lnTo>
                <a:lnTo>
                  <a:pt x="1312164" y="135636"/>
                </a:lnTo>
                <a:close/>
              </a:path>
              <a:path w="1312545" h="257810">
                <a:moveTo>
                  <a:pt x="1312164" y="257556"/>
                </a:moveTo>
                <a:lnTo>
                  <a:pt x="1299972" y="257556"/>
                </a:lnTo>
                <a:lnTo>
                  <a:pt x="1299972" y="128016"/>
                </a:lnTo>
                <a:lnTo>
                  <a:pt x="1306068" y="135636"/>
                </a:lnTo>
                <a:lnTo>
                  <a:pt x="1312164" y="135636"/>
                </a:lnTo>
                <a:lnTo>
                  <a:pt x="1312164" y="2575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9" name="object 85"/>
          <p:cNvSpPr/>
          <p:nvPr/>
        </p:nvSpPr>
        <p:spPr>
          <a:xfrm>
            <a:off x="3229716" y="6177979"/>
            <a:ext cx="263790" cy="1329257"/>
          </a:xfrm>
          <a:custGeom>
            <a:avLst/>
            <a:gdLst/>
            <a:ahLst/>
            <a:cxnLst/>
            <a:rect l="l" t="t" r="r" b="b"/>
            <a:pathLst>
              <a:path w="243839" h="1228725">
                <a:moveTo>
                  <a:pt x="167640" y="76200"/>
                </a:moveTo>
                <a:lnTo>
                  <a:pt x="167640" y="0"/>
                </a:lnTo>
                <a:lnTo>
                  <a:pt x="231648" y="32004"/>
                </a:lnTo>
                <a:lnTo>
                  <a:pt x="179832" y="32004"/>
                </a:lnTo>
                <a:lnTo>
                  <a:pt x="179832" y="44196"/>
                </a:lnTo>
                <a:lnTo>
                  <a:pt x="231648" y="44196"/>
                </a:lnTo>
                <a:lnTo>
                  <a:pt x="167640" y="76200"/>
                </a:lnTo>
                <a:close/>
              </a:path>
              <a:path w="243839" h="1228725">
                <a:moveTo>
                  <a:pt x="115824" y="1190244"/>
                </a:moveTo>
                <a:lnTo>
                  <a:pt x="115824" y="35052"/>
                </a:lnTo>
                <a:lnTo>
                  <a:pt x="118872" y="32004"/>
                </a:lnTo>
                <a:lnTo>
                  <a:pt x="167640" y="32004"/>
                </a:lnTo>
                <a:lnTo>
                  <a:pt x="167640" y="38100"/>
                </a:lnTo>
                <a:lnTo>
                  <a:pt x="128016" y="38100"/>
                </a:lnTo>
                <a:lnTo>
                  <a:pt x="121920" y="44196"/>
                </a:lnTo>
                <a:lnTo>
                  <a:pt x="128016" y="44196"/>
                </a:lnTo>
                <a:lnTo>
                  <a:pt x="128016" y="1184148"/>
                </a:lnTo>
                <a:lnTo>
                  <a:pt x="121920" y="1184148"/>
                </a:lnTo>
                <a:lnTo>
                  <a:pt x="115824" y="1190244"/>
                </a:lnTo>
                <a:close/>
              </a:path>
              <a:path w="243839" h="1228725">
                <a:moveTo>
                  <a:pt x="231648" y="44196"/>
                </a:moveTo>
                <a:lnTo>
                  <a:pt x="179832" y="44196"/>
                </a:lnTo>
                <a:lnTo>
                  <a:pt x="179832" y="32004"/>
                </a:lnTo>
                <a:lnTo>
                  <a:pt x="231648" y="32004"/>
                </a:lnTo>
                <a:lnTo>
                  <a:pt x="243840" y="38100"/>
                </a:lnTo>
                <a:lnTo>
                  <a:pt x="231648" y="44196"/>
                </a:lnTo>
                <a:close/>
              </a:path>
              <a:path w="243839" h="1228725">
                <a:moveTo>
                  <a:pt x="128016" y="44196"/>
                </a:moveTo>
                <a:lnTo>
                  <a:pt x="121920" y="44196"/>
                </a:lnTo>
                <a:lnTo>
                  <a:pt x="128016" y="38100"/>
                </a:lnTo>
                <a:lnTo>
                  <a:pt x="128016" y="44196"/>
                </a:lnTo>
                <a:close/>
              </a:path>
              <a:path w="243839" h="1228725">
                <a:moveTo>
                  <a:pt x="167640" y="44196"/>
                </a:moveTo>
                <a:lnTo>
                  <a:pt x="128016" y="44196"/>
                </a:lnTo>
                <a:lnTo>
                  <a:pt x="128016" y="38100"/>
                </a:lnTo>
                <a:lnTo>
                  <a:pt x="167640" y="38100"/>
                </a:lnTo>
                <a:lnTo>
                  <a:pt x="167640" y="44196"/>
                </a:lnTo>
                <a:close/>
              </a:path>
              <a:path w="243839" h="1228725">
                <a:moveTo>
                  <a:pt x="76200" y="1228344"/>
                </a:moveTo>
                <a:lnTo>
                  <a:pt x="0" y="1190244"/>
                </a:lnTo>
                <a:lnTo>
                  <a:pt x="76200" y="1152144"/>
                </a:lnTo>
                <a:lnTo>
                  <a:pt x="76200" y="1184148"/>
                </a:lnTo>
                <a:lnTo>
                  <a:pt x="64008" y="1184148"/>
                </a:lnTo>
                <a:lnTo>
                  <a:pt x="64008" y="1196340"/>
                </a:lnTo>
                <a:lnTo>
                  <a:pt x="76200" y="1196340"/>
                </a:lnTo>
                <a:lnTo>
                  <a:pt x="76200" y="1228344"/>
                </a:lnTo>
                <a:close/>
              </a:path>
              <a:path w="243839" h="1228725">
                <a:moveTo>
                  <a:pt x="76200" y="1196340"/>
                </a:moveTo>
                <a:lnTo>
                  <a:pt x="64008" y="1196340"/>
                </a:lnTo>
                <a:lnTo>
                  <a:pt x="64008" y="1184148"/>
                </a:lnTo>
                <a:lnTo>
                  <a:pt x="76200" y="1184148"/>
                </a:lnTo>
                <a:lnTo>
                  <a:pt x="76200" y="1196340"/>
                </a:lnTo>
                <a:close/>
              </a:path>
              <a:path w="243839" h="1228725">
                <a:moveTo>
                  <a:pt x="124968" y="1196340"/>
                </a:moveTo>
                <a:lnTo>
                  <a:pt x="76200" y="1196340"/>
                </a:lnTo>
                <a:lnTo>
                  <a:pt x="76200" y="1184148"/>
                </a:lnTo>
                <a:lnTo>
                  <a:pt x="115824" y="1184148"/>
                </a:lnTo>
                <a:lnTo>
                  <a:pt x="115824" y="1190244"/>
                </a:lnTo>
                <a:lnTo>
                  <a:pt x="128016" y="1190244"/>
                </a:lnTo>
                <a:lnTo>
                  <a:pt x="128016" y="1193292"/>
                </a:lnTo>
                <a:lnTo>
                  <a:pt x="124968" y="1196340"/>
                </a:lnTo>
                <a:close/>
              </a:path>
              <a:path w="243839" h="1228725">
                <a:moveTo>
                  <a:pt x="128016" y="1190244"/>
                </a:moveTo>
                <a:lnTo>
                  <a:pt x="115824" y="1190244"/>
                </a:lnTo>
                <a:lnTo>
                  <a:pt x="121920" y="1184148"/>
                </a:lnTo>
                <a:lnTo>
                  <a:pt x="128016" y="1184148"/>
                </a:lnTo>
                <a:lnTo>
                  <a:pt x="128016" y="119024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0" name="object 86"/>
          <p:cNvSpPr/>
          <p:nvPr/>
        </p:nvSpPr>
        <p:spPr>
          <a:xfrm>
            <a:off x="7258820" y="8622179"/>
            <a:ext cx="409424" cy="834650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1" name="object 87"/>
          <p:cNvSpPr/>
          <p:nvPr/>
        </p:nvSpPr>
        <p:spPr>
          <a:xfrm>
            <a:off x="7253874" y="8617230"/>
            <a:ext cx="419042" cy="844267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6764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0476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1684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1684" y="15240"/>
                </a:lnTo>
                <a:lnTo>
                  <a:pt x="10668" y="16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6764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2" name="object 88"/>
          <p:cNvSpPr/>
          <p:nvPr/>
        </p:nvSpPr>
        <p:spPr>
          <a:xfrm>
            <a:off x="7741889" y="8620526"/>
            <a:ext cx="376451" cy="838085"/>
          </a:xfrm>
          <a:custGeom>
            <a:avLst/>
            <a:gdLst/>
            <a:ahLst/>
            <a:cxnLst/>
            <a:rect l="l" t="t" r="r" b="b"/>
            <a:pathLst>
              <a:path w="347980" h="774700">
                <a:moveTo>
                  <a:pt x="341376" y="774192"/>
                </a:moveTo>
                <a:lnTo>
                  <a:pt x="6096" y="774192"/>
                </a:lnTo>
                <a:lnTo>
                  <a:pt x="0" y="768096"/>
                </a:lnTo>
                <a:lnTo>
                  <a:pt x="0" y="6096"/>
                </a:lnTo>
                <a:lnTo>
                  <a:pt x="6096" y="0"/>
                </a:lnTo>
                <a:lnTo>
                  <a:pt x="341376" y="0"/>
                </a:lnTo>
                <a:lnTo>
                  <a:pt x="347472" y="6096"/>
                </a:lnTo>
                <a:lnTo>
                  <a:pt x="347472" y="768096"/>
                </a:lnTo>
                <a:lnTo>
                  <a:pt x="341376" y="7741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3" name="object 89"/>
          <p:cNvSpPr/>
          <p:nvPr/>
        </p:nvSpPr>
        <p:spPr>
          <a:xfrm>
            <a:off x="7735296" y="8615584"/>
            <a:ext cx="389503" cy="847702"/>
          </a:xfrm>
          <a:custGeom>
            <a:avLst/>
            <a:gdLst/>
            <a:ahLst/>
            <a:cxnLst/>
            <a:rect l="l" t="t" r="r" b="b"/>
            <a:pathLst>
              <a:path w="360044" h="783590">
                <a:moveTo>
                  <a:pt x="347472" y="1524"/>
                </a:moveTo>
                <a:lnTo>
                  <a:pt x="12192" y="1524"/>
                </a:lnTo>
                <a:lnTo>
                  <a:pt x="15240" y="0"/>
                </a:lnTo>
                <a:lnTo>
                  <a:pt x="344424" y="0"/>
                </a:lnTo>
                <a:lnTo>
                  <a:pt x="347472" y="1524"/>
                </a:lnTo>
                <a:close/>
              </a:path>
              <a:path w="360044" h="783590">
                <a:moveTo>
                  <a:pt x="13106" y="11582"/>
                </a:moveTo>
                <a:lnTo>
                  <a:pt x="13716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10668" y="1524"/>
                </a:lnTo>
                <a:lnTo>
                  <a:pt x="348996" y="1524"/>
                </a:lnTo>
                <a:lnTo>
                  <a:pt x="353568" y="4572"/>
                </a:lnTo>
                <a:lnTo>
                  <a:pt x="353568" y="6096"/>
                </a:lnTo>
                <a:lnTo>
                  <a:pt x="355600" y="9144"/>
                </a:lnTo>
                <a:lnTo>
                  <a:pt x="16764" y="9144"/>
                </a:lnTo>
                <a:lnTo>
                  <a:pt x="13106" y="11582"/>
                </a:lnTo>
                <a:close/>
              </a:path>
              <a:path w="360044" h="783590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60044" h="783590">
                <a:moveTo>
                  <a:pt x="344424" y="10668"/>
                </a:moveTo>
                <a:lnTo>
                  <a:pt x="341376" y="9144"/>
                </a:lnTo>
                <a:lnTo>
                  <a:pt x="342900" y="9144"/>
                </a:lnTo>
                <a:lnTo>
                  <a:pt x="344424" y="10668"/>
                </a:lnTo>
                <a:close/>
              </a:path>
              <a:path w="360044" h="783590">
                <a:moveTo>
                  <a:pt x="346557" y="11582"/>
                </a:moveTo>
                <a:lnTo>
                  <a:pt x="342900" y="9144"/>
                </a:lnTo>
                <a:lnTo>
                  <a:pt x="355600" y="9144"/>
                </a:lnTo>
                <a:lnTo>
                  <a:pt x="356616" y="10668"/>
                </a:lnTo>
                <a:lnTo>
                  <a:pt x="345948" y="10668"/>
                </a:lnTo>
                <a:lnTo>
                  <a:pt x="346557" y="11582"/>
                </a:lnTo>
                <a:close/>
              </a:path>
              <a:path w="360044" h="783590">
                <a:moveTo>
                  <a:pt x="16764" y="772668"/>
                </a:moveTo>
                <a:lnTo>
                  <a:pt x="1524" y="772668"/>
                </a:lnTo>
                <a:lnTo>
                  <a:pt x="1524" y="768096"/>
                </a:lnTo>
                <a:lnTo>
                  <a:pt x="0" y="765048"/>
                </a:lnTo>
                <a:lnTo>
                  <a:pt x="0" y="18288"/>
                </a:lnTo>
                <a:lnTo>
                  <a:pt x="1524" y="15240"/>
                </a:lnTo>
                <a:lnTo>
                  <a:pt x="1524" y="10668"/>
                </a:lnTo>
                <a:lnTo>
                  <a:pt x="13716" y="10668"/>
                </a:lnTo>
                <a:lnTo>
                  <a:pt x="12192" y="12192"/>
                </a:lnTo>
                <a:lnTo>
                  <a:pt x="12700" y="12192"/>
                </a:lnTo>
                <a:lnTo>
                  <a:pt x="10668" y="15240"/>
                </a:lnTo>
                <a:lnTo>
                  <a:pt x="10668" y="768096"/>
                </a:lnTo>
                <a:lnTo>
                  <a:pt x="11684" y="768096"/>
                </a:lnTo>
                <a:lnTo>
                  <a:pt x="12700" y="769620"/>
                </a:lnTo>
                <a:lnTo>
                  <a:pt x="12192" y="769620"/>
                </a:lnTo>
                <a:lnTo>
                  <a:pt x="13716" y="771144"/>
                </a:lnTo>
                <a:lnTo>
                  <a:pt x="14478" y="771144"/>
                </a:lnTo>
                <a:lnTo>
                  <a:pt x="16764" y="772668"/>
                </a:lnTo>
                <a:close/>
              </a:path>
              <a:path w="360044" h="783590">
                <a:moveTo>
                  <a:pt x="12192" y="12192"/>
                </a:moveTo>
                <a:lnTo>
                  <a:pt x="13716" y="10668"/>
                </a:lnTo>
                <a:lnTo>
                  <a:pt x="13106" y="11582"/>
                </a:lnTo>
                <a:lnTo>
                  <a:pt x="12192" y="12192"/>
                </a:lnTo>
                <a:close/>
              </a:path>
              <a:path w="360044" h="783590">
                <a:moveTo>
                  <a:pt x="347472" y="12192"/>
                </a:moveTo>
                <a:lnTo>
                  <a:pt x="346557" y="11582"/>
                </a:lnTo>
                <a:lnTo>
                  <a:pt x="345948" y="10668"/>
                </a:lnTo>
                <a:lnTo>
                  <a:pt x="347472" y="12192"/>
                </a:lnTo>
                <a:close/>
              </a:path>
              <a:path w="360044" h="783590">
                <a:moveTo>
                  <a:pt x="358140" y="12192"/>
                </a:moveTo>
                <a:lnTo>
                  <a:pt x="347472" y="12192"/>
                </a:lnTo>
                <a:lnTo>
                  <a:pt x="345948" y="10668"/>
                </a:lnTo>
                <a:lnTo>
                  <a:pt x="358140" y="10668"/>
                </a:lnTo>
                <a:lnTo>
                  <a:pt x="358140" y="12192"/>
                </a:lnTo>
                <a:close/>
              </a:path>
              <a:path w="360044" h="783590">
                <a:moveTo>
                  <a:pt x="12700" y="12192"/>
                </a:moveTo>
                <a:lnTo>
                  <a:pt x="12192" y="12192"/>
                </a:lnTo>
                <a:lnTo>
                  <a:pt x="13106" y="11582"/>
                </a:lnTo>
                <a:lnTo>
                  <a:pt x="12700" y="12192"/>
                </a:lnTo>
                <a:close/>
              </a:path>
              <a:path w="360044" h="783590">
                <a:moveTo>
                  <a:pt x="348996" y="15240"/>
                </a:moveTo>
                <a:lnTo>
                  <a:pt x="346557" y="11582"/>
                </a:lnTo>
                <a:lnTo>
                  <a:pt x="347472" y="12192"/>
                </a:lnTo>
                <a:lnTo>
                  <a:pt x="358140" y="12192"/>
                </a:lnTo>
                <a:lnTo>
                  <a:pt x="358140" y="13716"/>
                </a:lnTo>
                <a:lnTo>
                  <a:pt x="348996" y="13716"/>
                </a:lnTo>
                <a:lnTo>
                  <a:pt x="348996" y="15240"/>
                </a:lnTo>
                <a:close/>
              </a:path>
              <a:path w="360044" h="783590">
                <a:moveTo>
                  <a:pt x="358140" y="768096"/>
                </a:moveTo>
                <a:lnTo>
                  <a:pt x="348996" y="768096"/>
                </a:lnTo>
                <a:lnTo>
                  <a:pt x="348996" y="13716"/>
                </a:lnTo>
                <a:lnTo>
                  <a:pt x="358140" y="13716"/>
                </a:lnTo>
                <a:lnTo>
                  <a:pt x="358140" y="15240"/>
                </a:lnTo>
                <a:lnTo>
                  <a:pt x="359664" y="18288"/>
                </a:lnTo>
                <a:lnTo>
                  <a:pt x="359664" y="765048"/>
                </a:lnTo>
                <a:lnTo>
                  <a:pt x="358140" y="768096"/>
                </a:lnTo>
                <a:close/>
              </a:path>
              <a:path w="360044" h="783590">
                <a:moveTo>
                  <a:pt x="11684" y="768096"/>
                </a:moveTo>
                <a:lnTo>
                  <a:pt x="10668" y="768096"/>
                </a:lnTo>
                <a:lnTo>
                  <a:pt x="10668" y="766572"/>
                </a:lnTo>
                <a:lnTo>
                  <a:pt x="11684" y="768096"/>
                </a:lnTo>
                <a:close/>
              </a:path>
              <a:path w="360044" h="783590">
                <a:moveTo>
                  <a:pt x="346557" y="770229"/>
                </a:moveTo>
                <a:lnTo>
                  <a:pt x="348996" y="766572"/>
                </a:lnTo>
                <a:lnTo>
                  <a:pt x="348996" y="768096"/>
                </a:lnTo>
                <a:lnTo>
                  <a:pt x="358140" y="768096"/>
                </a:lnTo>
                <a:lnTo>
                  <a:pt x="358140" y="769620"/>
                </a:lnTo>
                <a:lnTo>
                  <a:pt x="347472" y="769620"/>
                </a:lnTo>
                <a:lnTo>
                  <a:pt x="346557" y="770229"/>
                </a:lnTo>
                <a:close/>
              </a:path>
              <a:path w="360044" h="783590">
                <a:moveTo>
                  <a:pt x="13716" y="771144"/>
                </a:moveTo>
                <a:lnTo>
                  <a:pt x="12192" y="769620"/>
                </a:lnTo>
                <a:lnTo>
                  <a:pt x="13106" y="770229"/>
                </a:lnTo>
                <a:lnTo>
                  <a:pt x="13716" y="771144"/>
                </a:lnTo>
                <a:close/>
              </a:path>
              <a:path w="360044" h="783590">
                <a:moveTo>
                  <a:pt x="13106" y="770229"/>
                </a:moveTo>
                <a:lnTo>
                  <a:pt x="12192" y="769620"/>
                </a:lnTo>
                <a:lnTo>
                  <a:pt x="12700" y="769620"/>
                </a:lnTo>
                <a:lnTo>
                  <a:pt x="13106" y="770229"/>
                </a:lnTo>
                <a:close/>
              </a:path>
              <a:path w="360044" h="783590">
                <a:moveTo>
                  <a:pt x="345948" y="771144"/>
                </a:moveTo>
                <a:lnTo>
                  <a:pt x="346557" y="770229"/>
                </a:lnTo>
                <a:lnTo>
                  <a:pt x="347472" y="769620"/>
                </a:lnTo>
                <a:lnTo>
                  <a:pt x="345948" y="771144"/>
                </a:lnTo>
                <a:close/>
              </a:path>
              <a:path w="360044" h="783590">
                <a:moveTo>
                  <a:pt x="358140" y="771144"/>
                </a:moveTo>
                <a:lnTo>
                  <a:pt x="345948" y="771144"/>
                </a:lnTo>
                <a:lnTo>
                  <a:pt x="347472" y="769620"/>
                </a:lnTo>
                <a:lnTo>
                  <a:pt x="358140" y="769620"/>
                </a:lnTo>
                <a:lnTo>
                  <a:pt x="358140" y="771144"/>
                </a:lnTo>
                <a:close/>
              </a:path>
              <a:path w="360044" h="783590">
                <a:moveTo>
                  <a:pt x="14478" y="771144"/>
                </a:moveTo>
                <a:lnTo>
                  <a:pt x="13716" y="771144"/>
                </a:lnTo>
                <a:lnTo>
                  <a:pt x="13106" y="770229"/>
                </a:lnTo>
                <a:lnTo>
                  <a:pt x="14478" y="771144"/>
                </a:lnTo>
                <a:close/>
              </a:path>
              <a:path w="360044" h="783590">
                <a:moveTo>
                  <a:pt x="358140" y="772668"/>
                </a:moveTo>
                <a:lnTo>
                  <a:pt x="342900" y="772668"/>
                </a:lnTo>
                <a:lnTo>
                  <a:pt x="346557" y="770229"/>
                </a:lnTo>
                <a:lnTo>
                  <a:pt x="345948" y="771144"/>
                </a:lnTo>
                <a:lnTo>
                  <a:pt x="358140" y="771144"/>
                </a:lnTo>
                <a:lnTo>
                  <a:pt x="358140" y="772668"/>
                </a:lnTo>
                <a:close/>
              </a:path>
              <a:path w="360044" h="783590">
                <a:moveTo>
                  <a:pt x="348996" y="781812"/>
                </a:moveTo>
                <a:lnTo>
                  <a:pt x="10668" y="781812"/>
                </a:lnTo>
                <a:lnTo>
                  <a:pt x="6096" y="778764"/>
                </a:lnTo>
                <a:lnTo>
                  <a:pt x="6096" y="777240"/>
                </a:lnTo>
                <a:lnTo>
                  <a:pt x="3048" y="772668"/>
                </a:lnTo>
                <a:lnTo>
                  <a:pt x="15240" y="772668"/>
                </a:lnTo>
                <a:lnTo>
                  <a:pt x="18288" y="774192"/>
                </a:lnTo>
                <a:lnTo>
                  <a:pt x="355600" y="774192"/>
                </a:lnTo>
                <a:lnTo>
                  <a:pt x="353568" y="777240"/>
                </a:lnTo>
                <a:lnTo>
                  <a:pt x="353568" y="778764"/>
                </a:lnTo>
                <a:lnTo>
                  <a:pt x="348996" y="781812"/>
                </a:lnTo>
                <a:close/>
              </a:path>
              <a:path w="360044" h="783590">
                <a:moveTo>
                  <a:pt x="19812" y="774192"/>
                </a:moveTo>
                <a:lnTo>
                  <a:pt x="18288" y="774192"/>
                </a:lnTo>
                <a:lnTo>
                  <a:pt x="16764" y="772668"/>
                </a:lnTo>
                <a:lnTo>
                  <a:pt x="19812" y="774192"/>
                </a:lnTo>
                <a:close/>
              </a:path>
              <a:path w="360044" h="783590">
                <a:moveTo>
                  <a:pt x="341376" y="774192"/>
                </a:moveTo>
                <a:lnTo>
                  <a:pt x="339852" y="774192"/>
                </a:lnTo>
                <a:lnTo>
                  <a:pt x="342900" y="772668"/>
                </a:lnTo>
                <a:lnTo>
                  <a:pt x="341376" y="774192"/>
                </a:lnTo>
                <a:close/>
              </a:path>
              <a:path w="360044" h="783590">
                <a:moveTo>
                  <a:pt x="355600" y="774192"/>
                </a:moveTo>
                <a:lnTo>
                  <a:pt x="341376" y="774192"/>
                </a:lnTo>
                <a:lnTo>
                  <a:pt x="344424" y="772668"/>
                </a:lnTo>
                <a:lnTo>
                  <a:pt x="356616" y="772668"/>
                </a:lnTo>
                <a:lnTo>
                  <a:pt x="355600" y="774192"/>
                </a:lnTo>
                <a:close/>
              </a:path>
              <a:path w="360044" h="783590">
                <a:moveTo>
                  <a:pt x="344424" y="783336"/>
                </a:moveTo>
                <a:lnTo>
                  <a:pt x="15240" y="783336"/>
                </a:lnTo>
                <a:lnTo>
                  <a:pt x="12192" y="781812"/>
                </a:lnTo>
                <a:lnTo>
                  <a:pt x="347472" y="781812"/>
                </a:lnTo>
                <a:lnTo>
                  <a:pt x="344424" y="783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4" name="object 90"/>
          <p:cNvSpPr/>
          <p:nvPr/>
        </p:nvSpPr>
        <p:spPr>
          <a:xfrm>
            <a:off x="13120" y="7327113"/>
            <a:ext cx="752215" cy="277530"/>
          </a:xfrm>
          <a:custGeom>
            <a:avLst/>
            <a:gdLst/>
            <a:ahLst/>
            <a:cxnLst/>
            <a:rect l="l" t="t" r="r" b="b"/>
            <a:pathLst>
              <a:path w="695325" h="256539">
                <a:moveTo>
                  <a:pt x="0" y="0"/>
                </a:moveTo>
                <a:lnTo>
                  <a:pt x="694944" y="0"/>
                </a:lnTo>
                <a:lnTo>
                  <a:pt x="694944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5" name="object 91"/>
          <p:cNvSpPr/>
          <p:nvPr/>
        </p:nvSpPr>
        <p:spPr>
          <a:xfrm>
            <a:off x="9819" y="7323815"/>
            <a:ext cx="758398" cy="283712"/>
          </a:xfrm>
          <a:custGeom>
            <a:avLst/>
            <a:gdLst/>
            <a:ahLst/>
            <a:cxnLst/>
            <a:rect l="l" t="t" r="r" b="b"/>
            <a:pathLst>
              <a:path w="701039" h="262254">
                <a:moveTo>
                  <a:pt x="701040" y="262128"/>
                </a:moveTo>
                <a:lnTo>
                  <a:pt x="0" y="262128"/>
                </a:lnTo>
                <a:lnTo>
                  <a:pt x="0" y="0"/>
                </a:lnTo>
                <a:lnTo>
                  <a:pt x="701040" y="0"/>
                </a:lnTo>
                <a:lnTo>
                  <a:pt x="701040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56032"/>
                </a:lnTo>
                <a:lnTo>
                  <a:pt x="3048" y="256032"/>
                </a:lnTo>
                <a:lnTo>
                  <a:pt x="6096" y="259080"/>
                </a:lnTo>
                <a:lnTo>
                  <a:pt x="701040" y="259080"/>
                </a:lnTo>
                <a:lnTo>
                  <a:pt x="701040" y="262128"/>
                </a:lnTo>
                <a:close/>
              </a:path>
              <a:path w="701039" h="2622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701039" h="262254">
                <a:moveTo>
                  <a:pt x="694944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94944" y="3048"/>
                </a:lnTo>
                <a:lnTo>
                  <a:pt x="694944" y="6096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94944" y="3048"/>
                </a:lnTo>
                <a:lnTo>
                  <a:pt x="697992" y="6096"/>
                </a:lnTo>
                <a:lnTo>
                  <a:pt x="701040" y="6096"/>
                </a:lnTo>
                <a:lnTo>
                  <a:pt x="701040" y="256032"/>
                </a:lnTo>
                <a:lnTo>
                  <a:pt x="697992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6096"/>
                </a:moveTo>
                <a:lnTo>
                  <a:pt x="697992" y="6096"/>
                </a:lnTo>
                <a:lnTo>
                  <a:pt x="694944" y="3048"/>
                </a:lnTo>
                <a:lnTo>
                  <a:pt x="701040" y="3048"/>
                </a:lnTo>
                <a:lnTo>
                  <a:pt x="701040" y="6096"/>
                </a:lnTo>
                <a:close/>
              </a:path>
              <a:path w="701039" h="262254">
                <a:moveTo>
                  <a:pt x="6096" y="259080"/>
                </a:moveTo>
                <a:lnTo>
                  <a:pt x="3048" y="256032"/>
                </a:lnTo>
                <a:lnTo>
                  <a:pt x="6096" y="256032"/>
                </a:lnTo>
                <a:lnTo>
                  <a:pt x="6096" y="259080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096" y="259080"/>
                </a:lnTo>
                <a:lnTo>
                  <a:pt x="6096" y="256032"/>
                </a:lnTo>
                <a:lnTo>
                  <a:pt x="694944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259080"/>
                </a:moveTo>
                <a:lnTo>
                  <a:pt x="694944" y="259080"/>
                </a:lnTo>
                <a:lnTo>
                  <a:pt x="697992" y="256032"/>
                </a:lnTo>
                <a:lnTo>
                  <a:pt x="701040" y="256032"/>
                </a:lnTo>
                <a:lnTo>
                  <a:pt x="701040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6" name="object 92"/>
          <p:cNvSpPr/>
          <p:nvPr/>
        </p:nvSpPr>
        <p:spPr>
          <a:xfrm>
            <a:off x="72473" y="6146653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5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7" name="object 93"/>
          <p:cNvSpPr/>
          <p:nvPr/>
        </p:nvSpPr>
        <p:spPr>
          <a:xfrm>
            <a:off x="1122689" y="6146653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8" name="object 94"/>
          <p:cNvSpPr/>
          <p:nvPr/>
        </p:nvSpPr>
        <p:spPr>
          <a:xfrm>
            <a:off x="7093954" y="7898399"/>
            <a:ext cx="412172" cy="724051"/>
          </a:xfrm>
          <a:custGeom>
            <a:avLst/>
            <a:gdLst/>
            <a:ahLst/>
            <a:cxnLst/>
            <a:rect l="l" t="t" r="r" b="b"/>
            <a:pathLst>
              <a:path w="381000" h="669289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81000" h="669289">
                <a:moveTo>
                  <a:pt x="335280" y="341376"/>
                </a:moveTo>
                <a:lnTo>
                  <a:pt x="35052" y="341376"/>
                </a:lnTo>
                <a:lnTo>
                  <a:pt x="32004" y="33832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335280" y="333756"/>
                </a:lnTo>
                <a:lnTo>
                  <a:pt x="335280" y="341376"/>
                </a:lnTo>
                <a:close/>
              </a:path>
              <a:path w="381000" h="669289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381000" h="669289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381000" h="669289">
                <a:moveTo>
                  <a:pt x="347472" y="341376"/>
                </a:moveTo>
                <a:lnTo>
                  <a:pt x="341376" y="341376"/>
                </a:lnTo>
                <a:lnTo>
                  <a:pt x="335280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345948" y="327660"/>
                </a:lnTo>
                <a:lnTo>
                  <a:pt x="347472" y="330708"/>
                </a:lnTo>
                <a:lnTo>
                  <a:pt x="347472" y="341376"/>
                </a:lnTo>
                <a:close/>
              </a:path>
              <a:path w="381000" h="669289">
                <a:moveTo>
                  <a:pt x="347472" y="605028"/>
                </a:moveTo>
                <a:lnTo>
                  <a:pt x="335280" y="605028"/>
                </a:lnTo>
                <a:lnTo>
                  <a:pt x="335280" y="333756"/>
                </a:lnTo>
                <a:lnTo>
                  <a:pt x="341376" y="341376"/>
                </a:lnTo>
                <a:lnTo>
                  <a:pt x="347472" y="341376"/>
                </a:lnTo>
                <a:lnTo>
                  <a:pt x="347472" y="605028"/>
                </a:lnTo>
                <a:close/>
              </a:path>
              <a:path w="381000" h="669289">
                <a:moveTo>
                  <a:pt x="341376" y="669036"/>
                </a:moveTo>
                <a:lnTo>
                  <a:pt x="303276" y="591312"/>
                </a:lnTo>
                <a:lnTo>
                  <a:pt x="335280" y="591312"/>
                </a:lnTo>
                <a:lnTo>
                  <a:pt x="335280" y="605028"/>
                </a:lnTo>
                <a:lnTo>
                  <a:pt x="374007" y="605028"/>
                </a:lnTo>
                <a:lnTo>
                  <a:pt x="341376" y="669036"/>
                </a:lnTo>
                <a:close/>
              </a:path>
              <a:path w="381000" h="669289">
                <a:moveTo>
                  <a:pt x="374007" y="605028"/>
                </a:moveTo>
                <a:lnTo>
                  <a:pt x="347472" y="605028"/>
                </a:lnTo>
                <a:lnTo>
                  <a:pt x="347472" y="591312"/>
                </a:lnTo>
                <a:lnTo>
                  <a:pt x="381000" y="591312"/>
                </a:lnTo>
                <a:lnTo>
                  <a:pt x="374007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9" name="object 95"/>
          <p:cNvSpPr/>
          <p:nvPr/>
        </p:nvSpPr>
        <p:spPr>
          <a:xfrm>
            <a:off x="7093951" y="7898403"/>
            <a:ext cx="877241" cy="722676"/>
          </a:xfrm>
          <a:custGeom>
            <a:avLst/>
            <a:gdLst/>
            <a:ahLst/>
            <a:cxnLst/>
            <a:rect l="l" t="t" r="r" b="b"/>
            <a:pathLst>
              <a:path w="810894" h="66802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810894" h="668020">
                <a:moveTo>
                  <a:pt x="766572" y="339852"/>
                </a:moveTo>
                <a:lnTo>
                  <a:pt x="35052" y="339852"/>
                </a:lnTo>
                <a:lnTo>
                  <a:pt x="32004" y="336804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766572" y="333756"/>
                </a:lnTo>
                <a:lnTo>
                  <a:pt x="766572" y="339852"/>
                </a:lnTo>
                <a:close/>
              </a:path>
              <a:path w="810894" h="66802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810894" h="668020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810894" h="668020">
                <a:moveTo>
                  <a:pt x="778764" y="339852"/>
                </a:moveTo>
                <a:lnTo>
                  <a:pt x="772668" y="339852"/>
                </a:lnTo>
                <a:lnTo>
                  <a:pt x="766572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775716" y="327660"/>
                </a:lnTo>
                <a:lnTo>
                  <a:pt x="778764" y="330708"/>
                </a:lnTo>
                <a:lnTo>
                  <a:pt x="778764" y="339852"/>
                </a:lnTo>
                <a:close/>
              </a:path>
              <a:path w="810894" h="668020">
                <a:moveTo>
                  <a:pt x="778764" y="603504"/>
                </a:moveTo>
                <a:lnTo>
                  <a:pt x="766572" y="603504"/>
                </a:lnTo>
                <a:lnTo>
                  <a:pt x="766572" y="333756"/>
                </a:lnTo>
                <a:lnTo>
                  <a:pt x="772668" y="339852"/>
                </a:lnTo>
                <a:lnTo>
                  <a:pt x="778764" y="339852"/>
                </a:lnTo>
                <a:lnTo>
                  <a:pt x="778764" y="603504"/>
                </a:lnTo>
                <a:close/>
              </a:path>
              <a:path w="810894" h="668020">
                <a:moveTo>
                  <a:pt x="772668" y="667512"/>
                </a:moveTo>
                <a:lnTo>
                  <a:pt x="734568" y="589788"/>
                </a:lnTo>
                <a:lnTo>
                  <a:pt x="766572" y="589788"/>
                </a:lnTo>
                <a:lnTo>
                  <a:pt x="766572" y="603504"/>
                </a:lnTo>
                <a:lnTo>
                  <a:pt x="804044" y="603504"/>
                </a:lnTo>
                <a:lnTo>
                  <a:pt x="772668" y="667512"/>
                </a:lnTo>
                <a:close/>
              </a:path>
              <a:path w="810894" h="668020">
                <a:moveTo>
                  <a:pt x="804044" y="603504"/>
                </a:moveTo>
                <a:lnTo>
                  <a:pt x="778764" y="603504"/>
                </a:lnTo>
                <a:lnTo>
                  <a:pt x="778764" y="589788"/>
                </a:lnTo>
                <a:lnTo>
                  <a:pt x="810768" y="589788"/>
                </a:lnTo>
                <a:lnTo>
                  <a:pt x="804044" y="60350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0" name="object 96"/>
          <p:cNvSpPr/>
          <p:nvPr/>
        </p:nvSpPr>
        <p:spPr>
          <a:xfrm>
            <a:off x="9673691" y="7308134"/>
            <a:ext cx="640054" cy="36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1" name="object 97"/>
          <p:cNvSpPr/>
          <p:nvPr/>
        </p:nvSpPr>
        <p:spPr>
          <a:xfrm>
            <a:off x="9660575" y="6983378"/>
            <a:ext cx="669369" cy="366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2" name="object 98"/>
          <p:cNvSpPr/>
          <p:nvPr/>
        </p:nvSpPr>
        <p:spPr>
          <a:xfrm>
            <a:off x="9665522" y="6988323"/>
            <a:ext cx="657828" cy="89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3" name="object 99"/>
          <p:cNvSpPr/>
          <p:nvPr/>
        </p:nvSpPr>
        <p:spPr>
          <a:xfrm>
            <a:off x="9660575" y="6983380"/>
            <a:ext cx="669780" cy="36546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9144" y="57150"/>
                </a:moveTo>
                <a:lnTo>
                  <a:pt x="6096" y="55880"/>
                </a:ln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50800"/>
                </a:lnTo>
                <a:lnTo>
                  <a:pt x="1524" y="49530"/>
                </a:lnTo>
                <a:lnTo>
                  <a:pt x="0" y="48260"/>
                </a:lnTo>
                <a:lnTo>
                  <a:pt x="0" y="41910"/>
                </a:lnTo>
                <a:lnTo>
                  <a:pt x="1524" y="40640"/>
                </a:lnTo>
                <a:lnTo>
                  <a:pt x="1524" y="3937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7620" y="330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5240"/>
                </a:lnTo>
                <a:lnTo>
                  <a:pt x="92964" y="11430"/>
                </a:lnTo>
                <a:lnTo>
                  <a:pt x="114300" y="8890"/>
                </a:lnTo>
                <a:lnTo>
                  <a:pt x="138684" y="5080"/>
                </a:lnTo>
                <a:lnTo>
                  <a:pt x="246888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2920" y="8890"/>
                </a:lnTo>
                <a:lnTo>
                  <a:pt x="277368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30480"/>
                </a:lnTo>
                <a:lnTo>
                  <a:pt x="30480" y="33020"/>
                </a:lnTo>
                <a:lnTo>
                  <a:pt x="25908" y="3556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57150"/>
                </a:lnTo>
                <a:close/>
              </a:path>
              <a:path w="619125" h="337820">
                <a:moveTo>
                  <a:pt x="608076" y="57785"/>
                </a:moveTo>
                <a:lnTo>
                  <a:pt x="608076" y="43180"/>
                </a:lnTo>
                <a:lnTo>
                  <a:pt x="605028" y="40640"/>
                </a:lnTo>
                <a:lnTo>
                  <a:pt x="592836" y="35560"/>
                </a:lnTo>
                <a:lnTo>
                  <a:pt x="588264" y="33020"/>
                </a:lnTo>
                <a:lnTo>
                  <a:pt x="576072" y="30480"/>
                </a:lnTo>
                <a:lnTo>
                  <a:pt x="560832" y="26670"/>
                </a:lnTo>
                <a:lnTo>
                  <a:pt x="542544" y="24130"/>
                </a:lnTo>
                <a:lnTo>
                  <a:pt x="522732" y="20320"/>
                </a:lnTo>
                <a:lnTo>
                  <a:pt x="501396" y="17780"/>
                </a:lnTo>
                <a:lnTo>
                  <a:pt x="478536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2920" y="8890"/>
                </a:lnTo>
                <a:lnTo>
                  <a:pt x="524256" y="11430"/>
                </a:lnTo>
                <a:lnTo>
                  <a:pt x="544068" y="15240"/>
                </a:lnTo>
                <a:lnTo>
                  <a:pt x="562356" y="17780"/>
                </a:lnTo>
                <a:lnTo>
                  <a:pt x="577596" y="20320"/>
                </a:lnTo>
                <a:lnTo>
                  <a:pt x="583692" y="22860"/>
                </a:lnTo>
                <a:lnTo>
                  <a:pt x="591312" y="24130"/>
                </a:lnTo>
                <a:lnTo>
                  <a:pt x="595884" y="26670"/>
                </a:lnTo>
                <a:lnTo>
                  <a:pt x="601980" y="27940"/>
                </a:lnTo>
                <a:lnTo>
                  <a:pt x="605028" y="3048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2648" y="35560"/>
                </a:lnTo>
                <a:lnTo>
                  <a:pt x="615696" y="38100"/>
                </a:lnTo>
                <a:lnTo>
                  <a:pt x="615696" y="39370"/>
                </a:lnTo>
                <a:lnTo>
                  <a:pt x="617220" y="40640"/>
                </a:lnTo>
                <a:lnTo>
                  <a:pt x="617220" y="43180"/>
                </a:lnTo>
                <a:lnTo>
                  <a:pt x="618744" y="45720"/>
                </a:lnTo>
                <a:lnTo>
                  <a:pt x="617220" y="45720"/>
                </a:lnTo>
                <a:lnTo>
                  <a:pt x="617220" y="4953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2648" y="54610"/>
                </a:lnTo>
                <a:lnTo>
                  <a:pt x="612648" y="55880"/>
                </a:lnTo>
                <a:lnTo>
                  <a:pt x="608076" y="577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652" y="44450"/>
                </a:lnTo>
                <a:lnTo>
                  <a:pt x="9652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0160" y="44450"/>
                </a:lnTo>
                <a:lnTo>
                  <a:pt x="9821" y="44873"/>
                </a:lnTo>
                <a:close/>
              </a:path>
              <a:path w="619125" h="337820">
                <a:moveTo>
                  <a:pt x="10160" y="44450"/>
                </a:moveTo>
                <a:lnTo>
                  <a:pt x="10668" y="43180"/>
                </a:lnTo>
                <a:lnTo>
                  <a:pt x="11176" y="43180"/>
                </a:lnTo>
                <a:lnTo>
                  <a:pt x="10160" y="44450"/>
                </a:lnTo>
                <a:close/>
              </a:path>
              <a:path w="619125" h="337820">
                <a:moveTo>
                  <a:pt x="9906" y="45085"/>
                </a:moveTo>
                <a:lnTo>
                  <a:pt x="9821" y="44873"/>
                </a:lnTo>
                <a:lnTo>
                  <a:pt x="10160" y="44450"/>
                </a:lnTo>
                <a:lnTo>
                  <a:pt x="9906" y="450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525" y="46037"/>
                </a:moveTo>
                <a:lnTo>
                  <a:pt x="9144" y="45720"/>
                </a:lnTo>
                <a:lnTo>
                  <a:pt x="9821" y="44873"/>
                </a:lnTo>
                <a:lnTo>
                  <a:pt x="9906" y="45085"/>
                </a:lnTo>
                <a:lnTo>
                  <a:pt x="9525" y="46037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525" y="46037"/>
                </a:lnTo>
                <a:lnTo>
                  <a:pt x="9906" y="45085"/>
                </a:lnTo>
                <a:lnTo>
                  <a:pt x="10668" y="46990"/>
                </a:lnTo>
                <a:close/>
              </a:path>
              <a:path w="619125" h="337820">
                <a:moveTo>
                  <a:pt x="9144" y="46990"/>
                </a:moveTo>
                <a:lnTo>
                  <a:pt x="9144" y="45720"/>
                </a:lnTo>
                <a:lnTo>
                  <a:pt x="9525" y="46037"/>
                </a:lnTo>
                <a:lnTo>
                  <a:pt x="9144" y="46990"/>
                </a:lnTo>
                <a:close/>
              </a:path>
              <a:path w="619125" h="337820">
                <a:moveTo>
                  <a:pt x="617220" y="46990"/>
                </a:moveTo>
                <a:lnTo>
                  <a:pt x="617220" y="45720"/>
                </a:lnTo>
                <a:lnTo>
                  <a:pt x="618744" y="45720"/>
                </a:lnTo>
                <a:lnTo>
                  <a:pt x="617220" y="46990"/>
                </a:lnTo>
                <a:close/>
              </a:path>
              <a:path w="619125" h="337820">
                <a:moveTo>
                  <a:pt x="370332" y="91440"/>
                </a:moveTo>
                <a:lnTo>
                  <a:pt x="248412" y="91440"/>
                </a:lnTo>
                <a:lnTo>
                  <a:pt x="217932" y="88900"/>
                </a:lnTo>
                <a:lnTo>
                  <a:pt x="163068" y="86360"/>
                </a:lnTo>
                <a:lnTo>
                  <a:pt x="92964" y="78740"/>
                </a:lnTo>
                <a:lnTo>
                  <a:pt x="73152" y="76200"/>
                </a:lnTo>
                <a:lnTo>
                  <a:pt x="56388" y="72390"/>
                </a:lnTo>
                <a:lnTo>
                  <a:pt x="47244" y="71120"/>
                </a:lnTo>
                <a:lnTo>
                  <a:pt x="41148" y="69850"/>
                </a:lnTo>
                <a:lnTo>
                  <a:pt x="33528" y="68580"/>
                </a:lnTo>
                <a:lnTo>
                  <a:pt x="27432" y="64770"/>
                </a:lnTo>
                <a:lnTo>
                  <a:pt x="21336" y="63500"/>
                </a:lnTo>
                <a:lnTo>
                  <a:pt x="12192" y="60960"/>
                </a:lnTo>
                <a:lnTo>
                  <a:pt x="9144" y="57150"/>
                </a:lnTo>
                <a:lnTo>
                  <a:pt x="9144" y="46990"/>
                </a:lnTo>
                <a:lnTo>
                  <a:pt x="9525" y="46037"/>
                </a:lnTo>
                <a:lnTo>
                  <a:pt x="12192" y="48260"/>
                </a:lnTo>
                <a:lnTo>
                  <a:pt x="10668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0480" y="55880"/>
                </a:lnTo>
                <a:lnTo>
                  <a:pt x="42672" y="6096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2390"/>
                </a:lnTo>
                <a:lnTo>
                  <a:pt x="140208" y="73660"/>
                </a:lnTo>
                <a:lnTo>
                  <a:pt x="164592" y="77470"/>
                </a:lnTo>
                <a:lnTo>
                  <a:pt x="219456" y="80010"/>
                </a:lnTo>
                <a:lnTo>
                  <a:pt x="248412" y="80010"/>
                </a:lnTo>
                <a:lnTo>
                  <a:pt x="277368" y="81280"/>
                </a:lnTo>
                <a:lnTo>
                  <a:pt x="502920" y="81280"/>
                </a:lnTo>
                <a:lnTo>
                  <a:pt x="480060" y="83820"/>
                </a:lnTo>
                <a:lnTo>
                  <a:pt x="454152" y="86360"/>
                </a:lnTo>
                <a:lnTo>
                  <a:pt x="428244" y="87630"/>
                </a:lnTo>
                <a:lnTo>
                  <a:pt x="370332" y="91440"/>
                </a:lnTo>
                <a:close/>
              </a:path>
              <a:path w="619125" h="337820">
                <a:moveTo>
                  <a:pt x="502920" y="81280"/>
                </a:moveTo>
                <a:lnTo>
                  <a:pt x="339852" y="81280"/>
                </a:lnTo>
                <a:lnTo>
                  <a:pt x="370332" y="80010"/>
                </a:lnTo>
                <a:lnTo>
                  <a:pt x="399288" y="80010"/>
                </a:lnTo>
                <a:lnTo>
                  <a:pt x="454152" y="77470"/>
                </a:lnTo>
                <a:lnTo>
                  <a:pt x="478536" y="73660"/>
                </a:lnTo>
                <a:lnTo>
                  <a:pt x="501396" y="72390"/>
                </a:lnTo>
                <a:lnTo>
                  <a:pt x="522732" y="69850"/>
                </a:lnTo>
                <a:lnTo>
                  <a:pt x="542544" y="66040"/>
                </a:lnTo>
                <a:lnTo>
                  <a:pt x="560832" y="63500"/>
                </a:lnTo>
                <a:lnTo>
                  <a:pt x="568452" y="62230"/>
                </a:lnTo>
                <a:lnTo>
                  <a:pt x="574548" y="60960"/>
                </a:lnTo>
                <a:lnTo>
                  <a:pt x="582168" y="58420"/>
                </a:lnTo>
                <a:lnTo>
                  <a:pt x="588264" y="55880"/>
                </a:lnTo>
                <a:lnTo>
                  <a:pt x="597408" y="53340"/>
                </a:lnTo>
                <a:lnTo>
                  <a:pt x="606552" y="48260"/>
                </a:lnTo>
                <a:lnTo>
                  <a:pt x="608076" y="46990"/>
                </a:lnTo>
                <a:lnTo>
                  <a:pt x="608076" y="57785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5884" y="63500"/>
                </a:lnTo>
                <a:lnTo>
                  <a:pt x="591312" y="64770"/>
                </a:lnTo>
                <a:lnTo>
                  <a:pt x="585216" y="68580"/>
                </a:lnTo>
                <a:lnTo>
                  <a:pt x="562356" y="72390"/>
                </a:lnTo>
                <a:lnTo>
                  <a:pt x="544068" y="76200"/>
                </a:lnTo>
                <a:lnTo>
                  <a:pt x="502920" y="81280"/>
                </a:lnTo>
                <a:close/>
              </a:path>
              <a:path w="619125" h="337820">
                <a:moveTo>
                  <a:pt x="399288" y="336550"/>
                </a:moveTo>
                <a:lnTo>
                  <a:pt x="217932" y="336550"/>
                </a:lnTo>
                <a:lnTo>
                  <a:pt x="163068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7244" y="317500"/>
                </a:lnTo>
                <a:lnTo>
                  <a:pt x="41148" y="316230"/>
                </a:lnTo>
                <a:lnTo>
                  <a:pt x="33528" y="314960"/>
                </a:lnTo>
                <a:lnTo>
                  <a:pt x="21336" y="309880"/>
                </a:lnTo>
                <a:lnTo>
                  <a:pt x="12192" y="307340"/>
                </a:lnTo>
                <a:lnTo>
                  <a:pt x="6096" y="30226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8450"/>
                </a:lnTo>
                <a:lnTo>
                  <a:pt x="1524" y="294640"/>
                </a:lnTo>
                <a:lnTo>
                  <a:pt x="0" y="294640"/>
                </a:lnTo>
                <a:lnTo>
                  <a:pt x="0" y="48260"/>
                </a:lnTo>
                <a:lnTo>
                  <a:pt x="1524" y="49530"/>
                </a:lnTo>
                <a:lnTo>
                  <a:pt x="1524" y="5080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6096" y="55880"/>
                </a:lnTo>
                <a:lnTo>
                  <a:pt x="9144" y="57150"/>
                </a:lnTo>
                <a:lnTo>
                  <a:pt x="9144" y="292100"/>
                </a:lnTo>
                <a:lnTo>
                  <a:pt x="10668" y="293370"/>
                </a:lnTo>
                <a:lnTo>
                  <a:pt x="13716" y="297180"/>
                </a:lnTo>
                <a:lnTo>
                  <a:pt x="19812" y="299720"/>
                </a:lnTo>
                <a:lnTo>
                  <a:pt x="24384" y="300990"/>
                </a:lnTo>
                <a:lnTo>
                  <a:pt x="36576" y="304800"/>
                </a:lnTo>
                <a:lnTo>
                  <a:pt x="42672" y="30734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20040"/>
                </a:lnTo>
                <a:lnTo>
                  <a:pt x="164592" y="322580"/>
                </a:lnTo>
                <a:lnTo>
                  <a:pt x="190500" y="325120"/>
                </a:lnTo>
                <a:lnTo>
                  <a:pt x="219456" y="325120"/>
                </a:lnTo>
                <a:lnTo>
                  <a:pt x="277368" y="328930"/>
                </a:lnTo>
                <a:lnTo>
                  <a:pt x="502920" y="328930"/>
                </a:lnTo>
                <a:lnTo>
                  <a:pt x="480060" y="330200"/>
                </a:lnTo>
                <a:lnTo>
                  <a:pt x="428244" y="335280"/>
                </a:lnTo>
                <a:lnTo>
                  <a:pt x="399288" y="336550"/>
                </a:lnTo>
                <a:close/>
              </a:path>
              <a:path w="619125" h="337820">
                <a:moveTo>
                  <a:pt x="617220" y="293370"/>
                </a:moveTo>
                <a:lnTo>
                  <a:pt x="608076" y="293370"/>
                </a:lnTo>
                <a:lnTo>
                  <a:pt x="608076" y="57785"/>
                </a:lnTo>
                <a:lnTo>
                  <a:pt x="612648" y="55880"/>
                </a:lnTo>
                <a:lnTo>
                  <a:pt x="612648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49530"/>
                </a:lnTo>
                <a:lnTo>
                  <a:pt x="617220" y="293370"/>
                </a:lnTo>
                <a:close/>
              </a:path>
              <a:path w="619125" h="337820">
                <a:moveTo>
                  <a:pt x="10668" y="293370"/>
                </a:moveTo>
                <a:lnTo>
                  <a:pt x="9144" y="292100"/>
                </a:lnTo>
                <a:lnTo>
                  <a:pt x="9144" y="290830"/>
                </a:lnTo>
                <a:lnTo>
                  <a:pt x="10668" y="29337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17220" y="294640"/>
                </a:moveTo>
                <a:lnTo>
                  <a:pt x="606552" y="294640"/>
                </a:lnTo>
                <a:lnTo>
                  <a:pt x="608076" y="292100"/>
                </a:lnTo>
                <a:lnTo>
                  <a:pt x="608076" y="293370"/>
                </a:lnTo>
                <a:lnTo>
                  <a:pt x="617220" y="293370"/>
                </a:lnTo>
                <a:lnTo>
                  <a:pt x="617220" y="294640"/>
                </a:lnTo>
                <a:close/>
              </a:path>
              <a:path w="619125" h="337820">
                <a:moveTo>
                  <a:pt x="502920" y="328930"/>
                </a:moveTo>
                <a:lnTo>
                  <a:pt x="339852" y="328930"/>
                </a:lnTo>
                <a:lnTo>
                  <a:pt x="370332" y="327660"/>
                </a:lnTo>
                <a:lnTo>
                  <a:pt x="399288" y="325120"/>
                </a:lnTo>
                <a:lnTo>
                  <a:pt x="426720" y="325120"/>
                </a:lnTo>
                <a:lnTo>
                  <a:pt x="454152" y="322580"/>
                </a:lnTo>
                <a:lnTo>
                  <a:pt x="501396" y="320040"/>
                </a:lnTo>
                <a:lnTo>
                  <a:pt x="522732" y="316230"/>
                </a:lnTo>
                <a:lnTo>
                  <a:pt x="542544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4548" y="307340"/>
                </a:lnTo>
                <a:lnTo>
                  <a:pt x="582168" y="306070"/>
                </a:lnTo>
                <a:lnTo>
                  <a:pt x="588264" y="302260"/>
                </a:lnTo>
                <a:lnTo>
                  <a:pt x="597408" y="299720"/>
                </a:lnTo>
                <a:lnTo>
                  <a:pt x="603504" y="297180"/>
                </a:lnTo>
                <a:lnTo>
                  <a:pt x="606552" y="293370"/>
                </a:lnTo>
                <a:lnTo>
                  <a:pt x="606552" y="294640"/>
                </a:lnTo>
                <a:lnTo>
                  <a:pt x="617220" y="294640"/>
                </a:lnTo>
                <a:lnTo>
                  <a:pt x="617220" y="29718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2648" y="300990"/>
                </a:lnTo>
                <a:lnTo>
                  <a:pt x="612648" y="30226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5884" y="309880"/>
                </a:lnTo>
                <a:lnTo>
                  <a:pt x="591312" y="312420"/>
                </a:lnTo>
                <a:lnTo>
                  <a:pt x="585216" y="314960"/>
                </a:lnTo>
                <a:lnTo>
                  <a:pt x="562356" y="320040"/>
                </a:lnTo>
                <a:lnTo>
                  <a:pt x="544068" y="322580"/>
                </a:lnTo>
                <a:lnTo>
                  <a:pt x="524256" y="325120"/>
                </a:lnTo>
                <a:lnTo>
                  <a:pt x="502920" y="328930"/>
                </a:lnTo>
                <a:close/>
              </a:path>
              <a:path w="619125" h="337820">
                <a:moveTo>
                  <a:pt x="339852" y="337820"/>
                </a:moveTo>
                <a:lnTo>
                  <a:pt x="277368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39852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4" name="object 100"/>
          <p:cNvSpPr/>
          <p:nvPr/>
        </p:nvSpPr>
        <p:spPr>
          <a:xfrm>
            <a:off x="9662613" y="8125921"/>
            <a:ext cx="2574018" cy="1383526"/>
          </a:xfrm>
          <a:custGeom>
            <a:avLst/>
            <a:gdLst/>
            <a:ahLst/>
            <a:cxnLst/>
            <a:rect l="l" t="t" r="r" b="b"/>
            <a:pathLst>
              <a:path w="2379345" h="1278890">
                <a:moveTo>
                  <a:pt x="0" y="0"/>
                </a:moveTo>
                <a:lnTo>
                  <a:pt x="2378964" y="0"/>
                </a:lnTo>
                <a:lnTo>
                  <a:pt x="2378964" y="1278636"/>
                </a:lnTo>
                <a:lnTo>
                  <a:pt x="0" y="1278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5" name="object 101"/>
          <p:cNvSpPr/>
          <p:nvPr/>
        </p:nvSpPr>
        <p:spPr>
          <a:xfrm>
            <a:off x="9657667" y="8120975"/>
            <a:ext cx="2583636" cy="1395204"/>
          </a:xfrm>
          <a:custGeom>
            <a:avLst/>
            <a:gdLst/>
            <a:ahLst/>
            <a:cxnLst/>
            <a:rect l="l" t="t" r="r" b="b"/>
            <a:pathLst>
              <a:path w="2388234" h="1289684">
                <a:moveTo>
                  <a:pt x="2388108" y="1289304"/>
                </a:moveTo>
                <a:lnTo>
                  <a:pt x="0" y="1289304"/>
                </a:lnTo>
                <a:lnTo>
                  <a:pt x="0" y="0"/>
                </a:lnTo>
                <a:lnTo>
                  <a:pt x="2388108" y="0"/>
                </a:lnTo>
                <a:lnTo>
                  <a:pt x="238810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78636"/>
                </a:lnTo>
                <a:lnTo>
                  <a:pt x="4572" y="1278636"/>
                </a:lnTo>
                <a:lnTo>
                  <a:pt x="9144" y="1283208"/>
                </a:lnTo>
                <a:lnTo>
                  <a:pt x="2388108" y="1283208"/>
                </a:lnTo>
                <a:lnTo>
                  <a:pt x="2388108" y="1289304"/>
                </a:lnTo>
                <a:close/>
              </a:path>
              <a:path w="2388234" h="128968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388234" h="1289684">
                <a:moveTo>
                  <a:pt x="237896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378964" y="4572"/>
                </a:lnTo>
                <a:lnTo>
                  <a:pt x="2378964" y="9144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2378964" y="4572"/>
                </a:lnTo>
                <a:lnTo>
                  <a:pt x="2383536" y="9144"/>
                </a:lnTo>
                <a:lnTo>
                  <a:pt x="2388108" y="9144"/>
                </a:lnTo>
                <a:lnTo>
                  <a:pt x="2388108" y="1278636"/>
                </a:lnTo>
                <a:lnTo>
                  <a:pt x="2383536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9144"/>
                </a:moveTo>
                <a:lnTo>
                  <a:pt x="2383536" y="9144"/>
                </a:lnTo>
                <a:lnTo>
                  <a:pt x="2378964" y="4572"/>
                </a:lnTo>
                <a:lnTo>
                  <a:pt x="2388108" y="4572"/>
                </a:lnTo>
                <a:lnTo>
                  <a:pt x="2388108" y="9144"/>
                </a:lnTo>
                <a:close/>
              </a:path>
              <a:path w="2388234" h="1289684">
                <a:moveTo>
                  <a:pt x="9144" y="1283208"/>
                </a:moveTo>
                <a:lnTo>
                  <a:pt x="4572" y="1278636"/>
                </a:lnTo>
                <a:lnTo>
                  <a:pt x="9144" y="1278636"/>
                </a:lnTo>
                <a:lnTo>
                  <a:pt x="9144" y="1283208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9144" y="1283208"/>
                </a:lnTo>
                <a:lnTo>
                  <a:pt x="9144" y="1278636"/>
                </a:lnTo>
                <a:lnTo>
                  <a:pt x="2378964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1283208"/>
                </a:moveTo>
                <a:lnTo>
                  <a:pt x="2378964" y="1283208"/>
                </a:lnTo>
                <a:lnTo>
                  <a:pt x="2383536" y="1278636"/>
                </a:lnTo>
                <a:lnTo>
                  <a:pt x="2388108" y="1278636"/>
                </a:lnTo>
                <a:lnTo>
                  <a:pt x="2388108" y="12832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6" name="object 102"/>
          <p:cNvSpPr/>
          <p:nvPr/>
        </p:nvSpPr>
        <p:spPr>
          <a:xfrm>
            <a:off x="9653897" y="9265213"/>
            <a:ext cx="87984" cy="16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7" name="object 103"/>
          <p:cNvSpPr/>
          <p:nvPr/>
        </p:nvSpPr>
        <p:spPr>
          <a:xfrm>
            <a:off x="9768129" y="8668340"/>
            <a:ext cx="702755" cy="605207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3" y="39624"/>
                </a:lnTo>
                <a:lnTo>
                  <a:pt x="42672" y="41147"/>
                </a:lnTo>
                <a:lnTo>
                  <a:pt x="39623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8" name="object 104"/>
          <p:cNvSpPr/>
          <p:nvPr/>
        </p:nvSpPr>
        <p:spPr>
          <a:xfrm>
            <a:off x="9773077" y="8749128"/>
            <a:ext cx="692449" cy="51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9" name="object 105"/>
          <p:cNvSpPr/>
          <p:nvPr/>
        </p:nvSpPr>
        <p:spPr>
          <a:xfrm>
            <a:off x="9773077" y="8674938"/>
            <a:ext cx="692449" cy="1483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0" name="object 106"/>
          <p:cNvSpPr/>
          <p:nvPr/>
        </p:nvSpPr>
        <p:spPr>
          <a:xfrm>
            <a:off x="9768129" y="8668343"/>
            <a:ext cx="702755" cy="60452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1" name="object 107"/>
          <p:cNvSpPr/>
          <p:nvPr/>
        </p:nvSpPr>
        <p:spPr>
          <a:xfrm>
            <a:off x="9412010" y="8928835"/>
            <a:ext cx="361339" cy="257608"/>
          </a:xfrm>
          <a:custGeom>
            <a:avLst/>
            <a:gdLst/>
            <a:ahLst/>
            <a:cxnLst/>
            <a:rect l="l" t="t" r="r" b="b"/>
            <a:pathLst>
              <a:path w="334010" h="238125">
                <a:moveTo>
                  <a:pt x="257556" y="77724"/>
                </a:moveTo>
                <a:lnTo>
                  <a:pt x="257556" y="0"/>
                </a:lnTo>
                <a:lnTo>
                  <a:pt x="319102" y="32004"/>
                </a:lnTo>
                <a:lnTo>
                  <a:pt x="269748" y="32004"/>
                </a:lnTo>
                <a:lnTo>
                  <a:pt x="269748" y="45720"/>
                </a:lnTo>
                <a:lnTo>
                  <a:pt x="321564" y="45720"/>
                </a:lnTo>
                <a:lnTo>
                  <a:pt x="257556" y="77724"/>
                </a:lnTo>
                <a:close/>
              </a:path>
              <a:path w="334010" h="238125">
                <a:moveTo>
                  <a:pt x="160020" y="230124"/>
                </a:moveTo>
                <a:lnTo>
                  <a:pt x="160020" y="35052"/>
                </a:lnTo>
                <a:lnTo>
                  <a:pt x="163068" y="32004"/>
                </a:lnTo>
                <a:lnTo>
                  <a:pt x="257556" y="32004"/>
                </a:lnTo>
                <a:lnTo>
                  <a:pt x="257556" y="39624"/>
                </a:lnTo>
                <a:lnTo>
                  <a:pt x="173736" y="39624"/>
                </a:lnTo>
                <a:lnTo>
                  <a:pt x="167640" y="45720"/>
                </a:lnTo>
                <a:lnTo>
                  <a:pt x="173736" y="45720"/>
                </a:lnTo>
                <a:lnTo>
                  <a:pt x="173736" y="224028"/>
                </a:lnTo>
                <a:lnTo>
                  <a:pt x="167640" y="224028"/>
                </a:lnTo>
                <a:lnTo>
                  <a:pt x="160020" y="230124"/>
                </a:lnTo>
                <a:close/>
              </a:path>
              <a:path w="334010" h="238125">
                <a:moveTo>
                  <a:pt x="321564" y="45720"/>
                </a:moveTo>
                <a:lnTo>
                  <a:pt x="269748" y="45720"/>
                </a:lnTo>
                <a:lnTo>
                  <a:pt x="269748" y="32004"/>
                </a:lnTo>
                <a:lnTo>
                  <a:pt x="319102" y="32004"/>
                </a:lnTo>
                <a:lnTo>
                  <a:pt x="333756" y="39624"/>
                </a:lnTo>
                <a:lnTo>
                  <a:pt x="321564" y="45720"/>
                </a:lnTo>
                <a:close/>
              </a:path>
              <a:path w="334010" h="238125">
                <a:moveTo>
                  <a:pt x="173736" y="45720"/>
                </a:moveTo>
                <a:lnTo>
                  <a:pt x="167640" y="45720"/>
                </a:lnTo>
                <a:lnTo>
                  <a:pt x="173736" y="39624"/>
                </a:lnTo>
                <a:lnTo>
                  <a:pt x="173736" y="45720"/>
                </a:lnTo>
                <a:close/>
              </a:path>
              <a:path w="334010" h="238125">
                <a:moveTo>
                  <a:pt x="257556" y="45720"/>
                </a:moveTo>
                <a:lnTo>
                  <a:pt x="173736" y="45720"/>
                </a:lnTo>
                <a:lnTo>
                  <a:pt x="173736" y="39624"/>
                </a:lnTo>
                <a:lnTo>
                  <a:pt x="257556" y="39624"/>
                </a:lnTo>
                <a:lnTo>
                  <a:pt x="257556" y="45720"/>
                </a:lnTo>
                <a:close/>
              </a:path>
              <a:path w="334010" h="238125">
                <a:moveTo>
                  <a:pt x="170688" y="237744"/>
                </a:moveTo>
                <a:lnTo>
                  <a:pt x="0" y="237744"/>
                </a:lnTo>
                <a:lnTo>
                  <a:pt x="0" y="224028"/>
                </a:lnTo>
                <a:lnTo>
                  <a:pt x="160020" y="224028"/>
                </a:lnTo>
                <a:lnTo>
                  <a:pt x="160020" y="230124"/>
                </a:lnTo>
                <a:lnTo>
                  <a:pt x="173736" y="230124"/>
                </a:lnTo>
                <a:lnTo>
                  <a:pt x="173736" y="234696"/>
                </a:lnTo>
                <a:lnTo>
                  <a:pt x="170688" y="237744"/>
                </a:lnTo>
                <a:close/>
              </a:path>
              <a:path w="334010" h="238125">
                <a:moveTo>
                  <a:pt x="173736" y="230124"/>
                </a:moveTo>
                <a:lnTo>
                  <a:pt x="160020" y="230124"/>
                </a:lnTo>
                <a:lnTo>
                  <a:pt x="167640" y="224028"/>
                </a:lnTo>
                <a:lnTo>
                  <a:pt x="173736" y="224028"/>
                </a:lnTo>
                <a:lnTo>
                  <a:pt x="173736" y="2301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2" name="object 108"/>
          <p:cNvSpPr/>
          <p:nvPr/>
        </p:nvSpPr>
        <p:spPr>
          <a:xfrm>
            <a:off x="10274483" y="9265213"/>
            <a:ext cx="87984" cy="1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3" name="object 109"/>
          <p:cNvSpPr/>
          <p:nvPr/>
        </p:nvSpPr>
        <p:spPr>
          <a:xfrm>
            <a:off x="9988665" y="8668340"/>
            <a:ext cx="702755" cy="605207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4" y="39624"/>
                </a:lnTo>
                <a:lnTo>
                  <a:pt x="42672" y="41147"/>
                </a:lnTo>
                <a:lnTo>
                  <a:pt x="39624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4" name="object 110"/>
          <p:cNvSpPr/>
          <p:nvPr/>
        </p:nvSpPr>
        <p:spPr>
          <a:xfrm>
            <a:off x="9993611" y="8749128"/>
            <a:ext cx="692449" cy="51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5" name="object 111"/>
          <p:cNvSpPr/>
          <p:nvPr/>
        </p:nvSpPr>
        <p:spPr>
          <a:xfrm>
            <a:off x="9993611" y="8674938"/>
            <a:ext cx="692449" cy="1483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6" name="object 112"/>
          <p:cNvSpPr/>
          <p:nvPr/>
        </p:nvSpPr>
        <p:spPr>
          <a:xfrm>
            <a:off x="9988665" y="8668343"/>
            <a:ext cx="702755" cy="60452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7" name="object 113"/>
          <p:cNvSpPr/>
          <p:nvPr/>
        </p:nvSpPr>
        <p:spPr>
          <a:xfrm>
            <a:off x="10868288" y="9237429"/>
            <a:ext cx="629635" cy="442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8" name="object 114"/>
          <p:cNvSpPr/>
          <p:nvPr/>
        </p:nvSpPr>
        <p:spPr>
          <a:xfrm>
            <a:off x="10831146" y="8683181"/>
            <a:ext cx="702755" cy="603833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6096" y="86868"/>
                </a:moveTo>
                <a:lnTo>
                  <a:pt x="3048" y="82296"/>
                </a:lnTo>
                <a:lnTo>
                  <a:pt x="0" y="73152"/>
                </a:lnTo>
                <a:lnTo>
                  <a:pt x="3048" y="64007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5"/>
                </a:lnTo>
                <a:lnTo>
                  <a:pt x="57912" y="30480"/>
                </a:lnTo>
                <a:lnTo>
                  <a:pt x="97536" y="19811"/>
                </a:lnTo>
                <a:lnTo>
                  <a:pt x="146304" y="12191"/>
                </a:lnTo>
                <a:lnTo>
                  <a:pt x="172212" y="7619"/>
                </a:lnTo>
                <a:lnTo>
                  <a:pt x="199645" y="4571"/>
                </a:lnTo>
                <a:lnTo>
                  <a:pt x="292608" y="0"/>
                </a:lnTo>
                <a:lnTo>
                  <a:pt x="358140" y="0"/>
                </a:lnTo>
                <a:lnTo>
                  <a:pt x="449578" y="4571"/>
                </a:lnTo>
                <a:lnTo>
                  <a:pt x="286510" y="4572"/>
                </a:lnTo>
                <a:lnTo>
                  <a:pt x="248412" y="6095"/>
                </a:lnTo>
                <a:lnTo>
                  <a:pt x="204216" y="9143"/>
                </a:lnTo>
                <a:lnTo>
                  <a:pt x="161544" y="13715"/>
                </a:lnTo>
                <a:lnTo>
                  <a:pt x="131064" y="18287"/>
                </a:lnTo>
                <a:lnTo>
                  <a:pt x="120395" y="19812"/>
                </a:lnTo>
                <a:lnTo>
                  <a:pt x="97535" y="24384"/>
                </a:lnTo>
                <a:lnTo>
                  <a:pt x="67056" y="32003"/>
                </a:lnTo>
                <a:lnTo>
                  <a:pt x="44196" y="39624"/>
                </a:lnTo>
                <a:lnTo>
                  <a:pt x="35052" y="44195"/>
                </a:lnTo>
                <a:lnTo>
                  <a:pt x="30480" y="45720"/>
                </a:lnTo>
                <a:lnTo>
                  <a:pt x="28956" y="47243"/>
                </a:lnTo>
                <a:lnTo>
                  <a:pt x="22860" y="50291"/>
                </a:lnTo>
                <a:lnTo>
                  <a:pt x="21336" y="51816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6096" y="86868"/>
                </a:lnTo>
                <a:close/>
              </a:path>
              <a:path w="649604" h="558165">
                <a:moveTo>
                  <a:pt x="644652" y="67055"/>
                </a:moveTo>
                <a:lnTo>
                  <a:pt x="643128" y="67055"/>
                </a:lnTo>
                <a:lnTo>
                  <a:pt x="643128" y="64007"/>
                </a:lnTo>
                <a:lnTo>
                  <a:pt x="632460" y="53339"/>
                </a:lnTo>
                <a:lnTo>
                  <a:pt x="629412" y="51815"/>
                </a:lnTo>
                <a:lnTo>
                  <a:pt x="627888" y="50291"/>
                </a:lnTo>
                <a:lnTo>
                  <a:pt x="621792" y="47243"/>
                </a:lnTo>
                <a:lnTo>
                  <a:pt x="620268" y="45719"/>
                </a:lnTo>
                <a:lnTo>
                  <a:pt x="615696" y="44195"/>
                </a:lnTo>
                <a:lnTo>
                  <a:pt x="606552" y="39623"/>
                </a:lnTo>
                <a:lnTo>
                  <a:pt x="583692" y="32003"/>
                </a:lnTo>
                <a:lnTo>
                  <a:pt x="553212" y="24383"/>
                </a:lnTo>
                <a:lnTo>
                  <a:pt x="530352" y="19811"/>
                </a:lnTo>
                <a:lnTo>
                  <a:pt x="519684" y="18287"/>
                </a:lnTo>
                <a:lnTo>
                  <a:pt x="510540" y="16763"/>
                </a:lnTo>
                <a:lnTo>
                  <a:pt x="446532" y="9143"/>
                </a:lnTo>
                <a:lnTo>
                  <a:pt x="402336" y="6095"/>
                </a:lnTo>
                <a:lnTo>
                  <a:pt x="364236" y="4571"/>
                </a:lnTo>
                <a:lnTo>
                  <a:pt x="449580" y="4572"/>
                </a:lnTo>
                <a:lnTo>
                  <a:pt x="478536" y="7620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452" y="66264"/>
                </a:lnTo>
                <a:lnTo>
                  <a:pt x="644655" y="66264"/>
                </a:lnTo>
                <a:lnTo>
                  <a:pt x="644652" y="67055"/>
                </a:lnTo>
                <a:close/>
              </a:path>
              <a:path w="649604" h="558165">
                <a:moveTo>
                  <a:pt x="644577" y="87933"/>
                </a:moveTo>
                <a:lnTo>
                  <a:pt x="644655" y="66264"/>
                </a:lnTo>
                <a:lnTo>
                  <a:pt x="648453" y="66267"/>
                </a:lnTo>
                <a:lnTo>
                  <a:pt x="649224" y="68580"/>
                </a:lnTo>
                <a:lnTo>
                  <a:pt x="649224" y="77724"/>
                </a:lnTo>
                <a:lnTo>
                  <a:pt x="646175" y="86868"/>
                </a:lnTo>
                <a:lnTo>
                  <a:pt x="644577" y="87933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3" y="551687"/>
                </a:lnTo>
                <a:lnTo>
                  <a:pt x="172211" y="550163"/>
                </a:lnTo>
                <a:lnTo>
                  <a:pt x="146304" y="545592"/>
                </a:lnTo>
                <a:lnTo>
                  <a:pt x="121919" y="542543"/>
                </a:lnTo>
                <a:lnTo>
                  <a:pt x="97535" y="537971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1" y="524255"/>
                </a:lnTo>
                <a:lnTo>
                  <a:pt x="35052" y="518160"/>
                </a:lnTo>
                <a:lnTo>
                  <a:pt x="16763" y="509015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1" y="496823"/>
                </a:lnTo>
                <a:lnTo>
                  <a:pt x="3047" y="493775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5" y="86868"/>
                </a:lnTo>
                <a:lnTo>
                  <a:pt x="6096" y="490727"/>
                </a:lnTo>
                <a:lnTo>
                  <a:pt x="7620" y="490727"/>
                </a:lnTo>
                <a:lnTo>
                  <a:pt x="7620" y="493775"/>
                </a:lnTo>
                <a:lnTo>
                  <a:pt x="9144" y="493776"/>
                </a:lnTo>
                <a:lnTo>
                  <a:pt x="12192" y="496823"/>
                </a:lnTo>
                <a:lnTo>
                  <a:pt x="12192" y="499871"/>
                </a:lnTo>
                <a:lnTo>
                  <a:pt x="15240" y="499871"/>
                </a:lnTo>
                <a:lnTo>
                  <a:pt x="19812" y="504443"/>
                </a:lnTo>
                <a:lnTo>
                  <a:pt x="25908" y="507491"/>
                </a:lnTo>
                <a:lnTo>
                  <a:pt x="27432" y="509016"/>
                </a:lnTo>
                <a:lnTo>
                  <a:pt x="33528" y="512063"/>
                </a:lnTo>
                <a:lnTo>
                  <a:pt x="38100" y="513587"/>
                </a:lnTo>
                <a:lnTo>
                  <a:pt x="44196" y="516635"/>
                </a:lnTo>
                <a:lnTo>
                  <a:pt x="67056" y="524256"/>
                </a:lnTo>
                <a:lnTo>
                  <a:pt x="97536" y="531875"/>
                </a:lnTo>
                <a:lnTo>
                  <a:pt x="120396" y="536447"/>
                </a:lnTo>
                <a:lnTo>
                  <a:pt x="131064" y="537972"/>
                </a:lnTo>
                <a:lnTo>
                  <a:pt x="140208" y="539495"/>
                </a:lnTo>
                <a:lnTo>
                  <a:pt x="204216" y="547115"/>
                </a:lnTo>
                <a:lnTo>
                  <a:pt x="248413" y="550164"/>
                </a:lnTo>
                <a:lnTo>
                  <a:pt x="286514" y="551688"/>
                </a:lnTo>
                <a:lnTo>
                  <a:pt x="364236" y="553211"/>
                </a:lnTo>
                <a:lnTo>
                  <a:pt x="435102" y="553211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435102" y="553211"/>
                </a:moveTo>
                <a:lnTo>
                  <a:pt x="364236" y="553211"/>
                </a:lnTo>
                <a:lnTo>
                  <a:pt x="364236" y="551687"/>
                </a:lnTo>
                <a:lnTo>
                  <a:pt x="402336" y="550163"/>
                </a:lnTo>
                <a:lnTo>
                  <a:pt x="428244" y="548639"/>
                </a:lnTo>
                <a:lnTo>
                  <a:pt x="477012" y="544067"/>
                </a:lnTo>
                <a:lnTo>
                  <a:pt x="519684" y="537971"/>
                </a:lnTo>
                <a:lnTo>
                  <a:pt x="530352" y="536447"/>
                </a:lnTo>
                <a:lnTo>
                  <a:pt x="553212" y="531875"/>
                </a:lnTo>
                <a:lnTo>
                  <a:pt x="583692" y="524255"/>
                </a:lnTo>
                <a:lnTo>
                  <a:pt x="606552" y="516635"/>
                </a:lnTo>
                <a:lnTo>
                  <a:pt x="612648" y="513587"/>
                </a:lnTo>
                <a:lnTo>
                  <a:pt x="617220" y="512063"/>
                </a:lnTo>
                <a:lnTo>
                  <a:pt x="623316" y="509015"/>
                </a:lnTo>
                <a:lnTo>
                  <a:pt x="624840" y="507491"/>
                </a:lnTo>
                <a:lnTo>
                  <a:pt x="630936" y="504443"/>
                </a:lnTo>
                <a:lnTo>
                  <a:pt x="635508" y="499871"/>
                </a:lnTo>
                <a:lnTo>
                  <a:pt x="638556" y="499871"/>
                </a:lnTo>
                <a:lnTo>
                  <a:pt x="638556" y="496823"/>
                </a:lnTo>
                <a:lnTo>
                  <a:pt x="641604" y="493775"/>
                </a:lnTo>
                <a:lnTo>
                  <a:pt x="643128" y="490727"/>
                </a:lnTo>
                <a:lnTo>
                  <a:pt x="644577" y="87933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9204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35102" y="55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9" name="object 115"/>
          <p:cNvSpPr/>
          <p:nvPr/>
        </p:nvSpPr>
        <p:spPr>
          <a:xfrm>
            <a:off x="10837741" y="8762314"/>
            <a:ext cx="690800" cy="519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0" name="object 116"/>
          <p:cNvSpPr/>
          <p:nvPr/>
        </p:nvSpPr>
        <p:spPr>
          <a:xfrm>
            <a:off x="10837741" y="8688124"/>
            <a:ext cx="690800" cy="1483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1" name="object 117"/>
          <p:cNvSpPr/>
          <p:nvPr/>
        </p:nvSpPr>
        <p:spPr>
          <a:xfrm>
            <a:off x="10831146" y="8683181"/>
            <a:ext cx="702755" cy="603833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10668" y="92202"/>
                </a:moveTo>
                <a:lnTo>
                  <a:pt x="9144" y="89916"/>
                </a:lnTo>
                <a:lnTo>
                  <a:pt x="7620" y="89916"/>
                </a:lnTo>
                <a:lnTo>
                  <a:pt x="6096" y="86868"/>
                </a:lnTo>
                <a:lnTo>
                  <a:pt x="3048" y="82296"/>
                </a:lnTo>
                <a:lnTo>
                  <a:pt x="0" y="73152"/>
                </a:lnTo>
                <a:lnTo>
                  <a:pt x="3048" y="64008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6"/>
                </a:lnTo>
                <a:lnTo>
                  <a:pt x="57912" y="30480"/>
                </a:lnTo>
                <a:lnTo>
                  <a:pt x="97536" y="19812"/>
                </a:lnTo>
                <a:lnTo>
                  <a:pt x="146304" y="12192"/>
                </a:lnTo>
                <a:lnTo>
                  <a:pt x="172212" y="7620"/>
                </a:lnTo>
                <a:lnTo>
                  <a:pt x="199644" y="4572"/>
                </a:lnTo>
                <a:lnTo>
                  <a:pt x="292608" y="0"/>
                </a:lnTo>
                <a:lnTo>
                  <a:pt x="358140" y="0"/>
                </a:lnTo>
                <a:lnTo>
                  <a:pt x="449580" y="4572"/>
                </a:lnTo>
                <a:lnTo>
                  <a:pt x="478536" y="7620"/>
                </a:lnTo>
                <a:lnTo>
                  <a:pt x="487172" y="9144"/>
                </a:lnTo>
                <a:lnTo>
                  <a:pt x="292608" y="9144"/>
                </a:lnTo>
                <a:lnTo>
                  <a:pt x="230124" y="12192"/>
                </a:lnTo>
                <a:lnTo>
                  <a:pt x="147828" y="21336"/>
                </a:lnTo>
                <a:lnTo>
                  <a:pt x="100584" y="28956"/>
                </a:lnTo>
                <a:lnTo>
                  <a:pt x="60960" y="39624"/>
                </a:lnTo>
                <a:lnTo>
                  <a:pt x="45720" y="45720"/>
                </a:lnTo>
                <a:lnTo>
                  <a:pt x="39624" y="47244"/>
                </a:lnTo>
                <a:lnTo>
                  <a:pt x="27432" y="53340"/>
                </a:lnTo>
                <a:lnTo>
                  <a:pt x="18288" y="59436"/>
                </a:lnTo>
                <a:lnTo>
                  <a:pt x="15240" y="62484"/>
                </a:lnTo>
                <a:lnTo>
                  <a:pt x="13716" y="65532"/>
                </a:lnTo>
                <a:lnTo>
                  <a:pt x="10668" y="68580"/>
                </a:lnTo>
                <a:lnTo>
                  <a:pt x="11684" y="68580"/>
                </a:lnTo>
                <a:lnTo>
                  <a:pt x="11176" y="70104"/>
                </a:lnTo>
                <a:lnTo>
                  <a:pt x="10668" y="70104"/>
                </a:lnTo>
                <a:lnTo>
                  <a:pt x="10668" y="92202"/>
                </a:lnTo>
                <a:close/>
              </a:path>
              <a:path w="649604" h="558165">
                <a:moveTo>
                  <a:pt x="638556" y="68580"/>
                </a:moveTo>
                <a:lnTo>
                  <a:pt x="605028" y="45720"/>
                </a:lnTo>
                <a:lnTo>
                  <a:pt x="589788" y="39624"/>
                </a:lnTo>
                <a:lnTo>
                  <a:pt x="580644" y="36576"/>
                </a:lnTo>
                <a:lnTo>
                  <a:pt x="571500" y="35052"/>
                </a:lnTo>
                <a:lnTo>
                  <a:pt x="550164" y="28956"/>
                </a:lnTo>
                <a:lnTo>
                  <a:pt x="527304" y="25908"/>
                </a:lnTo>
                <a:lnTo>
                  <a:pt x="502920" y="21336"/>
                </a:lnTo>
                <a:lnTo>
                  <a:pt x="420624" y="12192"/>
                </a:lnTo>
                <a:lnTo>
                  <a:pt x="358140" y="9144"/>
                </a:lnTo>
                <a:lnTo>
                  <a:pt x="487172" y="9144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716" y="67056"/>
                </a:lnTo>
                <a:lnTo>
                  <a:pt x="638556" y="67056"/>
                </a:lnTo>
                <a:lnTo>
                  <a:pt x="638556" y="68580"/>
                </a:lnTo>
                <a:close/>
              </a:path>
              <a:path w="649604" h="558165">
                <a:moveTo>
                  <a:pt x="11684" y="68580"/>
                </a:moveTo>
                <a:lnTo>
                  <a:pt x="10668" y="68580"/>
                </a:lnTo>
                <a:lnTo>
                  <a:pt x="12192" y="67056"/>
                </a:lnTo>
                <a:lnTo>
                  <a:pt x="11684" y="68580"/>
                </a:lnTo>
                <a:close/>
              </a:path>
              <a:path w="649604" h="558165">
                <a:moveTo>
                  <a:pt x="640080" y="71628"/>
                </a:moveTo>
                <a:lnTo>
                  <a:pt x="638556" y="67056"/>
                </a:lnTo>
                <a:lnTo>
                  <a:pt x="648716" y="67056"/>
                </a:lnTo>
                <a:lnTo>
                  <a:pt x="649224" y="68580"/>
                </a:lnTo>
                <a:lnTo>
                  <a:pt x="649224" y="70104"/>
                </a:lnTo>
                <a:lnTo>
                  <a:pt x="640080" y="70104"/>
                </a:lnTo>
                <a:lnTo>
                  <a:pt x="640080" y="71628"/>
                </a:lnTo>
                <a:close/>
              </a:path>
              <a:path w="649604" h="558165">
                <a:moveTo>
                  <a:pt x="10668" y="71628"/>
                </a:moveTo>
                <a:lnTo>
                  <a:pt x="10668" y="70104"/>
                </a:lnTo>
                <a:lnTo>
                  <a:pt x="11176" y="70104"/>
                </a:lnTo>
                <a:lnTo>
                  <a:pt x="10668" y="71628"/>
                </a:lnTo>
                <a:close/>
              </a:path>
              <a:path w="649604" h="558165">
                <a:moveTo>
                  <a:pt x="640080" y="92202"/>
                </a:moveTo>
                <a:lnTo>
                  <a:pt x="640080" y="70104"/>
                </a:lnTo>
                <a:lnTo>
                  <a:pt x="649224" y="70104"/>
                </a:lnTo>
                <a:lnTo>
                  <a:pt x="649224" y="77724"/>
                </a:lnTo>
                <a:lnTo>
                  <a:pt x="646176" y="86868"/>
                </a:lnTo>
                <a:lnTo>
                  <a:pt x="641604" y="89916"/>
                </a:lnTo>
                <a:lnTo>
                  <a:pt x="640080" y="92202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4" y="551688"/>
                </a:lnTo>
                <a:lnTo>
                  <a:pt x="172212" y="550164"/>
                </a:lnTo>
                <a:lnTo>
                  <a:pt x="146304" y="545592"/>
                </a:lnTo>
                <a:lnTo>
                  <a:pt x="121920" y="542544"/>
                </a:lnTo>
                <a:lnTo>
                  <a:pt x="97536" y="537972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2" y="524256"/>
                </a:lnTo>
                <a:lnTo>
                  <a:pt x="35052" y="518160"/>
                </a:lnTo>
                <a:lnTo>
                  <a:pt x="16764" y="509016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2" y="496824"/>
                </a:lnTo>
                <a:lnTo>
                  <a:pt x="3048" y="493776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6" y="86868"/>
                </a:lnTo>
                <a:lnTo>
                  <a:pt x="7620" y="89916"/>
                </a:lnTo>
                <a:lnTo>
                  <a:pt x="9144" y="89916"/>
                </a:lnTo>
                <a:lnTo>
                  <a:pt x="10668" y="92202"/>
                </a:lnTo>
                <a:lnTo>
                  <a:pt x="10668" y="487680"/>
                </a:lnTo>
                <a:lnTo>
                  <a:pt x="11430" y="487680"/>
                </a:lnTo>
                <a:lnTo>
                  <a:pt x="12192" y="489204"/>
                </a:lnTo>
                <a:lnTo>
                  <a:pt x="10668" y="489204"/>
                </a:lnTo>
                <a:lnTo>
                  <a:pt x="13716" y="492252"/>
                </a:lnTo>
                <a:lnTo>
                  <a:pt x="15240" y="495300"/>
                </a:lnTo>
                <a:lnTo>
                  <a:pt x="18288" y="498348"/>
                </a:lnTo>
                <a:lnTo>
                  <a:pt x="32004" y="507492"/>
                </a:lnTo>
                <a:lnTo>
                  <a:pt x="39624" y="509016"/>
                </a:lnTo>
                <a:lnTo>
                  <a:pt x="45720" y="512064"/>
                </a:lnTo>
                <a:lnTo>
                  <a:pt x="60960" y="518160"/>
                </a:lnTo>
                <a:lnTo>
                  <a:pt x="70104" y="521208"/>
                </a:lnTo>
                <a:lnTo>
                  <a:pt x="79248" y="522732"/>
                </a:lnTo>
                <a:lnTo>
                  <a:pt x="100584" y="528828"/>
                </a:lnTo>
                <a:lnTo>
                  <a:pt x="121920" y="531876"/>
                </a:lnTo>
                <a:lnTo>
                  <a:pt x="147828" y="536448"/>
                </a:lnTo>
                <a:lnTo>
                  <a:pt x="230124" y="545592"/>
                </a:lnTo>
                <a:lnTo>
                  <a:pt x="260604" y="547116"/>
                </a:lnTo>
                <a:lnTo>
                  <a:pt x="292608" y="547116"/>
                </a:lnTo>
                <a:lnTo>
                  <a:pt x="324612" y="548640"/>
                </a:lnTo>
                <a:lnTo>
                  <a:pt x="487172" y="548640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12192" y="79248"/>
                </a:moveTo>
                <a:lnTo>
                  <a:pt x="10668" y="77724"/>
                </a:lnTo>
                <a:lnTo>
                  <a:pt x="10668" y="74676"/>
                </a:lnTo>
                <a:lnTo>
                  <a:pt x="12192" y="79248"/>
                </a:lnTo>
                <a:close/>
              </a:path>
              <a:path w="649604" h="558165">
                <a:moveTo>
                  <a:pt x="638556" y="79248"/>
                </a:moveTo>
                <a:lnTo>
                  <a:pt x="640080" y="74676"/>
                </a:lnTo>
                <a:lnTo>
                  <a:pt x="640080" y="77724"/>
                </a:lnTo>
                <a:lnTo>
                  <a:pt x="638556" y="79248"/>
                </a:lnTo>
                <a:close/>
              </a:path>
              <a:path w="649604" h="558165">
                <a:moveTo>
                  <a:pt x="358140" y="146304"/>
                </a:moveTo>
                <a:lnTo>
                  <a:pt x="292608" y="146304"/>
                </a:lnTo>
                <a:lnTo>
                  <a:pt x="199644" y="141732"/>
                </a:lnTo>
                <a:lnTo>
                  <a:pt x="146304" y="135636"/>
                </a:lnTo>
                <a:lnTo>
                  <a:pt x="97536" y="126492"/>
                </a:lnTo>
                <a:lnTo>
                  <a:pt x="59436" y="115824"/>
                </a:lnTo>
                <a:lnTo>
                  <a:pt x="50292" y="112776"/>
                </a:lnTo>
                <a:lnTo>
                  <a:pt x="35052" y="106680"/>
                </a:lnTo>
                <a:lnTo>
                  <a:pt x="16764" y="97536"/>
                </a:lnTo>
                <a:lnTo>
                  <a:pt x="12192" y="94488"/>
                </a:lnTo>
                <a:lnTo>
                  <a:pt x="10668" y="92202"/>
                </a:lnTo>
                <a:lnTo>
                  <a:pt x="10668" y="77724"/>
                </a:lnTo>
                <a:lnTo>
                  <a:pt x="13716" y="80772"/>
                </a:lnTo>
                <a:lnTo>
                  <a:pt x="15240" y="83820"/>
                </a:lnTo>
                <a:lnTo>
                  <a:pt x="18288" y="86868"/>
                </a:lnTo>
                <a:lnTo>
                  <a:pt x="32004" y="96012"/>
                </a:lnTo>
                <a:lnTo>
                  <a:pt x="39624" y="99060"/>
                </a:lnTo>
                <a:lnTo>
                  <a:pt x="45720" y="102108"/>
                </a:lnTo>
                <a:lnTo>
                  <a:pt x="53340" y="103632"/>
                </a:lnTo>
                <a:lnTo>
                  <a:pt x="60960" y="106680"/>
                </a:lnTo>
                <a:lnTo>
                  <a:pt x="79248" y="112776"/>
                </a:lnTo>
                <a:lnTo>
                  <a:pt x="123444" y="121920"/>
                </a:lnTo>
                <a:lnTo>
                  <a:pt x="173736" y="128016"/>
                </a:lnTo>
                <a:lnTo>
                  <a:pt x="230124" y="134112"/>
                </a:lnTo>
                <a:lnTo>
                  <a:pt x="292608" y="137160"/>
                </a:lnTo>
                <a:lnTo>
                  <a:pt x="491490" y="137160"/>
                </a:lnTo>
                <a:lnTo>
                  <a:pt x="478536" y="138684"/>
                </a:lnTo>
                <a:lnTo>
                  <a:pt x="449580" y="141732"/>
                </a:lnTo>
                <a:lnTo>
                  <a:pt x="358140" y="146304"/>
                </a:lnTo>
                <a:close/>
              </a:path>
              <a:path w="649604" h="558165">
                <a:moveTo>
                  <a:pt x="491490" y="137160"/>
                </a:moveTo>
                <a:lnTo>
                  <a:pt x="358140" y="137160"/>
                </a:lnTo>
                <a:lnTo>
                  <a:pt x="420624" y="134112"/>
                </a:lnTo>
                <a:lnTo>
                  <a:pt x="477012" y="128016"/>
                </a:lnTo>
                <a:lnTo>
                  <a:pt x="527304" y="121920"/>
                </a:lnTo>
                <a:lnTo>
                  <a:pt x="569976" y="112776"/>
                </a:lnTo>
                <a:lnTo>
                  <a:pt x="588264" y="106680"/>
                </a:lnTo>
                <a:lnTo>
                  <a:pt x="597408" y="103632"/>
                </a:lnTo>
                <a:lnTo>
                  <a:pt x="605028" y="102108"/>
                </a:lnTo>
                <a:lnTo>
                  <a:pt x="623316" y="92964"/>
                </a:lnTo>
                <a:lnTo>
                  <a:pt x="627888" y="89916"/>
                </a:lnTo>
                <a:lnTo>
                  <a:pt x="630936" y="86868"/>
                </a:lnTo>
                <a:lnTo>
                  <a:pt x="635508" y="83820"/>
                </a:lnTo>
                <a:lnTo>
                  <a:pt x="637032" y="80772"/>
                </a:lnTo>
                <a:lnTo>
                  <a:pt x="640080" y="77724"/>
                </a:lnTo>
                <a:lnTo>
                  <a:pt x="640080" y="92202"/>
                </a:lnTo>
                <a:lnTo>
                  <a:pt x="600456" y="112776"/>
                </a:lnTo>
                <a:lnTo>
                  <a:pt x="553212" y="126492"/>
                </a:lnTo>
                <a:lnTo>
                  <a:pt x="504444" y="135636"/>
                </a:lnTo>
                <a:lnTo>
                  <a:pt x="491490" y="137160"/>
                </a:lnTo>
                <a:close/>
              </a:path>
              <a:path w="649604" h="558165">
                <a:moveTo>
                  <a:pt x="649224" y="487680"/>
                </a:moveTo>
                <a:lnTo>
                  <a:pt x="640080" y="487680"/>
                </a:lnTo>
                <a:lnTo>
                  <a:pt x="640080" y="92202"/>
                </a:lnTo>
                <a:lnTo>
                  <a:pt x="641604" y="89916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7680"/>
                </a:lnTo>
                <a:close/>
              </a:path>
              <a:path w="649604" h="558165">
                <a:moveTo>
                  <a:pt x="11430" y="487680"/>
                </a:moveTo>
                <a:lnTo>
                  <a:pt x="10668" y="487680"/>
                </a:lnTo>
                <a:lnTo>
                  <a:pt x="10668" y="486156"/>
                </a:lnTo>
                <a:lnTo>
                  <a:pt x="11430" y="487680"/>
                </a:lnTo>
                <a:close/>
              </a:path>
              <a:path w="649604" h="558165">
                <a:moveTo>
                  <a:pt x="487172" y="548640"/>
                </a:moveTo>
                <a:lnTo>
                  <a:pt x="324612" y="548640"/>
                </a:lnTo>
                <a:lnTo>
                  <a:pt x="358140" y="547116"/>
                </a:lnTo>
                <a:lnTo>
                  <a:pt x="390144" y="547116"/>
                </a:lnTo>
                <a:lnTo>
                  <a:pt x="420624" y="545592"/>
                </a:lnTo>
                <a:lnTo>
                  <a:pt x="477012" y="539496"/>
                </a:lnTo>
                <a:lnTo>
                  <a:pt x="527304" y="533400"/>
                </a:lnTo>
                <a:lnTo>
                  <a:pt x="550164" y="528828"/>
                </a:lnTo>
                <a:lnTo>
                  <a:pt x="569976" y="522732"/>
                </a:lnTo>
                <a:lnTo>
                  <a:pt x="580644" y="521208"/>
                </a:lnTo>
                <a:lnTo>
                  <a:pt x="588264" y="518160"/>
                </a:lnTo>
                <a:lnTo>
                  <a:pt x="597408" y="515112"/>
                </a:lnTo>
                <a:lnTo>
                  <a:pt x="605028" y="512064"/>
                </a:lnTo>
                <a:lnTo>
                  <a:pt x="611124" y="510540"/>
                </a:lnTo>
                <a:lnTo>
                  <a:pt x="623316" y="504444"/>
                </a:lnTo>
                <a:lnTo>
                  <a:pt x="627888" y="501396"/>
                </a:lnTo>
                <a:lnTo>
                  <a:pt x="630936" y="498348"/>
                </a:lnTo>
                <a:lnTo>
                  <a:pt x="635508" y="495300"/>
                </a:lnTo>
                <a:lnTo>
                  <a:pt x="640080" y="486156"/>
                </a:lnTo>
                <a:lnTo>
                  <a:pt x="640080" y="487680"/>
                </a:lnTo>
                <a:lnTo>
                  <a:pt x="649224" y="487680"/>
                </a:lnTo>
                <a:lnTo>
                  <a:pt x="649224" y="489204"/>
                </a:lnTo>
                <a:lnTo>
                  <a:pt x="647700" y="493776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87172" y="548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2" name="object 118"/>
          <p:cNvSpPr/>
          <p:nvPr/>
        </p:nvSpPr>
        <p:spPr>
          <a:xfrm>
            <a:off x="10301916" y="7603288"/>
            <a:ext cx="939754" cy="522771"/>
          </a:xfrm>
          <a:custGeom>
            <a:avLst/>
            <a:gdLst/>
            <a:ahLst/>
            <a:cxnLst/>
            <a:rect l="l" t="t" r="r" b="b"/>
            <a:pathLst>
              <a:path w="868679" h="483235">
                <a:moveTo>
                  <a:pt x="824484" y="77724"/>
                </a:moveTo>
                <a:lnTo>
                  <a:pt x="790956" y="77724"/>
                </a:lnTo>
                <a:lnTo>
                  <a:pt x="830580" y="0"/>
                </a:lnTo>
                <a:lnTo>
                  <a:pt x="861956" y="64008"/>
                </a:lnTo>
                <a:lnTo>
                  <a:pt x="824484" y="64008"/>
                </a:lnTo>
                <a:lnTo>
                  <a:pt x="824484" y="77724"/>
                </a:lnTo>
                <a:close/>
              </a:path>
              <a:path w="868679" h="483235">
                <a:moveTo>
                  <a:pt x="824484" y="240792"/>
                </a:moveTo>
                <a:lnTo>
                  <a:pt x="824484" y="64008"/>
                </a:lnTo>
                <a:lnTo>
                  <a:pt x="836676" y="64008"/>
                </a:lnTo>
                <a:lnTo>
                  <a:pt x="836676" y="234696"/>
                </a:lnTo>
                <a:lnTo>
                  <a:pt x="830580" y="234696"/>
                </a:lnTo>
                <a:lnTo>
                  <a:pt x="824484" y="240792"/>
                </a:lnTo>
                <a:close/>
              </a:path>
              <a:path w="868679" h="483235">
                <a:moveTo>
                  <a:pt x="868680" y="77724"/>
                </a:moveTo>
                <a:lnTo>
                  <a:pt x="836676" y="77724"/>
                </a:lnTo>
                <a:lnTo>
                  <a:pt x="836676" y="64008"/>
                </a:lnTo>
                <a:lnTo>
                  <a:pt x="861956" y="64008"/>
                </a:lnTo>
                <a:lnTo>
                  <a:pt x="868680" y="77724"/>
                </a:lnTo>
                <a:close/>
              </a:path>
              <a:path w="868679" h="483235">
                <a:moveTo>
                  <a:pt x="13716" y="483108"/>
                </a:moveTo>
                <a:lnTo>
                  <a:pt x="0" y="483108"/>
                </a:lnTo>
                <a:lnTo>
                  <a:pt x="0" y="237744"/>
                </a:lnTo>
                <a:lnTo>
                  <a:pt x="3048" y="234696"/>
                </a:lnTo>
                <a:lnTo>
                  <a:pt x="824484" y="234696"/>
                </a:lnTo>
                <a:lnTo>
                  <a:pt x="824484" y="240792"/>
                </a:lnTo>
                <a:lnTo>
                  <a:pt x="13716" y="240792"/>
                </a:lnTo>
                <a:lnTo>
                  <a:pt x="7620" y="248412"/>
                </a:lnTo>
                <a:lnTo>
                  <a:pt x="13716" y="248412"/>
                </a:lnTo>
                <a:lnTo>
                  <a:pt x="13716" y="483108"/>
                </a:lnTo>
                <a:close/>
              </a:path>
              <a:path w="868679" h="483235">
                <a:moveTo>
                  <a:pt x="833628" y="248412"/>
                </a:moveTo>
                <a:lnTo>
                  <a:pt x="13716" y="248412"/>
                </a:lnTo>
                <a:lnTo>
                  <a:pt x="13716" y="240792"/>
                </a:lnTo>
                <a:lnTo>
                  <a:pt x="824484" y="240792"/>
                </a:lnTo>
                <a:lnTo>
                  <a:pt x="830580" y="234696"/>
                </a:lnTo>
                <a:lnTo>
                  <a:pt x="836676" y="234696"/>
                </a:lnTo>
                <a:lnTo>
                  <a:pt x="836676" y="245364"/>
                </a:lnTo>
                <a:lnTo>
                  <a:pt x="833628" y="248412"/>
                </a:lnTo>
                <a:close/>
              </a:path>
              <a:path w="868679" h="483235">
                <a:moveTo>
                  <a:pt x="13716" y="248412"/>
                </a:moveTo>
                <a:lnTo>
                  <a:pt x="7620" y="248412"/>
                </a:lnTo>
                <a:lnTo>
                  <a:pt x="13716" y="240792"/>
                </a:lnTo>
                <a:lnTo>
                  <a:pt x="13716" y="24841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4" name="object 162"/>
          <p:cNvSpPr/>
          <p:nvPr/>
        </p:nvSpPr>
        <p:spPr>
          <a:xfrm>
            <a:off x="596754" y="5689964"/>
            <a:ext cx="498042" cy="40393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364236"/>
                </a:lnTo>
                <a:lnTo>
                  <a:pt x="6096" y="364236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60375" h="373379">
                <a:moveTo>
                  <a:pt x="4495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449580" y="4572"/>
                </a:lnTo>
                <a:lnTo>
                  <a:pt x="455676" y="10668"/>
                </a:lnTo>
                <a:lnTo>
                  <a:pt x="460248" y="10668"/>
                </a:lnTo>
                <a:lnTo>
                  <a:pt x="460248" y="364236"/>
                </a:lnTo>
                <a:lnTo>
                  <a:pt x="455676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10668"/>
                </a:moveTo>
                <a:lnTo>
                  <a:pt x="455676" y="10668"/>
                </a:lnTo>
                <a:lnTo>
                  <a:pt x="449580" y="4572"/>
                </a:lnTo>
                <a:lnTo>
                  <a:pt x="460248" y="4572"/>
                </a:lnTo>
                <a:lnTo>
                  <a:pt x="460248" y="10668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4236"/>
                </a:lnTo>
                <a:lnTo>
                  <a:pt x="10668" y="364236"/>
                </a:lnTo>
                <a:lnTo>
                  <a:pt x="10668" y="36880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10668" y="368808"/>
                </a:lnTo>
                <a:lnTo>
                  <a:pt x="10668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49580" y="368808"/>
                </a:lnTo>
                <a:lnTo>
                  <a:pt x="455676" y="364236"/>
                </a:lnTo>
                <a:lnTo>
                  <a:pt x="460248" y="364236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5" name="object 163"/>
          <p:cNvSpPr/>
          <p:nvPr/>
        </p:nvSpPr>
        <p:spPr>
          <a:xfrm>
            <a:off x="1648620" y="5689964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6" name="object 164"/>
          <p:cNvSpPr/>
          <p:nvPr/>
        </p:nvSpPr>
        <p:spPr>
          <a:xfrm>
            <a:off x="2187743" y="5689966"/>
            <a:ext cx="24731" cy="394312"/>
          </a:xfrm>
          <a:custGeom>
            <a:avLst/>
            <a:gdLst/>
            <a:ahLst/>
            <a:cxnLst/>
            <a:rect l="l" t="t" r="r" b="b"/>
            <a:pathLst>
              <a:path w="22860" h="364489">
                <a:moveTo>
                  <a:pt x="0" y="364236"/>
                </a:moveTo>
                <a:lnTo>
                  <a:pt x="22860" y="364236"/>
                </a:lnTo>
                <a:lnTo>
                  <a:pt x="2286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8" name="object 166"/>
          <p:cNvSpPr/>
          <p:nvPr/>
        </p:nvSpPr>
        <p:spPr>
          <a:xfrm>
            <a:off x="72473" y="5689964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5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9" name="object 167"/>
          <p:cNvSpPr/>
          <p:nvPr/>
        </p:nvSpPr>
        <p:spPr>
          <a:xfrm>
            <a:off x="1122689" y="5689964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0" name="object 168"/>
          <p:cNvSpPr/>
          <p:nvPr/>
        </p:nvSpPr>
        <p:spPr>
          <a:xfrm>
            <a:off x="2708729" y="6494525"/>
            <a:ext cx="488423" cy="46712"/>
          </a:xfrm>
          <a:custGeom>
            <a:avLst/>
            <a:gdLst/>
            <a:ahLst/>
            <a:cxnLst/>
            <a:rect l="l" t="t" r="r" b="b"/>
            <a:pathLst>
              <a:path w="451485" h="43179">
                <a:moveTo>
                  <a:pt x="0" y="42672"/>
                </a:moveTo>
                <a:lnTo>
                  <a:pt x="451104" y="42672"/>
                </a:lnTo>
                <a:lnTo>
                  <a:pt x="451104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3" name="object 171"/>
          <p:cNvSpPr/>
          <p:nvPr/>
        </p:nvSpPr>
        <p:spPr>
          <a:xfrm>
            <a:off x="7982599" y="8140761"/>
            <a:ext cx="1050354" cy="336608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4" name="object 172"/>
          <p:cNvSpPr/>
          <p:nvPr/>
        </p:nvSpPr>
        <p:spPr>
          <a:xfrm>
            <a:off x="7992491" y="8150651"/>
            <a:ext cx="1029058" cy="316686"/>
          </a:xfrm>
          <a:custGeom>
            <a:avLst/>
            <a:gdLst/>
            <a:ahLst/>
            <a:cxnLst/>
            <a:rect l="l" t="t" r="r" b="b"/>
            <a:pathLst>
              <a:path w="951229" h="292735">
                <a:moveTo>
                  <a:pt x="0" y="0"/>
                </a:moveTo>
                <a:lnTo>
                  <a:pt x="950976" y="0"/>
                </a:lnTo>
                <a:lnTo>
                  <a:pt x="950976" y="292608"/>
                </a:lnTo>
                <a:lnTo>
                  <a:pt x="0" y="292608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5" name="object 173"/>
          <p:cNvSpPr/>
          <p:nvPr/>
        </p:nvSpPr>
        <p:spPr>
          <a:xfrm>
            <a:off x="7982599" y="8140761"/>
            <a:ext cx="1050354" cy="336608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6" name="object 174"/>
          <p:cNvSpPr/>
          <p:nvPr/>
        </p:nvSpPr>
        <p:spPr>
          <a:xfrm>
            <a:off x="9890361" y="6845276"/>
            <a:ext cx="140424" cy="2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7" name="object 175"/>
          <p:cNvSpPr/>
          <p:nvPr/>
        </p:nvSpPr>
        <p:spPr>
          <a:xfrm>
            <a:off x="9916263" y="6492068"/>
            <a:ext cx="170505" cy="1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8" name="object 176"/>
          <p:cNvSpPr/>
          <p:nvPr/>
        </p:nvSpPr>
        <p:spPr>
          <a:xfrm>
            <a:off x="9667170" y="6487122"/>
            <a:ext cx="667720" cy="3660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9" name="object 177"/>
          <p:cNvSpPr/>
          <p:nvPr/>
        </p:nvSpPr>
        <p:spPr>
          <a:xfrm>
            <a:off x="9672115" y="6492071"/>
            <a:ext cx="657828" cy="890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0" name="object 178"/>
          <p:cNvSpPr/>
          <p:nvPr/>
        </p:nvSpPr>
        <p:spPr>
          <a:xfrm>
            <a:off x="9667170" y="6487125"/>
            <a:ext cx="667720" cy="366147"/>
          </a:xfrm>
          <a:custGeom>
            <a:avLst/>
            <a:gdLst/>
            <a:ahLst/>
            <a:cxnLst/>
            <a:rect l="l" t="t" r="r" b="b"/>
            <a:pathLst>
              <a:path w="617220" h="338454">
                <a:moveTo>
                  <a:pt x="370332" y="1524"/>
                </a:moveTo>
                <a:lnTo>
                  <a:pt x="246888" y="1524"/>
                </a:lnTo>
                <a:lnTo>
                  <a:pt x="277368" y="0"/>
                </a:lnTo>
                <a:lnTo>
                  <a:pt x="339852" y="0"/>
                </a:lnTo>
                <a:lnTo>
                  <a:pt x="370332" y="1524"/>
                </a:lnTo>
                <a:close/>
              </a:path>
              <a:path w="617220" h="338454">
                <a:moveTo>
                  <a:pt x="10668" y="44196"/>
                </a:moveTo>
                <a:lnTo>
                  <a:pt x="12192" y="42672"/>
                </a:lnTo>
                <a:lnTo>
                  <a:pt x="1524" y="42672"/>
                </a:lnTo>
                <a:lnTo>
                  <a:pt x="1524" y="39624"/>
                </a:lnTo>
                <a:lnTo>
                  <a:pt x="3048" y="39624"/>
                </a:lnTo>
                <a:lnTo>
                  <a:pt x="3048" y="38100"/>
                </a:lnTo>
                <a:lnTo>
                  <a:pt x="4572" y="36576"/>
                </a:lnTo>
                <a:lnTo>
                  <a:pt x="6096" y="36576"/>
                </a:lnTo>
                <a:lnTo>
                  <a:pt x="7620" y="33528"/>
                </a:lnTo>
                <a:lnTo>
                  <a:pt x="16764" y="30480"/>
                </a:lnTo>
                <a:lnTo>
                  <a:pt x="21336" y="27432"/>
                </a:lnTo>
                <a:lnTo>
                  <a:pt x="33528" y="24384"/>
                </a:lnTo>
                <a:lnTo>
                  <a:pt x="39624" y="21336"/>
                </a:lnTo>
                <a:lnTo>
                  <a:pt x="47244" y="19812"/>
                </a:lnTo>
                <a:lnTo>
                  <a:pt x="56388" y="18288"/>
                </a:lnTo>
                <a:lnTo>
                  <a:pt x="73152" y="15240"/>
                </a:lnTo>
                <a:lnTo>
                  <a:pt x="92964" y="12192"/>
                </a:lnTo>
                <a:lnTo>
                  <a:pt x="114300" y="9144"/>
                </a:lnTo>
                <a:lnTo>
                  <a:pt x="163068" y="6096"/>
                </a:lnTo>
                <a:lnTo>
                  <a:pt x="190500" y="3048"/>
                </a:lnTo>
                <a:lnTo>
                  <a:pt x="217932" y="1524"/>
                </a:lnTo>
                <a:lnTo>
                  <a:pt x="399288" y="1524"/>
                </a:lnTo>
                <a:lnTo>
                  <a:pt x="426720" y="3048"/>
                </a:lnTo>
                <a:lnTo>
                  <a:pt x="454152" y="6096"/>
                </a:lnTo>
                <a:lnTo>
                  <a:pt x="502920" y="9144"/>
                </a:lnTo>
                <a:lnTo>
                  <a:pt x="513588" y="10668"/>
                </a:lnTo>
                <a:lnTo>
                  <a:pt x="248412" y="10668"/>
                </a:lnTo>
                <a:lnTo>
                  <a:pt x="138684" y="16764"/>
                </a:lnTo>
                <a:lnTo>
                  <a:pt x="94488" y="22860"/>
                </a:lnTo>
                <a:lnTo>
                  <a:pt x="74676" y="24384"/>
                </a:lnTo>
                <a:lnTo>
                  <a:pt x="57912" y="27432"/>
                </a:lnTo>
                <a:lnTo>
                  <a:pt x="50292" y="30480"/>
                </a:lnTo>
                <a:lnTo>
                  <a:pt x="42672" y="32004"/>
                </a:lnTo>
                <a:lnTo>
                  <a:pt x="24384" y="36576"/>
                </a:lnTo>
                <a:lnTo>
                  <a:pt x="19812" y="38100"/>
                </a:lnTo>
                <a:lnTo>
                  <a:pt x="16764" y="39624"/>
                </a:lnTo>
                <a:lnTo>
                  <a:pt x="13716" y="42672"/>
                </a:lnTo>
                <a:lnTo>
                  <a:pt x="10668" y="44196"/>
                </a:lnTo>
                <a:close/>
              </a:path>
              <a:path w="617220" h="338454">
                <a:moveTo>
                  <a:pt x="608076" y="58928"/>
                </a:moveTo>
                <a:lnTo>
                  <a:pt x="608076" y="45720"/>
                </a:lnTo>
                <a:lnTo>
                  <a:pt x="606552" y="42672"/>
                </a:lnTo>
                <a:lnTo>
                  <a:pt x="605028" y="42672"/>
                </a:lnTo>
                <a:lnTo>
                  <a:pt x="601980" y="41148"/>
                </a:lnTo>
                <a:lnTo>
                  <a:pt x="597408" y="38100"/>
                </a:lnTo>
                <a:lnTo>
                  <a:pt x="588264" y="35052"/>
                </a:lnTo>
                <a:lnTo>
                  <a:pt x="582168" y="33528"/>
                </a:lnTo>
                <a:lnTo>
                  <a:pt x="574548" y="32004"/>
                </a:lnTo>
                <a:lnTo>
                  <a:pt x="568452" y="30480"/>
                </a:lnTo>
                <a:lnTo>
                  <a:pt x="560832" y="27432"/>
                </a:lnTo>
                <a:lnTo>
                  <a:pt x="542544" y="24384"/>
                </a:lnTo>
                <a:lnTo>
                  <a:pt x="522732" y="22860"/>
                </a:lnTo>
                <a:lnTo>
                  <a:pt x="478536" y="16764"/>
                </a:lnTo>
                <a:lnTo>
                  <a:pt x="370332" y="10668"/>
                </a:lnTo>
                <a:lnTo>
                  <a:pt x="513588" y="10668"/>
                </a:lnTo>
                <a:lnTo>
                  <a:pt x="562356" y="18288"/>
                </a:lnTo>
                <a:lnTo>
                  <a:pt x="583692" y="24384"/>
                </a:lnTo>
                <a:lnTo>
                  <a:pt x="595884" y="27432"/>
                </a:lnTo>
                <a:lnTo>
                  <a:pt x="600456" y="28956"/>
                </a:lnTo>
                <a:lnTo>
                  <a:pt x="605028" y="32004"/>
                </a:lnTo>
                <a:lnTo>
                  <a:pt x="609600" y="33528"/>
                </a:lnTo>
                <a:lnTo>
                  <a:pt x="615696" y="39624"/>
                </a:lnTo>
                <a:lnTo>
                  <a:pt x="617220" y="42672"/>
                </a:lnTo>
                <a:lnTo>
                  <a:pt x="606552" y="42672"/>
                </a:lnTo>
                <a:lnTo>
                  <a:pt x="606552" y="44196"/>
                </a:lnTo>
                <a:lnTo>
                  <a:pt x="617220" y="44196"/>
                </a:lnTo>
                <a:lnTo>
                  <a:pt x="617220" y="50292"/>
                </a:lnTo>
                <a:lnTo>
                  <a:pt x="615696" y="53340"/>
                </a:lnTo>
                <a:lnTo>
                  <a:pt x="614172" y="53340"/>
                </a:lnTo>
                <a:lnTo>
                  <a:pt x="612648" y="56388"/>
                </a:lnTo>
                <a:lnTo>
                  <a:pt x="609600" y="57912"/>
                </a:lnTo>
                <a:lnTo>
                  <a:pt x="608076" y="58928"/>
                </a:lnTo>
                <a:close/>
              </a:path>
              <a:path w="617220" h="338454">
                <a:moveTo>
                  <a:pt x="370332" y="338328"/>
                </a:moveTo>
                <a:lnTo>
                  <a:pt x="246888" y="338328"/>
                </a:lnTo>
                <a:lnTo>
                  <a:pt x="138684" y="332232"/>
                </a:lnTo>
                <a:lnTo>
                  <a:pt x="114300" y="329184"/>
                </a:lnTo>
                <a:lnTo>
                  <a:pt x="92964" y="327660"/>
                </a:lnTo>
                <a:lnTo>
                  <a:pt x="73152" y="324612"/>
                </a:lnTo>
                <a:lnTo>
                  <a:pt x="56388" y="321564"/>
                </a:lnTo>
                <a:lnTo>
                  <a:pt x="47244" y="318516"/>
                </a:lnTo>
                <a:lnTo>
                  <a:pt x="39624" y="316992"/>
                </a:lnTo>
                <a:lnTo>
                  <a:pt x="21336" y="312420"/>
                </a:lnTo>
                <a:lnTo>
                  <a:pt x="16764" y="309372"/>
                </a:lnTo>
                <a:lnTo>
                  <a:pt x="12192" y="307848"/>
                </a:lnTo>
                <a:lnTo>
                  <a:pt x="9144" y="306324"/>
                </a:lnTo>
                <a:lnTo>
                  <a:pt x="6096" y="303276"/>
                </a:lnTo>
                <a:lnTo>
                  <a:pt x="4572" y="303276"/>
                </a:lnTo>
                <a:lnTo>
                  <a:pt x="3048" y="300228"/>
                </a:lnTo>
                <a:lnTo>
                  <a:pt x="1524" y="300228"/>
                </a:lnTo>
                <a:lnTo>
                  <a:pt x="1524" y="297180"/>
                </a:lnTo>
                <a:lnTo>
                  <a:pt x="0" y="297180"/>
                </a:lnTo>
                <a:lnTo>
                  <a:pt x="0" y="42672"/>
                </a:lnTo>
                <a:lnTo>
                  <a:pt x="12192" y="42672"/>
                </a:lnTo>
                <a:lnTo>
                  <a:pt x="9144" y="45720"/>
                </a:lnTo>
                <a:lnTo>
                  <a:pt x="9144" y="50292"/>
                </a:lnTo>
                <a:lnTo>
                  <a:pt x="1524" y="50292"/>
                </a:lnTo>
                <a:lnTo>
                  <a:pt x="1524" y="53340"/>
                </a:lnTo>
                <a:lnTo>
                  <a:pt x="3048" y="53340"/>
                </a:lnTo>
                <a:lnTo>
                  <a:pt x="4572" y="56388"/>
                </a:lnTo>
                <a:lnTo>
                  <a:pt x="6096" y="56388"/>
                </a:lnTo>
                <a:lnTo>
                  <a:pt x="9144" y="59436"/>
                </a:lnTo>
                <a:lnTo>
                  <a:pt x="9144" y="292608"/>
                </a:lnTo>
                <a:lnTo>
                  <a:pt x="9906" y="294132"/>
                </a:lnTo>
                <a:lnTo>
                  <a:pt x="9144" y="294132"/>
                </a:lnTo>
                <a:lnTo>
                  <a:pt x="10668" y="295656"/>
                </a:lnTo>
                <a:lnTo>
                  <a:pt x="19812" y="300228"/>
                </a:lnTo>
                <a:lnTo>
                  <a:pt x="24384" y="303276"/>
                </a:lnTo>
                <a:lnTo>
                  <a:pt x="74676" y="313944"/>
                </a:lnTo>
                <a:lnTo>
                  <a:pt x="138684" y="323088"/>
                </a:lnTo>
                <a:lnTo>
                  <a:pt x="248412" y="329184"/>
                </a:lnTo>
                <a:lnTo>
                  <a:pt x="502920" y="329184"/>
                </a:lnTo>
                <a:lnTo>
                  <a:pt x="480060" y="332232"/>
                </a:lnTo>
                <a:lnTo>
                  <a:pt x="370332" y="338328"/>
                </a:lnTo>
                <a:close/>
              </a:path>
              <a:path w="617220" h="338454">
                <a:moveTo>
                  <a:pt x="9652" y="46228"/>
                </a:moveTo>
                <a:lnTo>
                  <a:pt x="9144" y="45720"/>
                </a:lnTo>
                <a:lnTo>
                  <a:pt x="10668" y="44196"/>
                </a:lnTo>
                <a:lnTo>
                  <a:pt x="9652" y="46228"/>
                </a:lnTo>
                <a:close/>
              </a:path>
              <a:path w="617220" h="338454">
                <a:moveTo>
                  <a:pt x="607695" y="46482"/>
                </a:moveTo>
                <a:lnTo>
                  <a:pt x="606552" y="44196"/>
                </a:lnTo>
                <a:lnTo>
                  <a:pt x="608076" y="45720"/>
                </a:lnTo>
                <a:lnTo>
                  <a:pt x="607695" y="46482"/>
                </a:lnTo>
                <a:close/>
              </a:path>
              <a:path w="617220" h="338454">
                <a:moveTo>
                  <a:pt x="9144" y="47244"/>
                </a:moveTo>
                <a:lnTo>
                  <a:pt x="9144" y="45720"/>
                </a:lnTo>
                <a:lnTo>
                  <a:pt x="9398" y="46228"/>
                </a:lnTo>
                <a:lnTo>
                  <a:pt x="9398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9525" y="46482"/>
                </a:moveTo>
                <a:lnTo>
                  <a:pt x="9144" y="45720"/>
                </a:lnTo>
                <a:lnTo>
                  <a:pt x="9652" y="46228"/>
                </a:lnTo>
                <a:lnTo>
                  <a:pt x="9525" y="46482"/>
                </a:lnTo>
                <a:close/>
              </a:path>
              <a:path w="617220" h="338454">
                <a:moveTo>
                  <a:pt x="608076" y="47244"/>
                </a:moveTo>
                <a:lnTo>
                  <a:pt x="607822" y="46736"/>
                </a:lnTo>
                <a:lnTo>
                  <a:pt x="607822" y="46228"/>
                </a:lnTo>
                <a:lnTo>
                  <a:pt x="608076" y="45720"/>
                </a:lnTo>
                <a:lnTo>
                  <a:pt x="608076" y="47244"/>
                </a:lnTo>
                <a:close/>
              </a:path>
              <a:path w="617220" h="338454">
                <a:moveTo>
                  <a:pt x="9144" y="47244"/>
                </a:moveTo>
                <a:lnTo>
                  <a:pt x="9525" y="46482"/>
                </a:lnTo>
                <a:lnTo>
                  <a:pt x="9652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606552" y="48768"/>
                </a:moveTo>
                <a:lnTo>
                  <a:pt x="607695" y="46482"/>
                </a:lnTo>
                <a:lnTo>
                  <a:pt x="608076" y="47244"/>
                </a:lnTo>
                <a:lnTo>
                  <a:pt x="606552" y="48768"/>
                </a:lnTo>
                <a:close/>
              </a:path>
              <a:path w="617220" h="338454">
                <a:moveTo>
                  <a:pt x="10160" y="47752"/>
                </a:moveTo>
                <a:lnTo>
                  <a:pt x="9144" y="47244"/>
                </a:lnTo>
                <a:lnTo>
                  <a:pt x="9652" y="46736"/>
                </a:lnTo>
                <a:lnTo>
                  <a:pt x="10160" y="47752"/>
                </a:lnTo>
                <a:close/>
              </a:path>
              <a:path w="617220" h="338454">
                <a:moveTo>
                  <a:pt x="370332" y="91440"/>
                </a:moveTo>
                <a:lnTo>
                  <a:pt x="246888" y="91440"/>
                </a:lnTo>
                <a:lnTo>
                  <a:pt x="138684" y="85344"/>
                </a:lnTo>
                <a:lnTo>
                  <a:pt x="114300" y="82296"/>
                </a:lnTo>
                <a:lnTo>
                  <a:pt x="92964" y="80772"/>
                </a:lnTo>
                <a:lnTo>
                  <a:pt x="73152" y="77724"/>
                </a:lnTo>
                <a:lnTo>
                  <a:pt x="56388" y="74676"/>
                </a:lnTo>
                <a:lnTo>
                  <a:pt x="47244" y="73152"/>
                </a:lnTo>
                <a:lnTo>
                  <a:pt x="39624" y="70104"/>
                </a:lnTo>
                <a:lnTo>
                  <a:pt x="21336" y="65532"/>
                </a:lnTo>
                <a:lnTo>
                  <a:pt x="16764" y="62484"/>
                </a:lnTo>
                <a:lnTo>
                  <a:pt x="12192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0668" y="48768"/>
                </a:lnTo>
                <a:lnTo>
                  <a:pt x="16764" y="51816"/>
                </a:lnTo>
                <a:lnTo>
                  <a:pt x="57912" y="64008"/>
                </a:lnTo>
                <a:lnTo>
                  <a:pt x="138684" y="76200"/>
                </a:lnTo>
                <a:lnTo>
                  <a:pt x="248412" y="82296"/>
                </a:lnTo>
                <a:lnTo>
                  <a:pt x="502920" y="82296"/>
                </a:lnTo>
                <a:lnTo>
                  <a:pt x="480060" y="85344"/>
                </a:lnTo>
                <a:lnTo>
                  <a:pt x="370332" y="91440"/>
                </a:lnTo>
                <a:close/>
              </a:path>
              <a:path w="617220" h="338454">
                <a:moveTo>
                  <a:pt x="10668" y="48768"/>
                </a:moveTo>
                <a:lnTo>
                  <a:pt x="9144" y="47244"/>
                </a:lnTo>
                <a:lnTo>
                  <a:pt x="10160" y="47752"/>
                </a:lnTo>
                <a:lnTo>
                  <a:pt x="10668" y="48768"/>
                </a:lnTo>
                <a:close/>
              </a:path>
              <a:path w="617220" h="338454">
                <a:moveTo>
                  <a:pt x="502920" y="82296"/>
                </a:moveTo>
                <a:lnTo>
                  <a:pt x="370332" y="82296"/>
                </a:lnTo>
                <a:lnTo>
                  <a:pt x="478536" y="76200"/>
                </a:lnTo>
                <a:lnTo>
                  <a:pt x="522732" y="70104"/>
                </a:lnTo>
                <a:lnTo>
                  <a:pt x="542544" y="67056"/>
                </a:lnTo>
                <a:lnTo>
                  <a:pt x="559308" y="64008"/>
                </a:lnTo>
                <a:lnTo>
                  <a:pt x="568452" y="62484"/>
                </a:lnTo>
                <a:lnTo>
                  <a:pt x="574548" y="60960"/>
                </a:lnTo>
                <a:lnTo>
                  <a:pt x="582168" y="59436"/>
                </a:lnTo>
                <a:lnTo>
                  <a:pt x="588264" y="57912"/>
                </a:lnTo>
                <a:lnTo>
                  <a:pt x="597408" y="54864"/>
                </a:lnTo>
                <a:lnTo>
                  <a:pt x="600456" y="51816"/>
                </a:lnTo>
                <a:lnTo>
                  <a:pt x="606552" y="48768"/>
                </a:lnTo>
                <a:lnTo>
                  <a:pt x="608076" y="47244"/>
                </a:lnTo>
                <a:lnTo>
                  <a:pt x="608076" y="58928"/>
                </a:lnTo>
                <a:lnTo>
                  <a:pt x="605028" y="60960"/>
                </a:lnTo>
                <a:lnTo>
                  <a:pt x="595884" y="65532"/>
                </a:lnTo>
                <a:lnTo>
                  <a:pt x="591312" y="67056"/>
                </a:lnTo>
                <a:lnTo>
                  <a:pt x="583692" y="68580"/>
                </a:lnTo>
                <a:lnTo>
                  <a:pt x="577596" y="70104"/>
                </a:lnTo>
                <a:lnTo>
                  <a:pt x="569976" y="73152"/>
                </a:lnTo>
                <a:lnTo>
                  <a:pt x="562356" y="74676"/>
                </a:lnTo>
                <a:lnTo>
                  <a:pt x="544068" y="77724"/>
                </a:lnTo>
                <a:lnTo>
                  <a:pt x="524256" y="80772"/>
                </a:lnTo>
                <a:lnTo>
                  <a:pt x="502920" y="82296"/>
                </a:lnTo>
                <a:close/>
              </a:path>
              <a:path w="617220" h="338454">
                <a:moveTo>
                  <a:pt x="12192" y="48768"/>
                </a:moveTo>
                <a:lnTo>
                  <a:pt x="10668" y="48768"/>
                </a:lnTo>
                <a:lnTo>
                  <a:pt x="10160" y="47752"/>
                </a:lnTo>
                <a:lnTo>
                  <a:pt x="12192" y="48768"/>
                </a:lnTo>
                <a:close/>
              </a:path>
              <a:path w="617220" h="338454">
                <a:moveTo>
                  <a:pt x="9144" y="59436"/>
                </a:moveTo>
                <a:lnTo>
                  <a:pt x="6096" y="56388"/>
                </a:lnTo>
                <a:lnTo>
                  <a:pt x="4572" y="56388"/>
                </a:lnTo>
                <a:lnTo>
                  <a:pt x="3048" y="53340"/>
                </a:lnTo>
                <a:lnTo>
                  <a:pt x="1524" y="53340"/>
                </a:lnTo>
                <a:lnTo>
                  <a:pt x="1524" y="50292"/>
                </a:lnTo>
                <a:lnTo>
                  <a:pt x="9144" y="50292"/>
                </a:lnTo>
                <a:lnTo>
                  <a:pt x="9144" y="59436"/>
                </a:lnTo>
                <a:close/>
              </a:path>
              <a:path w="617220" h="338454">
                <a:moveTo>
                  <a:pt x="502920" y="329184"/>
                </a:moveTo>
                <a:lnTo>
                  <a:pt x="370332" y="329184"/>
                </a:lnTo>
                <a:lnTo>
                  <a:pt x="478536" y="323088"/>
                </a:lnTo>
                <a:lnTo>
                  <a:pt x="522732" y="316992"/>
                </a:lnTo>
                <a:lnTo>
                  <a:pt x="542544" y="313944"/>
                </a:lnTo>
                <a:lnTo>
                  <a:pt x="559308" y="310896"/>
                </a:lnTo>
                <a:lnTo>
                  <a:pt x="568452" y="309372"/>
                </a:lnTo>
                <a:lnTo>
                  <a:pt x="574548" y="307848"/>
                </a:lnTo>
                <a:lnTo>
                  <a:pt x="582168" y="306324"/>
                </a:lnTo>
                <a:lnTo>
                  <a:pt x="586740" y="304800"/>
                </a:lnTo>
                <a:lnTo>
                  <a:pt x="592836" y="303276"/>
                </a:lnTo>
                <a:lnTo>
                  <a:pt x="597408" y="300228"/>
                </a:lnTo>
                <a:lnTo>
                  <a:pt x="606552" y="295656"/>
                </a:lnTo>
                <a:lnTo>
                  <a:pt x="608076" y="294132"/>
                </a:lnTo>
                <a:lnTo>
                  <a:pt x="608076" y="58928"/>
                </a:lnTo>
                <a:lnTo>
                  <a:pt x="609600" y="57912"/>
                </a:lnTo>
                <a:lnTo>
                  <a:pt x="612648" y="56388"/>
                </a:lnTo>
                <a:lnTo>
                  <a:pt x="614172" y="53340"/>
                </a:lnTo>
                <a:lnTo>
                  <a:pt x="615696" y="53340"/>
                </a:lnTo>
                <a:lnTo>
                  <a:pt x="617220" y="50292"/>
                </a:lnTo>
                <a:lnTo>
                  <a:pt x="617220" y="297180"/>
                </a:lnTo>
                <a:lnTo>
                  <a:pt x="615696" y="300228"/>
                </a:lnTo>
                <a:lnTo>
                  <a:pt x="614172" y="300228"/>
                </a:lnTo>
                <a:lnTo>
                  <a:pt x="612648" y="303276"/>
                </a:lnTo>
                <a:lnTo>
                  <a:pt x="609600" y="304800"/>
                </a:lnTo>
                <a:lnTo>
                  <a:pt x="605028" y="307848"/>
                </a:lnTo>
                <a:lnTo>
                  <a:pt x="595884" y="312420"/>
                </a:lnTo>
                <a:lnTo>
                  <a:pt x="591312" y="313944"/>
                </a:lnTo>
                <a:lnTo>
                  <a:pt x="583692" y="315468"/>
                </a:lnTo>
                <a:lnTo>
                  <a:pt x="577596" y="316992"/>
                </a:lnTo>
                <a:lnTo>
                  <a:pt x="569976" y="318516"/>
                </a:lnTo>
                <a:lnTo>
                  <a:pt x="562356" y="321564"/>
                </a:lnTo>
                <a:lnTo>
                  <a:pt x="544068" y="324612"/>
                </a:lnTo>
                <a:lnTo>
                  <a:pt x="524256" y="327660"/>
                </a:lnTo>
                <a:lnTo>
                  <a:pt x="502920" y="329184"/>
                </a:lnTo>
                <a:close/>
              </a:path>
              <a:path w="617220" h="338454">
                <a:moveTo>
                  <a:pt x="309372" y="92964"/>
                </a:moveTo>
                <a:lnTo>
                  <a:pt x="277368" y="91440"/>
                </a:lnTo>
                <a:lnTo>
                  <a:pt x="339852" y="91440"/>
                </a:lnTo>
                <a:lnTo>
                  <a:pt x="309372" y="92964"/>
                </a:lnTo>
                <a:close/>
              </a:path>
              <a:path w="617220" h="338454">
                <a:moveTo>
                  <a:pt x="606552" y="295656"/>
                </a:moveTo>
                <a:lnTo>
                  <a:pt x="608076" y="292608"/>
                </a:lnTo>
                <a:lnTo>
                  <a:pt x="608076" y="294132"/>
                </a:lnTo>
                <a:lnTo>
                  <a:pt x="606552" y="295656"/>
                </a:lnTo>
                <a:close/>
              </a:path>
              <a:path w="617220" h="338454">
                <a:moveTo>
                  <a:pt x="10668" y="295656"/>
                </a:moveTo>
                <a:lnTo>
                  <a:pt x="9144" y="294132"/>
                </a:lnTo>
                <a:lnTo>
                  <a:pt x="10160" y="294640"/>
                </a:lnTo>
                <a:lnTo>
                  <a:pt x="10668" y="295656"/>
                </a:lnTo>
                <a:close/>
              </a:path>
              <a:path w="617220" h="338454">
                <a:moveTo>
                  <a:pt x="10160" y="294640"/>
                </a:moveTo>
                <a:lnTo>
                  <a:pt x="9144" y="294132"/>
                </a:lnTo>
                <a:lnTo>
                  <a:pt x="9906" y="294132"/>
                </a:lnTo>
                <a:lnTo>
                  <a:pt x="10160" y="294640"/>
                </a:lnTo>
                <a:close/>
              </a:path>
              <a:path w="617220" h="338454">
                <a:moveTo>
                  <a:pt x="12192" y="295656"/>
                </a:moveTo>
                <a:lnTo>
                  <a:pt x="10668" y="295656"/>
                </a:lnTo>
                <a:lnTo>
                  <a:pt x="10160" y="294640"/>
                </a:lnTo>
                <a:lnTo>
                  <a:pt x="12192" y="295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1" name="object 179"/>
          <p:cNvSpPr/>
          <p:nvPr/>
        </p:nvSpPr>
        <p:spPr>
          <a:xfrm>
            <a:off x="7896863" y="8096242"/>
            <a:ext cx="214330" cy="2159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2" name="object 180"/>
          <p:cNvSpPr/>
          <p:nvPr/>
        </p:nvSpPr>
        <p:spPr>
          <a:xfrm>
            <a:off x="764919" y="7424389"/>
            <a:ext cx="288521" cy="82434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77724" y="76200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7724" y="44196"/>
                </a:lnTo>
                <a:lnTo>
                  <a:pt x="77724" y="76200"/>
                </a:lnTo>
                <a:close/>
              </a:path>
              <a:path w="266700" h="76200">
                <a:moveTo>
                  <a:pt x="190500" y="76200"/>
                </a:moveTo>
                <a:lnTo>
                  <a:pt x="190500" y="0"/>
                </a:lnTo>
                <a:lnTo>
                  <a:pt x="254508" y="32004"/>
                </a:lnTo>
                <a:lnTo>
                  <a:pt x="202692" y="32004"/>
                </a:lnTo>
                <a:lnTo>
                  <a:pt x="202692" y="44196"/>
                </a:lnTo>
                <a:lnTo>
                  <a:pt x="254508" y="44196"/>
                </a:lnTo>
                <a:lnTo>
                  <a:pt x="190500" y="76200"/>
                </a:lnTo>
                <a:close/>
              </a:path>
              <a:path w="266700" h="76200">
                <a:moveTo>
                  <a:pt x="77724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7724" y="32004"/>
                </a:lnTo>
                <a:lnTo>
                  <a:pt x="77724" y="44196"/>
                </a:lnTo>
                <a:close/>
              </a:path>
              <a:path w="266700" h="76200">
                <a:moveTo>
                  <a:pt x="190500" y="44196"/>
                </a:moveTo>
                <a:lnTo>
                  <a:pt x="77724" y="44196"/>
                </a:lnTo>
                <a:lnTo>
                  <a:pt x="77724" y="32004"/>
                </a:lnTo>
                <a:lnTo>
                  <a:pt x="190500" y="32004"/>
                </a:lnTo>
                <a:lnTo>
                  <a:pt x="190500" y="44196"/>
                </a:lnTo>
                <a:close/>
              </a:path>
              <a:path w="266700" h="76200">
                <a:moveTo>
                  <a:pt x="254508" y="44196"/>
                </a:moveTo>
                <a:lnTo>
                  <a:pt x="202692" y="44196"/>
                </a:lnTo>
                <a:lnTo>
                  <a:pt x="202692" y="32004"/>
                </a:lnTo>
                <a:lnTo>
                  <a:pt x="254508" y="32004"/>
                </a:lnTo>
                <a:lnTo>
                  <a:pt x="266700" y="38100"/>
                </a:lnTo>
                <a:lnTo>
                  <a:pt x="254508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3" name="object 181"/>
          <p:cNvSpPr/>
          <p:nvPr/>
        </p:nvSpPr>
        <p:spPr>
          <a:xfrm>
            <a:off x="10547571" y="7448311"/>
            <a:ext cx="1304526" cy="155252"/>
          </a:xfrm>
          <a:custGeom>
            <a:avLst/>
            <a:gdLst/>
            <a:ahLst/>
            <a:cxnLst/>
            <a:rect l="l" t="t" r="r" b="b"/>
            <a:pathLst>
              <a:path w="1205865" h="143510">
                <a:moveTo>
                  <a:pt x="0" y="143256"/>
                </a:moveTo>
                <a:lnTo>
                  <a:pt x="1205484" y="143256"/>
                </a:lnTo>
                <a:lnTo>
                  <a:pt x="120548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A1C1DD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4" name="object 182"/>
          <p:cNvSpPr/>
          <p:nvPr/>
        </p:nvSpPr>
        <p:spPr>
          <a:xfrm>
            <a:off x="10577246" y="5873812"/>
            <a:ext cx="1242014" cy="1577935"/>
          </a:xfrm>
          <a:custGeom>
            <a:avLst/>
            <a:gdLst/>
            <a:ahLst/>
            <a:cxnLst/>
            <a:rect l="l" t="t" r="r" b="b"/>
            <a:pathLst>
              <a:path w="1148079" h="1458595">
                <a:moveTo>
                  <a:pt x="1147572" y="1458468"/>
                </a:moveTo>
                <a:lnTo>
                  <a:pt x="0" y="1458468"/>
                </a:lnTo>
                <a:lnTo>
                  <a:pt x="0" y="0"/>
                </a:lnTo>
                <a:lnTo>
                  <a:pt x="1147572" y="0"/>
                </a:lnTo>
                <a:lnTo>
                  <a:pt x="114757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452372"/>
                </a:lnTo>
                <a:lnTo>
                  <a:pt x="3048" y="1452372"/>
                </a:lnTo>
                <a:lnTo>
                  <a:pt x="6096" y="1455420"/>
                </a:lnTo>
                <a:lnTo>
                  <a:pt x="1147572" y="1455420"/>
                </a:lnTo>
                <a:lnTo>
                  <a:pt x="1147572" y="1458468"/>
                </a:lnTo>
                <a:close/>
              </a:path>
              <a:path w="1148079" h="145859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148079" h="1458595">
                <a:moveTo>
                  <a:pt x="1141476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41476" y="3048"/>
                </a:lnTo>
                <a:lnTo>
                  <a:pt x="1141476" y="6096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1141476" y="3048"/>
                </a:lnTo>
                <a:lnTo>
                  <a:pt x="1144524" y="6096"/>
                </a:lnTo>
                <a:lnTo>
                  <a:pt x="1147572" y="6096"/>
                </a:lnTo>
                <a:lnTo>
                  <a:pt x="1147572" y="1452372"/>
                </a:lnTo>
                <a:lnTo>
                  <a:pt x="1144524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6096"/>
                </a:moveTo>
                <a:lnTo>
                  <a:pt x="1144524" y="6096"/>
                </a:lnTo>
                <a:lnTo>
                  <a:pt x="1141476" y="3048"/>
                </a:lnTo>
                <a:lnTo>
                  <a:pt x="1147572" y="3048"/>
                </a:lnTo>
                <a:lnTo>
                  <a:pt x="1147572" y="6096"/>
                </a:lnTo>
                <a:close/>
              </a:path>
              <a:path w="1148079" h="1458595">
                <a:moveTo>
                  <a:pt x="6096" y="1455420"/>
                </a:moveTo>
                <a:lnTo>
                  <a:pt x="3048" y="1452372"/>
                </a:lnTo>
                <a:lnTo>
                  <a:pt x="6096" y="1452372"/>
                </a:lnTo>
                <a:lnTo>
                  <a:pt x="6096" y="1455420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6096" y="1455420"/>
                </a:lnTo>
                <a:lnTo>
                  <a:pt x="6096" y="1452372"/>
                </a:lnTo>
                <a:lnTo>
                  <a:pt x="1141476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1455420"/>
                </a:moveTo>
                <a:lnTo>
                  <a:pt x="1141476" y="1455420"/>
                </a:lnTo>
                <a:lnTo>
                  <a:pt x="1144524" y="1452372"/>
                </a:lnTo>
                <a:lnTo>
                  <a:pt x="1147572" y="1452372"/>
                </a:lnTo>
                <a:lnTo>
                  <a:pt x="1147572" y="14554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5" name="object 183"/>
          <p:cNvSpPr/>
          <p:nvPr/>
        </p:nvSpPr>
        <p:spPr>
          <a:xfrm>
            <a:off x="10615167" y="7121870"/>
            <a:ext cx="1174005" cy="249363"/>
          </a:xfrm>
          <a:custGeom>
            <a:avLst/>
            <a:gdLst/>
            <a:ahLst/>
            <a:cxnLst/>
            <a:rect l="l" t="t" r="r" b="b"/>
            <a:pathLst>
              <a:path w="1085215" h="230504">
                <a:moveTo>
                  <a:pt x="1085088" y="230124"/>
                </a:moveTo>
                <a:lnTo>
                  <a:pt x="0" y="230124"/>
                </a:lnTo>
                <a:lnTo>
                  <a:pt x="0" y="0"/>
                </a:lnTo>
                <a:lnTo>
                  <a:pt x="1085088" y="0"/>
                </a:lnTo>
                <a:lnTo>
                  <a:pt x="108508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20980"/>
                </a:lnTo>
                <a:lnTo>
                  <a:pt x="4572" y="220980"/>
                </a:lnTo>
                <a:lnTo>
                  <a:pt x="9144" y="225552"/>
                </a:lnTo>
                <a:lnTo>
                  <a:pt x="1085088" y="225552"/>
                </a:lnTo>
                <a:lnTo>
                  <a:pt x="1085088" y="230124"/>
                </a:lnTo>
                <a:close/>
              </a:path>
              <a:path w="1085215" h="23050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5215" h="230504">
                <a:moveTo>
                  <a:pt x="10744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4420" y="4572"/>
                </a:lnTo>
                <a:lnTo>
                  <a:pt x="1074420" y="9144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1074420" y="4572"/>
                </a:lnTo>
                <a:lnTo>
                  <a:pt x="1078992" y="9144"/>
                </a:lnTo>
                <a:lnTo>
                  <a:pt x="1085088" y="9144"/>
                </a:lnTo>
                <a:lnTo>
                  <a:pt x="1085088" y="220980"/>
                </a:lnTo>
                <a:lnTo>
                  <a:pt x="1078992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9144"/>
                </a:moveTo>
                <a:lnTo>
                  <a:pt x="1078992" y="9144"/>
                </a:lnTo>
                <a:lnTo>
                  <a:pt x="1074420" y="4572"/>
                </a:lnTo>
                <a:lnTo>
                  <a:pt x="1085088" y="4572"/>
                </a:lnTo>
                <a:lnTo>
                  <a:pt x="1085088" y="9144"/>
                </a:lnTo>
                <a:close/>
              </a:path>
              <a:path w="1085215" h="230504">
                <a:moveTo>
                  <a:pt x="9144" y="225552"/>
                </a:moveTo>
                <a:lnTo>
                  <a:pt x="4572" y="220980"/>
                </a:lnTo>
                <a:lnTo>
                  <a:pt x="9144" y="220980"/>
                </a:lnTo>
                <a:lnTo>
                  <a:pt x="9144" y="225552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9144" y="225552"/>
                </a:lnTo>
                <a:lnTo>
                  <a:pt x="9144" y="220980"/>
                </a:lnTo>
                <a:lnTo>
                  <a:pt x="1074420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225552"/>
                </a:moveTo>
                <a:lnTo>
                  <a:pt x="1074420" y="225552"/>
                </a:lnTo>
                <a:lnTo>
                  <a:pt x="1078992" y="220980"/>
                </a:lnTo>
                <a:lnTo>
                  <a:pt x="1085088" y="220980"/>
                </a:lnTo>
                <a:lnTo>
                  <a:pt x="1085088" y="225552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6" name="object 184"/>
          <p:cNvSpPr/>
          <p:nvPr/>
        </p:nvSpPr>
        <p:spPr>
          <a:xfrm>
            <a:off x="10610222" y="6792130"/>
            <a:ext cx="1178814" cy="267225"/>
          </a:xfrm>
          <a:custGeom>
            <a:avLst/>
            <a:gdLst/>
            <a:ahLst/>
            <a:cxnLst/>
            <a:rect l="l" t="t" r="r" b="b"/>
            <a:pathLst>
              <a:path w="1089659" h="247014">
                <a:moveTo>
                  <a:pt x="1089660" y="246888"/>
                </a:moveTo>
                <a:lnTo>
                  <a:pt x="0" y="246888"/>
                </a:lnTo>
                <a:lnTo>
                  <a:pt x="0" y="0"/>
                </a:lnTo>
                <a:lnTo>
                  <a:pt x="1089660" y="0"/>
                </a:lnTo>
                <a:lnTo>
                  <a:pt x="10896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7744"/>
                </a:lnTo>
                <a:lnTo>
                  <a:pt x="4572" y="237744"/>
                </a:lnTo>
                <a:lnTo>
                  <a:pt x="9144" y="242316"/>
                </a:lnTo>
                <a:lnTo>
                  <a:pt x="1089660" y="242316"/>
                </a:lnTo>
                <a:lnTo>
                  <a:pt x="1089660" y="246888"/>
                </a:lnTo>
                <a:close/>
              </a:path>
              <a:path w="1089659" h="2470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9659" h="247014">
                <a:moveTo>
                  <a:pt x="10789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8992" y="4572"/>
                </a:lnTo>
                <a:lnTo>
                  <a:pt x="1078992" y="9144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1078992" y="4572"/>
                </a:lnTo>
                <a:lnTo>
                  <a:pt x="1083564" y="9144"/>
                </a:lnTo>
                <a:lnTo>
                  <a:pt x="1089660" y="9144"/>
                </a:lnTo>
                <a:lnTo>
                  <a:pt x="1089660" y="237744"/>
                </a:lnTo>
                <a:lnTo>
                  <a:pt x="1083564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9144"/>
                </a:moveTo>
                <a:lnTo>
                  <a:pt x="1083564" y="9144"/>
                </a:lnTo>
                <a:lnTo>
                  <a:pt x="1078992" y="4572"/>
                </a:lnTo>
                <a:lnTo>
                  <a:pt x="1089660" y="4572"/>
                </a:lnTo>
                <a:lnTo>
                  <a:pt x="1089660" y="9144"/>
                </a:lnTo>
                <a:close/>
              </a:path>
              <a:path w="1089659" h="247014">
                <a:moveTo>
                  <a:pt x="9144" y="242316"/>
                </a:moveTo>
                <a:lnTo>
                  <a:pt x="4572" y="237744"/>
                </a:lnTo>
                <a:lnTo>
                  <a:pt x="9144" y="237744"/>
                </a:lnTo>
                <a:lnTo>
                  <a:pt x="9144" y="242316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9144" y="242316"/>
                </a:lnTo>
                <a:lnTo>
                  <a:pt x="9144" y="237744"/>
                </a:lnTo>
                <a:lnTo>
                  <a:pt x="1078992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242316"/>
                </a:moveTo>
                <a:lnTo>
                  <a:pt x="1078992" y="242316"/>
                </a:lnTo>
                <a:lnTo>
                  <a:pt x="1083564" y="237744"/>
                </a:lnTo>
                <a:lnTo>
                  <a:pt x="1089660" y="237744"/>
                </a:lnTo>
                <a:lnTo>
                  <a:pt x="1089660" y="24231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7" name="object 185"/>
          <p:cNvSpPr/>
          <p:nvPr/>
        </p:nvSpPr>
        <p:spPr>
          <a:xfrm>
            <a:off x="10610222" y="6208492"/>
            <a:ext cx="1178814" cy="250738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222504"/>
                </a:lnTo>
                <a:lnTo>
                  <a:pt x="4572" y="222504"/>
                </a:lnTo>
                <a:lnTo>
                  <a:pt x="10668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10668" y="10668"/>
                </a:move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1089659" h="231775">
                <a:moveTo>
                  <a:pt x="1080516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1080516" y="6096"/>
                </a:lnTo>
                <a:lnTo>
                  <a:pt x="1080516" y="10668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80516" y="6096"/>
                </a:lnTo>
                <a:lnTo>
                  <a:pt x="1085088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5088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5088" y="10668"/>
                </a:lnTo>
                <a:lnTo>
                  <a:pt x="1080516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10668" y="227076"/>
                </a:moveTo>
                <a:lnTo>
                  <a:pt x="4572" y="222504"/>
                </a:lnTo>
                <a:lnTo>
                  <a:pt x="10668" y="222504"/>
                </a:lnTo>
                <a:lnTo>
                  <a:pt x="10668" y="227076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668" y="227076"/>
                </a:lnTo>
                <a:lnTo>
                  <a:pt x="10668" y="222504"/>
                </a:lnTo>
                <a:lnTo>
                  <a:pt x="1080516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80516" y="227076"/>
                </a:lnTo>
                <a:lnTo>
                  <a:pt x="1085088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8" name="object 186"/>
          <p:cNvSpPr/>
          <p:nvPr/>
        </p:nvSpPr>
        <p:spPr>
          <a:xfrm>
            <a:off x="10610222" y="6493717"/>
            <a:ext cx="1178814" cy="250738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22504"/>
                </a:lnTo>
                <a:lnTo>
                  <a:pt x="4572" y="222504"/>
                </a:lnTo>
                <a:lnTo>
                  <a:pt x="9144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089659" h="231775">
                <a:moveTo>
                  <a:pt x="107899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078992" y="6096"/>
                </a:lnTo>
                <a:lnTo>
                  <a:pt x="1078992" y="10668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1078992" y="6096"/>
                </a:lnTo>
                <a:lnTo>
                  <a:pt x="1083564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3564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3564" y="10668"/>
                </a:lnTo>
                <a:lnTo>
                  <a:pt x="1078992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9144" y="227076"/>
                </a:moveTo>
                <a:lnTo>
                  <a:pt x="4572" y="222504"/>
                </a:lnTo>
                <a:lnTo>
                  <a:pt x="9144" y="222504"/>
                </a:lnTo>
                <a:lnTo>
                  <a:pt x="9144" y="227076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9144" y="227076"/>
                </a:lnTo>
                <a:lnTo>
                  <a:pt x="9144" y="222504"/>
                </a:lnTo>
                <a:lnTo>
                  <a:pt x="1078992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78992" y="227076"/>
                </a:lnTo>
                <a:lnTo>
                  <a:pt x="1083564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9" name="object 187"/>
          <p:cNvSpPr/>
          <p:nvPr/>
        </p:nvSpPr>
        <p:spPr>
          <a:xfrm>
            <a:off x="10377756" y="6432718"/>
            <a:ext cx="186303" cy="8243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0" name="object 189"/>
          <p:cNvSpPr/>
          <p:nvPr/>
        </p:nvSpPr>
        <p:spPr>
          <a:xfrm>
            <a:off x="9785197" y="5812810"/>
            <a:ext cx="2318471" cy="1645943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1" name="object 190"/>
          <p:cNvSpPr/>
          <p:nvPr/>
        </p:nvSpPr>
        <p:spPr>
          <a:xfrm>
            <a:off x="9796738" y="5822699"/>
            <a:ext cx="2295115" cy="1626022"/>
          </a:xfrm>
          <a:custGeom>
            <a:avLst/>
            <a:gdLst/>
            <a:ahLst/>
            <a:cxnLst/>
            <a:rect l="l" t="t" r="r" b="b"/>
            <a:pathLst>
              <a:path w="2121534" h="1503045">
                <a:moveTo>
                  <a:pt x="0" y="0"/>
                </a:moveTo>
                <a:lnTo>
                  <a:pt x="2121408" y="0"/>
                </a:lnTo>
                <a:lnTo>
                  <a:pt x="2121408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2" name="object 191"/>
          <p:cNvSpPr/>
          <p:nvPr/>
        </p:nvSpPr>
        <p:spPr>
          <a:xfrm>
            <a:off x="9785197" y="5812810"/>
            <a:ext cx="2318471" cy="1645943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3" name="object 192"/>
          <p:cNvSpPr/>
          <p:nvPr/>
        </p:nvSpPr>
        <p:spPr>
          <a:xfrm>
            <a:off x="9770359" y="5753453"/>
            <a:ext cx="215979" cy="2159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4" name="object 193"/>
          <p:cNvSpPr/>
          <p:nvPr/>
        </p:nvSpPr>
        <p:spPr>
          <a:xfrm>
            <a:off x="2202577" y="5655340"/>
            <a:ext cx="1013945" cy="851136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6" name="object 195"/>
          <p:cNvSpPr/>
          <p:nvPr/>
        </p:nvSpPr>
        <p:spPr>
          <a:xfrm>
            <a:off x="2202577" y="5655340"/>
            <a:ext cx="1013945" cy="851136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7" name="object 196"/>
          <p:cNvSpPr/>
          <p:nvPr/>
        </p:nvSpPr>
        <p:spPr>
          <a:xfrm>
            <a:off x="2159712" y="5459145"/>
            <a:ext cx="214330" cy="2159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8" name="object 197"/>
          <p:cNvSpPr/>
          <p:nvPr/>
        </p:nvSpPr>
        <p:spPr>
          <a:xfrm>
            <a:off x="-74265" y="5459145"/>
            <a:ext cx="214330" cy="2159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9" name="object 198"/>
          <p:cNvSpPr/>
          <p:nvPr/>
        </p:nvSpPr>
        <p:spPr>
          <a:xfrm>
            <a:off x="6777404" y="8622179"/>
            <a:ext cx="409424" cy="834650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0" name="object 199"/>
          <p:cNvSpPr/>
          <p:nvPr/>
        </p:nvSpPr>
        <p:spPr>
          <a:xfrm>
            <a:off x="6772457" y="8617230"/>
            <a:ext cx="419042" cy="844267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5240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0668" y="16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3524"/>
                </a:lnTo>
                <a:lnTo>
                  <a:pt x="0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5240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1" name="object 205"/>
          <p:cNvSpPr/>
          <p:nvPr/>
        </p:nvSpPr>
        <p:spPr>
          <a:xfrm>
            <a:off x="6940627" y="7898399"/>
            <a:ext cx="236312" cy="724051"/>
          </a:xfrm>
          <a:custGeom>
            <a:avLst/>
            <a:gdLst/>
            <a:ahLst/>
            <a:cxnLst/>
            <a:rect l="l" t="t" r="r" b="b"/>
            <a:pathLst>
              <a:path w="218439" h="669289">
                <a:moveTo>
                  <a:pt x="173736" y="77724"/>
                </a:moveTo>
                <a:lnTo>
                  <a:pt x="141732" y="77724"/>
                </a:lnTo>
                <a:lnTo>
                  <a:pt x="179832" y="0"/>
                </a:lnTo>
                <a:lnTo>
                  <a:pt x="211208" y="64008"/>
                </a:lnTo>
                <a:lnTo>
                  <a:pt x="173736" y="64008"/>
                </a:lnTo>
                <a:lnTo>
                  <a:pt x="173736" y="77724"/>
                </a:lnTo>
                <a:close/>
              </a:path>
              <a:path w="218439" h="669289">
                <a:moveTo>
                  <a:pt x="173736" y="333756"/>
                </a:moveTo>
                <a:lnTo>
                  <a:pt x="173736" y="64008"/>
                </a:lnTo>
                <a:lnTo>
                  <a:pt x="185928" y="64008"/>
                </a:lnTo>
                <a:lnTo>
                  <a:pt x="185928" y="327660"/>
                </a:lnTo>
                <a:lnTo>
                  <a:pt x="179832" y="327660"/>
                </a:lnTo>
                <a:lnTo>
                  <a:pt x="173736" y="333756"/>
                </a:lnTo>
                <a:close/>
              </a:path>
              <a:path w="218439" h="669289">
                <a:moveTo>
                  <a:pt x="217932" y="77724"/>
                </a:moveTo>
                <a:lnTo>
                  <a:pt x="185928" y="77724"/>
                </a:lnTo>
                <a:lnTo>
                  <a:pt x="185928" y="64008"/>
                </a:lnTo>
                <a:lnTo>
                  <a:pt x="211208" y="64008"/>
                </a:lnTo>
                <a:lnTo>
                  <a:pt x="217932" y="77724"/>
                </a:lnTo>
                <a:close/>
              </a:path>
              <a:path w="218439" h="669289">
                <a:moveTo>
                  <a:pt x="44196" y="605028"/>
                </a:moveTo>
                <a:lnTo>
                  <a:pt x="32004" y="605028"/>
                </a:lnTo>
                <a:lnTo>
                  <a:pt x="32004" y="330708"/>
                </a:lnTo>
                <a:lnTo>
                  <a:pt x="35052" y="327660"/>
                </a:lnTo>
                <a:lnTo>
                  <a:pt x="173736" y="327660"/>
                </a:lnTo>
                <a:lnTo>
                  <a:pt x="173736" y="333756"/>
                </a:lnTo>
                <a:lnTo>
                  <a:pt x="44196" y="333756"/>
                </a:lnTo>
                <a:lnTo>
                  <a:pt x="38100" y="341376"/>
                </a:lnTo>
                <a:lnTo>
                  <a:pt x="44196" y="341376"/>
                </a:lnTo>
                <a:lnTo>
                  <a:pt x="44196" y="605028"/>
                </a:lnTo>
                <a:close/>
              </a:path>
              <a:path w="218439" h="669289">
                <a:moveTo>
                  <a:pt x="182880" y="341376"/>
                </a:moveTo>
                <a:lnTo>
                  <a:pt x="44196" y="341376"/>
                </a:lnTo>
                <a:lnTo>
                  <a:pt x="44196" y="333756"/>
                </a:lnTo>
                <a:lnTo>
                  <a:pt x="173736" y="333756"/>
                </a:lnTo>
                <a:lnTo>
                  <a:pt x="179832" y="327660"/>
                </a:lnTo>
                <a:lnTo>
                  <a:pt x="185928" y="327660"/>
                </a:lnTo>
                <a:lnTo>
                  <a:pt x="185928" y="338328"/>
                </a:lnTo>
                <a:lnTo>
                  <a:pt x="182880" y="341376"/>
                </a:lnTo>
                <a:close/>
              </a:path>
              <a:path w="218439" h="669289">
                <a:moveTo>
                  <a:pt x="44196" y="341376"/>
                </a:moveTo>
                <a:lnTo>
                  <a:pt x="38100" y="341376"/>
                </a:lnTo>
                <a:lnTo>
                  <a:pt x="44196" y="333756"/>
                </a:lnTo>
                <a:lnTo>
                  <a:pt x="44196" y="341376"/>
                </a:lnTo>
                <a:close/>
              </a:path>
              <a:path w="218439" h="669289">
                <a:moveTo>
                  <a:pt x="38100" y="669036"/>
                </a:moveTo>
                <a:lnTo>
                  <a:pt x="0" y="591312"/>
                </a:lnTo>
                <a:lnTo>
                  <a:pt x="32004" y="591312"/>
                </a:lnTo>
                <a:lnTo>
                  <a:pt x="32004" y="605028"/>
                </a:lnTo>
                <a:lnTo>
                  <a:pt x="70731" y="605028"/>
                </a:lnTo>
                <a:lnTo>
                  <a:pt x="38100" y="669036"/>
                </a:lnTo>
                <a:close/>
              </a:path>
              <a:path w="218439" h="669289">
                <a:moveTo>
                  <a:pt x="70731" y="605028"/>
                </a:moveTo>
                <a:lnTo>
                  <a:pt x="44196" y="605028"/>
                </a:lnTo>
                <a:lnTo>
                  <a:pt x="44196" y="591312"/>
                </a:lnTo>
                <a:lnTo>
                  <a:pt x="77724" y="591312"/>
                </a:lnTo>
                <a:lnTo>
                  <a:pt x="70731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2" name="object 207"/>
          <p:cNvSpPr/>
          <p:nvPr/>
        </p:nvSpPr>
        <p:spPr>
          <a:xfrm>
            <a:off x="31255" y="6985834"/>
            <a:ext cx="626502" cy="311877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3" name="object 208"/>
          <p:cNvSpPr/>
          <p:nvPr/>
        </p:nvSpPr>
        <p:spPr>
          <a:xfrm>
            <a:off x="675893" y="6985834"/>
            <a:ext cx="626502" cy="311877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4" name="object 209"/>
          <p:cNvSpPr/>
          <p:nvPr/>
        </p:nvSpPr>
        <p:spPr>
          <a:xfrm>
            <a:off x="1320530" y="6985834"/>
            <a:ext cx="626502" cy="311877"/>
          </a:xfrm>
          <a:custGeom>
            <a:avLst/>
            <a:gdLst/>
            <a:ahLst/>
            <a:cxnLst/>
            <a:rect l="l" t="t" r="r" b="b"/>
            <a:pathLst>
              <a:path w="579120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20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20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20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5" name="object 210"/>
          <p:cNvSpPr/>
          <p:nvPr/>
        </p:nvSpPr>
        <p:spPr>
          <a:xfrm>
            <a:off x="1963518" y="6985834"/>
            <a:ext cx="628564" cy="311877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7150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71500" y="4572"/>
                </a:lnTo>
                <a:lnTo>
                  <a:pt x="571500" y="914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571500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71500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71500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71500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6" name="object 211"/>
          <p:cNvSpPr/>
          <p:nvPr/>
        </p:nvSpPr>
        <p:spPr>
          <a:xfrm>
            <a:off x="2608156" y="6985834"/>
            <a:ext cx="628564" cy="311877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6997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569976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69976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69976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7" name="object 212"/>
          <p:cNvSpPr/>
          <p:nvPr/>
        </p:nvSpPr>
        <p:spPr>
          <a:xfrm>
            <a:off x="21360" y="6975942"/>
            <a:ext cx="3253417" cy="341416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8" name="object 213"/>
          <p:cNvSpPr/>
          <p:nvPr/>
        </p:nvSpPr>
        <p:spPr>
          <a:xfrm>
            <a:off x="31252" y="6985838"/>
            <a:ext cx="3231434" cy="321494"/>
          </a:xfrm>
          <a:custGeom>
            <a:avLst/>
            <a:gdLst/>
            <a:ahLst/>
            <a:cxnLst/>
            <a:rect l="l" t="t" r="r" b="b"/>
            <a:pathLst>
              <a:path w="2987040" h="297179">
                <a:moveTo>
                  <a:pt x="0" y="0"/>
                </a:moveTo>
                <a:lnTo>
                  <a:pt x="2987040" y="0"/>
                </a:lnTo>
                <a:lnTo>
                  <a:pt x="2987040" y="297180"/>
                </a:lnTo>
                <a:lnTo>
                  <a:pt x="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9" name="object 214"/>
          <p:cNvSpPr/>
          <p:nvPr/>
        </p:nvSpPr>
        <p:spPr>
          <a:xfrm>
            <a:off x="21360" y="6975942"/>
            <a:ext cx="3253417" cy="341416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0" name="object 215"/>
          <p:cNvSpPr/>
          <p:nvPr/>
        </p:nvSpPr>
        <p:spPr>
          <a:xfrm>
            <a:off x="-74265" y="6942968"/>
            <a:ext cx="214330" cy="21433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1" name="object 216"/>
          <p:cNvSpPr/>
          <p:nvPr/>
        </p:nvSpPr>
        <p:spPr>
          <a:xfrm>
            <a:off x="8881271" y="9333360"/>
            <a:ext cx="287550" cy="257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2" name="object 217"/>
          <p:cNvSpPr/>
          <p:nvPr/>
        </p:nvSpPr>
        <p:spPr>
          <a:xfrm>
            <a:off x="9212523" y="9333097"/>
            <a:ext cx="191567" cy="24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3" name="object 218"/>
          <p:cNvSpPr/>
          <p:nvPr/>
        </p:nvSpPr>
        <p:spPr>
          <a:xfrm>
            <a:off x="8851456" y="9009621"/>
            <a:ext cx="581988" cy="3544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4" name="object 219"/>
          <p:cNvSpPr/>
          <p:nvPr/>
        </p:nvSpPr>
        <p:spPr>
          <a:xfrm>
            <a:off x="8856404" y="9014568"/>
            <a:ext cx="572096" cy="857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5" name="object 220"/>
          <p:cNvSpPr/>
          <p:nvPr/>
        </p:nvSpPr>
        <p:spPr>
          <a:xfrm>
            <a:off x="8851456" y="9009621"/>
            <a:ext cx="582538" cy="354468"/>
          </a:xfrm>
          <a:custGeom>
            <a:avLst/>
            <a:gdLst/>
            <a:ahLst/>
            <a:cxnLst/>
            <a:rect l="l" t="t" r="r" b="b"/>
            <a:pathLst>
              <a:path w="538479" h="327659">
                <a:moveTo>
                  <a:pt x="9144" y="58420"/>
                </a:moveTo>
                <a:lnTo>
                  <a:pt x="6096" y="56388"/>
                </a:lnTo>
                <a:lnTo>
                  <a:pt x="4572" y="54864"/>
                </a:lnTo>
                <a:lnTo>
                  <a:pt x="4572" y="53340"/>
                </a:lnTo>
                <a:lnTo>
                  <a:pt x="3048" y="53340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8768"/>
                </a:lnTo>
                <a:lnTo>
                  <a:pt x="0" y="39624"/>
                </a:lnTo>
                <a:lnTo>
                  <a:pt x="1524" y="38100"/>
                </a:lnTo>
                <a:lnTo>
                  <a:pt x="1524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6096" y="32004"/>
                </a:lnTo>
                <a:lnTo>
                  <a:pt x="9144" y="30480"/>
                </a:lnTo>
                <a:lnTo>
                  <a:pt x="13716" y="28956"/>
                </a:lnTo>
                <a:lnTo>
                  <a:pt x="18288" y="25908"/>
                </a:lnTo>
                <a:lnTo>
                  <a:pt x="22860" y="24384"/>
                </a:lnTo>
                <a:lnTo>
                  <a:pt x="35052" y="21336"/>
                </a:lnTo>
                <a:lnTo>
                  <a:pt x="48768" y="16764"/>
                </a:lnTo>
                <a:lnTo>
                  <a:pt x="64008" y="13716"/>
                </a:lnTo>
                <a:lnTo>
                  <a:pt x="80772" y="10668"/>
                </a:lnTo>
                <a:lnTo>
                  <a:pt x="99060" y="9144"/>
                </a:lnTo>
                <a:lnTo>
                  <a:pt x="120396" y="6096"/>
                </a:lnTo>
                <a:lnTo>
                  <a:pt x="214884" y="0"/>
                </a:lnTo>
                <a:lnTo>
                  <a:pt x="321564" y="0"/>
                </a:lnTo>
                <a:lnTo>
                  <a:pt x="416052" y="6096"/>
                </a:lnTo>
                <a:lnTo>
                  <a:pt x="437388" y="9144"/>
                </a:lnTo>
                <a:lnTo>
                  <a:pt x="242316" y="9144"/>
                </a:lnTo>
                <a:lnTo>
                  <a:pt x="214884" y="10668"/>
                </a:lnTo>
                <a:lnTo>
                  <a:pt x="190500" y="10668"/>
                </a:lnTo>
                <a:lnTo>
                  <a:pt x="143256" y="13716"/>
                </a:lnTo>
                <a:lnTo>
                  <a:pt x="121920" y="16764"/>
                </a:lnTo>
                <a:lnTo>
                  <a:pt x="100584" y="18288"/>
                </a:lnTo>
                <a:lnTo>
                  <a:pt x="50292" y="27432"/>
                </a:lnTo>
                <a:lnTo>
                  <a:pt x="12192" y="39624"/>
                </a:lnTo>
                <a:lnTo>
                  <a:pt x="11430" y="41148"/>
                </a:lnTo>
                <a:lnTo>
                  <a:pt x="10668" y="41148"/>
                </a:lnTo>
                <a:lnTo>
                  <a:pt x="9144" y="42672"/>
                </a:lnTo>
                <a:lnTo>
                  <a:pt x="9144" y="58420"/>
                </a:lnTo>
                <a:close/>
              </a:path>
              <a:path w="538479" h="327659">
                <a:moveTo>
                  <a:pt x="528828" y="57150"/>
                </a:moveTo>
                <a:lnTo>
                  <a:pt x="528828" y="44196"/>
                </a:lnTo>
                <a:lnTo>
                  <a:pt x="522732" y="38100"/>
                </a:lnTo>
                <a:lnTo>
                  <a:pt x="472440" y="24384"/>
                </a:lnTo>
                <a:lnTo>
                  <a:pt x="416052" y="16764"/>
                </a:lnTo>
                <a:lnTo>
                  <a:pt x="394716" y="13716"/>
                </a:lnTo>
                <a:lnTo>
                  <a:pt x="347472" y="10668"/>
                </a:lnTo>
                <a:lnTo>
                  <a:pt x="321564" y="10668"/>
                </a:lnTo>
                <a:lnTo>
                  <a:pt x="295656" y="9144"/>
                </a:lnTo>
                <a:lnTo>
                  <a:pt x="437388" y="9144"/>
                </a:lnTo>
                <a:lnTo>
                  <a:pt x="455676" y="10668"/>
                </a:lnTo>
                <a:lnTo>
                  <a:pt x="473964" y="13716"/>
                </a:lnTo>
                <a:lnTo>
                  <a:pt x="489204" y="16764"/>
                </a:lnTo>
                <a:lnTo>
                  <a:pt x="502920" y="21336"/>
                </a:lnTo>
                <a:lnTo>
                  <a:pt x="513588" y="24384"/>
                </a:lnTo>
                <a:lnTo>
                  <a:pt x="522732" y="27432"/>
                </a:lnTo>
                <a:lnTo>
                  <a:pt x="527304" y="30480"/>
                </a:lnTo>
                <a:lnTo>
                  <a:pt x="530352" y="32004"/>
                </a:lnTo>
                <a:lnTo>
                  <a:pt x="534924" y="36576"/>
                </a:lnTo>
                <a:lnTo>
                  <a:pt x="534924" y="38100"/>
                </a:lnTo>
                <a:lnTo>
                  <a:pt x="536448" y="38100"/>
                </a:lnTo>
                <a:lnTo>
                  <a:pt x="536448" y="41148"/>
                </a:lnTo>
                <a:lnTo>
                  <a:pt x="537972" y="41148"/>
                </a:lnTo>
                <a:lnTo>
                  <a:pt x="537972" y="47244"/>
                </a:lnTo>
                <a:lnTo>
                  <a:pt x="536448" y="48768"/>
                </a:lnTo>
                <a:lnTo>
                  <a:pt x="536448" y="50292"/>
                </a:lnTo>
                <a:lnTo>
                  <a:pt x="533400" y="53340"/>
                </a:lnTo>
                <a:lnTo>
                  <a:pt x="533400" y="54864"/>
                </a:lnTo>
                <a:lnTo>
                  <a:pt x="528828" y="57150"/>
                </a:lnTo>
                <a:close/>
              </a:path>
              <a:path w="538479" h="327659">
                <a:moveTo>
                  <a:pt x="10668" y="42672"/>
                </a:moveTo>
                <a:lnTo>
                  <a:pt x="10668" y="41148"/>
                </a:lnTo>
                <a:lnTo>
                  <a:pt x="11430" y="41148"/>
                </a:lnTo>
                <a:lnTo>
                  <a:pt x="10668" y="42672"/>
                </a:lnTo>
                <a:close/>
              </a:path>
              <a:path w="538479" h="327659">
                <a:moveTo>
                  <a:pt x="9144" y="44196"/>
                </a:moveTo>
                <a:lnTo>
                  <a:pt x="9144" y="42672"/>
                </a:lnTo>
                <a:lnTo>
                  <a:pt x="10668" y="42672"/>
                </a:lnTo>
                <a:lnTo>
                  <a:pt x="9144" y="44196"/>
                </a:lnTo>
                <a:close/>
              </a:path>
              <a:path w="538479" h="327659">
                <a:moveTo>
                  <a:pt x="528320" y="44704"/>
                </a:moveTo>
                <a:lnTo>
                  <a:pt x="527304" y="42672"/>
                </a:lnTo>
                <a:lnTo>
                  <a:pt x="528828" y="44196"/>
                </a:lnTo>
                <a:lnTo>
                  <a:pt x="528320" y="44704"/>
                </a:lnTo>
                <a:close/>
              </a:path>
              <a:path w="538479" h="327659">
                <a:moveTo>
                  <a:pt x="10668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10668" y="45720"/>
                </a:lnTo>
                <a:close/>
              </a:path>
              <a:path w="538479" h="327659">
                <a:moveTo>
                  <a:pt x="528828" y="45720"/>
                </a:moveTo>
                <a:lnTo>
                  <a:pt x="528320" y="44704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27659">
                <a:moveTo>
                  <a:pt x="437388" y="79248"/>
                </a:moveTo>
                <a:lnTo>
                  <a:pt x="321564" y="79248"/>
                </a:lnTo>
                <a:lnTo>
                  <a:pt x="416052" y="73152"/>
                </a:lnTo>
                <a:lnTo>
                  <a:pt x="435864" y="70104"/>
                </a:lnTo>
                <a:lnTo>
                  <a:pt x="454152" y="67056"/>
                </a:lnTo>
                <a:lnTo>
                  <a:pt x="470916" y="65532"/>
                </a:lnTo>
                <a:lnTo>
                  <a:pt x="486156" y="62484"/>
                </a:lnTo>
                <a:lnTo>
                  <a:pt x="499872" y="59436"/>
                </a:lnTo>
                <a:lnTo>
                  <a:pt x="510540" y="54864"/>
                </a:lnTo>
                <a:lnTo>
                  <a:pt x="515112" y="53340"/>
                </a:lnTo>
                <a:lnTo>
                  <a:pt x="527304" y="47244"/>
                </a:lnTo>
                <a:lnTo>
                  <a:pt x="525780" y="47244"/>
                </a:lnTo>
                <a:lnTo>
                  <a:pt x="528320" y="44704"/>
                </a:lnTo>
                <a:lnTo>
                  <a:pt x="528828" y="45720"/>
                </a:lnTo>
                <a:lnTo>
                  <a:pt x="528828" y="57150"/>
                </a:lnTo>
                <a:lnTo>
                  <a:pt x="527304" y="57912"/>
                </a:lnTo>
                <a:lnTo>
                  <a:pt x="522732" y="60960"/>
                </a:lnTo>
                <a:lnTo>
                  <a:pt x="519684" y="62484"/>
                </a:lnTo>
                <a:lnTo>
                  <a:pt x="513588" y="64008"/>
                </a:lnTo>
                <a:lnTo>
                  <a:pt x="502920" y="68580"/>
                </a:lnTo>
                <a:lnTo>
                  <a:pt x="489204" y="71628"/>
                </a:lnTo>
                <a:lnTo>
                  <a:pt x="473964" y="74676"/>
                </a:lnTo>
                <a:lnTo>
                  <a:pt x="455676" y="77724"/>
                </a:lnTo>
                <a:lnTo>
                  <a:pt x="437388" y="79248"/>
                </a:lnTo>
                <a:close/>
              </a:path>
              <a:path w="538479" h="327659">
                <a:moveTo>
                  <a:pt x="321564" y="88392"/>
                </a:moveTo>
                <a:lnTo>
                  <a:pt x="214884" y="88392"/>
                </a:lnTo>
                <a:lnTo>
                  <a:pt x="120396" y="82296"/>
                </a:lnTo>
                <a:lnTo>
                  <a:pt x="100584" y="79248"/>
                </a:lnTo>
                <a:lnTo>
                  <a:pt x="80772" y="77724"/>
                </a:lnTo>
                <a:lnTo>
                  <a:pt x="64008" y="74676"/>
                </a:lnTo>
                <a:lnTo>
                  <a:pt x="48768" y="71628"/>
                </a:lnTo>
                <a:lnTo>
                  <a:pt x="35052" y="68580"/>
                </a:lnTo>
                <a:lnTo>
                  <a:pt x="22860" y="64008"/>
                </a:lnTo>
                <a:lnTo>
                  <a:pt x="13716" y="60960"/>
                </a:lnTo>
                <a:lnTo>
                  <a:pt x="10668" y="59436"/>
                </a:lnTo>
                <a:lnTo>
                  <a:pt x="9144" y="58420"/>
                </a:lnTo>
                <a:lnTo>
                  <a:pt x="9144" y="45720"/>
                </a:lnTo>
                <a:lnTo>
                  <a:pt x="12192" y="48768"/>
                </a:lnTo>
                <a:lnTo>
                  <a:pt x="21336" y="53340"/>
                </a:lnTo>
                <a:lnTo>
                  <a:pt x="25908" y="54864"/>
                </a:lnTo>
                <a:lnTo>
                  <a:pt x="36576" y="59436"/>
                </a:lnTo>
                <a:lnTo>
                  <a:pt x="50292" y="62484"/>
                </a:lnTo>
                <a:lnTo>
                  <a:pt x="65532" y="65532"/>
                </a:lnTo>
                <a:lnTo>
                  <a:pt x="82296" y="67056"/>
                </a:lnTo>
                <a:lnTo>
                  <a:pt x="100584" y="70104"/>
                </a:lnTo>
                <a:lnTo>
                  <a:pt x="121920" y="73152"/>
                </a:lnTo>
                <a:lnTo>
                  <a:pt x="214884" y="79248"/>
                </a:lnTo>
                <a:lnTo>
                  <a:pt x="437388" y="79248"/>
                </a:lnTo>
                <a:lnTo>
                  <a:pt x="417576" y="82296"/>
                </a:lnTo>
                <a:lnTo>
                  <a:pt x="321564" y="88392"/>
                </a:lnTo>
                <a:close/>
              </a:path>
              <a:path w="538479" h="327659">
                <a:moveTo>
                  <a:pt x="437388" y="318516"/>
                </a:moveTo>
                <a:lnTo>
                  <a:pt x="321564" y="318516"/>
                </a:lnTo>
                <a:lnTo>
                  <a:pt x="416052" y="312420"/>
                </a:lnTo>
                <a:lnTo>
                  <a:pt x="435864" y="309372"/>
                </a:lnTo>
                <a:lnTo>
                  <a:pt x="454152" y="306324"/>
                </a:lnTo>
                <a:lnTo>
                  <a:pt x="470916" y="304800"/>
                </a:lnTo>
                <a:lnTo>
                  <a:pt x="486156" y="301752"/>
                </a:lnTo>
                <a:lnTo>
                  <a:pt x="499872" y="298704"/>
                </a:lnTo>
                <a:lnTo>
                  <a:pt x="510540" y="294132"/>
                </a:lnTo>
                <a:lnTo>
                  <a:pt x="515112" y="292608"/>
                </a:lnTo>
                <a:lnTo>
                  <a:pt x="518160" y="291084"/>
                </a:lnTo>
                <a:lnTo>
                  <a:pt x="522732" y="289560"/>
                </a:lnTo>
                <a:lnTo>
                  <a:pt x="524256" y="288036"/>
                </a:lnTo>
                <a:lnTo>
                  <a:pt x="527304" y="286512"/>
                </a:lnTo>
                <a:lnTo>
                  <a:pt x="525780" y="286512"/>
                </a:lnTo>
                <a:lnTo>
                  <a:pt x="528828" y="283464"/>
                </a:lnTo>
                <a:lnTo>
                  <a:pt x="528828" y="57150"/>
                </a:lnTo>
                <a:lnTo>
                  <a:pt x="533400" y="54864"/>
                </a:lnTo>
                <a:lnTo>
                  <a:pt x="533400" y="53340"/>
                </a:lnTo>
                <a:lnTo>
                  <a:pt x="536448" y="50292"/>
                </a:lnTo>
                <a:lnTo>
                  <a:pt x="536448" y="48768"/>
                </a:lnTo>
                <a:lnTo>
                  <a:pt x="537972" y="47244"/>
                </a:lnTo>
                <a:lnTo>
                  <a:pt x="537972" y="286512"/>
                </a:lnTo>
                <a:lnTo>
                  <a:pt x="536448" y="288036"/>
                </a:lnTo>
                <a:lnTo>
                  <a:pt x="536448" y="289560"/>
                </a:lnTo>
                <a:lnTo>
                  <a:pt x="530352" y="295656"/>
                </a:lnTo>
                <a:lnTo>
                  <a:pt x="527304" y="297180"/>
                </a:lnTo>
                <a:lnTo>
                  <a:pt x="522732" y="300228"/>
                </a:lnTo>
                <a:lnTo>
                  <a:pt x="513588" y="303276"/>
                </a:lnTo>
                <a:lnTo>
                  <a:pt x="502920" y="307848"/>
                </a:lnTo>
                <a:lnTo>
                  <a:pt x="489204" y="310896"/>
                </a:lnTo>
                <a:lnTo>
                  <a:pt x="473964" y="313944"/>
                </a:lnTo>
                <a:lnTo>
                  <a:pt x="455676" y="316992"/>
                </a:lnTo>
                <a:lnTo>
                  <a:pt x="437388" y="318516"/>
                </a:lnTo>
                <a:close/>
              </a:path>
              <a:path w="538479" h="327659">
                <a:moveTo>
                  <a:pt x="321564" y="327660"/>
                </a:moveTo>
                <a:lnTo>
                  <a:pt x="214884" y="327660"/>
                </a:lnTo>
                <a:lnTo>
                  <a:pt x="141732" y="323088"/>
                </a:lnTo>
                <a:lnTo>
                  <a:pt x="100584" y="320040"/>
                </a:lnTo>
                <a:lnTo>
                  <a:pt x="48768" y="310896"/>
                </a:lnTo>
                <a:lnTo>
                  <a:pt x="22860" y="303276"/>
                </a:lnTo>
                <a:lnTo>
                  <a:pt x="13716" y="300228"/>
                </a:lnTo>
                <a:lnTo>
                  <a:pt x="10668" y="297180"/>
                </a:lnTo>
                <a:lnTo>
                  <a:pt x="7620" y="295656"/>
                </a:lnTo>
                <a:lnTo>
                  <a:pt x="6096" y="295656"/>
                </a:lnTo>
                <a:lnTo>
                  <a:pt x="4572" y="292608"/>
                </a:lnTo>
                <a:lnTo>
                  <a:pt x="3048" y="292608"/>
                </a:lnTo>
                <a:lnTo>
                  <a:pt x="1524" y="291084"/>
                </a:lnTo>
                <a:lnTo>
                  <a:pt x="1524" y="289560"/>
                </a:lnTo>
                <a:lnTo>
                  <a:pt x="0" y="288036"/>
                </a:lnTo>
                <a:lnTo>
                  <a:pt x="0" y="48768"/>
                </a:lnTo>
                <a:lnTo>
                  <a:pt x="1524" y="50292"/>
                </a:lnTo>
                <a:lnTo>
                  <a:pt x="1524" y="51816"/>
                </a:lnTo>
                <a:lnTo>
                  <a:pt x="3048" y="53340"/>
                </a:lnTo>
                <a:lnTo>
                  <a:pt x="4572" y="53340"/>
                </a:lnTo>
                <a:lnTo>
                  <a:pt x="4572" y="54864"/>
                </a:lnTo>
                <a:lnTo>
                  <a:pt x="6096" y="56388"/>
                </a:lnTo>
                <a:lnTo>
                  <a:pt x="9144" y="58420"/>
                </a:lnTo>
                <a:lnTo>
                  <a:pt x="9144" y="284988"/>
                </a:lnTo>
                <a:lnTo>
                  <a:pt x="12192" y="288036"/>
                </a:lnTo>
                <a:lnTo>
                  <a:pt x="21336" y="292608"/>
                </a:lnTo>
                <a:lnTo>
                  <a:pt x="25908" y="294132"/>
                </a:lnTo>
                <a:lnTo>
                  <a:pt x="36576" y="298704"/>
                </a:lnTo>
                <a:lnTo>
                  <a:pt x="50292" y="301752"/>
                </a:lnTo>
                <a:lnTo>
                  <a:pt x="65532" y="304800"/>
                </a:lnTo>
                <a:lnTo>
                  <a:pt x="82296" y="306324"/>
                </a:lnTo>
                <a:lnTo>
                  <a:pt x="100584" y="309372"/>
                </a:lnTo>
                <a:lnTo>
                  <a:pt x="121920" y="312420"/>
                </a:lnTo>
                <a:lnTo>
                  <a:pt x="214884" y="318516"/>
                </a:lnTo>
                <a:lnTo>
                  <a:pt x="437388" y="318516"/>
                </a:lnTo>
                <a:lnTo>
                  <a:pt x="417576" y="321564"/>
                </a:lnTo>
                <a:lnTo>
                  <a:pt x="321564" y="327660"/>
                </a:lnTo>
                <a:close/>
              </a:path>
              <a:path w="538479" h="327659">
                <a:moveTo>
                  <a:pt x="10668" y="284988"/>
                </a:moveTo>
                <a:lnTo>
                  <a:pt x="9144" y="284988"/>
                </a:lnTo>
                <a:lnTo>
                  <a:pt x="9144" y="283464"/>
                </a:lnTo>
                <a:lnTo>
                  <a:pt x="10668" y="284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6" name="object 221"/>
          <p:cNvSpPr/>
          <p:nvPr/>
        </p:nvSpPr>
        <p:spPr>
          <a:xfrm>
            <a:off x="8447834" y="9355937"/>
            <a:ext cx="125715" cy="320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7" name="object 222"/>
          <p:cNvSpPr/>
          <p:nvPr/>
        </p:nvSpPr>
        <p:spPr>
          <a:xfrm>
            <a:off x="8257926" y="8999726"/>
            <a:ext cx="581988" cy="36436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8" name="object 223"/>
          <p:cNvSpPr/>
          <p:nvPr/>
        </p:nvSpPr>
        <p:spPr>
          <a:xfrm>
            <a:off x="8262874" y="9004676"/>
            <a:ext cx="572095" cy="890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9" name="object 224"/>
          <p:cNvSpPr/>
          <p:nvPr/>
        </p:nvSpPr>
        <p:spPr>
          <a:xfrm>
            <a:off x="8257927" y="8999729"/>
            <a:ext cx="582538" cy="364773"/>
          </a:xfrm>
          <a:custGeom>
            <a:avLst/>
            <a:gdLst/>
            <a:ahLst/>
            <a:cxnLst/>
            <a:rect l="l" t="t" r="r" b="b"/>
            <a:pathLst>
              <a:path w="538479" h="337184">
                <a:moveTo>
                  <a:pt x="321564" y="1524"/>
                </a:moveTo>
                <a:lnTo>
                  <a:pt x="214884" y="1524"/>
                </a:lnTo>
                <a:lnTo>
                  <a:pt x="242316" y="0"/>
                </a:lnTo>
                <a:lnTo>
                  <a:pt x="295656" y="0"/>
                </a:lnTo>
                <a:lnTo>
                  <a:pt x="321564" y="1524"/>
                </a:lnTo>
                <a:close/>
              </a:path>
              <a:path w="538479" h="337184">
                <a:moveTo>
                  <a:pt x="9144" y="59436"/>
                </a:moveTo>
                <a:lnTo>
                  <a:pt x="7620" y="57912"/>
                </a:lnTo>
                <a:lnTo>
                  <a:pt x="4572" y="56388"/>
                </a:lnTo>
                <a:lnTo>
                  <a:pt x="4572" y="54864"/>
                </a:lnTo>
                <a:lnTo>
                  <a:pt x="3048" y="54864"/>
                </a:lnTo>
                <a:lnTo>
                  <a:pt x="1524" y="53340"/>
                </a:lnTo>
                <a:lnTo>
                  <a:pt x="1524" y="51816"/>
                </a:lnTo>
                <a:lnTo>
                  <a:pt x="0" y="50292"/>
                </a:lnTo>
                <a:lnTo>
                  <a:pt x="0" y="41148"/>
                </a:lnTo>
                <a:lnTo>
                  <a:pt x="1524" y="39624"/>
                </a:lnTo>
                <a:lnTo>
                  <a:pt x="1524" y="38100"/>
                </a:lnTo>
                <a:lnTo>
                  <a:pt x="4572" y="36576"/>
                </a:lnTo>
                <a:lnTo>
                  <a:pt x="6096" y="33528"/>
                </a:lnTo>
                <a:lnTo>
                  <a:pt x="7620" y="33528"/>
                </a:lnTo>
                <a:lnTo>
                  <a:pt x="10668" y="32004"/>
                </a:lnTo>
                <a:lnTo>
                  <a:pt x="13716" y="28956"/>
                </a:lnTo>
                <a:lnTo>
                  <a:pt x="22860" y="25908"/>
                </a:lnTo>
                <a:lnTo>
                  <a:pt x="64008" y="15240"/>
                </a:lnTo>
                <a:lnTo>
                  <a:pt x="120396" y="7620"/>
                </a:lnTo>
                <a:lnTo>
                  <a:pt x="141732" y="4572"/>
                </a:lnTo>
                <a:lnTo>
                  <a:pt x="190500" y="1524"/>
                </a:lnTo>
                <a:lnTo>
                  <a:pt x="347472" y="1524"/>
                </a:lnTo>
                <a:lnTo>
                  <a:pt x="394716" y="4572"/>
                </a:lnTo>
                <a:lnTo>
                  <a:pt x="417576" y="7620"/>
                </a:lnTo>
                <a:lnTo>
                  <a:pt x="437388" y="9144"/>
                </a:lnTo>
                <a:lnTo>
                  <a:pt x="268224" y="9144"/>
                </a:lnTo>
                <a:lnTo>
                  <a:pt x="242316" y="10668"/>
                </a:lnTo>
                <a:lnTo>
                  <a:pt x="216408" y="10668"/>
                </a:lnTo>
                <a:lnTo>
                  <a:pt x="121920" y="16764"/>
                </a:lnTo>
                <a:lnTo>
                  <a:pt x="102108" y="19812"/>
                </a:lnTo>
                <a:lnTo>
                  <a:pt x="82296" y="21336"/>
                </a:lnTo>
                <a:lnTo>
                  <a:pt x="65532" y="24384"/>
                </a:lnTo>
                <a:lnTo>
                  <a:pt x="50292" y="27432"/>
                </a:lnTo>
                <a:lnTo>
                  <a:pt x="38100" y="30480"/>
                </a:lnTo>
                <a:lnTo>
                  <a:pt x="27432" y="35052"/>
                </a:lnTo>
                <a:lnTo>
                  <a:pt x="18288" y="38100"/>
                </a:lnTo>
                <a:lnTo>
                  <a:pt x="12192" y="41148"/>
                </a:lnTo>
                <a:lnTo>
                  <a:pt x="13716" y="41148"/>
                </a:lnTo>
                <a:lnTo>
                  <a:pt x="10668" y="42672"/>
                </a:lnTo>
                <a:lnTo>
                  <a:pt x="9906" y="44196"/>
                </a:lnTo>
                <a:lnTo>
                  <a:pt x="9144" y="44196"/>
                </a:lnTo>
                <a:lnTo>
                  <a:pt x="9144" y="59436"/>
                </a:lnTo>
                <a:close/>
              </a:path>
              <a:path w="538479" h="337184">
                <a:moveTo>
                  <a:pt x="528828" y="45720"/>
                </a:moveTo>
                <a:lnTo>
                  <a:pt x="527304" y="42672"/>
                </a:lnTo>
                <a:lnTo>
                  <a:pt x="524256" y="41148"/>
                </a:lnTo>
                <a:lnTo>
                  <a:pt x="525780" y="41148"/>
                </a:lnTo>
                <a:lnTo>
                  <a:pt x="519684" y="38100"/>
                </a:lnTo>
                <a:lnTo>
                  <a:pt x="510540" y="35052"/>
                </a:lnTo>
                <a:lnTo>
                  <a:pt x="499872" y="30480"/>
                </a:lnTo>
                <a:lnTo>
                  <a:pt x="487680" y="27432"/>
                </a:lnTo>
                <a:lnTo>
                  <a:pt x="472440" y="24384"/>
                </a:lnTo>
                <a:lnTo>
                  <a:pt x="455676" y="21336"/>
                </a:lnTo>
                <a:lnTo>
                  <a:pt x="435864" y="19812"/>
                </a:lnTo>
                <a:lnTo>
                  <a:pt x="416052" y="16764"/>
                </a:lnTo>
                <a:lnTo>
                  <a:pt x="321564" y="10668"/>
                </a:lnTo>
                <a:lnTo>
                  <a:pt x="295656" y="10668"/>
                </a:lnTo>
                <a:lnTo>
                  <a:pt x="268224" y="9144"/>
                </a:lnTo>
                <a:lnTo>
                  <a:pt x="437388" y="9144"/>
                </a:lnTo>
                <a:lnTo>
                  <a:pt x="457200" y="12192"/>
                </a:lnTo>
                <a:lnTo>
                  <a:pt x="473964" y="15240"/>
                </a:lnTo>
                <a:lnTo>
                  <a:pt x="489204" y="18288"/>
                </a:lnTo>
                <a:lnTo>
                  <a:pt x="502920" y="21336"/>
                </a:lnTo>
                <a:lnTo>
                  <a:pt x="513588" y="25908"/>
                </a:lnTo>
                <a:lnTo>
                  <a:pt x="519684" y="27432"/>
                </a:lnTo>
                <a:lnTo>
                  <a:pt x="522732" y="28956"/>
                </a:lnTo>
                <a:lnTo>
                  <a:pt x="527304" y="32004"/>
                </a:lnTo>
                <a:lnTo>
                  <a:pt x="530352" y="33528"/>
                </a:lnTo>
                <a:lnTo>
                  <a:pt x="531876" y="33528"/>
                </a:lnTo>
                <a:lnTo>
                  <a:pt x="533400" y="36576"/>
                </a:lnTo>
                <a:lnTo>
                  <a:pt x="537972" y="41148"/>
                </a:lnTo>
                <a:lnTo>
                  <a:pt x="537972" y="44196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37184">
                <a:moveTo>
                  <a:pt x="9144" y="45720"/>
                </a:moveTo>
                <a:lnTo>
                  <a:pt x="9144" y="44196"/>
                </a:lnTo>
                <a:lnTo>
                  <a:pt x="9906" y="44196"/>
                </a:lnTo>
                <a:lnTo>
                  <a:pt x="9144" y="45720"/>
                </a:lnTo>
                <a:close/>
              </a:path>
              <a:path w="538479" h="337184">
                <a:moveTo>
                  <a:pt x="528828" y="59436"/>
                </a:moveTo>
                <a:lnTo>
                  <a:pt x="528828" y="44196"/>
                </a:lnTo>
                <a:lnTo>
                  <a:pt x="537972" y="44196"/>
                </a:lnTo>
                <a:lnTo>
                  <a:pt x="537972" y="50292"/>
                </a:lnTo>
                <a:lnTo>
                  <a:pt x="536448" y="51816"/>
                </a:lnTo>
                <a:lnTo>
                  <a:pt x="536448" y="53340"/>
                </a:lnTo>
                <a:lnTo>
                  <a:pt x="534924" y="53340"/>
                </a:lnTo>
                <a:lnTo>
                  <a:pt x="533400" y="54864"/>
                </a:lnTo>
                <a:lnTo>
                  <a:pt x="533400" y="56388"/>
                </a:lnTo>
                <a:lnTo>
                  <a:pt x="530352" y="57912"/>
                </a:lnTo>
                <a:lnTo>
                  <a:pt x="528828" y="59436"/>
                </a:lnTo>
                <a:close/>
              </a:path>
              <a:path w="538479" h="337184">
                <a:moveTo>
                  <a:pt x="10668" y="48768"/>
                </a:moveTo>
                <a:lnTo>
                  <a:pt x="9144" y="47244"/>
                </a:lnTo>
                <a:lnTo>
                  <a:pt x="9144" y="45720"/>
                </a:lnTo>
                <a:lnTo>
                  <a:pt x="10668" y="48768"/>
                </a:lnTo>
                <a:close/>
              </a:path>
              <a:path w="538479" h="337184">
                <a:moveTo>
                  <a:pt x="527812" y="47752"/>
                </a:moveTo>
                <a:lnTo>
                  <a:pt x="528828" y="45720"/>
                </a:lnTo>
                <a:lnTo>
                  <a:pt x="528828" y="47244"/>
                </a:lnTo>
                <a:lnTo>
                  <a:pt x="527812" y="47752"/>
                </a:lnTo>
                <a:close/>
              </a:path>
              <a:path w="538479" h="337184">
                <a:moveTo>
                  <a:pt x="321564" y="91440"/>
                </a:moveTo>
                <a:lnTo>
                  <a:pt x="214884" y="91440"/>
                </a:lnTo>
                <a:lnTo>
                  <a:pt x="120396" y="85344"/>
                </a:lnTo>
                <a:lnTo>
                  <a:pt x="80772" y="79248"/>
                </a:lnTo>
                <a:lnTo>
                  <a:pt x="35052" y="70104"/>
                </a:lnTo>
                <a:lnTo>
                  <a:pt x="18288" y="64008"/>
                </a:lnTo>
                <a:lnTo>
                  <a:pt x="13716" y="62484"/>
                </a:lnTo>
                <a:lnTo>
                  <a:pt x="10668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2192" y="50292"/>
                </a:lnTo>
                <a:lnTo>
                  <a:pt x="18288" y="53340"/>
                </a:lnTo>
                <a:lnTo>
                  <a:pt x="22860" y="54864"/>
                </a:lnTo>
                <a:lnTo>
                  <a:pt x="27432" y="57912"/>
                </a:lnTo>
                <a:lnTo>
                  <a:pt x="38100" y="60960"/>
                </a:lnTo>
                <a:lnTo>
                  <a:pt x="82296" y="70104"/>
                </a:lnTo>
                <a:lnTo>
                  <a:pt x="121920" y="74676"/>
                </a:lnTo>
                <a:lnTo>
                  <a:pt x="143256" y="77724"/>
                </a:lnTo>
                <a:lnTo>
                  <a:pt x="190500" y="80772"/>
                </a:lnTo>
                <a:lnTo>
                  <a:pt x="216408" y="80772"/>
                </a:lnTo>
                <a:lnTo>
                  <a:pt x="242316" y="82296"/>
                </a:lnTo>
                <a:lnTo>
                  <a:pt x="437388" y="82296"/>
                </a:lnTo>
                <a:lnTo>
                  <a:pt x="417576" y="85344"/>
                </a:lnTo>
                <a:lnTo>
                  <a:pt x="321564" y="91440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7812" y="47752"/>
                </a:lnTo>
                <a:lnTo>
                  <a:pt x="528828" y="47244"/>
                </a:lnTo>
                <a:lnTo>
                  <a:pt x="527304" y="48768"/>
                </a:lnTo>
                <a:close/>
              </a:path>
              <a:path w="538479" h="337184">
                <a:moveTo>
                  <a:pt x="437388" y="82296"/>
                </a:moveTo>
                <a:lnTo>
                  <a:pt x="295656" y="82296"/>
                </a:lnTo>
                <a:lnTo>
                  <a:pt x="321564" y="80772"/>
                </a:lnTo>
                <a:lnTo>
                  <a:pt x="347472" y="80772"/>
                </a:lnTo>
                <a:lnTo>
                  <a:pt x="394716" y="77724"/>
                </a:lnTo>
                <a:lnTo>
                  <a:pt x="416052" y="74676"/>
                </a:lnTo>
                <a:lnTo>
                  <a:pt x="435864" y="73152"/>
                </a:lnTo>
                <a:lnTo>
                  <a:pt x="455676" y="70104"/>
                </a:lnTo>
                <a:lnTo>
                  <a:pt x="499872" y="60960"/>
                </a:lnTo>
                <a:lnTo>
                  <a:pt x="519684" y="53340"/>
                </a:lnTo>
                <a:lnTo>
                  <a:pt x="522732" y="51816"/>
                </a:lnTo>
                <a:lnTo>
                  <a:pt x="524256" y="50292"/>
                </a:lnTo>
                <a:lnTo>
                  <a:pt x="527304" y="48768"/>
                </a:lnTo>
                <a:lnTo>
                  <a:pt x="528828" y="47244"/>
                </a:lnTo>
                <a:lnTo>
                  <a:pt x="528828" y="59436"/>
                </a:lnTo>
                <a:lnTo>
                  <a:pt x="527304" y="60960"/>
                </a:lnTo>
                <a:lnTo>
                  <a:pt x="524256" y="62484"/>
                </a:lnTo>
                <a:lnTo>
                  <a:pt x="519684" y="64008"/>
                </a:lnTo>
                <a:lnTo>
                  <a:pt x="513588" y="67056"/>
                </a:lnTo>
                <a:lnTo>
                  <a:pt x="502920" y="70104"/>
                </a:lnTo>
                <a:lnTo>
                  <a:pt x="489204" y="73152"/>
                </a:lnTo>
                <a:lnTo>
                  <a:pt x="473964" y="76200"/>
                </a:lnTo>
                <a:lnTo>
                  <a:pt x="457200" y="79248"/>
                </a:lnTo>
                <a:lnTo>
                  <a:pt x="437388" y="82296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5780" y="48768"/>
                </a:lnTo>
                <a:lnTo>
                  <a:pt x="527812" y="47752"/>
                </a:lnTo>
                <a:lnTo>
                  <a:pt x="527304" y="48768"/>
                </a:lnTo>
                <a:close/>
              </a:path>
              <a:path w="538479" h="337184">
                <a:moveTo>
                  <a:pt x="323088" y="336804"/>
                </a:moveTo>
                <a:lnTo>
                  <a:pt x="214884" y="336804"/>
                </a:lnTo>
                <a:lnTo>
                  <a:pt x="120396" y="330708"/>
                </a:lnTo>
                <a:lnTo>
                  <a:pt x="100584" y="327660"/>
                </a:lnTo>
                <a:lnTo>
                  <a:pt x="80772" y="326136"/>
                </a:lnTo>
                <a:lnTo>
                  <a:pt x="64008" y="323088"/>
                </a:lnTo>
                <a:lnTo>
                  <a:pt x="48768" y="320040"/>
                </a:lnTo>
                <a:lnTo>
                  <a:pt x="35052" y="315468"/>
                </a:lnTo>
                <a:lnTo>
                  <a:pt x="24384" y="312420"/>
                </a:lnTo>
                <a:lnTo>
                  <a:pt x="18288" y="310896"/>
                </a:lnTo>
                <a:lnTo>
                  <a:pt x="13716" y="307848"/>
                </a:lnTo>
                <a:lnTo>
                  <a:pt x="7620" y="304800"/>
                </a:lnTo>
                <a:lnTo>
                  <a:pt x="7620" y="303276"/>
                </a:lnTo>
                <a:lnTo>
                  <a:pt x="6096" y="303276"/>
                </a:lnTo>
                <a:lnTo>
                  <a:pt x="1524" y="298704"/>
                </a:lnTo>
                <a:lnTo>
                  <a:pt x="1524" y="297180"/>
                </a:lnTo>
                <a:lnTo>
                  <a:pt x="0" y="295656"/>
                </a:lnTo>
                <a:lnTo>
                  <a:pt x="0" y="50292"/>
                </a:lnTo>
                <a:lnTo>
                  <a:pt x="1524" y="51816"/>
                </a:lnTo>
                <a:lnTo>
                  <a:pt x="1524" y="53340"/>
                </a:lnTo>
                <a:lnTo>
                  <a:pt x="3048" y="54864"/>
                </a:lnTo>
                <a:lnTo>
                  <a:pt x="4572" y="54864"/>
                </a:lnTo>
                <a:lnTo>
                  <a:pt x="4572" y="56388"/>
                </a:lnTo>
                <a:lnTo>
                  <a:pt x="7620" y="57912"/>
                </a:lnTo>
                <a:lnTo>
                  <a:pt x="9144" y="59436"/>
                </a:lnTo>
                <a:lnTo>
                  <a:pt x="9144" y="292608"/>
                </a:lnTo>
                <a:lnTo>
                  <a:pt x="13716" y="297180"/>
                </a:lnTo>
                <a:lnTo>
                  <a:pt x="15240" y="297180"/>
                </a:lnTo>
                <a:lnTo>
                  <a:pt x="18288" y="300228"/>
                </a:lnTo>
                <a:lnTo>
                  <a:pt x="27432" y="303276"/>
                </a:lnTo>
                <a:lnTo>
                  <a:pt x="65532" y="312420"/>
                </a:lnTo>
                <a:lnTo>
                  <a:pt x="121920" y="321564"/>
                </a:lnTo>
                <a:lnTo>
                  <a:pt x="216408" y="327660"/>
                </a:lnTo>
                <a:lnTo>
                  <a:pt x="437388" y="327660"/>
                </a:lnTo>
                <a:lnTo>
                  <a:pt x="417576" y="330708"/>
                </a:lnTo>
                <a:lnTo>
                  <a:pt x="323088" y="336804"/>
                </a:lnTo>
                <a:close/>
              </a:path>
              <a:path w="538479" h="337184">
                <a:moveTo>
                  <a:pt x="537972" y="294132"/>
                </a:moveTo>
                <a:lnTo>
                  <a:pt x="527304" y="294132"/>
                </a:lnTo>
                <a:lnTo>
                  <a:pt x="528828" y="292608"/>
                </a:lnTo>
                <a:lnTo>
                  <a:pt x="528828" y="59436"/>
                </a:lnTo>
                <a:lnTo>
                  <a:pt x="530352" y="57912"/>
                </a:lnTo>
                <a:lnTo>
                  <a:pt x="533400" y="56388"/>
                </a:lnTo>
                <a:lnTo>
                  <a:pt x="533400" y="54864"/>
                </a:lnTo>
                <a:lnTo>
                  <a:pt x="534924" y="53340"/>
                </a:lnTo>
                <a:lnTo>
                  <a:pt x="536448" y="53340"/>
                </a:lnTo>
                <a:lnTo>
                  <a:pt x="536448" y="51816"/>
                </a:lnTo>
                <a:lnTo>
                  <a:pt x="537972" y="50292"/>
                </a:lnTo>
                <a:lnTo>
                  <a:pt x="537972" y="294132"/>
                </a:lnTo>
                <a:close/>
              </a:path>
              <a:path w="538479" h="337184">
                <a:moveTo>
                  <a:pt x="10668" y="294132"/>
                </a:moveTo>
                <a:lnTo>
                  <a:pt x="9144" y="292608"/>
                </a:lnTo>
                <a:lnTo>
                  <a:pt x="9144" y="291084"/>
                </a:lnTo>
                <a:lnTo>
                  <a:pt x="10668" y="294132"/>
                </a:lnTo>
                <a:close/>
              </a:path>
              <a:path w="538479" h="337184">
                <a:moveTo>
                  <a:pt x="527812" y="293116"/>
                </a:moveTo>
                <a:lnTo>
                  <a:pt x="528828" y="291084"/>
                </a:lnTo>
                <a:lnTo>
                  <a:pt x="528828" y="292608"/>
                </a:lnTo>
                <a:lnTo>
                  <a:pt x="527812" y="293116"/>
                </a:lnTo>
                <a:close/>
              </a:path>
              <a:path w="538479" h="337184">
                <a:moveTo>
                  <a:pt x="527304" y="294132"/>
                </a:moveTo>
                <a:lnTo>
                  <a:pt x="527812" y="293116"/>
                </a:lnTo>
                <a:lnTo>
                  <a:pt x="528828" y="292608"/>
                </a:lnTo>
                <a:lnTo>
                  <a:pt x="527304" y="294132"/>
                </a:lnTo>
                <a:close/>
              </a:path>
              <a:path w="538479" h="337184">
                <a:moveTo>
                  <a:pt x="524764" y="296164"/>
                </a:moveTo>
                <a:lnTo>
                  <a:pt x="525780" y="294132"/>
                </a:lnTo>
                <a:lnTo>
                  <a:pt x="527812" y="293116"/>
                </a:lnTo>
                <a:lnTo>
                  <a:pt x="527304" y="294132"/>
                </a:lnTo>
                <a:lnTo>
                  <a:pt x="537972" y="294132"/>
                </a:lnTo>
                <a:lnTo>
                  <a:pt x="537972" y="295656"/>
                </a:lnTo>
                <a:lnTo>
                  <a:pt x="525780" y="295656"/>
                </a:lnTo>
                <a:lnTo>
                  <a:pt x="524764" y="296164"/>
                </a:lnTo>
                <a:close/>
              </a:path>
              <a:path w="538479" h="337184">
                <a:moveTo>
                  <a:pt x="15240" y="297180"/>
                </a:moveTo>
                <a:lnTo>
                  <a:pt x="13716" y="297180"/>
                </a:lnTo>
                <a:lnTo>
                  <a:pt x="12192" y="295656"/>
                </a:lnTo>
                <a:lnTo>
                  <a:pt x="15240" y="297180"/>
                </a:lnTo>
                <a:close/>
              </a:path>
              <a:path w="538479" h="337184">
                <a:moveTo>
                  <a:pt x="524256" y="297180"/>
                </a:moveTo>
                <a:lnTo>
                  <a:pt x="524764" y="296164"/>
                </a:lnTo>
                <a:lnTo>
                  <a:pt x="525780" y="295656"/>
                </a:lnTo>
                <a:lnTo>
                  <a:pt x="524256" y="297180"/>
                </a:lnTo>
                <a:close/>
              </a:path>
              <a:path w="538479" h="337184">
                <a:moveTo>
                  <a:pt x="536448" y="297180"/>
                </a:moveTo>
                <a:lnTo>
                  <a:pt x="524256" y="297180"/>
                </a:lnTo>
                <a:lnTo>
                  <a:pt x="525780" y="295656"/>
                </a:lnTo>
                <a:lnTo>
                  <a:pt x="537972" y="295656"/>
                </a:lnTo>
                <a:lnTo>
                  <a:pt x="536448" y="297180"/>
                </a:lnTo>
                <a:close/>
              </a:path>
              <a:path w="538479" h="337184">
                <a:moveTo>
                  <a:pt x="437388" y="327660"/>
                </a:moveTo>
                <a:lnTo>
                  <a:pt x="321564" y="327660"/>
                </a:lnTo>
                <a:lnTo>
                  <a:pt x="416052" y="321564"/>
                </a:lnTo>
                <a:lnTo>
                  <a:pt x="455676" y="315468"/>
                </a:lnTo>
                <a:lnTo>
                  <a:pt x="499872" y="306324"/>
                </a:lnTo>
                <a:lnTo>
                  <a:pt x="522732" y="297180"/>
                </a:lnTo>
                <a:lnTo>
                  <a:pt x="524764" y="296164"/>
                </a:lnTo>
                <a:lnTo>
                  <a:pt x="524256" y="297180"/>
                </a:lnTo>
                <a:lnTo>
                  <a:pt x="536448" y="297180"/>
                </a:lnTo>
                <a:lnTo>
                  <a:pt x="536448" y="298704"/>
                </a:lnTo>
                <a:lnTo>
                  <a:pt x="534924" y="298704"/>
                </a:lnTo>
                <a:lnTo>
                  <a:pt x="533400" y="301752"/>
                </a:lnTo>
                <a:lnTo>
                  <a:pt x="531876" y="303276"/>
                </a:lnTo>
                <a:lnTo>
                  <a:pt x="530352" y="303276"/>
                </a:lnTo>
                <a:lnTo>
                  <a:pt x="530352" y="304800"/>
                </a:lnTo>
                <a:lnTo>
                  <a:pt x="524256" y="307848"/>
                </a:lnTo>
                <a:lnTo>
                  <a:pt x="519684" y="310896"/>
                </a:lnTo>
                <a:lnTo>
                  <a:pt x="513588" y="312420"/>
                </a:lnTo>
                <a:lnTo>
                  <a:pt x="502920" y="315468"/>
                </a:lnTo>
                <a:lnTo>
                  <a:pt x="489204" y="320040"/>
                </a:lnTo>
                <a:lnTo>
                  <a:pt x="473964" y="323088"/>
                </a:lnTo>
                <a:lnTo>
                  <a:pt x="457200" y="326136"/>
                </a:lnTo>
                <a:lnTo>
                  <a:pt x="437388" y="327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0" name="object 225"/>
          <p:cNvSpPr/>
          <p:nvPr/>
        </p:nvSpPr>
        <p:spPr>
          <a:xfrm>
            <a:off x="8465662" y="8467200"/>
            <a:ext cx="379199" cy="303634"/>
          </a:xfrm>
          <a:custGeom>
            <a:avLst/>
            <a:gdLst/>
            <a:ahLst/>
            <a:cxnLst/>
            <a:rect l="l" t="t" r="r" b="b"/>
            <a:pathLst>
              <a:path w="350520" h="28067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70731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50520" h="280670">
                <a:moveTo>
                  <a:pt x="338328" y="146304"/>
                </a:moveTo>
                <a:lnTo>
                  <a:pt x="35052" y="146304"/>
                </a:lnTo>
                <a:lnTo>
                  <a:pt x="32004" y="144780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34112"/>
                </a:lnTo>
                <a:lnTo>
                  <a:pt x="38100" y="134112"/>
                </a:lnTo>
                <a:lnTo>
                  <a:pt x="44196" y="140208"/>
                </a:lnTo>
                <a:lnTo>
                  <a:pt x="338328" y="140208"/>
                </a:lnTo>
                <a:lnTo>
                  <a:pt x="338328" y="146304"/>
                </a:lnTo>
                <a:close/>
              </a:path>
              <a:path w="350520" h="280670">
                <a:moveTo>
                  <a:pt x="77724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70731" y="64008"/>
                </a:lnTo>
                <a:lnTo>
                  <a:pt x="77724" y="77724"/>
                </a:lnTo>
                <a:close/>
              </a:path>
              <a:path w="350520" h="280670">
                <a:moveTo>
                  <a:pt x="44196" y="140208"/>
                </a:moveTo>
                <a:lnTo>
                  <a:pt x="38100" y="134112"/>
                </a:lnTo>
                <a:lnTo>
                  <a:pt x="44196" y="134112"/>
                </a:lnTo>
                <a:lnTo>
                  <a:pt x="44196" y="140208"/>
                </a:lnTo>
                <a:close/>
              </a:path>
              <a:path w="350520" h="280670">
                <a:moveTo>
                  <a:pt x="350520" y="146304"/>
                </a:moveTo>
                <a:lnTo>
                  <a:pt x="344424" y="146304"/>
                </a:lnTo>
                <a:lnTo>
                  <a:pt x="338328" y="140208"/>
                </a:lnTo>
                <a:lnTo>
                  <a:pt x="44196" y="140208"/>
                </a:lnTo>
                <a:lnTo>
                  <a:pt x="44196" y="134112"/>
                </a:lnTo>
                <a:lnTo>
                  <a:pt x="348996" y="134112"/>
                </a:lnTo>
                <a:lnTo>
                  <a:pt x="350520" y="137160"/>
                </a:lnTo>
                <a:lnTo>
                  <a:pt x="350520" y="146304"/>
                </a:lnTo>
                <a:close/>
              </a:path>
              <a:path w="350520" h="280670">
                <a:moveTo>
                  <a:pt x="350520" y="280416"/>
                </a:moveTo>
                <a:lnTo>
                  <a:pt x="338328" y="280416"/>
                </a:lnTo>
                <a:lnTo>
                  <a:pt x="338328" y="140208"/>
                </a:lnTo>
                <a:lnTo>
                  <a:pt x="344424" y="146304"/>
                </a:lnTo>
                <a:lnTo>
                  <a:pt x="350520" y="146304"/>
                </a:lnTo>
                <a:lnTo>
                  <a:pt x="350520" y="2804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1" name="object 251"/>
          <p:cNvSpPr/>
          <p:nvPr/>
        </p:nvSpPr>
        <p:spPr>
          <a:xfrm>
            <a:off x="8074551" y="6479851"/>
            <a:ext cx="3134573" cy="1235144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2" name="object 252"/>
          <p:cNvSpPr/>
          <p:nvPr/>
        </p:nvSpPr>
        <p:spPr>
          <a:xfrm>
            <a:off x="46093" y="5655343"/>
            <a:ext cx="3154495" cy="1255066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3" name="object 253"/>
          <p:cNvSpPr/>
          <p:nvPr/>
        </p:nvSpPr>
        <p:spPr>
          <a:xfrm>
            <a:off x="8180005" y="5262539"/>
            <a:ext cx="3134573" cy="1235144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4" name="object 254"/>
          <p:cNvSpPr/>
          <p:nvPr/>
        </p:nvSpPr>
        <p:spPr>
          <a:xfrm>
            <a:off x="46093" y="5655343"/>
            <a:ext cx="3154495" cy="1255066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26" name="object 267"/>
          <p:cNvSpPr txBox="1"/>
          <p:nvPr/>
        </p:nvSpPr>
        <p:spPr>
          <a:xfrm>
            <a:off x="4687333" y="9945349"/>
            <a:ext cx="126399" cy="151107"/>
          </a:xfrm>
          <a:prstGeom prst="rect">
            <a:avLst/>
          </a:prstGeom>
        </p:spPr>
        <p:txBody>
          <a:bodyPr vert="horz" wrap="square" lIns="0" tIns="1373" rIns="0" bIns="0" rtlCol="0">
            <a:spAutoFit/>
          </a:bodyPr>
          <a:lstStyle/>
          <a:p>
            <a:pPr marL="27479">
              <a:spcBef>
                <a:spcPts val="11"/>
              </a:spcBef>
            </a:pPr>
            <a:fld id="{81D60167-4931-47E6-BA6A-407CBD079E47}" type="slidenum">
              <a:rPr sz="973" spc="60">
                <a:solidFill>
                  <a:srgbClr val="808080"/>
                </a:solidFill>
                <a:latin typeface="Times New Roman"/>
                <a:cs typeface="Times New Roman"/>
              </a:rPr>
              <a:pPr marL="27479">
                <a:spcBef>
                  <a:spcPts val="11"/>
                </a:spcBef>
              </a:pPr>
              <a:t>4</a:t>
            </a:fld>
            <a:endParaRPr sz="97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310339" y="3927767"/>
            <a:ext cx="10221883" cy="159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목차</a:t>
            </a:r>
            <a:endParaRPr lang="en-US" altLang="ko-KR" sz="1948"/>
          </a:p>
          <a:p>
            <a:endParaRPr lang="en-US" altLang="ko-KR" sz="1948"/>
          </a:p>
          <a:p>
            <a:pPr marL="370955" indent="-370955">
              <a:buAutoNum type="arabicPeriod"/>
            </a:pPr>
            <a:r>
              <a:rPr lang="ko-KR" altLang="en-US" sz="1948"/>
              <a:t>추진배경</a:t>
            </a:r>
            <a:endParaRPr lang="en-US" altLang="ko-KR" sz="1948"/>
          </a:p>
          <a:p>
            <a:pPr marL="370955" indent="-370955">
              <a:buAutoNum type="arabicPeriod"/>
            </a:pPr>
            <a:endParaRPr lang="en-US" altLang="ko-KR" sz="1948"/>
          </a:p>
          <a:p>
            <a:endParaRPr lang="ko-KR" altLang="en-US" sz="1948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41" y="2799441"/>
            <a:ext cx="1473518" cy="720271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40080" y="-936751"/>
            <a:ext cx="4159793" cy="6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082">
              <a:solidFill>
                <a:srgbClr val="333333"/>
              </a:solidFill>
              <a:latin typeface="Arial" panose="020B0604020202020204" pitchFamily="34" charset="0"/>
              <a:ea typeface="Nanum Gothic"/>
            </a:endParaRPr>
          </a:p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lang="ko-KR" altLang="ko-KR" sz="1082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의심거래</a:t>
            </a: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lang="ko-KR" altLang="ko-KR" sz="1082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Alert</a:t>
            </a: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lang="ko-KR" altLang="ko-KR" sz="649">
                <a:latin typeface="Arial" panose="020B0604020202020204" pitchFamily="34" charset="0"/>
              </a:rPr>
              <a:t> </a:t>
            </a:r>
            <a:endParaRPr lang="ko-KR" altLang="ko-KR" sz="1948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-379895" y="2862542"/>
            <a:ext cx="8839964" cy="533049"/>
          </a:xfrm>
        </p:spPr>
        <p:txBody>
          <a:bodyPr/>
          <a:lstStyle/>
          <a:p>
            <a:r>
              <a:rPr lang="en-US" altLang="ko-KR">
                <a:latin typeface="+mj-ea"/>
              </a:rPr>
              <a:t>1. </a:t>
            </a:r>
            <a:r>
              <a:rPr lang="ko-KR" altLang="en-US">
                <a:latin typeface="+mj-ea"/>
              </a:rPr>
              <a:t>추진배경</a:t>
            </a:r>
          </a:p>
        </p:txBody>
      </p:sp>
      <p:sp>
        <p:nvSpPr>
          <p:cNvPr id="12" name="직사각형 11"/>
          <p:cNvSpPr/>
          <p:nvPr/>
        </p:nvSpPr>
        <p:spPr bwMode="ltGray">
          <a:xfrm>
            <a:off x="143188" y="4582758"/>
            <a:ext cx="9326302" cy="310877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16" indent="-102816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295" b="1" kern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295" b="1" kern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29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137451" y="5019604"/>
            <a:ext cx="9327570" cy="42664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296" y="5741326"/>
            <a:ext cx="1988714" cy="334171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82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82">
                <a:solidFill>
                  <a:schemeClr val="tx1"/>
                </a:solidFill>
              </a:rPr>
              <a:t>특</a:t>
            </a:r>
            <a:r>
              <a:rPr lang="ko-KR" altLang="en-US" sz="1082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82">
              <a:solidFill>
                <a:schemeClr val="tx1"/>
              </a:solidFill>
              <a:latin typeface="+mj-ea"/>
              <a:ea typeface="+mj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82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82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82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82">
              <a:solidFill>
                <a:schemeClr val="tx1"/>
              </a:solidFill>
              <a:latin typeface="+mj-ea"/>
              <a:ea typeface="+mj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82" err="1">
                <a:solidFill>
                  <a:schemeClr val="tx1"/>
                </a:solidFill>
              </a:rPr>
              <a:t>KoFIU</a:t>
            </a:r>
            <a:r>
              <a:rPr lang="ko-KR" altLang="en-US" sz="1082">
                <a:solidFill>
                  <a:schemeClr val="tx1"/>
                </a:solidFill>
              </a:rPr>
              <a:t>와 금융기관간 보고 시스템 구축</a:t>
            </a:r>
            <a:endParaRPr lang="ko-KR" altLang="en-US" sz="107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330935" y="5086923"/>
            <a:ext cx="2247289" cy="466995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188" b="1" i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821" y="5138168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594992" y="5086923"/>
            <a:ext cx="2218105" cy="466995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tx1"/>
                </a:solidFill>
                <a:latin typeface="+mn-ea"/>
              </a:rPr>
              <a:t>시나리오 고도화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6790" y="5138168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27224" y="5717952"/>
            <a:ext cx="1984619" cy="332075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lvl="1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lvl="1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 도입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548714" y="5656945"/>
            <a:ext cx="0" cy="32642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4823922" y="5073604"/>
            <a:ext cx="2218104" cy="466995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bg1"/>
                </a:solidFill>
                <a:latin typeface="+mn-ea"/>
              </a:rPr>
              <a:t>시나리오 최적화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26612" y="5138168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3736" y="5690099"/>
            <a:ext cx="1984619" cy="323105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1079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75827" y="5647266"/>
            <a:ext cx="0" cy="32642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050535" y="5073602"/>
            <a:ext cx="2218104" cy="466995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188" b="1" i="1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188" b="1" i="1">
                <a:solidFill>
                  <a:schemeClr val="bg1"/>
                </a:solidFill>
                <a:latin typeface="+mn-ea"/>
              </a:rPr>
              <a:t>적용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53227" y="5138165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00349" y="5699903"/>
            <a:ext cx="1984619" cy="301887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defTabSz="1125806" eaLnBrk="0" latinLnBrk="0" hangingPunct="0">
              <a:spcBef>
                <a:spcPts val="1295"/>
              </a:spcBef>
              <a:buSzPct val="140000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02442" y="5647264"/>
            <a:ext cx="0" cy="32642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 </a:t>
            </a:r>
            <a:r>
              <a:rPr lang="en-US" altLang="ko-KR" sz="1190"/>
              <a:t>DB</a:t>
            </a:r>
            <a:endParaRPr lang="ko-KR" altLang="en-US" sz="1190"/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</a:p>
        </p:txBody>
      </p:sp>
      <p:sp>
        <p:nvSpPr>
          <p:cNvPr id="77" name="object 10"/>
          <p:cNvSpPr/>
          <p:nvPr/>
        </p:nvSpPr>
        <p:spPr>
          <a:xfrm>
            <a:off x="3123169" y="5120186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직사각형 80"/>
          <p:cNvSpPr/>
          <p:nvPr/>
        </p:nvSpPr>
        <p:spPr>
          <a:xfrm>
            <a:off x="3538993" y="7390014"/>
            <a:ext cx="2333259" cy="1755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96345" y="575198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잉크 82"/>
              <p14:cNvContentPartPr/>
              <p14:nvPr/>
            </p14:nvContentPartPr>
            <p14:xfrm>
              <a:off x="5939013" y="9757975"/>
              <a:ext cx="27918" cy="4945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1883" y="8026910"/>
                <a:ext cx="1982178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4" name="잉크 83"/>
              <p14:cNvContentPartPr/>
              <p14:nvPr/>
            </p14:nvContentPartPr>
            <p14:xfrm>
              <a:off x="4293256" y="5940458"/>
              <a:ext cx="44963" cy="4945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9551" y="4209393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605727" y="539840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92" name="TextBox 91"/>
          <p:cNvSpPr txBox="1"/>
          <p:nvPr/>
        </p:nvSpPr>
        <p:spPr>
          <a:xfrm>
            <a:off x="3547129" y="6608054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잉크 94"/>
              <p14:cNvContentPartPr/>
              <p14:nvPr/>
            </p14:nvContentPartPr>
            <p14:xfrm>
              <a:off x="4183878" y="8088591"/>
              <a:ext cx="27918" cy="4945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6748" y="6357526"/>
                <a:ext cx="1982178" cy="3511589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549667" y="5889711"/>
            <a:ext cx="46679" cy="1170288"/>
          </a:xfrm>
          <a:prstGeom prst="bentConnector3">
            <a:avLst>
              <a:gd name="adj1" fmla="val 589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00607" y="629930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49666" y="6922269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" name="잉크 103"/>
              <p14:cNvContentPartPr/>
              <p14:nvPr/>
            </p14:nvContentPartPr>
            <p14:xfrm>
              <a:off x="4210604" y="7080517"/>
              <a:ext cx="44963" cy="4945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899" y="5349452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3797187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483133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169079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9" name="잉크 108"/>
              <p14:cNvContentPartPr/>
              <p14:nvPr/>
            </p14:nvContentPartPr>
            <p14:xfrm>
              <a:off x="4284509" y="7095314"/>
              <a:ext cx="44963" cy="4945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0804" y="5364249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3788441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474387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160333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291274" y="7802191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291274" y="8464608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089240" y="7059999"/>
            <a:ext cx="840584" cy="1569133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395203" y="8296797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553297" y="7457723"/>
            <a:ext cx="0" cy="2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718166" y="7457723"/>
            <a:ext cx="0" cy="2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4883034" y="7457723"/>
            <a:ext cx="0" cy="2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606509" y="7474256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</a:p>
        </p:txBody>
      </p:sp>
      <p:sp>
        <p:nvSpPr>
          <p:cNvPr id="159" name="object 10"/>
          <p:cNvSpPr/>
          <p:nvPr/>
        </p:nvSpPr>
        <p:spPr>
          <a:xfrm>
            <a:off x="6637183" y="5135523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0" name="직사각형 159"/>
          <p:cNvSpPr/>
          <p:nvPr/>
        </p:nvSpPr>
        <p:spPr>
          <a:xfrm>
            <a:off x="6969824" y="8381382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10359" y="5767317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2" name="잉크 161"/>
              <p14:cNvContentPartPr/>
              <p14:nvPr/>
            </p14:nvContentPartPr>
            <p14:xfrm>
              <a:off x="8845938" y="9486008"/>
              <a:ext cx="27918" cy="49459"/>
            </p14:xfrm>
          </p:contentPart>
        </mc:Choice>
        <mc:Fallback xmlns="">
          <p:pic>
            <p:nvPicPr>
              <p:cNvPr id="162" name="잉크 16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8808" y="7754943"/>
                <a:ext cx="1982178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3" name="잉크 162"/>
              <p14:cNvContentPartPr/>
              <p14:nvPr/>
            </p14:nvContentPartPr>
            <p14:xfrm>
              <a:off x="7807270" y="5955794"/>
              <a:ext cx="44963" cy="49459"/>
            </p14:xfrm>
          </p:contentPart>
        </mc:Choice>
        <mc:Fallback xmlns="">
          <p:pic>
            <p:nvPicPr>
              <p:cNvPr id="163" name="잉크 1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3565" y="4224729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19741" y="5413742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165" name="TextBox 164"/>
          <p:cNvSpPr txBox="1"/>
          <p:nvPr/>
        </p:nvSpPr>
        <p:spPr>
          <a:xfrm>
            <a:off x="6898633" y="6574661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6" name="잉크 165"/>
              <p14:cNvContentPartPr/>
              <p14:nvPr/>
            </p14:nvContentPartPr>
            <p14:xfrm>
              <a:off x="7090804" y="8792656"/>
              <a:ext cx="27918" cy="49459"/>
            </p14:xfrm>
          </p:contentPart>
        </mc:Choice>
        <mc:Fallback xmlns="">
          <p:pic>
            <p:nvPicPr>
              <p:cNvPr id="166" name="잉크 16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3674" y="7061591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6943902" y="8041727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 </a:t>
            </a:r>
            <a:r>
              <a:rPr lang="en-US" altLang="ko-KR" sz="1190"/>
              <a:t>DB</a:t>
            </a:r>
            <a:endParaRPr lang="ko-KR" altLang="en-US" sz="1190"/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898633" y="5905047"/>
            <a:ext cx="211726" cy="807344"/>
          </a:xfrm>
          <a:prstGeom prst="bentConnector3">
            <a:avLst>
              <a:gd name="adj1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50679" y="6261924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33885" y="7459581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598754" y="7459581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3623" y="7459581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728921" y="7554884"/>
            <a:ext cx="69342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7"/>
              <a:t>정규 배치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904264" y="6888876"/>
            <a:ext cx="1317065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5" name="잉크 174"/>
              <p14:cNvContentPartPr/>
              <p14:nvPr/>
            </p14:nvContentPartPr>
            <p14:xfrm>
              <a:off x="7473016" y="7047123"/>
              <a:ext cx="40877" cy="49459"/>
            </p14:xfrm>
          </p:contentPart>
        </mc:Choice>
        <mc:Fallback xmlns="">
          <p:pic>
            <p:nvPicPr>
              <p:cNvPr id="175" name="잉크 1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321" y="5316058"/>
                <a:ext cx="2902267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11201" y="581600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97147" y="581600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83093" y="581600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9" name="잉크 178"/>
              <p14:cNvContentPartPr/>
              <p14:nvPr/>
            </p14:nvContentPartPr>
            <p14:xfrm>
              <a:off x="7546921" y="7061920"/>
              <a:ext cx="40877" cy="49459"/>
            </p14:xfrm>
          </p:contentPart>
        </mc:Choice>
        <mc:Fallback xmlns="">
          <p:pic>
            <p:nvPicPr>
              <p:cNvPr id="179" name="잉크 17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226" y="5330855"/>
                <a:ext cx="2902267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6941455" y="6950681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366653" y="6950681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6494" y="6950681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198200" y="8626533"/>
            <a:ext cx="797966" cy="77587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416442" y="6565671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SAS</a:t>
            </a:r>
            <a:endParaRPr lang="ko-KR" altLang="en-US" sz="1190"/>
          </a:p>
        </p:txBody>
      </p:sp>
      <p:sp>
        <p:nvSpPr>
          <p:cNvPr id="188" name="TextBox 187"/>
          <p:cNvSpPr txBox="1"/>
          <p:nvPr/>
        </p:nvSpPr>
        <p:spPr>
          <a:xfrm>
            <a:off x="8422073" y="6879887"/>
            <a:ext cx="1317065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9" name="잉크 188"/>
              <p14:cNvContentPartPr/>
              <p14:nvPr/>
            </p14:nvContentPartPr>
            <p14:xfrm>
              <a:off x="8990825" y="7038134"/>
              <a:ext cx="40877" cy="49459"/>
            </p14:xfrm>
          </p:contentPart>
        </mc:Choice>
        <mc:Fallback xmlns="">
          <p:pic>
            <p:nvPicPr>
              <p:cNvPr id="189" name="잉크 18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130" y="5307069"/>
                <a:ext cx="2902267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0" name="잉크 189"/>
              <p14:cNvContentPartPr/>
              <p14:nvPr/>
            </p14:nvContentPartPr>
            <p14:xfrm>
              <a:off x="9064731" y="7052932"/>
              <a:ext cx="40877" cy="49459"/>
            </p14:xfrm>
          </p:contentPart>
        </mc:Choice>
        <mc:Fallback xmlns="">
          <p:pic>
            <p:nvPicPr>
              <p:cNvPr id="190" name="잉크 18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4036" y="5321867"/>
                <a:ext cx="2902267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59265" y="6941692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84462" y="6941692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304303" y="6941692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490517" y="5905047"/>
            <a:ext cx="256158" cy="798354"/>
          </a:xfrm>
          <a:prstGeom prst="bentConnector3">
            <a:avLst>
              <a:gd name="adj1" fmla="val 18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50330" y="7353588"/>
            <a:ext cx="1265672" cy="2254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6" name="잉크 195"/>
              <p14:cNvContentPartPr/>
              <p14:nvPr/>
            </p14:nvContentPartPr>
            <p14:xfrm>
              <a:off x="9666673" y="9475875"/>
              <a:ext cx="27918" cy="49459"/>
            </p14:xfrm>
          </p:contentPart>
        </mc:Choice>
        <mc:Fallback xmlns="">
          <p:pic>
            <p:nvPicPr>
              <p:cNvPr id="196" name="잉크 19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9543" y="7744810"/>
                <a:ext cx="1982178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7" name="잉크 196"/>
              <p14:cNvContentPartPr/>
              <p14:nvPr/>
            </p14:nvContentPartPr>
            <p14:xfrm>
              <a:off x="8551622" y="8782525"/>
              <a:ext cx="27918" cy="49459"/>
            </p14:xfrm>
          </p:contentPart>
        </mc:Choice>
        <mc:Fallback xmlns="">
          <p:pic>
            <p:nvPicPr>
              <p:cNvPr id="197" name="잉크 19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492" y="7051460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659017" y="8264583"/>
            <a:ext cx="797966" cy="36195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룰최적화</a:t>
            </a:r>
            <a:endParaRPr lang="ko-KR" altLang="en-US" sz="1082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659017" y="8708967"/>
            <a:ext cx="797966" cy="43796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신규룰</a:t>
            </a:r>
            <a:endParaRPr lang="en-US" altLang="ko-KR" sz="1082">
              <a:latin typeface="Noto Sans CJK JP Regular"/>
            </a:endParaRPr>
          </a:p>
          <a:p>
            <a:pPr algn="ctr"/>
            <a:r>
              <a:rPr lang="ko-KR" altLang="en-US" sz="1082">
                <a:latin typeface="Noto Sans CJK JP Regular"/>
              </a:rPr>
              <a:t>시뮬레이션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99323" y="7443693"/>
            <a:ext cx="0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9064192" y="7443693"/>
            <a:ext cx="0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229062" y="7443693"/>
            <a:ext cx="0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723506" y="7915505"/>
            <a:ext cx="693428" cy="32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7"/>
              <a:t>영업시간내</a:t>
            </a:r>
            <a:endParaRPr lang="en-US" altLang="ko-KR" sz="757"/>
          </a:p>
          <a:p>
            <a:pPr algn="ctr"/>
            <a:r>
              <a:rPr lang="ko-KR" altLang="en-US" sz="757"/>
              <a:t>실시간</a:t>
            </a:r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 </a:t>
            </a:r>
            <a:r>
              <a:rPr lang="en-US" altLang="ko-KR" sz="1190"/>
              <a:t>DB</a:t>
            </a:r>
            <a:endParaRPr lang="ko-KR" altLang="en-US" sz="1190"/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</a:p>
        </p:txBody>
      </p:sp>
      <p:sp>
        <p:nvSpPr>
          <p:cNvPr id="77" name="object 10"/>
          <p:cNvSpPr/>
          <p:nvPr/>
        </p:nvSpPr>
        <p:spPr>
          <a:xfrm>
            <a:off x="3123169" y="5120186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직사각형 80"/>
          <p:cNvSpPr/>
          <p:nvPr/>
        </p:nvSpPr>
        <p:spPr>
          <a:xfrm>
            <a:off x="3538993" y="7390014"/>
            <a:ext cx="2333259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96345" y="575198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잉크 82"/>
              <p14:cNvContentPartPr/>
              <p14:nvPr/>
            </p14:nvContentPartPr>
            <p14:xfrm>
              <a:off x="5939013" y="9470673"/>
              <a:ext cx="27918" cy="4945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잉크 83"/>
              <p14:cNvContentPartPr/>
              <p14:nvPr/>
            </p14:nvContentPartPr>
            <p14:xfrm>
              <a:off x="4293256" y="5940458"/>
              <a:ext cx="44963" cy="4945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605727" y="539840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92" name="TextBox 91"/>
          <p:cNvSpPr txBox="1"/>
          <p:nvPr/>
        </p:nvSpPr>
        <p:spPr>
          <a:xfrm>
            <a:off x="3547129" y="6608054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5" name="잉크 94"/>
              <p14:cNvContentPartPr/>
              <p14:nvPr/>
            </p14:nvContentPartPr>
            <p14:xfrm>
              <a:off x="4183878" y="7801288"/>
              <a:ext cx="27918" cy="4945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547129" y="5889710"/>
            <a:ext cx="49216" cy="856073"/>
          </a:xfrm>
          <a:prstGeom prst="bentConnector3">
            <a:avLst>
              <a:gd name="adj1" fmla="val 56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49040" y="6246588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80423" y="7528484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49666" y="6922269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잉크 103"/>
              <p14:cNvContentPartPr/>
              <p14:nvPr/>
            </p14:nvContentPartPr>
            <p14:xfrm>
              <a:off x="4210604" y="7080517"/>
              <a:ext cx="44963" cy="4945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3797187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483133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169079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9" name="잉크 108"/>
              <p14:cNvContentPartPr/>
              <p14:nvPr/>
            </p14:nvContentPartPr>
            <p14:xfrm>
              <a:off x="4284509" y="7095314"/>
              <a:ext cx="44963" cy="4945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3788441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474387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160333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291274" y="7514887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291274" y="8177305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089240" y="7059999"/>
            <a:ext cx="840584" cy="1281830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395203" y="8118746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12314</TotalTime>
  <Words>1433</Words>
  <Application>Microsoft Office PowerPoint</Application>
  <PresentationFormat>A3 용지(297x420mm)</PresentationFormat>
  <Paragraphs>405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Nanum Gothic</vt:lpstr>
      <vt:lpstr>Noto Sans CJK JP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ASIS 시스템 구성도</vt:lpstr>
      <vt:lpstr>ASIS 시스템 구성도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160</cp:revision>
  <dcterms:created xsi:type="dcterms:W3CDTF">2018-03-11T02:56:37Z</dcterms:created>
  <dcterms:modified xsi:type="dcterms:W3CDTF">2019-07-25T04:40:34Z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