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2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6654-B38F-40F5-B0F2-A206AD6CFCA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2160&amp;id=353" TargetMode="External"/><Relationship Id="rId2" Type="http://schemas.openxmlformats.org/officeDocument/2006/relationships/hyperlink" Target="http://www.ktword.co.kr/abbr_view.php?nav=&amp;m_temp1=1951&amp;id=88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tword.co.kr/abbr_view.php?nav=&amp;m_temp1=3270&amp;id=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word/abbr_view.php?nav=&amp;m_temp1=947&amp;id=504" TargetMode="External"/><Relationship Id="rId2" Type="http://schemas.openxmlformats.org/officeDocument/2006/relationships/hyperlink" Target="http://www.ktword.co.kr/word/abbr_view.php?nav=&amp;m_temp1=466&amp;id=13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mobile-network-testing.com/capacity-enhancements/antenna-tilt-optimization/" TargetMode="External"/><Relationship Id="rId5" Type="http://schemas.openxmlformats.org/officeDocument/2006/relationships/hyperlink" Target="http://www.ktword.co.kr/word/abbr_view.php?nav=&amp;m_temp1=1369&amp;id=356" TargetMode="External"/><Relationship Id="rId4" Type="http://schemas.openxmlformats.org/officeDocument/2006/relationships/hyperlink" Target="http://www.ktword.co.kr/word/abbr_view.php?nav=&amp;m_temp1=440&amp;id=2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110" y="2685015"/>
            <a:ext cx="8237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/>
              <a:t>지도 데이터 분석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859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244087" y="1697300"/>
            <a:ext cx="3542650" cy="4460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26090" y="2234400"/>
            <a:ext cx="5186795" cy="3046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Raster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는 위에서 바라본 모습이며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Raster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는 보다 단순화된 형태이다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aste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450406"/>
            <a:ext cx="4562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patial data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49" y="1869380"/>
            <a:ext cx="3252011" cy="41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Choropleth map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 symbol or marked and bounded area on a map denoting the distribution of some property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choropleth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4" y="1723334"/>
            <a:ext cx="6953250" cy="30480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좌표계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97232"/>
              </p:ext>
            </p:extLst>
          </p:nvPr>
        </p:nvGraphicFramePr>
        <p:xfrm>
          <a:off x="475811" y="1135189"/>
          <a:ext cx="8152373" cy="164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189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186006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5064369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좌표계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용어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EPSG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WGS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World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Geodetic System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8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Geo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파일 형태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75811" y="1135189"/>
          <a:ext cx="8152373" cy="263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529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026293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198432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4181230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포맷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WKT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Well-Known Text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POINT (-88.331492,32.324142) hotel 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 (-88.175933,32.360763) gas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WKB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Well-Known Binary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0101000000000000000000F03F000000000000F03F</a:t>
                      </a:r>
                    </a:p>
                    <a:p>
                      <a:pPr latinLnBrk="1"/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Byte order : 01</a:t>
                      </a:r>
                    </a:p>
                    <a:p>
                      <a:pPr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WKB type : 01000000</a:t>
                      </a:r>
                    </a:p>
                    <a:p>
                      <a:pPr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          : 000000000000F03F</a:t>
                      </a:r>
                    </a:p>
                    <a:p>
                      <a:pPr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          : 000000000000F03F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Comma Separated Values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TSV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Separated Values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7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Geo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파일 형태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GeoJSON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85417"/>
              </p:ext>
            </p:extLst>
          </p:nvPr>
        </p:nvGraphicFramePr>
        <p:xfrm>
          <a:off x="475811" y="1135189"/>
          <a:ext cx="10989358" cy="3640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334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828502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7449522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492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포맷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14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GeoJSON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{ "type": "Feature", "properties": { "STATEFP": "01", "COUNTYFP": "077", "TRACTCE": "011501", "BLKGRPCE": "5", "AFFGEOID": "1500000US010770115015", "GEOID": "010770115015", "NAME": "5", "LSAD": "BG", "ALAND": 6844991, "AWATER": 32636 }, "geometry": { "type": "Polygon", "coordinates": [ [ [ -87.621765, 34.873444 ], [ -87.617535, 34.873369 ], [ -87.6123, 34.873337 ], [ -87.604049, 34.873303 ], [ -87.604033, 34.872316 ], [ -87.60415, 34.867502 ], [ -87.604218, 34.865687 ], [ -87.604409, 34.858537 ], [ -87.604018, 34.851336 ], [ -87.603716, 34.844829 ], [ -87.603696, 34.844307 ], [ -87.603673, 34.841884 ], [ -87.60372, 34.841003 ], [ -87.603879, 34.838423 ], [ -87.603888, 34.837682 ], [ -87.603889, 34.83763 ], [ -87.613127, 34.833938 ], [ -87.616451, 34.832699 ], [ -87.621041, 34.831431 ], [ -87.621056, 34.831526 ], [ -87.62112, 34.831925 ], [ -87.621603, 34.8352 ], [ -87.62158, 34.836087 ], [ -87.621383, 34.84329 ], [ -87.621359, 34.844438 ], [ -87.62129, 34.846387 ], [ -87.62119, 34.85053 ], [ -87.62144, 34.865379 ], [ -87.621765, 34.873444 ] ] ] } },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용어 정리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43492"/>
              </p:ext>
            </p:extLst>
          </p:nvPr>
        </p:nvGraphicFramePr>
        <p:xfrm>
          <a:off x="475811" y="1135189"/>
          <a:ext cx="8730712" cy="488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70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099099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306251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3540432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약어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풀네임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Open Source Software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OOM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Of Memory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Sight 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Wave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가시거리에서의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직진성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직진파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NLOS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None Line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Sight 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Wave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 tooltip=" `고장 또는 장애 또는 파손 (Failure)` 이란? ㅇ [일반]    - 제품/상품/서비스 등이 요구되는 기능을 다하지 못하는 것     . `사용성 상실` 또는 `서비스 중단` ㅇ [기계]            "/>
                        </a:rPr>
                        <a:t>장애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 등에 의해 가려지어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 tooltip=" 회절 또는 에돌이 (Diffraction) ㅇ 회절은 모든 파동(음파,수면파,RF파,빛,X선 등)에서 파면 일부가 차단될 때 나타나는   파동의 일반적인 특징임       - 파동이 공간적으로 "/>
                        </a:rPr>
                        <a:t>회절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 tooltip=" 반사 현상 ㅇ 진행하는 빛/전자기파의 파동이 그 파동의 파장 보다 큰 장애물에 부닥칠 경우에 반사됨 ※ 사실상, 빛의 반사는,   - 수없이 많은 원자가 똑같이 행동하여 나타나는 다소 "/>
                        </a:rPr>
                        <a:t>반사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등에 의해서 전파되는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비직진성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비직진파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Elevation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수치표고모델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151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DSM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Surface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수치표면모델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4296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DTM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Terrain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수치지형모델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762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Triangular Irregular Networks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불규칙삼각망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1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Path Loss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경로 손실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136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RSRP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signal received power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측정 대역폭내의 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cell-specific reference signal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포함하는 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 element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파워 분포를 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Watt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선형 평균한 것으로 정의된다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73881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기지국의 섹터 커버리지를 가지는 장비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05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기지국의 중계기 커버리지를 가지는 장비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86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 to Interference &amp; Noise Ratio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319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용어 정리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90076"/>
              </p:ext>
            </p:extLst>
          </p:nvPr>
        </p:nvGraphicFramePr>
        <p:xfrm>
          <a:off x="475811" y="1135189"/>
          <a:ext cx="8730712" cy="4919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70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099099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306251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3540432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약어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풀네임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Latency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응답지연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Throughput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RSSI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Received 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 tooltip=" 신호 (Signal) ㅇ 정보를 갖는 것은 모두 신호로 볼 수 있음   - 어떤 현상을 시간,공간에 따라 변화하는 물리량으로 표시한 `함수`   * 주로, `시간`과 관련된 물리량의 수학적 표현을 "/>
                        </a:rPr>
                        <a:t>Signal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Strength 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3" tooltip=" [ 일반 ] 지표 (指標, Index,Indicator) ㅇ 어떤 현상에 대한 계량적, 수치적 표현 ㅇ 사용 목적    - 타 대상과의 비교, 어떤 현상에 대한 대표성 확보, 계량분석을 통한     장래 이용을 "/>
                        </a:rPr>
                        <a:t>Indicator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4" tooltip=" 잡음/소음 (Noise) ㅇ 원하는 신호의 전송 및 처리를 방해하는 `원치않는 파형/소리`   - 정보를 포함하고 있지 않는 신호   - 유용한 정보 신호에 더해져서(부가되어,additive) 나타남   - "/>
                        </a:rPr>
                        <a:t>잡음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포함된 무선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5" tooltip=" 무선 주파수 ㅇ 전파(電波)에 의한 무선통신 응용에 사용하는 주파수대역 ㅇ 통상, 3 ㎑ ~ 3x10&lt;sup&gt;5&lt;/sup&gt; ㎒(300 ㎓)까지 사용하지만,   - 법규상 10 ㎑ ~ 3x10&lt;sup&gt;6&lt;/sup&gt; ㎒(3000 ㎓)로 되어있음 "/>
                        </a:rPr>
                        <a:t>RF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`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 tooltip=" 신호 (Signal) ㅇ 정보를 갖는 것은 모두 신호로 볼 수 있음   - 어떤 현상을 시간,공간에 따라 변화하는 물리량으로 표시한 `함수`   * 주로, `시간`과 관련된 물리량의 수학적 표현을 "/>
                        </a:rPr>
                        <a:t>신호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세기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`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매우 일반적인 명칭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Carrier RSSI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 채널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주파수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있는 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serving &amp; non-serving cell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신호 세기와 인접 채널 간섭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열잡음 등을 포함한다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Uplink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지상에서 위성으로 보내는 통신 링크를 뜻한다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151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Rx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입출력하는 포트에는 수신신호가 들어오는 곳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4296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Tx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Transmitt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송신신호선이 나가는 곳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762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RF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Frequency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무선 주파수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1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antenna tilt optimization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136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73881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05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86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319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548</Words>
  <Application>Microsoft Office PowerPoint</Application>
  <PresentationFormat>와이드스크린</PresentationFormat>
  <Paragraphs>135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psh000</dc:creator>
  <cp:lastModifiedBy>psh000</cp:lastModifiedBy>
  <cp:revision>56</cp:revision>
  <dcterms:created xsi:type="dcterms:W3CDTF">2019-06-30T02:17:44Z</dcterms:created>
  <dcterms:modified xsi:type="dcterms:W3CDTF">2019-07-25T09:08:10Z</dcterms:modified>
</cp:coreProperties>
</file>