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7" d="100"/>
          <a:sy n="67" d="100"/>
        </p:scale>
        <p:origin x="5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2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11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92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6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3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3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2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1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6654-B38F-40F5-B0F2-A206AD6CFCA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09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4110" y="2685015"/>
            <a:ext cx="8237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 smtClean="0"/>
              <a:t>브롤스타즈</a:t>
            </a:r>
            <a:r>
              <a:rPr lang="ko-KR" altLang="en-US" sz="4400" dirty="0" smtClean="0"/>
              <a:t> 캐릭터 분석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8594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쉘리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78444" y="1786562"/>
            <a:ext cx="3356956" cy="4034798"/>
            <a:chOff x="503844" y="1853946"/>
            <a:chExt cx="3356956" cy="4034798"/>
          </a:xfrm>
        </p:grpSpPr>
        <p:sp>
          <p:nvSpPr>
            <p:cNvPr id="17" name="직사각형 16"/>
            <p:cNvSpPr/>
            <p:nvPr/>
          </p:nvSpPr>
          <p:spPr>
            <a:xfrm>
              <a:off x="503844" y="1853946"/>
              <a:ext cx="3356956" cy="4034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ìë¦¬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759" y="2060955"/>
              <a:ext cx="1775256" cy="3617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우리클럽</a:t>
            </a:r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화이팅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444" y="931719"/>
            <a:ext cx="1078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게임을 시작하면 처음부터 할 수 있는 캐릭터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어떤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맵이던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고르게 활약이 가능하며 어떤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브롤로와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대결해도 꿀리지 않는다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792604"/>
              </p:ext>
            </p:extLst>
          </p:nvPr>
        </p:nvGraphicFramePr>
        <p:xfrm>
          <a:off x="4664863" y="2151186"/>
          <a:ext cx="6413499" cy="1645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262">
                  <a:extLst>
                    <a:ext uri="{9D8B030D-6E8A-4147-A177-3AD203B41FA5}">
                      <a16:colId xmlns:a16="http://schemas.microsoft.com/office/drawing/2014/main" val="672991812"/>
                    </a:ext>
                  </a:extLst>
                </a:gridCol>
                <a:gridCol w="2242298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3644939">
                  <a:extLst>
                    <a:ext uri="{9D8B030D-6E8A-4147-A177-3AD203B41FA5}">
                      <a16:colId xmlns:a16="http://schemas.microsoft.com/office/drawing/2014/main" val="206135344"/>
                    </a:ext>
                  </a:extLst>
                </a:gridCol>
              </a:tblGrid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탄환수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사거리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7.33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타일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386992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재장전 시간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1.5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초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045861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탄당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피해량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300/315/330/345/360/390/420/420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04295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608059" y="1745480"/>
            <a:ext cx="3108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smtClean="0">
                <a:solidFill>
                  <a:schemeClr val="accent1">
                    <a:lumMod val="75000"/>
                  </a:schemeClr>
                </a:solidFill>
              </a:rPr>
              <a:t>특징 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03938" y="4145780"/>
            <a:ext cx="145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장점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3659" y="4503860"/>
            <a:ext cx="2719950" cy="10926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smtClean="0"/>
              <a:t>근접 거래에서 강력한 위력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smtClean="0"/>
              <a:t>넓은 사정거리</a:t>
            </a:r>
            <a:endParaRPr lang="en-US" altLang="ko-KR" sz="1300" smtClean="0"/>
          </a:p>
          <a:p>
            <a:pPr marL="342900" indent="-342900">
              <a:buAutoNum type="arabicPeriod"/>
            </a:pPr>
            <a:r>
              <a:rPr lang="ko-KR" altLang="en-US" sz="1300" smtClean="0"/>
              <a:t>강력한 특수 공격</a:t>
            </a:r>
            <a:endParaRPr lang="en-US" altLang="ko-KR" sz="1300" smtClean="0"/>
          </a:p>
          <a:p>
            <a:pPr marL="342900" indent="-342900">
              <a:buAutoNum type="arabicPeriod"/>
            </a:pPr>
            <a:r>
              <a:rPr lang="ko-KR" altLang="en-US" sz="1300" smtClean="0"/>
              <a:t>쉬운 조작</a:t>
            </a:r>
            <a:endParaRPr lang="ko-KR" altLang="en-US" sz="1300" dirty="0"/>
          </a:p>
        </p:txBody>
      </p:sp>
      <p:sp>
        <p:nvSpPr>
          <p:cNvPr id="22" name="TextBox 21"/>
          <p:cNvSpPr txBox="1"/>
          <p:nvPr/>
        </p:nvSpPr>
        <p:spPr>
          <a:xfrm>
            <a:off x="7628113" y="4155305"/>
            <a:ext cx="145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smtClean="0">
                <a:solidFill>
                  <a:schemeClr val="accent1">
                    <a:lumMod val="75000"/>
                  </a:schemeClr>
                </a:solidFill>
              </a:rPr>
              <a:t>단점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33287" y="4513385"/>
            <a:ext cx="2991945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smtClean="0"/>
              <a:t>추격이 어려움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smtClean="0"/>
              <a:t>공격 유효 거리가 짧음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571330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니타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78444" y="1786562"/>
            <a:ext cx="3356956" cy="4034798"/>
            <a:chOff x="503844" y="1853946"/>
            <a:chExt cx="3356956" cy="4034798"/>
          </a:xfrm>
        </p:grpSpPr>
        <p:sp>
          <p:nvSpPr>
            <p:cNvPr id="17" name="직사각형 16"/>
            <p:cNvSpPr/>
            <p:nvPr/>
          </p:nvSpPr>
          <p:spPr>
            <a:xfrm>
              <a:off x="503844" y="1853946"/>
              <a:ext cx="3356956" cy="4034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ìë¦¬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759" y="2060955"/>
              <a:ext cx="1775256" cy="3617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우리클럽</a:t>
            </a:r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화이팅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444" y="931719"/>
            <a:ext cx="1078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게임을 시작하면 처음부터 할 수 있는 캐릭터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어떤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맵이던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고르게 활약이 가능하며 어떤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브롤로와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대결해도 꿀리지 않는다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664863" y="2151185"/>
          <a:ext cx="64135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6135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탄환수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사거리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7.33</a:t>
                      </a:r>
                      <a:r>
                        <a:rPr lang="ko-KR" altLang="en-US" sz="1600" dirty="0" smtClean="0"/>
                        <a:t>타일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8699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재장전 시간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1.5</a:t>
                      </a:r>
                      <a:r>
                        <a:rPr lang="ko-KR" altLang="en-US" sz="1600" dirty="0" smtClean="0"/>
                        <a:t>초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0458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탄당 </a:t>
                      </a:r>
                      <a:r>
                        <a:rPr lang="ko-KR" altLang="en-US" sz="1600" dirty="0" err="1" smtClean="0"/>
                        <a:t>피해량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300/315/330/345/360/390/420/420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04295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608059" y="1669280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특징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6159" y="4221980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장점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6159" y="4703885"/>
            <a:ext cx="64135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ㅇㅇㅇㅇ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ㅇㅇㅇㅇ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ㅇㅇㅇㅇ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6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103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psh000</dc:creator>
  <cp:lastModifiedBy>Administrator</cp:lastModifiedBy>
  <cp:revision>17</cp:revision>
  <dcterms:created xsi:type="dcterms:W3CDTF">2019-06-30T02:17:44Z</dcterms:created>
  <dcterms:modified xsi:type="dcterms:W3CDTF">2019-07-01T11:56:42Z</dcterms:modified>
</cp:coreProperties>
</file>