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83" r:id="rId2"/>
    <p:sldId id="1184" r:id="rId3"/>
    <p:sldId id="1185" r:id="rId4"/>
    <p:sldId id="1198" r:id="rId5"/>
    <p:sldId id="1189" r:id="rId6"/>
    <p:sldId id="1199" r:id="rId7"/>
    <p:sldId id="1201" r:id="rId8"/>
    <p:sldId id="1203" r:id="rId9"/>
    <p:sldId id="1204" r:id="rId10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112" autoAdjust="0"/>
    <p:restoredTop sz="96984" autoAdjust="0"/>
  </p:normalViewPr>
  <p:slideViewPr>
    <p:cSldViewPr>
      <p:cViewPr varScale="1">
        <p:scale>
          <a:sx n="108" d="100"/>
          <a:sy n="108" d="100"/>
        </p:scale>
        <p:origin x="108" y="726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hyperlink" Target="http://koolinus.wordpress.com/2007/12/17/intel-storage-server-4000-e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27741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ASIS 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시스템 구성도 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시나리오 분석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하드웨어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및 소프트웨어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 구성도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잡스케줄 소프트웨어 아키텍쳐</a:t>
            </a:r>
            <a:endParaRPr lang="en-US" altLang="ko-KR" kern="120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공간분석 및 시나리오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사이트 분석 소프트웨어 아키텍쳐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67DA-2A28-473C-8642-862E28F90821}"/>
              </a:ext>
            </a:extLst>
          </p:cNvPr>
          <p:cNvSpPr/>
          <p:nvPr/>
        </p:nvSpPr>
        <p:spPr>
          <a:xfrm>
            <a:off x="263602" y="1475906"/>
            <a:ext cx="941228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1288" y="739459"/>
            <a:ext cx="9615487" cy="626793"/>
          </a:xfrm>
        </p:spPr>
        <p:txBody>
          <a:bodyPr/>
          <a:lstStyle/>
          <a:p>
            <a:r>
              <a:rPr lang="ko-KR" altLang="en-US" sz="1400"/>
              <a:t>병렬로 구성의 </a:t>
            </a:r>
            <a:r>
              <a:rPr lang="en-US" altLang="ko-KR" sz="1400"/>
              <a:t>4</a:t>
            </a:r>
            <a:r>
              <a:rPr lang="ko-KR" altLang="en-US" sz="1400"/>
              <a:t>대의 분석서버에서 </a:t>
            </a:r>
            <a:r>
              <a:rPr lang="en-US" altLang="ko-KR" sz="1400"/>
              <a:t>C++</a:t>
            </a:r>
            <a:r>
              <a:rPr lang="ko-KR" altLang="en-US" sz="1400"/>
              <a:t>와 로컬스토리지에 저장된 공간데이터를 기반으로 시나리오를 분석하였으며 로컬 스토리지에 저장된 결과를 웹</a:t>
            </a:r>
            <a:r>
              <a:rPr lang="en-US" altLang="ko-KR" sz="1400"/>
              <a:t>UI</a:t>
            </a:r>
            <a:r>
              <a:rPr lang="ko-KR" altLang="en-US" sz="1400"/>
              <a:t>에서 조회하여 출력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ASIS 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0C31F-22B5-4AA8-960A-38340C801039}"/>
              </a:ext>
            </a:extLst>
          </p:cNvPr>
          <p:cNvSpPr/>
          <p:nvPr/>
        </p:nvSpPr>
        <p:spPr>
          <a:xfrm>
            <a:off x="3018400" y="48366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9D215-769D-4682-9CE4-7AC58348BCE4}"/>
              </a:ext>
            </a:extLst>
          </p:cNvPr>
          <p:cNvSpPr txBox="1"/>
          <p:nvPr/>
        </p:nvSpPr>
        <p:spPr>
          <a:xfrm>
            <a:off x="6980800" y="2459778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Server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28A706-EEFC-4E40-BC03-745265D5D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1732" y="3454741"/>
            <a:ext cx="770059" cy="510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D94F9B-6C08-4C57-B44D-8A94AE0EC937}"/>
              </a:ext>
            </a:extLst>
          </p:cNvPr>
          <p:cNvSpPr txBox="1"/>
          <p:nvPr/>
        </p:nvSpPr>
        <p:spPr>
          <a:xfrm>
            <a:off x="7557366" y="3061968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11" name="연결선: 꺾임 81">
            <a:extLst>
              <a:ext uri="{FF2B5EF4-FFF2-40B4-BE49-F238E27FC236}">
                <a16:creationId xmlns:a16="http://schemas.microsoft.com/office/drawing/2014/main" id="{247C9797-9EF3-482C-AAB4-75263499400E}"/>
              </a:ext>
            </a:extLst>
          </p:cNvPr>
          <p:cNvCxnSpPr>
            <a:cxnSpLocks/>
            <a:stCxn id="9" idx="0"/>
            <a:endCxn id="47" idx="2"/>
          </p:cNvCxnSpPr>
          <p:nvPr/>
        </p:nvCxnSpPr>
        <p:spPr>
          <a:xfrm rot="16200000" flipV="1">
            <a:off x="7309862" y="3047840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F54087-09D0-40FD-89EA-CFA040814AB0}"/>
              </a:ext>
            </a:extLst>
          </p:cNvPr>
          <p:cNvSpPr txBox="1"/>
          <p:nvPr/>
        </p:nvSpPr>
        <p:spPr>
          <a:xfrm>
            <a:off x="7845165" y="4127185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932A1-7238-411D-A29D-2FE1B30AF4BA}"/>
              </a:ext>
            </a:extLst>
          </p:cNvPr>
          <p:cNvSpPr txBox="1"/>
          <p:nvPr/>
        </p:nvSpPr>
        <p:spPr>
          <a:xfrm>
            <a:off x="6673948" y="408832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C13177-19B2-4B32-BB88-04DFB863EF9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673948" y="2998633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6D8B61-B138-4CB5-A6C7-D255F021B53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14758" y="4203738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F05393-1CE9-49E4-99F8-615E228B821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16693" y="4203738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F55EBD-88CE-4662-AE9B-FB11A9CCDC0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6452" y="4203738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F3A590-49A9-4D88-A7F1-6E1B199AF97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58593" y="4203738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B9D054-AA80-44DE-8A46-874D213FFDDD}"/>
              </a:ext>
            </a:extLst>
          </p:cNvPr>
          <p:cNvSpPr txBox="1"/>
          <p:nvPr/>
        </p:nvSpPr>
        <p:spPr>
          <a:xfrm>
            <a:off x="2673421" y="330445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  <a:p>
            <a:pPr algn="ctr"/>
            <a:r>
              <a:rPr lang="en-US" altLang="ko-KR" sz="900"/>
              <a:t>(ETL)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8AAB33-F108-4DBF-9269-8CFCE6F01811}"/>
              </a:ext>
            </a:extLst>
          </p:cNvPr>
          <p:cNvGrpSpPr/>
          <p:nvPr/>
        </p:nvGrpSpPr>
        <p:grpSpPr>
          <a:xfrm>
            <a:off x="2745431" y="1658664"/>
            <a:ext cx="832280" cy="912644"/>
            <a:chOff x="1600200" y="1854599"/>
            <a:chExt cx="832280" cy="9126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7839AF-557D-4375-8447-56A3F2E9091D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/>
                <a:t>웹서버</a:t>
              </a:r>
              <a:r>
                <a:rPr lang="en-US" altLang="ko-KR" sz="900"/>
                <a:t>(</a:t>
              </a:r>
              <a:r>
                <a:rPr lang="ko-KR" altLang="en-US" sz="900" err="1"/>
                <a:t>톰켓</a:t>
              </a:r>
              <a:r>
                <a:rPr lang="en-US" altLang="ko-KR" sz="900"/>
                <a:t>)</a:t>
              </a:r>
            </a:p>
          </p:txBody>
        </p:sp>
        <p:pic>
          <p:nvPicPr>
            <p:cNvPr id="22" name="Picture 2" descr="web server iconì ëí ì´ë¯¸ì§ ê²ìê²°ê³¼">
              <a:extLst>
                <a:ext uri="{FF2B5EF4-FFF2-40B4-BE49-F238E27FC236}">
                  <a16:creationId xmlns:a16="http://schemas.microsoft.com/office/drawing/2014/main" id="{EDA67612-0851-4259-87A5-2146556B3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E86EAEC-5A81-43C5-B12D-8DB5F3C2EEAC}"/>
              </a:ext>
            </a:extLst>
          </p:cNvPr>
          <p:cNvSpPr txBox="1"/>
          <p:nvPr/>
        </p:nvSpPr>
        <p:spPr>
          <a:xfrm>
            <a:off x="4368598" y="2623465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오라클서버</a:t>
            </a:r>
            <a:r>
              <a:rPr lang="en-US" altLang="ko-KR" sz="900"/>
              <a:t>(12c)</a:t>
            </a:r>
            <a:endParaRPr lang="ko-KR" altLang="en-US" sz="800"/>
          </a:p>
        </p:txBody>
      </p:sp>
      <p:cxnSp>
        <p:nvCxnSpPr>
          <p:cNvPr id="24" name="꺾인 연결선 79">
            <a:extLst>
              <a:ext uri="{FF2B5EF4-FFF2-40B4-BE49-F238E27FC236}">
                <a16:creationId xmlns:a16="http://schemas.microsoft.com/office/drawing/2014/main" id="{3A11E635-4E36-4BF3-80BB-C18AF2EA0465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483095" y="2249786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E2167D-8D5C-4A3F-908B-F360AE3FEA52}"/>
              </a:ext>
            </a:extLst>
          </p:cNvPr>
          <p:cNvSpPr txBox="1"/>
          <p:nvPr/>
        </p:nvSpPr>
        <p:spPr>
          <a:xfrm>
            <a:off x="1611192" y="3224827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OSS</a:t>
            </a:r>
            <a:r>
              <a:rPr lang="ko-KR" altLang="en-US" sz="900"/>
              <a:t> </a:t>
            </a:r>
            <a:r>
              <a:rPr lang="en-US" altLang="ko-KR" sz="900"/>
              <a:t>DB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pic>
        <p:nvPicPr>
          <p:cNvPr id="26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2DAC227F-CF4E-4F58-8A67-5CC10BAE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84" y="2820581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F7A75B5A-04A7-4FD8-BD22-EB097B96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54" y="3551400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꺾인 연결선 93">
            <a:extLst>
              <a:ext uri="{FF2B5EF4-FFF2-40B4-BE49-F238E27FC236}">
                <a16:creationId xmlns:a16="http://schemas.microsoft.com/office/drawing/2014/main" id="{CA6AEBA0-915B-48B5-9A75-AD5D8D3492F8}"/>
              </a:ext>
            </a:extLst>
          </p:cNvPr>
          <p:cNvCxnSpPr>
            <a:endCxn id="26" idx="1"/>
          </p:cNvCxnSpPr>
          <p:nvPr/>
        </p:nvCxnSpPr>
        <p:spPr>
          <a:xfrm flipV="1">
            <a:off x="3491601" y="3016724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63A7BE6E-967C-4FF1-8574-28AD6788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92973" y="3570817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꺾인 연결선 104">
            <a:extLst>
              <a:ext uri="{FF2B5EF4-FFF2-40B4-BE49-F238E27FC236}">
                <a16:creationId xmlns:a16="http://schemas.microsoft.com/office/drawing/2014/main" id="{E80FFA02-15A7-4749-9EB9-63D8AC75CAAC}"/>
              </a:ext>
            </a:extLst>
          </p:cNvPr>
          <p:cNvCxnSpPr>
            <a:stCxn id="26" idx="3"/>
            <a:endCxn id="35" idx="3"/>
          </p:cNvCxnSpPr>
          <p:nvPr/>
        </p:nvCxnSpPr>
        <p:spPr>
          <a:xfrm>
            <a:off x="4928370" y="3016724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59D0-03C0-47B3-868D-98B56EE664D2}"/>
              </a:ext>
            </a:extLst>
          </p:cNvPr>
          <p:cNvSpPr txBox="1"/>
          <p:nvPr/>
        </p:nvSpPr>
        <p:spPr>
          <a:xfrm>
            <a:off x="4592765" y="353786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스케줄정보</a:t>
            </a:r>
            <a:endParaRPr lang="en-US" altLang="ko-KR" sz="7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6E52920-2390-4686-B87C-4E2DE51C23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45431" y="3511093"/>
            <a:ext cx="737664" cy="454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140E20-13E3-4F11-AA8A-CB03522DD08B}"/>
              </a:ext>
            </a:extLst>
          </p:cNvPr>
          <p:cNvSpPr txBox="1"/>
          <p:nvPr/>
        </p:nvSpPr>
        <p:spPr>
          <a:xfrm>
            <a:off x="2249003" y="3554341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추출</a:t>
            </a:r>
            <a:endParaRPr lang="en-US" altLang="ko-KR" sz="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C9ADF-3B1F-47DD-A5C6-3E250E4C42A6}"/>
              </a:ext>
            </a:extLst>
          </p:cNvPr>
          <p:cNvSpPr txBox="1"/>
          <p:nvPr/>
        </p:nvSpPr>
        <p:spPr>
          <a:xfrm>
            <a:off x="3542763" y="353786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적재</a:t>
            </a:r>
            <a:endParaRPr lang="en-US" altLang="ko-KR" sz="7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8D623D8-72BA-436F-AEEB-D69C1F24B5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39987" y="4063027"/>
            <a:ext cx="737664" cy="4541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9219549-E2C4-40B1-BB83-2658A941C665}"/>
              </a:ext>
            </a:extLst>
          </p:cNvPr>
          <p:cNvSpPr txBox="1"/>
          <p:nvPr/>
        </p:nvSpPr>
        <p:spPr>
          <a:xfrm>
            <a:off x="4364165" y="3840433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5E0C9-718F-4B93-85AF-E0412E6165F4}"/>
              </a:ext>
            </a:extLst>
          </p:cNvPr>
          <p:cNvSpPr txBox="1"/>
          <p:nvPr/>
        </p:nvSpPr>
        <p:spPr>
          <a:xfrm>
            <a:off x="4366572" y="3995065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(</a:t>
            </a:r>
            <a:r>
              <a:rPr lang="ko-KR" altLang="en-US" sz="900"/>
              <a:t>스케줄 모듈</a:t>
            </a:r>
            <a:r>
              <a:rPr lang="en-US" altLang="ko-KR" sz="90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B15C5-4DCE-47A8-9B96-76A971362714}"/>
              </a:ext>
            </a:extLst>
          </p:cNvPr>
          <p:cNvSpPr txBox="1"/>
          <p:nvPr/>
        </p:nvSpPr>
        <p:spPr>
          <a:xfrm>
            <a:off x="3328682" y="247106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시나리오정보</a:t>
            </a:r>
            <a:endParaRPr lang="en-US" altLang="ko-KR" sz="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02471-3323-4FE2-BE8C-C4F397800997}"/>
              </a:ext>
            </a:extLst>
          </p:cNvPr>
          <p:cNvSpPr txBox="1"/>
          <p:nvPr/>
        </p:nvSpPr>
        <p:spPr>
          <a:xfrm>
            <a:off x="3381803" y="266230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스케줄정보</a:t>
            </a:r>
            <a:endParaRPr lang="en-US" altLang="ko-KR" sz="70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F052E6F-D9F8-4E88-954F-F635F91CB2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84278" y="4821978"/>
            <a:ext cx="737664" cy="45415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0F2B955-D1C7-44A7-A6B6-879916C758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85200" y="4821978"/>
            <a:ext cx="737664" cy="4541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540F717-6047-4353-9C5E-4261E3128047}"/>
              </a:ext>
            </a:extLst>
          </p:cNvPr>
          <p:cNvSpPr txBox="1"/>
          <p:nvPr/>
        </p:nvSpPr>
        <p:spPr>
          <a:xfrm>
            <a:off x="3170800" y="459114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분석 서버</a:t>
            </a:r>
            <a:endParaRPr lang="en-US" altLang="ko-KR" sz="90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D4C620A-331B-4386-BCE2-BFFB52E0B0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86122" y="4821978"/>
            <a:ext cx="737664" cy="45415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E2406C5-B0AC-4AC5-8D3A-2932B356C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87044" y="4821978"/>
            <a:ext cx="737664" cy="45415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2FB755-5019-4FEC-9C21-0CE2E5A0BB72}"/>
              </a:ext>
            </a:extLst>
          </p:cNvPr>
          <p:cNvCxnSpPr>
            <a:stCxn id="35" idx="2"/>
          </p:cNvCxnSpPr>
          <p:nvPr/>
        </p:nvCxnSpPr>
        <p:spPr>
          <a:xfrm>
            <a:off x="4808819" y="4517178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1049">
            <a:extLst>
              <a:ext uri="{FF2B5EF4-FFF2-40B4-BE49-F238E27FC236}">
                <a16:creationId xmlns:a16="http://schemas.microsoft.com/office/drawing/2014/main" id="{5C86269D-884E-4675-8B52-634E40782DE5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6753111" y="3965244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3D7F6B28-A1FA-485C-98BE-7A1B736164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4567" y="2560152"/>
            <a:ext cx="737664" cy="454151"/>
          </a:xfrm>
          <a:prstGeom prst="rect">
            <a:avLst/>
          </a:prstGeom>
        </p:spPr>
      </p:pic>
      <p:pic>
        <p:nvPicPr>
          <p:cNvPr id="48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C86077D0-ACBE-48E8-9C68-BE4C3CB9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60" y="528048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B8555BE6-493A-4ED4-BF73-43D7DB892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14" y="528223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761CEBE9-1BCB-4826-A397-1738029F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4" y="528398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EF6A91BC-F2C2-4158-82B6-4EF188F3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56" y="5285738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A9624B-F93D-42BA-990B-8C5BC3AB30B3}"/>
              </a:ext>
            </a:extLst>
          </p:cNvPr>
          <p:cNvSpPr/>
          <p:nvPr/>
        </p:nvSpPr>
        <p:spPr>
          <a:xfrm>
            <a:off x="3184278" y="5274733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cxnSp>
        <p:nvCxnSpPr>
          <p:cNvPr id="53" name="꺾인 연결선 1058">
            <a:extLst>
              <a:ext uri="{FF2B5EF4-FFF2-40B4-BE49-F238E27FC236}">
                <a16:creationId xmlns:a16="http://schemas.microsoft.com/office/drawing/2014/main" id="{4FD10976-1FA7-466D-B42E-F098553A4057}"/>
              </a:ext>
            </a:extLst>
          </p:cNvPr>
          <p:cNvCxnSpPr>
            <a:stCxn id="52" idx="1"/>
            <a:endCxn id="22" idx="1"/>
          </p:cNvCxnSpPr>
          <p:nvPr/>
        </p:nvCxnSpPr>
        <p:spPr>
          <a:xfrm rot="10800000">
            <a:off x="2840052" y="2249787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F4D9EE5-15AE-4A80-A98D-E5FE18EE98C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2136045" y="3736896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22B46-97BA-4BEC-BF5C-72133BCEBB57}"/>
              </a:ext>
            </a:extLst>
          </p:cNvPr>
          <p:cNvSpPr txBox="1"/>
          <p:nvPr/>
        </p:nvSpPr>
        <p:spPr>
          <a:xfrm>
            <a:off x="2008133" y="516682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Files(NFS)</a:t>
            </a:r>
            <a:endParaRPr lang="ko-KR" altLang="en-US" sz="900"/>
          </a:p>
        </p:txBody>
      </p:sp>
      <p:cxnSp>
        <p:nvCxnSpPr>
          <p:cNvPr id="56" name="꺾인 연결선 1066">
            <a:extLst>
              <a:ext uri="{FF2B5EF4-FFF2-40B4-BE49-F238E27FC236}">
                <a16:creationId xmlns:a16="http://schemas.microsoft.com/office/drawing/2014/main" id="{CB674521-3F58-4481-8C50-DE1892071C91}"/>
              </a:ext>
            </a:extLst>
          </p:cNvPr>
          <p:cNvCxnSpPr>
            <a:stCxn id="26" idx="3"/>
          </p:cNvCxnSpPr>
          <p:nvPr/>
        </p:nvCxnSpPr>
        <p:spPr>
          <a:xfrm>
            <a:off x="4928370" y="3016724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18D546-AA75-4970-AD69-722050D9CC66}"/>
              </a:ext>
            </a:extLst>
          </p:cNvPr>
          <p:cNvSpPr txBox="1"/>
          <p:nvPr/>
        </p:nvSpPr>
        <p:spPr>
          <a:xfrm>
            <a:off x="6033139" y="353492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시나리오정보</a:t>
            </a:r>
            <a:endParaRPr lang="en-US" altLang="ko-KR" sz="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5FE8FB-6295-4D15-BB14-91D814854DEA}"/>
              </a:ext>
            </a:extLst>
          </p:cNvPr>
          <p:cNvSpPr txBox="1"/>
          <p:nvPr/>
        </p:nvSpPr>
        <p:spPr>
          <a:xfrm>
            <a:off x="4443296" y="5637562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Local Storage</a:t>
            </a:r>
            <a:endParaRPr lang="ko-KR" altLang="en-US" sz="900"/>
          </a:p>
        </p:txBody>
      </p:sp>
      <p:cxnSp>
        <p:nvCxnSpPr>
          <p:cNvPr id="59" name="꺾인 연결선 1080">
            <a:extLst>
              <a:ext uri="{FF2B5EF4-FFF2-40B4-BE49-F238E27FC236}">
                <a16:creationId xmlns:a16="http://schemas.microsoft.com/office/drawing/2014/main" id="{A9D41859-C375-4F92-9B80-2861979FEDEC}"/>
              </a:ext>
            </a:extLst>
          </p:cNvPr>
          <p:cNvCxnSpPr>
            <a:stCxn id="47" idx="3"/>
            <a:endCxn id="22" idx="3"/>
          </p:cNvCxnSpPr>
          <p:nvPr/>
        </p:nvCxnSpPr>
        <p:spPr>
          <a:xfrm flipH="1" flipV="1">
            <a:off x="3483095" y="2249786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67DA-2A28-473C-8642-862E28F90821}"/>
              </a:ext>
            </a:extLst>
          </p:cNvPr>
          <p:cNvSpPr/>
          <p:nvPr/>
        </p:nvSpPr>
        <p:spPr>
          <a:xfrm>
            <a:off x="257366" y="1336773"/>
            <a:ext cx="9376153" cy="49609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1288" y="739459"/>
            <a:ext cx="9615487" cy="626793"/>
          </a:xfrm>
        </p:spPr>
        <p:txBody>
          <a:bodyPr/>
          <a:lstStyle/>
          <a:p>
            <a:r>
              <a:rPr lang="en-US" altLang="ko-KR" sz="1400"/>
              <a:t>Postgre </a:t>
            </a:r>
            <a:r>
              <a:rPr lang="ko-KR" altLang="en-US" sz="1400"/>
              <a:t>클러스터 서버에서 공간분석을 전담하고 하둡 </a:t>
            </a:r>
            <a:r>
              <a:rPr lang="en-US" altLang="ko-KR" sz="1400"/>
              <a:t>Spark </a:t>
            </a:r>
            <a:r>
              <a:rPr lang="ko-KR" altLang="en-US" sz="1400"/>
              <a:t>클러스터 서버을 도입하여 시나리오 및 사이트 분석을 처리하며 잡스케줄러에서 수행시 로드밸런싱을 수행합니다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TOBE 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F4A44C-C3B8-48C9-BA9A-BBB34C71EDC5}"/>
              </a:ext>
            </a:extLst>
          </p:cNvPr>
          <p:cNvSpPr/>
          <p:nvPr/>
        </p:nvSpPr>
        <p:spPr>
          <a:xfrm>
            <a:off x="646475" y="4835286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7B0435F-AA8F-486F-8A4B-6AE3095611A7}"/>
              </a:ext>
            </a:extLst>
          </p:cNvPr>
          <p:cNvGrpSpPr/>
          <p:nvPr/>
        </p:nvGrpSpPr>
        <p:grpSpPr>
          <a:xfrm>
            <a:off x="373506" y="1408781"/>
            <a:ext cx="1053146" cy="912644"/>
            <a:chOff x="1600200" y="1854599"/>
            <a:chExt cx="832280" cy="9126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C2201-5825-4B56-91F2-873E82BDDC63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/>
                <a:t>웹서버</a:t>
              </a:r>
              <a:r>
                <a:rPr lang="en-US" altLang="ko-KR" sz="900"/>
                <a:t>(</a:t>
              </a:r>
              <a:r>
                <a:rPr lang="ko-KR" altLang="en-US" sz="900" err="1"/>
                <a:t>톰켓</a:t>
              </a:r>
              <a:r>
                <a:rPr lang="en-US" altLang="ko-KR" sz="900"/>
                <a:t>)</a:t>
              </a:r>
            </a:p>
          </p:txBody>
        </p:sp>
        <p:pic>
          <p:nvPicPr>
            <p:cNvPr id="63" name="Picture 2" descr="web server iconì ëí ì´ë¯¸ì§ ê²ìê²°ê³¼">
              <a:extLst>
                <a:ext uri="{FF2B5EF4-FFF2-40B4-BE49-F238E27FC236}">
                  <a16:creationId xmlns:a16="http://schemas.microsoft.com/office/drawing/2014/main" id="{E354B013-91EF-4F95-AF94-736525949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D9D132-8AF3-4208-AA2E-324741A4F4B2}"/>
              </a:ext>
            </a:extLst>
          </p:cNvPr>
          <p:cNvSpPr txBox="1"/>
          <p:nvPr/>
        </p:nvSpPr>
        <p:spPr>
          <a:xfrm>
            <a:off x="2751535" y="2543621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오라클서버</a:t>
            </a:r>
            <a:r>
              <a:rPr lang="en-US" altLang="ko-KR" sz="900"/>
              <a:t>(12c)</a:t>
            </a:r>
            <a:endParaRPr lang="ko-KR" altLang="en-US" sz="800"/>
          </a:p>
        </p:txBody>
      </p:sp>
      <p:pic>
        <p:nvPicPr>
          <p:cNvPr id="65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E67979E7-6558-4140-88D4-66F82558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05" y="2646711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6B5B7CCF-246A-49AB-936A-B405EAFE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12570" y="3392527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AF6562-4582-4B95-9068-13A880926E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8062" y="4040160"/>
            <a:ext cx="933422" cy="4541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BD497EB-1E40-41B1-9E79-C459C08CF303}"/>
              </a:ext>
            </a:extLst>
          </p:cNvPr>
          <p:cNvSpPr txBox="1"/>
          <p:nvPr/>
        </p:nvSpPr>
        <p:spPr>
          <a:xfrm>
            <a:off x="1992240" y="3817566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AC8813-6E61-4A6E-8BD1-67D0526FE963}"/>
              </a:ext>
            </a:extLst>
          </p:cNvPr>
          <p:cNvSpPr txBox="1"/>
          <p:nvPr/>
        </p:nvSpPr>
        <p:spPr>
          <a:xfrm>
            <a:off x="1994647" y="3972198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(</a:t>
            </a:r>
            <a:r>
              <a:rPr lang="ko-KR" altLang="en-US" sz="900"/>
              <a:t>스케줄 모듈</a:t>
            </a:r>
            <a:r>
              <a:rPr lang="en-US" altLang="ko-KR" sz="90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23BD79-03D7-4AE2-A126-04A8E4E64D82}"/>
              </a:ext>
            </a:extLst>
          </p:cNvPr>
          <p:cNvSpPr txBox="1"/>
          <p:nvPr/>
        </p:nvSpPr>
        <p:spPr>
          <a:xfrm>
            <a:off x="588994" y="4393102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/>
              <a:t>Postgre  GIS</a:t>
            </a:r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C085B-A59A-4DDE-9775-B8E729C989CD}"/>
              </a:ext>
            </a:extLst>
          </p:cNvPr>
          <p:cNvSpPr txBox="1"/>
          <p:nvPr/>
        </p:nvSpPr>
        <p:spPr>
          <a:xfrm>
            <a:off x="433174" y="4014600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③ </a:t>
            </a:r>
            <a:r>
              <a:rPr lang="en-US" altLang="ko-KR" sz="700"/>
              <a:t>POSTGRE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FEA77C-9D5F-45D7-A52C-8A4F0643AF0C}"/>
              </a:ext>
            </a:extLst>
          </p:cNvPr>
          <p:cNvSpPr txBox="1"/>
          <p:nvPr/>
        </p:nvSpPr>
        <p:spPr>
          <a:xfrm>
            <a:off x="658659" y="5866684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Hadoop </a:t>
            </a:r>
          </a:p>
          <a:p>
            <a:r>
              <a:rPr lang="en-US" altLang="ko-KR" sz="90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73" name="꺾인 연결선 21">
            <a:extLst>
              <a:ext uri="{FF2B5EF4-FFF2-40B4-BE49-F238E27FC236}">
                <a16:creationId xmlns:a16="http://schemas.microsoft.com/office/drawing/2014/main" id="{2D8C4960-8963-4238-B4BA-409B39366083}"/>
              </a:ext>
            </a:extLst>
          </p:cNvPr>
          <p:cNvCxnSpPr>
            <a:stCxn id="67" idx="1"/>
            <a:endCxn id="60" idx="1"/>
          </p:cNvCxnSpPr>
          <p:nvPr/>
        </p:nvCxnSpPr>
        <p:spPr>
          <a:xfrm rot="10800000" flipV="1">
            <a:off x="646476" y="4267236"/>
            <a:ext cx="1421587" cy="722212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32">
            <a:extLst>
              <a:ext uri="{FF2B5EF4-FFF2-40B4-BE49-F238E27FC236}">
                <a16:creationId xmlns:a16="http://schemas.microsoft.com/office/drawing/2014/main" id="{21AC4176-AB61-4774-828A-307C4C419D55}"/>
              </a:ext>
            </a:extLst>
          </p:cNvPr>
          <p:cNvCxnSpPr>
            <a:stCxn id="60" idx="3"/>
            <a:endCxn id="65" idx="3"/>
          </p:cNvCxnSpPr>
          <p:nvPr/>
        </p:nvCxnSpPr>
        <p:spPr>
          <a:xfrm flipH="1" flipV="1">
            <a:off x="2839979" y="2897220"/>
            <a:ext cx="2532306" cy="2092228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563ECAAB-410E-4DAE-A591-33EBD3ACCB14}"/>
              </a:ext>
            </a:extLst>
          </p:cNvPr>
          <p:cNvCxnSpPr>
            <a:stCxn id="94" idx="3"/>
            <a:endCxn id="65" idx="3"/>
          </p:cNvCxnSpPr>
          <p:nvPr/>
        </p:nvCxnSpPr>
        <p:spPr>
          <a:xfrm flipH="1" flipV="1">
            <a:off x="2839979" y="2897220"/>
            <a:ext cx="2526037" cy="2720727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3">
            <a:extLst>
              <a:ext uri="{FF2B5EF4-FFF2-40B4-BE49-F238E27FC236}">
                <a16:creationId xmlns:a16="http://schemas.microsoft.com/office/drawing/2014/main" id="{CFC160F4-C5C9-425A-BE06-30A2045508FF}"/>
              </a:ext>
            </a:extLst>
          </p:cNvPr>
          <p:cNvCxnSpPr>
            <a:stCxn id="63" idx="2"/>
            <a:endCxn id="65" idx="1"/>
          </p:cNvCxnSpPr>
          <p:nvPr/>
        </p:nvCxnSpPr>
        <p:spPr>
          <a:xfrm rot="16200000" flipH="1">
            <a:off x="1265146" y="1956360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60FC16-1A9D-4DAB-B8DE-215F80111915}"/>
              </a:ext>
            </a:extLst>
          </p:cNvPr>
          <p:cNvSpPr txBox="1"/>
          <p:nvPr/>
        </p:nvSpPr>
        <p:spPr>
          <a:xfrm>
            <a:off x="1633477" y="5197010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 </a:t>
            </a:r>
            <a:r>
              <a:rPr lang="en-US" altLang="ko-KR" sz="700"/>
              <a:t>SPARK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cxnSp>
        <p:nvCxnSpPr>
          <p:cNvPr id="78" name="꺾인 연결선 55">
            <a:extLst>
              <a:ext uri="{FF2B5EF4-FFF2-40B4-BE49-F238E27FC236}">
                <a16:creationId xmlns:a16="http://schemas.microsoft.com/office/drawing/2014/main" id="{E1F0F4D8-5550-4FA2-ADCD-A3B231957378}"/>
              </a:ext>
            </a:extLst>
          </p:cNvPr>
          <p:cNvCxnSpPr>
            <a:stCxn id="65" idx="2"/>
            <a:endCxn id="67" idx="3"/>
          </p:cNvCxnSpPr>
          <p:nvPr/>
        </p:nvCxnSpPr>
        <p:spPr>
          <a:xfrm rot="16200000" flipH="1">
            <a:off x="2202484" y="3468236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2C56B3-FF48-4867-AF39-DB9DF3BEF085}"/>
              </a:ext>
            </a:extLst>
          </p:cNvPr>
          <p:cNvSpPr txBox="1"/>
          <p:nvPr/>
        </p:nvSpPr>
        <p:spPr>
          <a:xfrm>
            <a:off x="4720604" y="5167914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 잡수행정보</a:t>
            </a:r>
            <a:endParaRPr lang="en-US" altLang="ko-KR" sz="7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6D99D5-EECC-4D84-B5CC-382FA4CBFB1F}"/>
              </a:ext>
            </a:extLst>
          </p:cNvPr>
          <p:cNvGrpSpPr/>
          <p:nvPr/>
        </p:nvGrpSpPr>
        <p:grpSpPr>
          <a:xfrm>
            <a:off x="947703" y="2472752"/>
            <a:ext cx="1137260" cy="341625"/>
            <a:chOff x="2475498" y="2645441"/>
            <a:chExt cx="898753" cy="34162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FAA97E-02FC-4606-894D-271212DDB945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시나리오정보</a:t>
              </a:r>
              <a:endParaRPr lang="en-US" altLang="ko-KR" sz="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A86D21-15ED-4578-B2D3-A5F6AABC9C87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809969C-C822-467D-81B6-9D6FA7F8D43D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①</a:t>
              </a:r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279848-368E-4088-BC2E-8A72F3883D1E}"/>
              </a:ext>
            </a:extLst>
          </p:cNvPr>
          <p:cNvGrpSpPr/>
          <p:nvPr/>
        </p:nvGrpSpPr>
        <p:grpSpPr>
          <a:xfrm>
            <a:off x="1448879" y="3343930"/>
            <a:ext cx="1029267" cy="341625"/>
            <a:chOff x="2475498" y="2645441"/>
            <a:chExt cx="813409" cy="3416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5FACAC-8AB8-485A-82C3-1560D200DD9A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AA5999-B91F-4955-BE9C-BD536EB92EDF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잡수행정보</a:t>
              </a:r>
              <a:endParaRPr lang="en-US" altLang="ko-KR" sz="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20479A-F292-4BF3-8561-937F2ED1E46F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A84CCB-4129-40F8-A7F8-92F12F9845F9}"/>
              </a:ext>
            </a:extLst>
          </p:cNvPr>
          <p:cNvSpPr txBox="1"/>
          <p:nvPr/>
        </p:nvSpPr>
        <p:spPr>
          <a:xfrm>
            <a:off x="6606404" y="5734392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/>
              <a:t>⑥ 최종 분석 정보 </a:t>
            </a:r>
            <a:endParaRPr lang="en-US" altLang="ko-KR" sz="800" b="1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9B0F49-E105-4550-B716-7CF57C076069}"/>
              </a:ext>
            </a:extLst>
          </p:cNvPr>
          <p:cNvGrpSpPr/>
          <p:nvPr/>
        </p:nvGrpSpPr>
        <p:grpSpPr>
          <a:xfrm>
            <a:off x="794360" y="4918485"/>
            <a:ext cx="3671886" cy="163284"/>
            <a:chOff x="6324601" y="5461706"/>
            <a:chExt cx="3671886" cy="163284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6EDCE5A-46CC-4905-82AD-546399C1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273CFE9-DAFA-4AC9-8FCB-367BC129C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B843B29-2932-4A6C-9B4F-9B8E1B9B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2077261-C6C3-4E10-9055-943663F2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FBB590-658C-4160-AC86-4B8FF5BD2C2D}"/>
              </a:ext>
            </a:extLst>
          </p:cNvPr>
          <p:cNvSpPr/>
          <p:nvPr/>
        </p:nvSpPr>
        <p:spPr>
          <a:xfrm>
            <a:off x="640206" y="5463785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1FFF7C-FFC6-48C4-B82F-54B42436EDF6}"/>
              </a:ext>
            </a:extLst>
          </p:cNvPr>
          <p:cNvGrpSpPr/>
          <p:nvPr/>
        </p:nvGrpSpPr>
        <p:grpSpPr>
          <a:xfrm>
            <a:off x="788091" y="5546984"/>
            <a:ext cx="3671886" cy="163284"/>
            <a:chOff x="6324601" y="5461706"/>
            <a:chExt cx="3671886" cy="163284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EF8355B9-D67B-4C8B-8226-7E7F46D5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9B25AA7E-36E9-4281-BA18-50255417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8CD88E8-2E58-4143-B364-C5192A75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0E6C148-AF28-490D-9442-3C1DAD3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91AF356-A0B8-4F1C-91CE-588E95C89093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3003111" y="5143609"/>
            <a:ext cx="6269" cy="32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A6F7C8-2A35-43CF-B571-7B9CE5E077FB}"/>
              </a:ext>
            </a:extLst>
          </p:cNvPr>
          <p:cNvSpPr/>
          <p:nvPr/>
        </p:nvSpPr>
        <p:spPr>
          <a:xfrm>
            <a:off x="5745088" y="3622071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1BAC19A-B92C-458A-8C55-10CB8D6B8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10966" y="3581495"/>
            <a:ext cx="737664" cy="45415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59EC3FA-EB00-4C3E-A2DA-F216068A4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11888" y="3581495"/>
            <a:ext cx="737664" cy="45415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3AEDDA-E866-4776-8BCB-B8C0AB01ADB0}"/>
              </a:ext>
            </a:extLst>
          </p:cNvPr>
          <p:cNvSpPr txBox="1"/>
          <p:nvPr/>
        </p:nvSpPr>
        <p:spPr>
          <a:xfrm>
            <a:off x="5897488" y="335066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분석 서버</a:t>
            </a:r>
            <a:endParaRPr lang="en-US" altLang="ko-KR" sz="90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2C8E4F1-914C-4FF5-BAB6-62CAFEBFB7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12810" y="3581495"/>
            <a:ext cx="737664" cy="45415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4CB0960-BC30-4DED-9BCF-2C3FED8DD3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3732" y="3581495"/>
            <a:ext cx="737664" cy="454151"/>
          </a:xfrm>
          <a:prstGeom prst="rect">
            <a:avLst/>
          </a:prstGeom>
        </p:spPr>
      </p:pic>
      <p:pic>
        <p:nvPicPr>
          <p:cNvPr id="107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3288A4C7-F026-4B9C-A2FD-6695400A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48" y="404000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E60CDF29-99AE-40AF-8297-FB2A6CE8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02" y="404175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03C5C9F0-8FC1-4217-8FAA-87369EE7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42" y="40435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85FFEBDD-B51E-437C-A4E8-68E8138D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4" y="40452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A1497C-0E30-4DCB-858C-6ED7D9AD8B50}"/>
              </a:ext>
            </a:extLst>
          </p:cNvPr>
          <p:cNvSpPr/>
          <p:nvPr/>
        </p:nvSpPr>
        <p:spPr>
          <a:xfrm>
            <a:off x="5910966" y="4034250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7FF3154-65C7-48BF-A441-81D6F1F45B26}"/>
              </a:ext>
            </a:extLst>
          </p:cNvPr>
          <p:cNvSpPr txBox="1"/>
          <p:nvPr/>
        </p:nvSpPr>
        <p:spPr>
          <a:xfrm>
            <a:off x="7761312" y="2557391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Files(NFS)</a:t>
            </a:r>
            <a:endParaRPr lang="ko-KR" altLang="en-US" sz="9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12485-6FB1-41E8-BF3A-BB72A6CD38C2}"/>
              </a:ext>
            </a:extLst>
          </p:cNvPr>
          <p:cNvSpPr txBox="1"/>
          <p:nvPr/>
        </p:nvSpPr>
        <p:spPr>
          <a:xfrm>
            <a:off x="7169984" y="4397079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Local Storage</a:t>
            </a:r>
            <a:endParaRPr lang="ko-KR" altLang="en-US" sz="900"/>
          </a:p>
        </p:txBody>
      </p:sp>
      <p:cxnSp>
        <p:nvCxnSpPr>
          <p:cNvPr id="114" name="꺾인 연결선 20">
            <a:extLst>
              <a:ext uri="{FF2B5EF4-FFF2-40B4-BE49-F238E27FC236}">
                <a16:creationId xmlns:a16="http://schemas.microsoft.com/office/drawing/2014/main" id="{1A1CDA4D-8E01-4EA6-BD04-06AE9720A309}"/>
              </a:ext>
            </a:extLst>
          </p:cNvPr>
          <p:cNvCxnSpPr>
            <a:stCxn id="94" idx="2"/>
            <a:endCxn id="101" idx="2"/>
          </p:cNvCxnSpPr>
          <p:nvPr/>
        </p:nvCxnSpPr>
        <p:spPr>
          <a:xfrm rot="5400000" flipH="1" flipV="1">
            <a:off x="4739962" y="2899627"/>
            <a:ext cx="1135629" cy="4609333"/>
          </a:xfrm>
          <a:prstGeom prst="bentConnector3">
            <a:avLst>
              <a:gd name="adj1" fmla="val -201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25">
            <a:extLst>
              <a:ext uri="{FF2B5EF4-FFF2-40B4-BE49-F238E27FC236}">
                <a16:creationId xmlns:a16="http://schemas.microsoft.com/office/drawing/2014/main" id="{EB5B84F4-0B2A-4033-97D5-7930B4A52BF9}"/>
              </a:ext>
            </a:extLst>
          </p:cNvPr>
          <p:cNvCxnSpPr>
            <a:stCxn id="101" idx="0"/>
            <a:endCxn id="62" idx="3"/>
          </p:cNvCxnSpPr>
          <p:nvPr/>
        </p:nvCxnSpPr>
        <p:spPr>
          <a:xfrm rot="16200000" flipV="1">
            <a:off x="3470611" y="-519762"/>
            <a:ext cx="2097874" cy="618579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60">
            <a:extLst>
              <a:ext uri="{FF2B5EF4-FFF2-40B4-BE49-F238E27FC236}">
                <a16:creationId xmlns:a16="http://schemas.microsoft.com/office/drawing/2014/main" id="{E1469C2B-94EF-4446-BD39-943FA76C76FA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1574609" y="1698328"/>
            <a:ext cx="680703" cy="121606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BFF320-1B9D-499C-AAF1-00FA56184A0C}"/>
              </a:ext>
            </a:extLst>
          </p:cNvPr>
          <p:cNvSpPr txBox="1"/>
          <p:nvPr/>
        </p:nvSpPr>
        <p:spPr>
          <a:xfrm>
            <a:off x="1944569" y="1739743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로그정보 </a:t>
            </a:r>
            <a:r>
              <a:rPr lang="en-US" altLang="ko-KR" sz="900"/>
              <a:t>UI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5291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시나리오 분석 하드웨어 및 소프트웨어 구성도</a:t>
            </a:r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19EEF31-86D6-44E9-87F6-A41AFC1DF519}"/>
              </a:ext>
            </a:extLst>
          </p:cNvPr>
          <p:cNvCxnSpPr/>
          <p:nvPr/>
        </p:nvCxnSpPr>
        <p:spPr bwMode="auto">
          <a:xfrm flipV="1">
            <a:off x="288032" y="3619925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FC4DEA1-679A-422E-8E38-29FF0CF354B8}"/>
              </a:ext>
            </a:extLst>
          </p:cNvPr>
          <p:cNvSpPr/>
          <p:nvPr/>
        </p:nvSpPr>
        <p:spPr>
          <a:xfrm>
            <a:off x="3228945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6" name="표 175">
            <a:extLst>
              <a:ext uri="{FF2B5EF4-FFF2-40B4-BE49-F238E27FC236}">
                <a16:creationId xmlns:a16="http://schemas.microsoft.com/office/drawing/2014/main" id="{C98323C9-6F4E-4EA2-9C41-E760CF3E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60144"/>
              </p:ext>
            </p:extLst>
          </p:nvPr>
        </p:nvGraphicFramePr>
        <p:xfrm>
          <a:off x="3339022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567CE04-3C21-4290-B94A-56FE1B442140}"/>
              </a:ext>
            </a:extLst>
          </p:cNvPr>
          <p:cNvSpPr/>
          <p:nvPr/>
        </p:nvSpPr>
        <p:spPr>
          <a:xfrm>
            <a:off x="770619" y="3861880"/>
            <a:ext cx="1142074" cy="22946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696AC086-341C-4740-9F1D-B7D0E69B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7621"/>
              </p:ext>
            </p:extLst>
          </p:nvPr>
        </p:nvGraphicFramePr>
        <p:xfrm>
          <a:off x="880696" y="4214461"/>
          <a:ext cx="951982" cy="1432882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Hive 1.1.0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Sqoop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1.4.6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Zookeeper 3.4.5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6C659DC-C727-4589-B932-5F08F30CEA5A}"/>
              </a:ext>
            </a:extLst>
          </p:cNvPr>
          <p:cNvSpPr/>
          <p:nvPr/>
        </p:nvSpPr>
        <p:spPr>
          <a:xfrm>
            <a:off x="1986288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1A594BE6-E150-4903-A794-75398A4A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35895"/>
              </p:ext>
            </p:extLst>
          </p:nvPr>
        </p:nvGraphicFramePr>
        <p:xfrm>
          <a:off x="2096365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HUE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8F4AA2A-58C7-4674-BE03-E692F9FCA7ED}"/>
              </a:ext>
            </a:extLst>
          </p:cNvPr>
          <p:cNvSpPr/>
          <p:nvPr/>
        </p:nvSpPr>
        <p:spPr>
          <a:xfrm>
            <a:off x="4453081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F4B1EA89-1B5A-4FA3-B6DE-72316C15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41980"/>
              </p:ext>
            </p:extLst>
          </p:nvPr>
        </p:nvGraphicFramePr>
        <p:xfrm>
          <a:off x="4563158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5A061C-294D-4580-A0EE-23519B69FA77}"/>
              </a:ext>
            </a:extLst>
          </p:cNvPr>
          <p:cNvSpPr/>
          <p:nvPr/>
        </p:nvSpPr>
        <p:spPr>
          <a:xfrm>
            <a:off x="5677217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8BA0DE9E-2E38-45BC-B768-267E841E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67119"/>
              </p:ext>
            </p:extLst>
          </p:nvPr>
        </p:nvGraphicFramePr>
        <p:xfrm>
          <a:off x="5787294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414A1E-6265-4095-A8C1-D0918AA702B4}"/>
              </a:ext>
            </a:extLst>
          </p:cNvPr>
          <p:cNvSpPr/>
          <p:nvPr/>
        </p:nvSpPr>
        <p:spPr>
          <a:xfrm>
            <a:off x="436040" y="3500024"/>
            <a:ext cx="1852664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Hadoop</a:t>
            </a:r>
            <a:r>
              <a:rPr lang="ko-KR" altLang="en-US" sz="105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+mn-ea"/>
              </a:rPr>
              <a:t>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6B61D81-15A4-4FD7-A421-10B363B3C3C0}"/>
              </a:ext>
            </a:extLst>
          </p:cNvPr>
          <p:cNvCxnSpPr/>
          <p:nvPr/>
        </p:nvCxnSpPr>
        <p:spPr bwMode="auto">
          <a:xfrm flipV="1">
            <a:off x="288032" y="1105142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D6FB29A-A440-4D7F-9795-DFD5EAD24BD1}"/>
              </a:ext>
            </a:extLst>
          </p:cNvPr>
          <p:cNvSpPr/>
          <p:nvPr/>
        </p:nvSpPr>
        <p:spPr>
          <a:xfrm>
            <a:off x="768834" y="134984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034C1C32-CC1C-4D11-9157-2955D1138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69192"/>
              </p:ext>
            </p:extLst>
          </p:nvPr>
        </p:nvGraphicFramePr>
        <p:xfrm>
          <a:off x="878911" y="1681163"/>
          <a:ext cx="951982" cy="103045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Oracle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4121404-D427-4537-861E-7FF740FD35D7}"/>
              </a:ext>
            </a:extLst>
          </p:cNvPr>
          <p:cNvSpPr/>
          <p:nvPr/>
        </p:nvSpPr>
        <p:spPr>
          <a:xfrm>
            <a:off x="498558" y="985241"/>
            <a:ext cx="2006170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Interface &amp; Schedule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C08B1C5-0D75-4534-838B-BA34B0207015}"/>
              </a:ext>
            </a:extLst>
          </p:cNvPr>
          <p:cNvSpPr/>
          <p:nvPr/>
        </p:nvSpPr>
        <p:spPr>
          <a:xfrm>
            <a:off x="2864768" y="989606"/>
            <a:ext cx="1920331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Postgre 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5A43F-7CB7-4520-BA08-E6585E2E73D0}"/>
              </a:ext>
            </a:extLst>
          </p:cNvPr>
          <p:cNvSpPr/>
          <p:nvPr/>
        </p:nvSpPr>
        <p:spPr>
          <a:xfrm>
            <a:off x="820926" y="138515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Interface Node</a:t>
            </a:r>
            <a:endParaRPr lang="ko-KR" altLang="en-US" sz="8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3233971-F843-459C-8B5B-55584AD5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94588"/>
              </p:ext>
            </p:extLst>
          </p:nvPr>
        </p:nvGraphicFramePr>
        <p:xfrm>
          <a:off x="875178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+ 256G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A9328-B59F-4A04-A424-78C41FB061F0}"/>
              </a:ext>
            </a:extLst>
          </p:cNvPr>
          <p:cNvSpPr/>
          <p:nvPr/>
        </p:nvSpPr>
        <p:spPr>
          <a:xfrm>
            <a:off x="947525" y="3869485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Node1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6B4F9C-5715-447C-BD9F-98BCF4B0D066}"/>
              </a:ext>
            </a:extLst>
          </p:cNvPr>
          <p:cNvSpPr/>
          <p:nvPr/>
        </p:nvSpPr>
        <p:spPr>
          <a:xfrm>
            <a:off x="2162451" y="388392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Node2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A758B3-C4C9-4A5E-B6C9-F9BF64C7F5CD}"/>
              </a:ext>
            </a:extLst>
          </p:cNvPr>
          <p:cNvSpPr/>
          <p:nvPr/>
        </p:nvSpPr>
        <p:spPr>
          <a:xfrm>
            <a:off x="3438248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Node1</a:t>
            </a:r>
            <a:endParaRPr lang="ko-KR" altLang="en-US" sz="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C5368-E914-40B1-AA9E-0C30CAE8C205}"/>
              </a:ext>
            </a:extLst>
          </p:cNvPr>
          <p:cNvSpPr/>
          <p:nvPr/>
        </p:nvSpPr>
        <p:spPr>
          <a:xfrm>
            <a:off x="4670651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Node2</a:t>
            </a:r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840A3-22BE-4E35-8A04-223AFDFA0A0B}"/>
              </a:ext>
            </a:extLst>
          </p:cNvPr>
          <p:cNvSpPr/>
          <p:nvPr/>
        </p:nvSpPr>
        <p:spPr>
          <a:xfrm>
            <a:off x="5895773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Node3</a:t>
            </a:r>
            <a:endParaRPr lang="ko-KR" altLang="en-US" sz="8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041E7C-1DEA-4F28-A786-0368027D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63206"/>
              </p:ext>
            </p:extLst>
          </p:nvPr>
        </p:nvGraphicFramePr>
        <p:xfrm>
          <a:off x="2099314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+ 16G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04D8146-DB2F-4E3C-82FF-284DE80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97257"/>
              </p:ext>
            </p:extLst>
          </p:nvPr>
        </p:nvGraphicFramePr>
        <p:xfrm>
          <a:off x="3305694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+ 256G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A9EE50-9F98-442D-AF05-796301B7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04454"/>
              </p:ext>
            </p:extLst>
          </p:nvPr>
        </p:nvGraphicFramePr>
        <p:xfrm>
          <a:off x="4538708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+ 256G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1DED790-4500-4BEF-BDBA-4B3FBE9E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72693"/>
              </p:ext>
            </p:extLst>
          </p:nvPr>
        </p:nvGraphicFramePr>
        <p:xfrm>
          <a:off x="5762844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+ 256G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960D1AE-1E0A-4021-A478-3E5A3BE1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4803"/>
              </p:ext>
            </p:extLst>
          </p:nvPr>
        </p:nvGraphicFramePr>
        <p:xfrm>
          <a:off x="866300" y="2915082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+ 16G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소프트웨어 아키텍쳐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Post To 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Post To 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공간분석 및 시나리오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사이트 분석 소프트웨어 아키텍쳐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72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26774</TotalTime>
  <Words>579</Words>
  <Application>Microsoft Office PowerPoint</Application>
  <PresentationFormat>A4 용지(210x297mm)</PresentationFormat>
  <Paragraphs>291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JP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1573</cp:revision>
  <cp:lastPrinted>2017-12-15T06:29:14Z</cp:lastPrinted>
  <dcterms:created xsi:type="dcterms:W3CDTF">2015-08-25T01:09:51Z</dcterms:created>
  <dcterms:modified xsi:type="dcterms:W3CDTF">2019-08-29T04:48:24Z</dcterms:modified>
</cp:coreProperties>
</file>