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83" r:id="rId2"/>
    <p:sldId id="1184" r:id="rId3"/>
    <p:sldId id="1185" r:id="rId4"/>
    <p:sldId id="1198" r:id="rId5"/>
    <p:sldId id="1201" r:id="rId6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27" d="100"/>
          <a:sy n="127" d="100"/>
        </p:scale>
        <p:origin x="858" y="132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10-10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10-10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1112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2363"/>
              </p:ext>
            </p:extLst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79318"/>
              </p:ext>
            </p:extLst>
          </p:nvPr>
        </p:nvGraphicFramePr>
        <p:xfrm>
          <a:off x="2817889" y="2759340"/>
          <a:ext cx="2638129" cy="813096"/>
        </p:xfrm>
        <a:graphic>
          <a:graphicData uri="http://schemas.openxmlformats.org/drawingml/2006/table">
            <a:tbl>
              <a:tblPr firstRow="1" bandRow="1"/>
              <a:tblGrid>
                <a:gridCol w="11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179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821991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(M)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100~999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(L)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66922"/>
              </p:ext>
            </p:extLst>
          </p:nvPr>
        </p:nvGraphicFramePr>
        <p:xfrm>
          <a:off x="2792760" y="4005064"/>
          <a:ext cx="1728192" cy="813096"/>
        </p:xfrm>
        <a:graphic>
          <a:graphicData uri="http://schemas.openxmlformats.org/drawingml/2006/table">
            <a:tbl>
              <a:tblPr firstRow="1" bandRow="1"/>
              <a:tblGrid>
                <a:gridCol w="11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1775266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2D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22824" y="3785625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20752" y="2492896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422553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 </a:t>
            </a:r>
          </a:p>
          <a:p>
            <a:r>
              <a:rPr lang="en-US" altLang="ko-KR" sz="800"/>
              <a:t> - resolution : 10</a:t>
            </a:r>
          </a:p>
          <a:p>
            <a:r>
              <a:rPr lang="en-US" altLang="ko-KR" sz="800"/>
              <a:t> - bin</a:t>
            </a:r>
            <a:r>
              <a:rPr lang="ko-KR" altLang="en-US" sz="800"/>
              <a:t>갯수 </a:t>
            </a:r>
            <a:r>
              <a:rPr lang="en-US" altLang="ko-KR" sz="800"/>
              <a:t>: 8,800</a:t>
            </a:r>
          </a:p>
          <a:p>
            <a:r>
              <a:rPr lang="en-US" altLang="ko-KR" sz="800"/>
              <a:t> - ru</a:t>
            </a:r>
            <a:r>
              <a:rPr lang="ko-KR" altLang="en-US" sz="800"/>
              <a:t>갯수 </a:t>
            </a:r>
            <a:r>
              <a:rPr lang="en-US" altLang="ko-KR" sz="800"/>
              <a:t>: 60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</a:t>
            </a:r>
            <a:r>
              <a:rPr lang="en-US" altLang="ko-KR" sz="800"/>
              <a:t>ru</a:t>
            </a:r>
            <a:r>
              <a:rPr lang="ko-KR" altLang="en-US" sz="800"/>
              <a:t>갯수 </a:t>
            </a:r>
            <a:r>
              <a:rPr lang="en-US" altLang="ko-KR" sz="800"/>
              <a:t>: 60</a:t>
            </a:r>
            <a:r>
              <a:rPr lang="en-US" altLang="ko-KR" sz="800">
                <a:sym typeface="Wingdings" panose="05000000000000000000" pitchFamily="2" charset="2"/>
              </a:rPr>
              <a:t> * </a:t>
            </a:r>
            <a:r>
              <a:rPr lang="en-US" altLang="ko-KR" sz="800"/>
              <a:t>bin</a:t>
            </a:r>
            <a:r>
              <a:rPr lang="ko-KR" altLang="en-US" sz="800"/>
              <a:t>갯수 </a:t>
            </a:r>
            <a:r>
              <a:rPr lang="en-US" altLang="ko-KR" sz="800"/>
              <a:t>: 8,800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6CAA50-7AEC-42F5-87DF-131B39373A40}"/>
              </a:ext>
            </a:extLst>
          </p:cNvPr>
          <p:cNvSpPr/>
          <p:nvPr/>
        </p:nvSpPr>
        <p:spPr>
          <a:xfrm>
            <a:off x="2849654" y="2063298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3D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(BIN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r>
              <a:rPr lang="en-US" altLang="ko-KR" sz="800" b="1">
                <a:latin typeface="맑은 고딕" pitchFamily="50" charset="-127"/>
              </a:rPr>
              <a:t> + </a:t>
            </a:r>
            <a:r>
              <a:rPr lang="ko-KR" altLang="en-US" sz="800" b="1">
                <a:latin typeface="맑은 고딕" pitchFamily="50" charset="-127"/>
              </a:rPr>
              <a:t>빌딩</a:t>
            </a:r>
            <a:r>
              <a:rPr lang="en-US" altLang="ko-KR" sz="800" b="1">
                <a:latin typeface="맑은 고딕" pitchFamily="50" charset="-127"/>
              </a:rPr>
              <a:t>(</a:t>
            </a:r>
            <a:r>
              <a:rPr lang="ko-KR" altLang="en-US" sz="800" b="1">
                <a:latin typeface="맑은 고딕" pitchFamily="50" charset="-127"/>
              </a:rPr>
              <a:t>면적</a:t>
            </a:r>
            <a:r>
              <a:rPr lang="en-US" altLang="ko-KR" sz="800" b="1">
                <a:latin typeface="맑은 고딕" pitchFamily="50" charset="-127"/>
              </a:rPr>
              <a:t>*</a:t>
            </a:r>
            <a:r>
              <a:rPr lang="ko-KR" altLang="en-US" sz="800" b="1">
                <a:latin typeface="맑은 고딕" pitchFamily="50" charset="-127"/>
              </a:rPr>
              <a:t>층수</a:t>
            </a:r>
            <a:r>
              <a:rPr lang="en-US" altLang="ko-KR" sz="800" b="1">
                <a:latin typeface="맑은 고딕" pitchFamily="50" charset="-127"/>
              </a:rPr>
              <a:t>)/3D </a:t>
            </a:r>
            <a:r>
              <a:rPr lang="ko-KR" altLang="en-US" sz="800" b="1">
                <a:latin typeface="맑은 고딕" pitchFamily="50" charset="-127"/>
              </a:rPr>
              <a:t>분석 </a:t>
            </a:r>
            <a:r>
              <a:rPr lang="en-US" altLang="ko-KR" sz="800" b="1">
                <a:latin typeface="맑은 고딕" pitchFamily="50" charset="-127"/>
              </a:rPr>
              <a:t>Resolution ^2)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1A51B-C5AB-4282-ABA3-B77F6CD6329A}"/>
              </a:ext>
            </a:extLst>
          </p:cNvPr>
          <p:cNvSpPr/>
          <p:nvPr/>
        </p:nvSpPr>
        <p:spPr>
          <a:xfrm>
            <a:off x="2766094" y="1538116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산출로직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37333</TotalTime>
  <Words>210</Words>
  <Application>Microsoft Office PowerPoint</Application>
  <PresentationFormat>A4 용지(210x297mm)</PresentationFormat>
  <Paragraphs>148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1644</cp:revision>
  <cp:lastPrinted>2017-12-15T06:29:14Z</cp:lastPrinted>
  <dcterms:created xsi:type="dcterms:W3CDTF">2015-08-25T01:09:51Z</dcterms:created>
  <dcterms:modified xsi:type="dcterms:W3CDTF">2019-10-24T08:22:18Z</dcterms:modified>
</cp:coreProperties>
</file>