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10" r:id="rId3"/>
    <p:sldId id="308" r:id="rId4"/>
    <p:sldId id="317" r:id="rId5"/>
    <p:sldId id="313" r:id="rId6"/>
    <p:sldId id="314" r:id="rId7"/>
    <p:sldId id="316" r:id="rId8"/>
    <p:sldId id="315" r:id="rId9"/>
    <p:sldId id="319" r:id="rId10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7"/>
            <p14:sldId id="313"/>
            <p14:sldId id="314"/>
            <p14:sldId id="316"/>
            <p14:sldId id="315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18" d="100"/>
          <a:sy n="118" d="100"/>
        </p:scale>
        <p:origin x="234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895600"/>
            <a:ext cx="707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잡스케줄러 구성 방안</a:t>
            </a:r>
            <a:endParaRPr lang="en-US" altLang="ko-KR" sz="36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초안</a:t>
            </a:r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기능명세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잡스케줄 기능명세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9219"/>
              </p:ext>
            </p:extLst>
          </p:nvPr>
        </p:nvGraphicFramePr>
        <p:xfrm>
          <a:off x="533400" y="2286000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하드웨어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312420" y="1455420"/>
            <a:ext cx="9448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1589" y="5159808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8620" y="1665290"/>
            <a:ext cx="1053146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2766649" y="2800130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9" y="2903220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7684" y="3649036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83176" y="4296669"/>
            <a:ext cx="933422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7354" y="4074075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9761" y="4228707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108" y="4649611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8288" y="4271109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73773" y="6266776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661590" y="4523744"/>
            <a:ext cx="1421587" cy="790225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2855093" y="3153729"/>
            <a:ext cx="2532306" cy="2160241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3" idx="3"/>
            <a:endCxn id="1036" idx="3"/>
          </p:cNvCxnSpPr>
          <p:nvPr/>
        </p:nvCxnSpPr>
        <p:spPr>
          <a:xfrm flipH="1" flipV="1">
            <a:off x="2855093" y="3153729"/>
            <a:ext cx="2526037" cy="2864310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1280260" y="2212869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48591" y="5521532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2217598" y="3724745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735718" y="5492436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962817" y="2729261"/>
            <a:ext cx="1137260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63993" y="3600439"/>
            <a:ext cx="1029267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621518" y="6134484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/>
              <a:t>⑥ 최종 분석 정보 </a:t>
            </a:r>
            <a:endParaRPr lang="en-US" altLang="ko-KR" sz="800" b="1"/>
          </a:p>
        </p:txBody>
      </p:sp>
      <p:grpSp>
        <p:nvGrpSpPr>
          <p:cNvPr id="13" name="그룹 12"/>
          <p:cNvGrpSpPr/>
          <p:nvPr/>
        </p:nvGrpSpPr>
        <p:grpSpPr>
          <a:xfrm>
            <a:off x="809474" y="5243007"/>
            <a:ext cx="3671886" cy="163284"/>
            <a:chOff x="6324601" y="5461706"/>
            <a:chExt cx="3671886" cy="1632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55320" y="5863877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3205" y="5947076"/>
            <a:ext cx="3671886" cy="163284"/>
            <a:chOff x="6324601" y="5461706"/>
            <a:chExt cx="3671886" cy="16328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112" idx="2"/>
            <a:endCxn id="83" idx="0"/>
          </p:cNvCxnSpPr>
          <p:nvPr/>
        </p:nvCxnSpPr>
        <p:spPr>
          <a:xfrm flipH="1">
            <a:off x="3018225" y="5468131"/>
            <a:ext cx="6269" cy="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894687" y="38785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60565" y="3838004"/>
            <a:ext cx="737664" cy="45415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61487" y="3838004"/>
            <a:ext cx="737664" cy="4541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7087" y="36071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62409" y="3838004"/>
            <a:ext cx="737664" cy="45415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63331" y="3838004"/>
            <a:ext cx="737664" cy="454151"/>
          </a:xfrm>
          <a:prstGeom prst="rect">
            <a:avLst/>
          </a:prstGeom>
        </p:spPr>
      </p:pic>
      <p:pic>
        <p:nvPicPr>
          <p:cNvPr id="96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7" y="4296511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01" y="429826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41" y="430001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43" y="430176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6060565" y="4290759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853067" y="281390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319583" y="4653588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21" name="꺾인 연결선 20"/>
          <p:cNvCxnSpPr>
            <a:stCxn id="83" idx="2"/>
            <a:endCxn id="89" idx="2"/>
          </p:cNvCxnSpPr>
          <p:nvPr/>
        </p:nvCxnSpPr>
        <p:spPr>
          <a:xfrm rot="5400000" flipH="1" flipV="1">
            <a:off x="4750528" y="3160685"/>
            <a:ext cx="1279212" cy="4743818"/>
          </a:xfrm>
          <a:prstGeom prst="bentConnector3">
            <a:avLst>
              <a:gd name="adj1" fmla="val -17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9" idx="0"/>
            <a:endCxn id="15" idx="3"/>
          </p:cNvCxnSpPr>
          <p:nvPr/>
        </p:nvCxnSpPr>
        <p:spPr>
          <a:xfrm rot="16200000" flipV="1">
            <a:off x="3552968" y="-330496"/>
            <a:ext cx="2097874" cy="632027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36" idx="0"/>
          </p:cNvCxnSpPr>
          <p:nvPr/>
        </p:nvCxnSpPr>
        <p:spPr>
          <a:xfrm rot="16200000" flipV="1">
            <a:off x="1589723" y="1954837"/>
            <a:ext cx="680703" cy="121606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1959683" y="1996252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로그정보 </a:t>
            </a:r>
            <a:r>
              <a:rPr lang="en-US" altLang="ko-KR" sz="900" smtClean="0"/>
              <a:t>UI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3984"/>
              </p:ext>
            </p:extLst>
          </p:nvPr>
        </p:nvGraphicFramePr>
        <p:xfrm>
          <a:off x="4326202" y="3505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워크시트" showAsIcon="1" r:id="rId3" imgW="914400" imgH="685800" progId="Excel.Sheet.12">
                  <p:embed/>
                </p:oleObj>
              </mc:Choice>
              <mc:Fallback>
                <p:oleObj name="워크시트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202" y="3505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19200" y="2819400"/>
            <a:ext cx="3429000" cy="4038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9200" y="2098875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366655" y="31623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0" y="30099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4000" y="3619500"/>
            <a:ext cx="2840182" cy="5715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0" y="44958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0" y="57150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0" y="51054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0" y="63246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" y="132823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2944091" y="33909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2944091" y="4191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2944091" y="487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2944091" y="5486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2944091" y="6096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527304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600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     데몬</a:t>
            </a:r>
            <a:r>
              <a:rPr lang="en-US" altLang="ko-KR" sz="1000" smtClean="0">
                <a:latin typeface="Noto Sans CJK JP Regular"/>
              </a:rPr>
              <a:t>(CronTab)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648200" y="2268638"/>
            <a:ext cx="1111250" cy="11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2124"/>
              </p:ext>
            </p:extLst>
          </p:nvPr>
        </p:nvGraphicFramePr>
        <p:xfrm>
          <a:off x="6089073" y="3263444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048000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87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14"/>
          <p:cNvSpPr/>
          <p:nvPr/>
        </p:nvSpPr>
        <p:spPr>
          <a:xfrm>
            <a:off x="5743702" y="5372100"/>
            <a:ext cx="3705098" cy="1066800"/>
          </a:xfrm>
          <a:custGeom>
            <a:avLst/>
            <a:gdLst/>
            <a:ahLst/>
            <a:cxnLst/>
            <a:rect l="l" t="t" r="r" b="b"/>
            <a:pathLst>
              <a:path w="1384300" h="1316990">
                <a:moveTo>
                  <a:pt x="0" y="0"/>
                </a:moveTo>
                <a:lnTo>
                  <a:pt x="1383792" y="0"/>
                </a:lnTo>
                <a:lnTo>
                  <a:pt x="1383792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5"/>
          <p:cNvSpPr txBox="1"/>
          <p:nvPr/>
        </p:nvSpPr>
        <p:spPr>
          <a:xfrm>
            <a:off x="5860473" y="5524500"/>
            <a:ext cx="3268193" cy="74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177165" indent="-92710">
              <a:lnSpc>
                <a:spcPct val="111400"/>
              </a:lnSpc>
              <a:spcBef>
                <a:spcPts val="95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무거운 시나리오와 가벼운 시나리오 판단정보 관리</a:t>
            </a:r>
            <a:endParaRPr sz="90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시나리오 예상자원 소요량에 따른 자원큐 배정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대중소 시나리오가 적절하게 수행될수 있는 방안 적용</a:t>
            </a:r>
            <a:endParaRPr lang="en-US" altLang="ko-KR" sz="900" spc="100" smtClean="0">
              <a:latin typeface="Noto Sans CJK JP Regular"/>
              <a:cs typeface="Noto Sans CJK JP Regular"/>
            </a:endParaRPr>
          </a:p>
          <a:p>
            <a:pPr marL="105410" marR="5080" indent="-92710">
              <a:lnSpc>
                <a:spcPct val="111400"/>
              </a:lnSpc>
              <a:spcBef>
                <a:spcPts val="310"/>
              </a:spcBef>
              <a:buClr>
                <a:srgbClr val="7E7E7E"/>
              </a:buClr>
              <a:buSzPct val="109523"/>
              <a:buFont typeface="Times New Roman"/>
              <a:buChar char="•"/>
              <a:tabLst>
                <a:tab pos="106045" algn="l"/>
              </a:tabLst>
            </a:pPr>
            <a:r>
              <a:rPr lang="ko-KR" altLang="en-US" sz="900" spc="100" smtClean="0">
                <a:latin typeface="Noto Sans CJK JP Regular"/>
                <a:cs typeface="Noto Sans CJK JP Regular"/>
              </a:rPr>
              <a:t>단계별 처리현황 로그 기록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83" name="object 174"/>
          <p:cNvSpPr/>
          <p:nvPr/>
        </p:nvSpPr>
        <p:spPr>
          <a:xfrm>
            <a:off x="5263642" y="5513832"/>
            <a:ext cx="120650" cy="96520"/>
          </a:xfrm>
          <a:custGeom>
            <a:avLst/>
            <a:gdLst/>
            <a:ahLst/>
            <a:cxnLst/>
            <a:rect l="l" t="t" r="r" b="b"/>
            <a:pathLst>
              <a:path w="120650" h="96520">
                <a:moveTo>
                  <a:pt x="109728" y="96012"/>
                </a:moveTo>
                <a:lnTo>
                  <a:pt x="0" y="15240"/>
                </a:lnTo>
                <a:lnTo>
                  <a:pt x="10668" y="0"/>
                </a:lnTo>
                <a:lnTo>
                  <a:pt x="120396" y="80772"/>
                </a:lnTo>
                <a:lnTo>
                  <a:pt x="109728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781" y="1652751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2" idx="2"/>
            <a:endCxn id="36" idx="0"/>
          </p:cNvCxnSpPr>
          <p:nvPr/>
        </p:nvCxnSpPr>
        <p:spPr>
          <a:xfrm>
            <a:off x="2933700" y="2438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0600" y="2603956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우지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2237812" y="3693442"/>
            <a:ext cx="1475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Noto Sans CJK JP Regular"/>
              </a:rPr>
              <a:t>Postgre </a:t>
            </a:r>
            <a:r>
              <a:rPr lang="ko-KR" altLang="en-US" sz="800">
                <a:latin typeface="Noto Sans CJK JP Regular"/>
              </a:rPr>
              <a:t>공간분석 수행 모듈</a:t>
            </a:r>
            <a:endParaRPr lang="ko-KR" altLang="en-US" sz="800" dirty="0">
              <a:latin typeface="Noto Sans CJK JP Regular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252" y="3910476"/>
            <a:ext cx="609600" cy="22159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latin typeface="Noto Sans CJK JP Regular"/>
              </a:rPr>
              <a:t>서브모듈</a:t>
            </a:r>
            <a:r>
              <a:rPr lang="en-US" altLang="ko-KR" sz="700">
                <a:latin typeface="Noto Sans CJK JP Regular"/>
              </a:rPr>
              <a:t>A</a:t>
            </a:r>
            <a:endParaRPr lang="ko-KR" altLang="en-US" sz="700" dirty="0">
              <a:latin typeface="Noto Sans CJK JP Regular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15076" y="3902384"/>
            <a:ext cx="609600" cy="22159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latin typeface="Noto Sans CJK JP Regular"/>
              </a:rPr>
              <a:t>서브모듈</a:t>
            </a:r>
            <a:r>
              <a:rPr lang="en-US" altLang="ko-KR" sz="700" smtClean="0">
                <a:latin typeface="Noto Sans CJK JP Regular"/>
              </a:rPr>
              <a:t>B</a:t>
            </a:r>
            <a:endParaRPr lang="ko-KR" altLang="en-US" sz="700" dirty="0">
              <a:latin typeface="Noto Sans CJK JP Regular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02900" y="3894292"/>
            <a:ext cx="609600" cy="22159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 smtClean="0">
                <a:latin typeface="Noto Sans CJK JP Regular"/>
              </a:rPr>
              <a:t>서브모듈</a:t>
            </a:r>
            <a:r>
              <a:rPr lang="en-US" altLang="ko-KR" sz="700" smtClean="0">
                <a:latin typeface="Noto Sans CJK JP Regular"/>
              </a:rPr>
              <a:t>C</a:t>
            </a:r>
            <a:endParaRPr lang="ko-KR" altLang="en-US" sz="700" dirty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0"/>
            <a:ext cx="70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추가 분석 설계중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12770</TotalTime>
  <Words>368</Words>
  <Application>Microsoft Office PowerPoint</Application>
  <PresentationFormat>사용자 지정</PresentationFormat>
  <Paragraphs>128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CJK JP Regular</vt:lpstr>
      <vt:lpstr>맑은 고딕</vt:lpstr>
      <vt:lpstr>Calibri</vt:lpstr>
      <vt:lpstr>Times New Roman</vt:lpstr>
      <vt:lpstr>Office Theme</vt:lpstr>
      <vt:lpstr>워크시트</vt:lpstr>
      <vt:lpstr>PowerPoint 프레젠테이션</vt:lpstr>
      <vt:lpstr>PowerPoint 프레젠테이션</vt:lpstr>
      <vt:lpstr>TOBE 잡스케줄 기능명세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잡스케줄 공통모듈 - 실시간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215</cp:revision>
  <dcterms:created xsi:type="dcterms:W3CDTF">2018-03-11T02:56:37Z</dcterms:created>
  <dcterms:modified xsi:type="dcterms:W3CDTF">2019-08-14T01:22:26Z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