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81" r:id="rId6"/>
    <p:sldId id="282" r:id="rId7"/>
    <p:sldId id="269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2" r:id="rId17"/>
    <p:sldId id="29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9" autoAdjust="0"/>
    <p:restoredTop sz="85217" autoAdjust="0"/>
  </p:normalViewPr>
  <p:slideViewPr>
    <p:cSldViewPr>
      <p:cViewPr varScale="1">
        <p:scale>
          <a:sx n="77" d="100"/>
          <a:sy n="77" d="100"/>
        </p:scale>
        <p:origin x="-17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9FAE0-B6C9-4CA4-BC34-770B3E76CFAB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3D51-272E-4A42-9759-394A55FDEA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402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A3D51-272E-4A42-9759-394A55FDEA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12/12/2013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Carl </a:t>
            </a:r>
            <a:r>
              <a:rPr lang="en-US" dirty="0" err="1"/>
              <a:t>Caviness</a:t>
            </a:r>
            <a:r>
              <a:rPr lang="en-US" dirty="0"/>
              <a:t>, Tanya Do,  Ryan </a:t>
            </a:r>
            <a:r>
              <a:rPr lang="en-US" dirty="0" err="1"/>
              <a:t>Luedke</a:t>
            </a:r>
            <a:r>
              <a:rPr lang="en-US" dirty="0"/>
              <a:t>, </a:t>
            </a:r>
            <a:r>
              <a:rPr lang="en-US" dirty="0" smtClean="0"/>
              <a:t>and Paul </a:t>
            </a:r>
            <a:r>
              <a:rPr lang="en-US" dirty="0"/>
              <a:t>Mould</a:t>
            </a:r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2296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Alice480:</a:t>
            </a:r>
            <a:br>
              <a:rPr lang="en-US" dirty="0"/>
            </a:br>
            <a:r>
              <a:rPr lang="en-US" dirty="0"/>
              <a:t>Programming Contest </a:t>
            </a:r>
            <a:r>
              <a:rPr lang="en-US" dirty="0" smtClean="0"/>
              <a:t>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89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Schema (Solution Definition)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734300" cy="445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Schema (Contest Definition)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8305800" cy="350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52425"/>
            <a:ext cx="7772400" cy="65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1000"/>
            <a:ext cx="7562850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"/>
            <a:ext cx="7534275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"/>
            <a:ext cx="7572375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81000"/>
            <a:ext cx="658129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3" y="176213"/>
            <a:ext cx="7496175" cy="65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Members &amp;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Carl </a:t>
            </a:r>
            <a:r>
              <a:rPr lang="en-US" dirty="0" err="1" smtClean="0"/>
              <a:t>Caviness</a:t>
            </a:r>
            <a:endParaRPr lang="en-US" dirty="0" smtClean="0"/>
          </a:p>
          <a:p>
            <a:pPr lvl="1"/>
            <a:r>
              <a:rPr lang="en-US" dirty="0" smtClean="0"/>
              <a:t>Database, PHP, HTML, Documentation</a:t>
            </a:r>
          </a:p>
          <a:p>
            <a:r>
              <a:rPr lang="en-US" dirty="0" smtClean="0"/>
              <a:t>Tanya </a:t>
            </a:r>
            <a:r>
              <a:rPr lang="en-US" dirty="0"/>
              <a:t>Do </a:t>
            </a:r>
            <a:endParaRPr lang="en-US" dirty="0" smtClean="0"/>
          </a:p>
          <a:p>
            <a:pPr lvl="1"/>
            <a:r>
              <a:rPr lang="en-US" dirty="0" smtClean="0"/>
              <a:t>Manager, HTML, Documentation</a:t>
            </a:r>
            <a:endParaRPr lang="en-US" dirty="0"/>
          </a:p>
          <a:p>
            <a:r>
              <a:rPr lang="en-US" dirty="0" smtClean="0"/>
              <a:t>Ryan </a:t>
            </a:r>
            <a:r>
              <a:rPr lang="en-US" dirty="0" err="1"/>
              <a:t>Luedke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PHP, </a:t>
            </a:r>
            <a:r>
              <a:rPr lang="en-US" dirty="0" smtClean="0"/>
              <a:t>HTML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err="1"/>
              <a:t>Mould</a:t>
            </a:r>
            <a:endParaRPr lang="en-US" dirty="0"/>
          </a:p>
          <a:p>
            <a:pPr lvl="1"/>
            <a:r>
              <a:rPr lang="en-US" dirty="0"/>
              <a:t>Documentation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98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The Alice Programming Contest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Semi-annual programming contest</a:t>
            </a:r>
          </a:p>
          <a:p>
            <a:pPr lvl="1"/>
            <a:r>
              <a:rPr lang="en-US" dirty="0" smtClean="0"/>
              <a:t>Hosted by Mercer’s Computer Science Department</a:t>
            </a:r>
          </a:p>
          <a:p>
            <a:r>
              <a:rPr lang="en-US" dirty="0" smtClean="0"/>
              <a:t>Introduce young students to computer science</a:t>
            </a:r>
          </a:p>
          <a:p>
            <a:pPr lvl="1"/>
            <a:r>
              <a:rPr lang="en-US" dirty="0" smtClean="0"/>
              <a:t>Middle and high school students</a:t>
            </a:r>
          </a:p>
          <a:p>
            <a:r>
              <a:rPr lang="en-US" dirty="0" smtClean="0"/>
              <a:t>Use Alice</a:t>
            </a:r>
          </a:p>
          <a:p>
            <a:pPr lvl="1"/>
            <a:r>
              <a:rPr lang="en-US" dirty="0" smtClean="0"/>
              <a:t>Programming language and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67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Clients</a:t>
            </a:r>
          </a:p>
          <a:p>
            <a:pPr lvl="1"/>
            <a:r>
              <a:rPr lang="en-US" dirty="0"/>
              <a:t>Dr. Allen and Dr. White</a:t>
            </a:r>
          </a:p>
          <a:p>
            <a:r>
              <a:rPr lang="en-US" dirty="0" smtClean="0"/>
              <a:t>Problem </a:t>
            </a:r>
          </a:p>
          <a:p>
            <a:pPr lvl="1"/>
            <a:r>
              <a:rPr lang="en-US" dirty="0" smtClean="0"/>
              <a:t>Create a web application that facilitates hosting a programming contest</a:t>
            </a:r>
          </a:p>
          <a:p>
            <a:pPr lvl="1"/>
            <a:r>
              <a:rPr lang="en-US" dirty="0" smtClean="0"/>
              <a:t>Web application needs to be:</a:t>
            </a:r>
          </a:p>
          <a:p>
            <a:pPr lvl="2"/>
            <a:r>
              <a:rPr lang="en-US" dirty="0" smtClean="0"/>
              <a:t>Scalable</a:t>
            </a:r>
          </a:p>
          <a:p>
            <a:pPr lvl="2"/>
            <a:r>
              <a:rPr lang="en-US" dirty="0" smtClean="0"/>
              <a:t>Easy to </a:t>
            </a:r>
            <a:r>
              <a:rPr lang="en-US" dirty="0" smtClean="0"/>
              <a:t>use</a:t>
            </a:r>
          </a:p>
          <a:p>
            <a:pPr lvl="2"/>
            <a:r>
              <a:rPr lang="en-US" smtClean="0"/>
              <a:t>Increase contest control </a:t>
            </a:r>
            <a:endParaRPr lang="en-US" dirty="0" smtClean="0"/>
          </a:p>
          <a:p>
            <a:pPr lvl="2"/>
            <a:r>
              <a:rPr lang="en-US" dirty="0" smtClean="0"/>
              <a:t>D</a:t>
            </a:r>
            <a:r>
              <a:rPr lang="en-US" dirty="0" smtClean="0"/>
              <a:t>ecrease web maintenance</a:t>
            </a:r>
          </a:p>
          <a:p>
            <a:pPr lvl="2"/>
            <a:r>
              <a:rPr lang="en-US" dirty="0" smtClean="0"/>
              <a:t>Handle outsourcing of graders</a:t>
            </a:r>
          </a:p>
          <a:p>
            <a:pPr lvl="2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656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LAMP stack</a:t>
            </a:r>
          </a:p>
          <a:p>
            <a:pPr lvl="1"/>
            <a:r>
              <a:rPr lang="en-US" dirty="0" smtClean="0"/>
              <a:t>Linux, </a:t>
            </a:r>
            <a:r>
              <a:rPr lang="en-US" dirty="0" smtClean="0"/>
              <a:t>Apache,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smtClean="0"/>
              <a:t>PHP</a:t>
            </a:r>
            <a:endParaRPr lang="en-US" dirty="0" smtClean="0"/>
          </a:p>
          <a:p>
            <a:r>
              <a:rPr lang="en-US" dirty="0" smtClean="0"/>
              <a:t>Dynamic Database </a:t>
            </a:r>
            <a:r>
              <a:rPr lang="en-US" dirty="0" smtClean="0"/>
              <a:t>Schema</a:t>
            </a:r>
          </a:p>
          <a:p>
            <a:pPr lvl="1"/>
            <a:r>
              <a:rPr lang="en-US" dirty="0" err="1" smtClean="0"/>
              <a:t>MySQL</a:t>
            </a:r>
            <a:r>
              <a:rPr lang="en-US" dirty="0" smtClean="0"/>
              <a:t> Workbench</a:t>
            </a:r>
          </a:p>
          <a:p>
            <a:pPr lvl="1"/>
            <a:r>
              <a:rPr lang="en-US" dirty="0" err="1" smtClean="0"/>
              <a:t>phpMyAdmin</a:t>
            </a:r>
            <a:endParaRPr lang="en-US" dirty="0" smtClean="0"/>
          </a:p>
          <a:p>
            <a:r>
              <a:rPr lang="en-US" dirty="0" smtClean="0"/>
              <a:t>Bootstrap from Twitter</a:t>
            </a:r>
          </a:p>
          <a:p>
            <a:pPr lvl="1"/>
            <a:r>
              <a:rPr lang="en-US" dirty="0" smtClean="0"/>
              <a:t>Front-end framework </a:t>
            </a:r>
          </a:p>
          <a:p>
            <a:pPr lvl="1"/>
            <a:r>
              <a:rPr lang="en-US" dirty="0" smtClean="0"/>
              <a:t>Optimizes for various-sized screens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Customizable permissions </a:t>
            </a:r>
          </a:p>
          <a:p>
            <a:r>
              <a:rPr lang="en-US" dirty="0" smtClean="0"/>
              <a:t>Individual accounts for users</a:t>
            </a:r>
          </a:p>
          <a:p>
            <a:r>
              <a:rPr lang="en-US" dirty="0" smtClean="0"/>
              <a:t>Teachers will be able to create their own contest</a:t>
            </a:r>
          </a:p>
          <a:p>
            <a:r>
              <a:rPr lang="en-US" dirty="0" smtClean="0"/>
              <a:t>Different views for users of different permissions</a:t>
            </a:r>
          </a:p>
          <a:p>
            <a:r>
              <a:rPr lang="en-US" dirty="0" smtClean="0"/>
              <a:t>Auto-delete old users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0210" y="1447800"/>
            <a:ext cx="7020780" cy="4572000"/>
          </a:xfrm>
        </p:spPr>
      </p:pic>
    </p:spTree>
    <p:extLst>
      <p:ext uri="{BB962C8B-B14F-4D97-AF65-F5344CB8AC3E}">
        <p14:creationId xmlns:p14="http://schemas.microsoft.com/office/powerpoint/2010/main" xmlns="" val="33550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r>
              <a:rPr lang="en-US" dirty="0" smtClean="0"/>
              <a:t> Schema (Overview)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7448550" cy="522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Schema (User Definition)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482203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1417</TotalTime>
  <Words>185</Words>
  <Application>Microsoft Office PowerPoint</Application>
  <PresentationFormat>On-screen Show (4:3)</PresentationFormat>
  <Paragraphs>51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Equity</vt:lpstr>
      <vt:lpstr>Alice480: Programming Contest Web Application</vt:lpstr>
      <vt:lpstr>Team Members &amp; Roles</vt:lpstr>
      <vt:lpstr>The Alice Programming Contest</vt:lpstr>
      <vt:lpstr>Problem</vt:lpstr>
      <vt:lpstr>Technologies</vt:lpstr>
      <vt:lpstr>Features</vt:lpstr>
      <vt:lpstr>Use Case Diagram</vt:lpstr>
      <vt:lpstr>Database Schema (Overview)</vt:lpstr>
      <vt:lpstr>Database Schema (User Definition)</vt:lpstr>
      <vt:lpstr>Database Schema (Solution Definition)</vt:lpstr>
      <vt:lpstr>Database Schema (Contest Definition)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Alice</dc:title>
  <dc:creator>Windows User</dc:creator>
  <cp:lastModifiedBy>Tanya</cp:lastModifiedBy>
  <cp:revision>55</cp:revision>
  <dcterms:created xsi:type="dcterms:W3CDTF">2013-12-11T05:31:08Z</dcterms:created>
  <dcterms:modified xsi:type="dcterms:W3CDTF">2013-12-13T11:31:42Z</dcterms:modified>
</cp:coreProperties>
</file>