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A57-29A8-4E98-8E24-21A19E7BB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14A67-A387-4068-A0A2-E2A50F619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3D9A3-D409-41F5-B59A-2B74640F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8C0-946F-4287-A91C-BFA88C73E94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D33C9-64F0-4BC5-891B-955A14F7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E1CB0-57AA-4906-A964-4142461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1E1F-3092-4987-AA39-56E13F5B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4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8670-A29D-4E75-8428-841359A8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4CE3D-AEA4-4A14-89A1-9E2DB9F2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4678B-2F60-47E8-B578-33897C21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8C0-946F-4287-A91C-BFA88C73E94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B36C6-4F0C-486C-8C3E-3CB8BE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BE2DB-2F55-4649-9436-0B8AAF6D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1E1F-3092-4987-AA39-56E13F5B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4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D4E4B-C88E-4C16-928A-0E632D63A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BDBD5-E5CA-485B-931C-441ED1BDC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5E921-3AA5-4CE4-9A77-CA58F2C6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8C0-946F-4287-A91C-BFA88C73E94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3E0B-912B-49A9-83C3-105AF857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B14E-CF3E-45FB-B795-B27B2F71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1E1F-3092-4987-AA39-56E13F5B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6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8E25-CEA4-4D28-82C1-AB1E9AA2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B198-A327-4FB3-B1A7-15435E54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41049-3224-498E-A861-3C4B9549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8C0-946F-4287-A91C-BFA88C73E94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B4B65-410C-4C84-A918-D69C36A0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50773-17BD-436A-AA80-C1CE0199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1E1F-3092-4987-AA39-56E13F5B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3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B0AA-FB8B-4FBC-A196-FC04E3F9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BB40D-974A-48BF-B561-5C3582EC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2DC6-2306-4F92-8CB8-BA76E742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8C0-946F-4287-A91C-BFA88C73E94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3B1C5-4A23-430D-A388-CA2F928B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5372-5943-45DF-BEA6-A8E756FD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1E1F-3092-4987-AA39-56E13F5B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0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4B28-156A-43B8-9013-D3D6211E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497F-47B6-4FDE-A68C-BD0A02FDA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91BC8-B0D4-470C-BC91-36CD7AA31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BB7F-0E02-40A5-98DC-CC6BC8E1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8C0-946F-4287-A91C-BFA88C73E94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29080-1226-4249-A24B-3A5F4065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874E7-9E53-4DE3-A2E2-F9D5E239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1E1F-3092-4987-AA39-56E13F5B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93A3-9C83-489E-9660-DDCB4499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AC61A-545B-4902-B8AB-BAA227B6B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229AB-4960-48EB-AC4A-FBF8D78CF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55FFC-2357-48EB-8F2D-7313C7248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3DDE5-2E6E-46AB-A53D-5182B4877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AA32D-C40D-4F1D-9D6A-60B96DDE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8C0-946F-4287-A91C-BFA88C73E94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0C60E-EF42-40FF-89CC-E6B64060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1C75D-FB7B-481A-959B-89390D44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1E1F-3092-4987-AA39-56E13F5B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8FD6-4DFD-4941-B329-D28EF50C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EAD74-6AF1-48EF-9DFD-8C528EDF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8C0-946F-4287-A91C-BFA88C73E94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4836F-E105-44A1-851E-CA1D90D7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BE46F-610B-4609-90A7-26BA3500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1E1F-3092-4987-AA39-56E13F5B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2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30EC8-E948-4504-800F-BC924B25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8C0-946F-4287-A91C-BFA88C73E94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0F4E5-08C2-4A30-B925-084756DE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98B8E-52DF-4431-A8E3-DAC97AA5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1E1F-3092-4987-AA39-56E13F5B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9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0568-870A-4134-AB69-1351ABAB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799C-319E-4DCE-837D-969D9AC1C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8E11-2080-44C2-ADDE-5A138129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FA84-6FBE-4873-BD44-7F4F0874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8C0-946F-4287-A91C-BFA88C73E94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CD60-3A66-41D9-B379-6DFD4E63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E9E95-EF49-47B3-913F-C2B047C5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1E1F-3092-4987-AA39-56E13F5B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7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DC76-E621-41A0-BB25-2E7B266D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F3679-26B9-48CA-8839-555532C83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36316-E91F-496E-ADBB-6A88DE2DC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3CEAD-A446-4195-BA50-EB9D8CAF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98C0-946F-4287-A91C-BFA88C73E94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F9D62-C41F-49ED-9DC4-91CAFF42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8B257-D199-44A9-9B5B-C3C9482E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1E1F-3092-4987-AA39-56E13F5B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BB40B-C8AF-444D-8E71-9B27676E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A6F44-1C1B-4394-8DF3-713163CC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36C05-E74A-41FA-8FF4-3C62C42B1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98C0-946F-4287-A91C-BFA88C73E94E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8F958-23D4-4291-ABE5-91B25C730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4DB32-2CE3-4117-A93A-7BB1BF187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81E1F-3092-4987-AA39-56E13F5B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8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2402D92-7C2F-43DA-96B6-FBE556F3EC46}"/>
              </a:ext>
            </a:extLst>
          </p:cNvPr>
          <p:cNvGrpSpPr/>
          <p:nvPr/>
        </p:nvGrpSpPr>
        <p:grpSpPr>
          <a:xfrm>
            <a:off x="637913" y="226503"/>
            <a:ext cx="3514987" cy="1912690"/>
            <a:chOff x="125835" y="159391"/>
            <a:chExt cx="3514987" cy="19126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04005B-4256-4097-92C5-139ED5BD785F}"/>
                </a:ext>
              </a:extLst>
            </p:cNvPr>
            <p:cNvSpPr/>
            <p:nvPr/>
          </p:nvSpPr>
          <p:spPr>
            <a:xfrm>
              <a:off x="125835" y="159391"/>
              <a:ext cx="3506598" cy="19126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34EE597-AEF9-45B7-AD42-7572FA63638E}"/>
                </a:ext>
              </a:extLst>
            </p:cNvPr>
            <p:cNvSpPr/>
            <p:nvPr/>
          </p:nvSpPr>
          <p:spPr>
            <a:xfrm>
              <a:off x="125835" y="904971"/>
              <a:ext cx="3514987" cy="890273"/>
            </a:xfrm>
            <a:custGeom>
              <a:avLst/>
              <a:gdLst>
                <a:gd name="connsiteX0" fmla="*/ 0 w 3514987"/>
                <a:gd name="connsiteY0" fmla="*/ 890273 h 890273"/>
                <a:gd name="connsiteX1" fmla="*/ 33556 w 3514987"/>
                <a:gd name="connsiteY1" fmla="*/ 672159 h 890273"/>
                <a:gd name="connsiteX2" fmla="*/ 109057 w 3514987"/>
                <a:gd name="connsiteY2" fmla="*/ 579880 h 890273"/>
                <a:gd name="connsiteX3" fmla="*/ 134224 w 3514987"/>
                <a:gd name="connsiteY3" fmla="*/ 546324 h 890273"/>
                <a:gd name="connsiteX4" fmla="*/ 218114 w 3514987"/>
                <a:gd name="connsiteY4" fmla="*/ 495990 h 890273"/>
                <a:gd name="connsiteX5" fmla="*/ 251670 w 3514987"/>
                <a:gd name="connsiteY5" fmla="*/ 462435 h 890273"/>
                <a:gd name="connsiteX6" fmla="*/ 293615 w 3514987"/>
                <a:gd name="connsiteY6" fmla="*/ 445657 h 890273"/>
                <a:gd name="connsiteX7" fmla="*/ 343948 w 3514987"/>
                <a:gd name="connsiteY7" fmla="*/ 420490 h 890273"/>
                <a:gd name="connsiteX8" fmla="*/ 377504 w 3514987"/>
                <a:gd name="connsiteY8" fmla="*/ 412101 h 890273"/>
                <a:gd name="connsiteX9" fmla="*/ 469783 w 3514987"/>
                <a:gd name="connsiteY9" fmla="*/ 386934 h 890273"/>
                <a:gd name="connsiteX10" fmla="*/ 679508 w 3514987"/>
                <a:gd name="connsiteY10" fmla="*/ 395323 h 890273"/>
                <a:gd name="connsiteX11" fmla="*/ 813732 w 3514987"/>
                <a:gd name="connsiteY11" fmla="*/ 412101 h 890273"/>
                <a:gd name="connsiteX12" fmla="*/ 889233 w 3514987"/>
                <a:gd name="connsiteY12" fmla="*/ 420490 h 890273"/>
                <a:gd name="connsiteX13" fmla="*/ 956345 w 3514987"/>
                <a:gd name="connsiteY13" fmla="*/ 437268 h 890273"/>
                <a:gd name="connsiteX14" fmla="*/ 1124125 w 3514987"/>
                <a:gd name="connsiteY14" fmla="*/ 462435 h 890273"/>
                <a:gd name="connsiteX15" fmla="*/ 1275126 w 3514987"/>
                <a:gd name="connsiteY15" fmla="*/ 487601 h 890273"/>
                <a:gd name="connsiteX16" fmla="*/ 1325460 w 3514987"/>
                <a:gd name="connsiteY16" fmla="*/ 504379 h 890273"/>
                <a:gd name="connsiteX17" fmla="*/ 1484851 w 3514987"/>
                <a:gd name="connsiteY17" fmla="*/ 521157 h 890273"/>
                <a:gd name="connsiteX18" fmla="*/ 2004969 w 3514987"/>
                <a:gd name="connsiteY18" fmla="*/ 495990 h 890273"/>
                <a:gd name="connsiteX19" fmla="*/ 2189526 w 3514987"/>
                <a:gd name="connsiteY19" fmla="*/ 420490 h 890273"/>
                <a:gd name="connsiteX20" fmla="*/ 2265027 w 3514987"/>
                <a:gd name="connsiteY20" fmla="*/ 386934 h 890273"/>
                <a:gd name="connsiteX21" fmla="*/ 2365695 w 3514987"/>
                <a:gd name="connsiteY21" fmla="*/ 319822 h 890273"/>
                <a:gd name="connsiteX22" fmla="*/ 2441196 w 3514987"/>
                <a:gd name="connsiteY22" fmla="*/ 277877 h 890273"/>
                <a:gd name="connsiteX23" fmla="*/ 2508308 w 3514987"/>
                <a:gd name="connsiteY23" fmla="*/ 235932 h 890273"/>
                <a:gd name="connsiteX24" fmla="*/ 2575420 w 3514987"/>
                <a:gd name="connsiteY24" fmla="*/ 210765 h 890273"/>
                <a:gd name="connsiteX25" fmla="*/ 2659310 w 3514987"/>
                <a:gd name="connsiteY25" fmla="*/ 168820 h 890273"/>
                <a:gd name="connsiteX26" fmla="*/ 2743200 w 3514987"/>
                <a:gd name="connsiteY26" fmla="*/ 135264 h 890273"/>
                <a:gd name="connsiteX27" fmla="*/ 2827090 w 3514987"/>
                <a:gd name="connsiteY27" fmla="*/ 93319 h 890273"/>
                <a:gd name="connsiteX28" fmla="*/ 2936147 w 3514987"/>
                <a:gd name="connsiteY28" fmla="*/ 59763 h 890273"/>
                <a:gd name="connsiteX29" fmla="*/ 3162649 w 3514987"/>
                <a:gd name="connsiteY29" fmla="*/ 17818 h 890273"/>
                <a:gd name="connsiteX30" fmla="*/ 3254928 w 3514987"/>
                <a:gd name="connsiteY30" fmla="*/ 1040 h 890273"/>
                <a:gd name="connsiteX31" fmla="*/ 3514987 w 3514987"/>
                <a:gd name="connsiteY31" fmla="*/ 1040 h 89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514987" h="890273">
                  <a:moveTo>
                    <a:pt x="0" y="890273"/>
                  </a:moveTo>
                  <a:cubicBezTo>
                    <a:pt x="3265" y="855991"/>
                    <a:pt x="-1316" y="728826"/>
                    <a:pt x="33556" y="672159"/>
                  </a:cubicBezTo>
                  <a:cubicBezTo>
                    <a:pt x="92966" y="575618"/>
                    <a:pt x="63286" y="633279"/>
                    <a:pt x="109057" y="579880"/>
                  </a:cubicBezTo>
                  <a:cubicBezTo>
                    <a:pt x="118156" y="569264"/>
                    <a:pt x="123774" y="555613"/>
                    <a:pt x="134224" y="546324"/>
                  </a:cubicBezTo>
                  <a:cubicBezTo>
                    <a:pt x="247507" y="445628"/>
                    <a:pt x="133936" y="559122"/>
                    <a:pt x="218114" y="495990"/>
                  </a:cubicBezTo>
                  <a:cubicBezTo>
                    <a:pt x="230769" y="486499"/>
                    <a:pt x="238508" y="471209"/>
                    <a:pt x="251670" y="462435"/>
                  </a:cubicBezTo>
                  <a:cubicBezTo>
                    <a:pt x="264200" y="454082"/>
                    <a:pt x="279906" y="451888"/>
                    <a:pt x="293615" y="445657"/>
                  </a:cubicBezTo>
                  <a:cubicBezTo>
                    <a:pt x="310692" y="437895"/>
                    <a:pt x="326532" y="427457"/>
                    <a:pt x="343948" y="420490"/>
                  </a:cubicBezTo>
                  <a:cubicBezTo>
                    <a:pt x="354653" y="416208"/>
                    <a:pt x="366461" y="415414"/>
                    <a:pt x="377504" y="412101"/>
                  </a:cubicBezTo>
                  <a:cubicBezTo>
                    <a:pt x="462652" y="386557"/>
                    <a:pt x="393334" y="402224"/>
                    <a:pt x="469783" y="386934"/>
                  </a:cubicBezTo>
                  <a:cubicBezTo>
                    <a:pt x="539691" y="389730"/>
                    <a:pt x="609730" y="390217"/>
                    <a:pt x="679508" y="395323"/>
                  </a:cubicBezTo>
                  <a:cubicBezTo>
                    <a:pt x="724477" y="398613"/>
                    <a:pt x="768964" y="406729"/>
                    <a:pt x="813732" y="412101"/>
                  </a:cubicBezTo>
                  <a:lnTo>
                    <a:pt x="889233" y="420490"/>
                  </a:lnTo>
                  <a:cubicBezTo>
                    <a:pt x="911604" y="426083"/>
                    <a:pt x="933734" y="432746"/>
                    <a:pt x="956345" y="437268"/>
                  </a:cubicBezTo>
                  <a:cubicBezTo>
                    <a:pt x="1085600" y="463119"/>
                    <a:pt x="1019049" y="446270"/>
                    <a:pt x="1124125" y="462435"/>
                  </a:cubicBezTo>
                  <a:cubicBezTo>
                    <a:pt x="1174560" y="470194"/>
                    <a:pt x="1226717" y="471465"/>
                    <a:pt x="1275126" y="487601"/>
                  </a:cubicBezTo>
                  <a:cubicBezTo>
                    <a:pt x="1291904" y="493194"/>
                    <a:pt x="1307997" y="501585"/>
                    <a:pt x="1325460" y="504379"/>
                  </a:cubicBezTo>
                  <a:cubicBezTo>
                    <a:pt x="1378213" y="512819"/>
                    <a:pt x="1484851" y="521157"/>
                    <a:pt x="1484851" y="521157"/>
                  </a:cubicBezTo>
                  <a:cubicBezTo>
                    <a:pt x="1658224" y="512768"/>
                    <a:pt x="1832165" y="512336"/>
                    <a:pt x="2004969" y="495990"/>
                  </a:cubicBezTo>
                  <a:cubicBezTo>
                    <a:pt x="2062298" y="490567"/>
                    <a:pt x="2138522" y="444650"/>
                    <a:pt x="2189526" y="420490"/>
                  </a:cubicBezTo>
                  <a:cubicBezTo>
                    <a:pt x="2214416" y="408700"/>
                    <a:pt x="2241115" y="400598"/>
                    <a:pt x="2265027" y="386934"/>
                  </a:cubicBezTo>
                  <a:cubicBezTo>
                    <a:pt x="2300043" y="366925"/>
                    <a:pt x="2331404" y="341050"/>
                    <a:pt x="2365695" y="319822"/>
                  </a:cubicBezTo>
                  <a:cubicBezTo>
                    <a:pt x="2390174" y="304668"/>
                    <a:pt x="2416381" y="292474"/>
                    <a:pt x="2441196" y="277877"/>
                  </a:cubicBezTo>
                  <a:cubicBezTo>
                    <a:pt x="2463934" y="264502"/>
                    <a:pt x="2484713" y="247730"/>
                    <a:pt x="2508308" y="235932"/>
                  </a:cubicBezTo>
                  <a:cubicBezTo>
                    <a:pt x="2529678" y="225247"/>
                    <a:pt x="2553587" y="220468"/>
                    <a:pt x="2575420" y="210765"/>
                  </a:cubicBezTo>
                  <a:cubicBezTo>
                    <a:pt x="2603989" y="198068"/>
                    <a:pt x="2630800" y="181650"/>
                    <a:pt x="2659310" y="168820"/>
                  </a:cubicBezTo>
                  <a:cubicBezTo>
                    <a:pt x="2686775" y="156461"/>
                    <a:pt x="2715735" y="147623"/>
                    <a:pt x="2743200" y="135264"/>
                  </a:cubicBezTo>
                  <a:cubicBezTo>
                    <a:pt x="2771710" y="122434"/>
                    <a:pt x="2797976" y="104712"/>
                    <a:pt x="2827090" y="93319"/>
                  </a:cubicBezTo>
                  <a:cubicBezTo>
                    <a:pt x="2862509" y="79459"/>
                    <a:pt x="2899576" y="70212"/>
                    <a:pt x="2936147" y="59763"/>
                  </a:cubicBezTo>
                  <a:cubicBezTo>
                    <a:pt x="3044097" y="28920"/>
                    <a:pt x="3006944" y="48959"/>
                    <a:pt x="3162649" y="17818"/>
                  </a:cubicBezTo>
                  <a:cubicBezTo>
                    <a:pt x="3177693" y="14809"/>
                    <a:pt x="3242518" y="1375"/>
                    <a:pt x="3254928" y="1040"/>
                  </a:cubicBezTo>
                  <a:cubicBezTo>
                    <a:pt x="3341583" y="-1302"/>
                    <a:pt x="3428301" y="1040"/>
                    <a:pt x="3514987" y="104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FA264-E28B-4B40-A6BB-21A35B8F7452}"/>
                </a:ext>
              </a:extLst>
            </p:cNvPr>
            <p:cNvSpPr txBox="1"/>
            <p:nvPr/>
          </p:nvSpPr>
          <p:spPr>
            <a:xfrm>
              <a:off x="494951" y="359687"/>
              <a:ext cx="1057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Zyper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8B2ACF-F604-4A97-A5B2-5FFC67DA160B}"/>
                </a:ext>
              </a:extLst>
            </p:cNvPr>
            <p:cNvSpPr txBox="1"/>
            <p:nvPr/>
          </p:nvSpPr>
          <p:spPr>
            <a:xfrm>
              <a:off x="125835" y="628134"/>
              <a:ext cx="1451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Empowering Teens To Dream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7D8539-FB47-4024-9C12-B9CB829B6304}"/>
                </a:ext>
              </a:extLst>
            </p:cNvPr>
            <p:cNvSpPr/>
            <p:nvPr/>
          </p:nvSpPr>
          <p:spPr>
            <a:xfrm>
              <a:off x="377505" y="843578"/>
              <a:ext cx="939567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I am a Teen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E1543A-E348-4D03-8E44-0472C690C49F}"/>
                </a:ext>
              </a:extLst>
            </p:cNvPr>
            <p:cNvSpPr/>
            <p:nvPr/>
          </p:nvSpPr>
          <p:spPr>
            <a:xfrm>
              <a:off x="377505" y="1072922"/>
              <a:ext cx="939567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I am a Recruiter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CEB8D0-4AB5-4C74-AA9C-40CEC7BBD2C2}"/>
                </a:ext>
              </a:extLst>
            </p:cNvPr>
            <p:cNvSpPr/>
            <p:nvPr/>
          </p:nvSpPr>
          <p:spPr>
            <a:xfrm>
              <a:off x="1979802" y="293615"/>
              <a:ext cx="1451295" cy="933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8D4FCE-9045-4B08-A83F-F43ED49A4E38}"/>
                </a:ext>
              </a:extLst>
            </p:cNvPr>
            <p:cNvSpPr txBox="1"/>
            <p:nvPr/>
          </p:nvSpPr>
          <p:spPr>
            <a:xfrm>
              <a:off x="1296099" y="1436310"/>
              <a:ext cx="11660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About Us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42F6C-DAA4-42A0-BBD0-D5E1C32D57CB}"/>
                </a:ext>
              </a:extLst>
            </p:cNvPr>
            <p:cNvSpPr txBox="1"/>
            <p:nvPr/>
          </p:nvSpPr>
          <p:spPr>
            <a:xfrm>
              <a:off x="377505" y="1688716"/>
              <a:ext cx="305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Lorem Ipsum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1BC565C-B999-4346-B02B-7380AEC85521}"/>
              </a:ext>
            </a:extLst>
          </p:cNvPr>
          <p:cNvGrpSpPr/>
          <p:nvPr/>
        </p:nvGrpSpPr>
        <p:grpSpPr>
          <a:xfrm>
            <a:off x="4345847" y="226503"/>
            <a:ext cx="3506598" cy="1912690"/>
            <a:chOff x="3833769" y="159391"/>
            <a:chExt cx="3506598" cy="191269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B7DD453-C31C-470B-84D5-3F3415DAA4FC}"/>
                </a:ext>
              </a:extLst>
            </p:cNvPr>
            <p:cNvCxnSpPr>
              <a:stCxn id="15" idx="0"/>
              <a:endCxn id="15" idx="2"/>
            </p:cNvCxnSpPr>
            <p:nvPr/>
          </p:nvCxnSpPr>
          <p:spPr>
            <a:xfrm>
              <a:off x="5587068" y="461394"/>
              <a:ext cx="0" cy="12365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021340B-FF33-41BD-B7D6-F56FB0E0AB47}"/>
                </a:ext>
              </a:extLst>
            </p:cNvPr>
            <p:cNvGrpSpPr/>
            <p:nvPr/>
          </p:nvGrpSpPr>
          <p:grpSpPr>
            <a:xfrm>
              <a:off x="3833769" y="159391"/>
              <a:ext cx="3506598" cy="1912690"/>
              <a:chOff x="3833769" y="159391"/>
              <a:chExt cx="3506598" cy="191269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326468-BDE2-4B8A-A5C1-C2C892EDD83A}"/>
                  </a:ext>
                </a:extLst>
              </p:cNvPr>
              <p:cNvSpPr/>
              <p:nvPr/>
            </p:nvSpPr>
            <p:spPr>
              <a:xfrm>
                <a:off x="3833769" y="159391"/>
                <a:ext cx="3506598" cy="19126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521ABF7-0994-48CD-BA78-BC3165D8A640}"/>
                  </a:ext>
                </a:extLst>
              </p:cNvPr>
              <p:cNvSpPr/>
              <p:nvPr/>
            </p:nvSpPr>
            <p:spPr>
              <a:xfrm>
                <a:off x="4186106" y="461394"/>
                <a:ext cx="2801923" cy="12365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21B21DB-0E14-42AA-BA3C-B61F7181E4E2}"/>
                  </a:ext>
                </a:extLst>
              </p:cNvPr>
              <p:cNvSpPr/>
              <p:nvPr/>
            </p:nvSpPr>
            <p:spPr>
              <a:xfrm>
                <a:off x="4278386" y="837687"/>
                <a:ext cx="1233182" cy="5124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Image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41DC70-223B-422E-AB58-F6F01751F71E}"/>
                  </a:ext>
                </a:extLst>
              </p:cNvPr>
              <p:cNvSpPr txBox="1"/>
              <p:nvPr/>
            </p:nvSpPr>
            <p:spPr>
              <a:xfrm>
                <a:off x="5939406" y="474245"/>
                <a:ext cx="889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Sign Up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7381D2-57AE-44A4-9FCB-AC0FA3CF2F38}"/>
                  </a:ext>
                </a:extLst>
              </p:cNvPr>
              <p:cNvSpPr/>
              <p:nvPr/>
            </p:nvSpPr>
            <p:spPr>
              <a:xfrm>
                <a:off x="5679347" y="782022"/>
                <a:ext cx="1208015" cy="122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Name Of The Company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5D0E0CE-9BD2-4717-BD7F-05B04B4EA9DD}"/>
                  </a:ext>
                </a:extLst>
              </p:cNvPr>
              <p:cNvSpPr/>
              <p:nvPr/>
            </p:nvSpPr>
            <p:spPr>
              <a:xfrm>
                <a:off x="5687736" y="949973"/>
                <a:ext cx="1208015" cy="122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Company Website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0A66F4E-CC0D-46C4-964F-0FA0669769D4}"/>
                  </a:ext>
                </a:extLst>
              </p:cNvPr>
              <p:cNvSpPr/>
              <p:nvPr/>
            </p:nvSpPr>
            <p:spPr>
              <a:xfrm>
                <a:off x="5679347" y="1119807"/>
                <a:ext cx="1208015" cy="122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Email Address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100FC31-C717-40D5-B47B-D67CCD197422}"/>
                  </a:ext>
                </a:extLst>
              </p:cNvPr>
              <p:cNvSpPr/>
              <p:nvPr/>
            </p:nvSpPr>
            <p:spPr>
              <a:xfrm>
                <a:off x="5679346" y="1297390"/>
                <a:ext cx="1208015" cy="122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Password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3817E30-6D65-4D3A-8632-71FDEA17BF50}"/>
                  </a:ext>
                </a:extLst>
              </p:cNvPr>
              <p:cNvSpPr/>
              <p:nvPr/>
            </p:nvSpPr>
            <p:spPr>
              <a:xfrm>
                <a:off x="6028887" y="1452978"/>
                <a:ext cx="508931" cy="122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Join</a:t>
                </a: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8AC8AEC-26FE-4C97-9EEE-99AB6D4E0D0A}"/>
              </a:ext>
            </a:extLst>
          </p:cNvPr>
          <p:cNvGrpSpPr/>
          <p:nvPr/>
        </p:nvGrpSpPr>
        <p:grpSpPr>
          <a:xfrm>
            <a:off x="8053781" y="226503"/>
            <a:ext cx="3506598" cy="1912690"/>
            <a:chOff x="7541703" y="159391"/>
            <a:chExt cx="3506598" cy="191269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EBD797-E571-4DE5-96AE-361AB5A95C38}"/>
                </a:ext>
              </a:extLst>
            </p:cNvPr>
            <p:cNvCxnSpPr/>
            <p:nvPr/>
          </p:nvCxnSpPr>
          <p:spPr>
            <a:xfrm>
              <a:off x="9204120" y="474245"/>
              <a:ext cx="0" cy="12365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E4912B2-8EA5-4A77-BE74-331589DE42BC}"/>
                </a:ext>
              </a:extLst>
            </p:cNvPr>
            <p:cNvGrpSpPr/>
            <p:nvPr/>
          </p:nvGrpSpPr>
          <p:grpSpPr>
            <a:xfrm>
              <a:off x="7541703" y="159391"/>
              <a:ext cx="3506598" cy="1912690"/>
              <a:chOff x="7441034" y="159391"/>
              <a:chExt cx="3506598" cy="191269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C70452-D98B-42A9-91C6-2F816BDABD19}"/>
                  </a:ext>
                </a:extLst>
              </p:cNvPr>
              <p:cNvSpPr/>
              <p:nvPr/>
            </p:nvSpPr>
            <p:spPr>
              <a:xfrm>
                <a:off x="7441034" y="159391"/>
                <a:ext cx="3506598" cy="19126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0A8A3B7-DE9D-470A-9197-7C85E3C6BBE3}"/>
                  </a:ext>
                </a:extLst>
              </p:cNvPr>
              <p:cNvSpPr/>
              <p:nvPr/>
            </p:nvSpPr>
            <p:spPr>
              <a:xfrm>
                <a:off x="7782185" y="474245"/>
                <a:ext cx="2801923" cy="12365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DE0FB1D-F8B3-498F-8885-224A11D5D78A}"/>
                  </a:ext>
                </a:extLst>
              </p:cNvPr>
              <p:cNvSpPr/>
              <p:nvPr/>
            </p:nvSpPr>
            <p:spPr>
              <a:xfrm>
                <a:off x="7887049" y="837687"/>
                <a:ext cx="1116430" cy="5124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Image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BD9C09-70EF-4732-971C-673570B06FEE}"/>
                  </a:ext>
                </a:extLst>
              </p:cNvPr>
              <p:cNvSpPr txBox="1"/>
              <p:nvPr/>
            </p:nvSpPr>
            <p:spPr>
              <a:xfrm>
                <a:off x="9562050" y="493817"/>
                <a:ext cx="889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Sign In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31ED23D-D436-4B5D-89C6-87E0E2A77329}"/>
                  </a:ext>
                </a:extLst>
              </p:cNvPr>
              <p:cNvSpPr/>
              <p:nvPr/>
            </p:nvSpPr>
            <p:spPr>
              <a:xfrm>
                <a:off x="9294298" y="874517"/>
                <a:ext cx="1208015" cy="122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Email Address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0DA558-7984-411F-A65C-35EF318F3BA7}"/>
                  </a:ext>
                </a:extLst>
              </p:cNvPr>
              <p:cNvSpPr/>
              <p:nvPr/>
            </p:nvSpPr>
            <p:spPr>
              <a:xfrm>
                <a:off x="9294298" y="1117463"/>
                <a:ext cx="1208015" cy="122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Password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F53E252-A64C-467D-B184-B6849E4DCBE3}"/>
                  </a:ext>
                </a:extLst>
              </p:cNvPr>
              <p:cNvSpPr/>
              <p:nvPr/>
            </p:nvSpPr>
            <p:spPr>
              <a:xfrm>
                <a:off x="9643839" y="1352642"/>
                <a:ext cx="508931" cy="122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Join</a:t>
                </a: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D586D19-3C18-4B83-9EF0-ABC8EEB7EFBE}"/>
              </a:ext>
            </a:extLst>
          </p:cNvPr>
          <p:cNvGrpSpPr/>
          <p:nvPr/>
        </p:nvGrpSpPr>
        <p:grpSpPr>
          <a:xfrm>
            <a:off x="579259" y="2460452"/>
            <a:ext cx="11033482" cy="1920598"/>
            <a:chOff x="631621" y="2570129"/>
            <a:chExt cx="11033482" cy="192059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C116C5F-DB15-4E95-A30B-0C91C12C07AD}"/>
                </a:ext>
              </a:extLst>
            </p:cNvPr>
            <p:cNvGrpSpPr/>
            <p:nvPr/>
          </p:nvGrpSpPr>
          <p:grpSpPr>
            <a:xfrm>
              <a:off x="631621" y="2578037"/>
              <a:ext cx="3506598" cy="1912690"/>
              <a:chOff x="119543" y="2510925"/>
              <a:chExt cx="3506598" cy="191269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06393E8-608D-4E99-BFE7-0CDE33FABD3D}"/>
                  </a:ext>
                </a:extLst>
              </p:cNvPr>
              <p:cNvGrpSpPr/>
              <p:nvPr/>
            </p:nvGrpSpPr>
            <p:grpSpPr>
              <a:xfrm>
                <a:off x="2314661" y="3729225"/>
                <a:ext cx="799752" cy="215444"/>
                <a:chOff x="2314661" y="3729225"/>
                <a:chExt cx="799752" cy="215444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EFD47F1-0BD4-4835-9A2F-C500E3721DFE}"/>
                    </a:ext>
                  </a:extLst>
                </p:cNvPr>
                <p:cNvSpPr/>
                <p:nvPr/>
              </p:nvSpPr>
              <p:spPr>
                <a:xfrm>
                  <a:off x="2314661" y="3796519"/>
                  <a:ext cx="76201" cy="852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5F7BD1D-C8B9-408E-9256-0A3F8E9ECC39}"/>
                    </a:ext>
                  </a:extLst>
                </p:cNvPr>
                <p:cNvSpPr txBox="1"/>
                <p:nvPr/>
              </p:nvSpPr>
              <p:spPr>
                <a:xfrm>
                  <a:off x="2338079" y="3729225"/>
                  <a:ext cx="77633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Lorem Ipsum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3E7C6EF-EB1D-4797-A9BD-D5B49F7B43A1}"/>
                  </a:ext>
                </a:extLst>
              </p:cNvPr>
              <p:cNvGrpSpPr/>
              <p:nvPr/>
            </p:nvGrpSpPr>
            <p:grpSpPr>
              <a:xfrm>
                <a:off x="119543" y="2510925"/>
                <a:ext cx="3506598" cy="1912690"/>
                <a:chOff x="119543" y="2510925"/>
                <a:chExt cx="3506598" cy="1912690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F427743-CB5D-4B98-82DC-30AE7B040FE8}"/>
                    </a:ext>
                  </a:extLst>
                </p:cNvPr>
                <p:cNvGrpSpPr/>
                <p:nvPr/>
              </p:nvGrpSpPr>
              <p:grpSpPr>
                <a:xfrm>
                  <a:off x="119543" y="2510925"/>
                  <a:ext cx="3506598" cy="1912690"/>
                  <a:chOff x="119543" y="2510925"/>
                  <a:chExt cx="3506598" cy="1912690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B68209A3-D0E8-4459-A800-AA94179F92B7}"/>
                      </a:ext>
                    </a:extLst>
                  </p:cNvPr>
                  <p:cNvSpPr/>
                  <p:nvPr/>
                </p:nvSpPr>
                <p:spPr>
                  <a:xfrm>
                    <a:off x="119543" y="2510925"/>
                    <a:ext cx="3506598" cy="191269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EB747CE1-B111-412D-9FAA-AD6D94D1DF9D}"/>
                      </a:ext>
                    </a:extLst>
                  </p:cNvPr>
                  <p:cNvSpPr/>
                  <p:nvPr/>
                </p:nvSpPr>
                <p:spPr>
                  <a:xfrm>
                    <a:off x="471880" y="2812928"/>
                    <a:ext cx="2801923" cy="142351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3F67197B-8EB9-4698-BD0E-B8023A28F85A}"/>
                      </a:ext>
                    </a:extLst>
                  </p:cNvPr>
                  <p:cNvSpPr/>
                  <p:nvPr/>
                </p:nvSpPr>
                <p:spPr>
                  <a:xfrm>
                    <a:off x="564160" y="3189221"/>
                    <a:ext cx="1233182" cy="5124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Image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076D647-7466-42AC-A3C7-B22F006C8993}"/>
                      </a:ext>
                    </a:extLst>
                  </p:cNvPr>
                  <p:cNvSpPr txBox="1"/>
                  <p:nvPr/>
                </p:nvSpPr>
                <p:spPr>
                  <a:xfrm>
                    <a:off x="2225180" y="2825779"/>
                    <a:ext cx="8892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Sign Up</a:t>
                    </a: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E6A46966-CC4D-4978-837D-BE86D8283306}"/>
                      </a:ext>
                    </a:extLst>
                  </p:cNvPr>
                  <p:cNvSpPr/>
                  <p:nvPr/>
                </p:nvSpPr>
                <p:spPr>
                  <a:xfrm>
                    <a:off x="1965121" y="3133556"/>
                    <a:ext cx="1208015" cy="1229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Name</a:t>
                    </a:r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13FD5724-2E4F-4FA7-94C9-124050AA713F}"/>
                      </a:ext>
                    </a:extLst>
                  </p:cNvPr>
                  <p:cNvSpPr/>
                  <p:nvPr/>
                </p:nvSpPr>
                <p:spPr>
                  <a:xfrm>
                    <a:off x="1973510" y="3301507"/>
                    <a:ext cx="1208015" cy="1229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Age</a:t>
                    </a: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A74C2007-BF78-48DA-9308-70E2C239E197}"/>
                      </a:ext>
                    </a:extLst>
                  </p:cNvPr>
                  <p:cNvSpPr/>
                  <p:nvPr/>
                </p:nvSpPr>
                <p:spPr>
                  <a:xfrm>
                    <a:off x="1965121" y="3471341"/>
                    <a:ext cx="1208015" cy="1229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Email Address</a:t>
                    </a: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9B3F51AC-F42C-45F2-A39D-A899B6AD82B9}"/>
                      </a:ext>
                    </a:extLst>
                  </p:cNvPr>
                  <p:cNvSpPr/>
                  <p:nvPr/>
                </p:nvSpPr>
                <p:spPr>
                  <a:xfrm>
                    <a:off x="1965120" y="3648924"/>
                    <a:ext cx="1208015" cy="1229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Password</a:t>
                    </a: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65661F0E-27A2-48B9-9581-28947B81FF9E}"/>
                      </a:ext>
                    </a:extLst>
                  </p:cNvPr>
                  <p:cNvSpPr/>
                  <p:nvPr/>
                </p:nvSpPr>
                <p:spPr>
                  <a:xfrm>
                    <a:off x="2299980" y="4041910"/>
                    <a:ext cx="508931" cy="1229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Join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9311729D-EF4C-4E44-85B1-E4E0921AAEEB}"/>
                      </a:ext>
                    </a:extLst>
                  </p:cNvPr>
                  <p:cNvSpPr txBox="1"/>
                  <p:nvPr/>
                </p:nvSpPr>
                <p:spPr>
                  <a:xfrm>
                    <a:off x="1902203" y="3746811"/>
                    <a:ext cx="488658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/>
                      <a:t>My Skills: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0D1A9D87-EDD2-46AE-8D38-3E2F760FA57B}"/>
                    </a:ext>
                  </a:extLst>
                </p:cNvPr>
                <p:cNvGrpSpPr/>
                <p:nvPr/>
              </p:nvGrpSpPr>
              <p:grpSpPr>
                <a:xfrm>
                  <a:off x="2314660" y="3846896"/>
                  <a:ext cx="799752" cy="215444"/>
                  <a:chOff x="2314661" y="3729225"/>
                  <a:chExt cx="799752" cy="215444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B26F2363-6EE7-4087-A0BD-3A4158E02691}"/>
                      </a:ext>
                    </a:extLst>
                  </p:cNvPr>
                  <p:cNvSpPr/>
                  <p:nvPr/>
                </p:nvSpPr>
                <p:spPr>
                  <a:xfrm>
                    <a:off x="2314661" y="3796519"/>
                    <a:ext cx="76201" cy="852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3FD3979-9570-4CE8-8838-F28774F16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079" y="3729225"/>
                    <a:ext cx="77633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Lorem Ipsum</a:t>
                    </a:r>
                  </a:p>
                </p:txBody>
              </p:sp>
            </p:grp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3B9F9CE-F4B5-43E7-ADF8-3C75BA71FC52}"/>
                </a:ext>
              </a:extLst>
            </p:cNvPr>
            <p:cNvGrpSpPr/>
            <p:nvPr/>
          </p:nvGrpSpPr>
          <p:grpSpPr>
            <a:xfrm>
              <a:off x="4387790" y="2570129"/>
              <a:ext cx="3565322" cy="1917597"/>
              <a:chOff x="3875712" y="2503017"/>
              <a:chExt cx="3565322" cy="1917597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8C84CF-740F-4343-8E14-2EA2006C0D25}"/>
                  </a:ext>
                </a:extLst>
              </p:cNvPr>
              <p:cNvSpPr txBox="1"/>
              <p:nvPr/>
            </p:nvSpPr>
            <p:spPr>
              <a:xfrm>
                <a:off x="6828638" y="2507924"/>
                <a:ext cx="6123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My Profile</a:t>
                </a: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975F27C-49FE-49F6-8B05-E796AE023CF2}"/>
                  </a:ext>
                </a:extLst>
              </p:cNvPr>
              <p:cNvGrpSpPr/>
              <p:nvPr/>
            </p:nvGrpSpPr>
            <p:grpSpPr>
              <a:xfrm>
                <a:off x="3875712" y="2503017"/>
                <a:ext cx="3523376" cy="1917597"/>
                <a:chOff x="3875712" y="2503017"/>
                <a:chExt cx="3523376" cy="1917597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7FE767F9-665A-426F-8B8F-482E2C93ACDC}"/>
                    </a:ext>
                  </a:extLst>
                </p:cNvPr>
                <p:cNvSpPr/>
                <p:nvPr/>
              </p:nvSpPr>
              <p:spPr>
                <a:xfrm>
                  <a:off x="3884101" y="2507924"/>
                  <a:ext cx="3506598" cy="191269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6CF5CA00-7119-4C94-BBBC-B28791F89219}"/>
                    </a:ext>
                  </a:extLst>
                </p:cNvPr>
                <p:cNvSpPr/>
                <p:nvPr/>
              </p:nvSpPr>
              <p:spPr>
                <a:xfrm>
                  <a:off x="3884101" y="3253504"/>
                  <a:ext cx="3514987" cy="890273"/>
                </a:xfrm>
                <a:custGeom>
                  <a:avLst/>
                  <a:gdLst>
                    <a:gd name="connsiteX0" fmla="*/ 0 w 3514987"/>
                    <a:gd name="connsiteY0" fmla="*/ 890273 h 890273"/>
                    <a:gd name="connsiteX1" fmla="*/ 33556 w 3514987"/>
                    <a:gd name="connsiteY1" fmla="*/ 672159 h 890273"/>
                    <a:gd name="connsiteX2" fmla="*/ 109057 w 3514987"/>
                    <a:gd name="connsiteY2" fmla="*/ 579880 h 890273"/>
                    <a:gd name="connsiteX3" fmla="*/ 134224 w 3514987"/>
                    <a:gd name="connsiteY3" fmla="*/ 546324 h 890273"/>
                    <a:gd name="connsiteX4" fmla="*/ 218114 w 3514987"/>
                    <a:gd name="connsiteY4" fmla="*/ 495990 h 890273"/>
                    <a:gd name="connsiteX5" fmla="*/ 251670 w 3514987"/>
                    <a:gd name="connsiteY5" fmla="*/ 462435 h 890273"/>
                    <a:gd name="connsiteX6" fmla="*/ 293615 w 3514987"/>
                    <a:gd name="connsiteY6" fmla="*/ 445657 h 890273"/>
                    <a:gd name="connsiteX7" fmla="*/ 343948 w 3514987"/>
                    <a:gd name="connsiteY7" fmla="*/ 420490 h 890273"/>
                    <a:gd name="connsiteX8" fmla="*/ 377504 w 3514987"/>
                    <a:gd name="connsiteY8" fmla="*/ 412101 h 890273"/>
                    <a:gd name="connsiteX9" fmla="*/ 469783 w 3514987"/>
                    <a:gd name="connsiteY9" fmla="*/ 386934 h 890273"/>
                    <a:gd name="connsiteX10" fmla="*/ 679508 w 3514987"/>
                    <a:gd name="connsiteY10" fmla="*/ 395323 h 890273"/>
                    <a:gd name="connsiteX11" fmla="*/ 813732 w 3514987"/>
                    <a:gd name="connsiteY11" fmla="*/ 412101 h 890273"/>
                    <a:gd name="connsiteX12" fmla="*/ 889233 w 3514987"/>
                    <a:gd name="connsiteY12" fmla="*/ 420490 h 890273"/>
                    <a:gd name="connsiteX13" fmla="*/ 956345 w 3514987"/>
                    <a:gd name="connsiteY13" fmla="*/ 437268 h 890273"/>
                    <a:gd name="connsiteX14" fmla="*/ 1124125 w 3514987"/>
                    <a:gd name="connsiteY14" fmla="*/ 462435 h 890273"/>
                    <a:gd name="connsiteX15" fmla="*/ 1275126 w 3514987"/>
                    <a:gd name="connsiteY15" fmla="*/ 487601 h 890273"/>
                    <a:gd name="connsiteX16" fmla="*/ 1325460 w 3514987"/>
                    <a:gd name="connsiteY16" fmla="*/ 504379 h 890273"/>
                    <a:gd name="connsiteX17" fmla="*/ 1484851 w 3514987"/>
                    <a:gd name="connsiteY17" fmla="*/ 521157 h 890273"/>
                    <a:gd name="connsiteX18" fmla="*/ 2004969 w 3514987"/>
                    <a:gd name="connsiteY18" fmla="*/ 495990 h 890273"/>
                    <a:gd name="connsiteX19" fmla="*/ 2189526 w 3514987"/>
                    <a:gd name="connsiteY19" fmla="*/ 420490 h 890273"/>
                    <a:gd name="connsiteX20" fmla="*/ 2265027 w 3514987"/>
                    <a:gd name="connsiteY20" fmla="*/ 386934 h 890273"/>
                    <a:gd name="connsiteX21" fmla="*/ 2365695 w 3514987"/>
                    <a:gd name="connsiteY21" fmla="*/ 319822 h 890273"/>
                    <a:gd name="connsiteX22" fmla="*/ 2441196 w 3514987"/>
                    <a:gd name="connsiteY22" fmla="*/ 277877 h 890273"/>
                    <a:gd name="connsiteX23" fmla="*/ 2508308 w 3514987"/>
                    <a:gd name="connsiteY23" fmla="*/ 235932 h 890273"/>
                    <a:gd name="connsiteX24" fmla="*/ 2575420 w 3514987"/>
                    <a:gd name="connsiteY24" fmla="*/ 210765 h 890273"/>
                    <a:gd name="connsiteX25" fmla="*/ 2659310 w 3514987"/>
                    <a:gd name="connsiteY25" fmla="*/ 168820 h 890273"/>
                    <a:gd name="connsiteX26" fmla="*/ 2743200 w 3514987"/>
                    <a:gd name="connsiteY26" fmla="*/ 135264 h 890273"/>
                    <a:gd name="connsiteX27" fmla="*/ 2827090 w 3514987"/>
                    <a:gd name="connsiteY27" fmla="*/ 93319 h 890273"/>
                    <a:gd name="connsiteX28" fmla="*/ 2936147 w 3514987"/>
                    <a:gd name="connsiteY28" fmla="*/ 59763 h 890273"/>
                    <a:gd name="connsiteX29" fmla="*/ 3162649 w 3514987"/>
                    <a:gd name="connsiteY29" fmla="*/ 17818 h 890273"/>
                    <a:gd name="connsiteX30" fmla="*/ 3254928 w 3514987"/>
                    <a:gd name="connsiteY30" fmla="*/ 1040 h 890273"/>
                    <a:gd name="connsiteX31" fmla="*/ 3514987 w 3514987"/>
                    <a:gd name="connsiteY31" fmla="*/ 1040 h 890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3514987" h="890273">
                      <a:moveTo>
                        <a:pt x="0" y="890273"/>
                      </a:moveTo>
                      <a:cubicBezTo>
                        <a:pt x="3265" y="855991"/>
                        <a:pt x="-1316" y="728826"/>
                        <a:pt x="33556" y="672159"/>
                      </a:cubicBezTo>
                      <a:cubicBezTo>
                        <a:pt x="92966" y="575618"/>
                        <a:pt x="63286" y="633279"/>
                        <a:pt x="109057" y="579880"/>
                      </a:cubicBezTo>
                      <a:cubicBezTo>
                        <a:pt x="118156" y="569264"/>
                        <a:pt x="123774" y="555613"/>
                        <a:pt x="134224" y="546324"/>
                      </a:cubicBezTo>
                      <a:cubicBezTo>
                        <a:pt x="247507" y="445628"/>
                        <a:pt x="133936" y="559122"/>
                        <a:pt x="218114" y="495990"/>
                      </a:cubicBezTo>
                      <a:cubicBezTo>
                        <a:pt x="230769" y="486499"/>
                        <a:pt x="238508" y="471209"/>
                        <a:pt x="251670" y="462435"/>
                      </a:cubicBezTo>
                      <a:cubicBezTo>
                        <a:pt x="264200" y="454082"/>
                        <a:pt x="279906" y="451888"/>
                        <a:pt x="293615" y="445657"/>
                      </a:cubicBezTo>
                      <a:cubicBezTo>
                        <a:pt x="310692" y="437895"/>
                        <a:pt x="326532" y="427457"/>
                        <a:pt x="343948" y="420490"/>
                      </a:cubicBezTo>
                      <a:cubicBezTo>
                        <a:pt x="354653" y="416208"/>
                        <a:pt x="366461" y="415414"/>
                        <a:pt x="377504" y="412101"/>
                      </a:cubicBezTo>
                      <a:cubicBezTo>
                        <a:pt x="462652" y="386557"/>
                        <a:pt x="393334" y="402224"/>
                        <a:pt x="469783" y="386934"/>
                      </a:cubicBezTo>
                      <a:cubicBezTo>
                        <a:pt x="539691" y="389730"/>
                        <a:pt x="609730" y="390217"/>
                        <a:pt x="679508" y="395323"/>
                      </a:cubicBezTo>
                      <a:cubicBezTo>
                        <a:pt x="724477" y="398613"/>
                        <a:pt x="768964" y="406729"/>
                        <a:pt x="813732" y="412101"/>
                      </a:cubicBezTo>
                      <a:lnTo>
                        <a:pt x="889233" y="420490"/>
                      </a:lnTo>
                      <a:cubicBezTo>
                        <a:pt x="911604" y="426083"/>
                        <a:pt x="933734" y="432746"/>
                        <a:pt x="956345" y="437268"/>
                      </a:cubicBezTo>
                      <a:cubicBezTo>
                        <a:pt x="1085600" y="463119"/>
                        <a:pt x="1019049" y="446270"/>
                        <a:pt x="1124125" y="462435"/>
                      </a:cubicBezTo>
                      <a:cubicBezTo>
                        <a:pt x="1174560" y="470194"/>
                        <a:pt x="1226717" y="471465"/>
                        <a:pt x="1275126" y="487601"/>
                      </a:cubicBezTo>
                      <a:cubicBezTo>
                        <a:pt x="1291904" y="493194"/>
                        <a:pt x="1307997" y="501585"/>
                        <a:pt x="1325460" y="504379"/>
                      </a:cubicBezTo>
                      <a:cubicBezTo>
                        <a:pt x="1378213" y="512819"/>
                        <a:pt x="1484851" y="521157"/>
                        <a:pt x="1484851" y="521157"/>
                      </a:cubicBezTo>
                      <a:cubicBezTo>
                        <a:pt x="1658224" y="512768"/>
                        <a:pt x="1832165" y="512336"/>
                        <a:pt x="2004969" y="495990"/>
                      </a:cubicBezTo>
                      <a:cubicBezTo>
                        <a:pt x="2062298" y="490567"/>
                        <a:pt x="2138522" y="444650"/>
                        <a:pt x="2189526" y="420490"/>
                      </a:cubicBezTo>
                      <a:cubicBezTo>
                        <a:pt x="2214416" y="408700"/>
                        <a:pt x="2241115" y="400598"/>
                        <a:pt x="2265027" y="386934"/>
                      </a:cubicBezTo>
                      <a:cubicBezTo>
                        <a:pt x="2300043" y="366925"/>
                        <a:pt x="2331404" y="341050"/>
                        <a:pt x="2365695" y="319822"/>
                      </a:cubicBezTo>
                      <a:cubicBezTo>
                        <a:pt x="2390174" y="304668"/>
                        <a:pt x="2416381" y="292474"/>
                        <a:pt x="2441196" y="277877"/>
                      </a:cubicBezTo>
                      <a:cubicBezTo>
                        <a:pt x="2463934" y="264502"/>
                        <a:pt x="2484713" y="247730"/>
                        <a:pt x="2508308" y="235932"/>
                      </a:cubicBezTo>
                      <a:cubicBezTo>
                        <a:pt x="2529678" y="225247"/>
                        <a:pt x="2553587" y="220468"/>
                        <a:pt x="2575420" y="210765"/>
                      </a:cubicBezTo>
                      <a:cubicBezTo>
                        <a:pt x="2603989" y="198068"/>
                        <a:pt x="2630800" y="181650"/>
                        <a:pt x="2659310" y="168820"/>
                      </a:cubicBezTo>
                      <a:cubicBezTo>
                        <a:pt x="2686775" y="156461"/>
                        <a:pt x="2715735" y="147623"/>
                        <a:pt x="2743200" y="135264"/>
                      </a:cubicBezTo>
                      <a:cubicBezTo>
                        <a:pt x="2771710" y="122434"/>
                        <a:pt x="2797976" y="104712"/>
                        <a:pt x="2827090" y="93319"/>
                      </a:cubicBezTo>
                      <a:cubicBezTo>
                        <a:pt x="2862509" y="79459"/>
                        <a:pt x="2899576" y="70212"/>
                        <a:pt x="2936147" y="59763"/>
                      </a:cubicBezTo>
                      <a:cubicBezTo>
                        <a:pt x="3044097" y="28920"/>
                        <a:pt x="3006944" y="48959"/>
                        <a:pt x="3162649" y="17818"/>
                      </a:cubicBezTo>
                      <a:cubicBezTo>
                        <a:pt x="3177693" y="14809"/>
                        <a:pt x="3242518" y="1375"/>
                        <a:pt x="3254928" y="1040"/>
                      </a:cubicBezTo>
                      <a:cubicBezTo>
                        <a:pt x="3341583" y="-1302"/>
                        <a:pt x="3428301" y="1040"/>
                        <a:pt x="3514987" y="104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183C986-317F-41CE-91DF-2BB3B2F310D0}"/>
                    </a:ext>
                  </a:extLst>
                </p:cNvPr>
                <p:cNvSpPr txBox="1"/>
                <p:nvPr/>
              </p:nvSpPr>
              <p:spPr>
                <a:xfrm>
                  <a:off x="6546207" y="2507924"/>
                  <a:ext cx="5883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Help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CAF659C-BC9E-458F-A388-AA9A5B22916F}"/>
                    </a:ext>
                  </a:extLst>
                </p:cNvPr>
                <p:cNvSpPr txBox="1"/>
                <p:nvPr/>
              </p:nvSpPr>
              <p:spPr>
                <a:xfrm>
                  <a:off x="3928141" y="2591523"/>
                  <a:ext cx="16778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Hello, ______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D2804B8-192B-47A9-962B-7873F1289B49}"/>
                    </a:ext>
                  </a:extLst>
                </p:cNvPr>
                <p:cNvSpPr txBox="1"/>
                <p:nvPr/>
              </p:nvSpPr>
              <p:spPr>
                <a:xfrm>
                  <a:off x="5010677" y="2503017"/>
                  <a:ext cx="148519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Search For Work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AF81B0A2-C5BD-411B-A0DE-FABE7E502017}"/>
                    </a:ext>
                  </a:extLst>
                </p:cNvPr>
                <p:cNvGrpSpPr/>
                <p:nvPr/>
              </p:nvGrpSpPr>
              <p:grpSpPr>
                <a:xfrm rot="20743316">
                  <a:off x="5817372" y="2548224"/>
                  <a:ext cx="171528" cy="94293"/>
                  <a:chOff x="7684316" y="3053593"/>
                  <a:chExt cx="202733" cy="152406"/>
                </a:xfrm>
              </p:grpSpPr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F4E7D171-E30A-4AE8-9CFE-44369635443D}"/>
                      </a:ext>
                    </a:extLst>
                  </p:cNvPr>
                  <p:cNvSpPr/>
                  <p:nvPr/>
                </p:nvSpPr>
                <p:spPr>
                  <a:xfrm>
                    <a:off x="7782185" y="3053593"/>
                    <a:ext cx="104864" cy="13562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0BDA06E0-CE16-4FB3-BDF0-1F961005F8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84316" y="3138185"/>
                    <a:ext cx="97869" cy="6781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4AC0770-C54F-4FD2-BABD-8E67123C070B}"/>
                    </a:ext>
                  </a:extLst>
                </p:cNvPr>
                <p:cNvSpPr txBox="1"/>
                <p:nvPr/>
              </p:nvSpPr>
              <p:spPr>
                <a:xfrm>
                  <a:off x="3875712" y="2802060"/>
                  <a:ext cx="128142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/>
                    <a:t>My Skills: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7E10664-91FA-4ED5-9F4F-EBEB6E8207A6}"/>
                    </a:ext>
                  </a:extLst>
                </p:cNvPr>
                <p:cNvSpPr/>
                <p:nvPr/>
              </p:nvSpPr>
              <p:spPr>
                <a:xfrm>
                  <a:off x="4018327" y="3058282"/>
                  <a:ext cx="958444" cy="4113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One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61291737-E496-41E1-B9C6-A9EAEB2BB967}"/>
                    </a:ext>
                  </a:extLst>
                </p:cNvPr>
                <p:cNvSpPr/>
                <p:nvPr/>
              </p:nvSpPr>
              <p:spPr>
                <a:xfrm>
                  <a:off x="5183871" y="3059983"/>
                  <a:ext cx="958444" cy="4113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Two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997F995-ADB9-4EC8-AA7D-9E61F2AD8730}"/>
                    </a:ext>
                  </a:extLst>
                </p:cNvPr>
                <p:cNvSpPr/>
                <p:nvPr/>
              </p:nvSpPr>
              <p:spPr>
                <a:xfrm>
                  <a:off x="6329669" y="3059983"/>
                  <a:ext cx="958444" cy="4113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Three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6A531F5-3A90-4A89-8CE3-E0E497805BC6}"/>
                    </a:ext>
                  </a:extLst>
                </p:cNvPr>
                <p:cNvSpPr txBox="1"/>
                <p:nvPr/>
              </p:nvSpPr>
              <p:spPr>
                <a:xfrm>
                  <a:off x="3875712" y="3479566"/>
                  <a:ext cx="128142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/>
                    <a:t>Trending work for you: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D63D554B-488A-4E0B-92FD-E29AC4534D55}"/>
                    </a:ext>
                  </a:extLst>
                </p:cNvPr>
                <p:cNvSpPr/>
                <p:nvPr/>
              </p:nvSpPr>
              <p:spPr>
                <a:xfrm>
                  <a:off x="4016229" y="3732127"/>
                  <a:ext cx="958444" cy="4113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One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D13443-BCB2-49AA-890D-9A6DBC6F6861}"/>
                    </a:ext>
                  </a:extLst>
                </p:cNvPr>
                <p:cNvSpPr/>
                <p:nvPr/>
              </p:nvSpPr>
              <p:spPr>
                <a:xfrm>
                  <a:off x="5160968" y="3741425"/>
                  <a:ext cx="958444" cy="4113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Two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1BCF24F4-4C41-49BA-9B5C-9CF906E8CFB1}"/>
                    </a:ext>
                  </a:extLst>
                </p:cNvPr>
                <p:cNvSpPr/>
                <p:nvPr/>
              </p:nvSpPr>
              <p:spPr>
                <a:xfrm>
                  <a:off x="6329669" y="3732127"/>
                  <a:ext cx="958444" cy="4113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Three</a:t>
                  </a: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25EF129-FCE9-4ADA-97E2-B04E21E2FB71}"/>
                </a:ext>
              </a:extLst>
            </p:cNvPr>
            <p:cNvGrpSpPr/>
            <p:nvPr/>
          </p:nvGrpSpPr>
          <p:grpSpPr>
            <a:xfrm>
              <a:off x="8049690" y="2570129"/>
              <a:ext cx="3615413" cy="1917597"/>
              <a:chOff x="3875711" y="2503017"/>
              <a:chExt cx="3615413" cy="191759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CE8F411-826D-40B6-9755-D57FEBF7A30B}"/>
                  </a:ext>
                </a:extLst>
              </p:cNvPr>
              <p:cNvSpPr txBox="1"/>
              <p:nvPr/>
            </p:nvSpPr>
            <p:spPr>
              <a:xfrm>
                <a:off x="6878728" y="2516449"/>
                <a:ext cx="6123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 Profile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D9695E63-B47C-4C56-AC35-00EBBF4D29E9}"/>
                  </a:ext>
                </a:extLst>
              </p:cNvPr>
              <p:cNvGrpSpPr/>
              <p:nvPr/>
            </p:nvGrpSpPr>
            <p:grpSpPr>
              <a:xfrm>
                <a:off x="3875711" y="2503017"/>
                <a:ext cx="3523377" cy="1917597"/>
                <a:chOff x="3875711" y="2503017"/>
                <a:chExt cx="3523377" cy="1917597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CCD906C1-CB44-49AC-97EF-FC46F378F9C7}"/>
                    </a:ext>
                  </a:extLst>
                </p:cNvPr>
                <p:cNvSpPr/>
                <p:nvPr/>
              </p:nvSpPr>
              <p:spPr>
                <a:xfrm>
                  <a:off x="3884101" y="2507924"/>
                  <a:ext cx="3506598" cy="191269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C09F1BFA-4FA3-44E3-9847-EA008E58A52C}"/>
                    </a:ext>
                  </a:extLst>
                </p:cNvPr>
                <p:cNvSpPr/>
                <p:nvPr/>
              </p:nvSpPr>
              <p:spPr>
                <a:xfrm>
                  <a:off x="3884101" y="3253504"/>
                  <a:ext cx="3514987" cy="890273"/>
                </a:xfrm>
                <a:custGeom>
                  <a:avLst/>
                  <a:gdLst>
                    <a:gd name="connsiteX0" fmla="*/ 0 w 3514987"/>
                    <a:gd name="connsiteY0" fmla="*/ 890273 h 890273"/>
                    <a:gd name="connsiteX1" fmla="*/ 33556 w 3514987"/>
                    <a:gd name="connsiteY1" fmla="*/ 672159 h 890273"/>
                    <a:gd name="connsiteX2" fmla="*/ 109057 w 3514987"/>
                    <a:gd name="connsiteY2" fmla="*/ 579880 h 890273"/>
                    <a:gd name="connsiteX3" fmla="*/ 134224 w 3514987"/>
                    <a:gd name="connsiteY3" fmla="*/ 546324 h 890273"/>
                    <a:gd name="connsiteX4" fmla="*/ 218114 w 3514987"/>
                    <a:gd name="connsiteY4" fmla="*/ 495990 h 890273"/>
                    <a:gd name="connsiteX5" fmla="*/ 251670 w 3514987"/>
                    <a:gd name="connsiteY5" fmla="*/ 462435 h 890273"/>
                    <a:gd name="connsiteX6" fmla="*/ 293615 w 3514987"/>
                    <a:gd name="connsiteY6" fmla="*/ 445657 h 890273"/>
                    <a:gd name="connsiteX7" fmla="*/ 343948 w 3514987"/>
                    <a:gd name="connsiteY7" fmla="*/ 420490 h 890273"/>
                    <a:gd name="connsiteX8" fmla="*/ 377504 w 3514987"/>
                    <a:gd name="connsiteY8" fmla="*/ 412101 h 890273"/>
                    <a:gd name="connsiteX9" fmla="*/ 469783 w 3514987"/>
                    <a:gd name="connsiteY9" fmla="*/ 386934 h 890273"/>
                    <a:gd name="connsiteX10" fmla="*/ 679508 w 3514987"/>
                    <a:gd name="connsiteY10" fmla="*/ 395323 h 890273"/>
                    <a:gd name="connsiteX11" fmla="*/ 813732 w 3514987"/>
                    <a:gd name="connsiteY11" fmla="*/ 412101 h 890273"/>
                    <a:gd name="connsiteX12" fmla="*/ 889233 w 3514987"/>
                    <a:gd name="connsiteY12" fmla="*/ 420490 h 890273"/>
                    <a:gd name="connsiteX13" fmla="*/ 956345 w 3514987"/>
                    <a:gd name="connsiteY13" fmla="*/ 437268 h 890273"/>
                    <a:gd name="connsiteX14" fmla="*/ 1124125 w 3514987"/>
                    <a:gd name="connsiteY14" fmla="*/ 462435 h 890273"/>
                    <a:gd name="connsiteX15" fmla="*/ 1275126 w 3514987"/>
                    <a:gd name="connsiteY15" fmla="*/ 487601 h 890273"/>
                    <a:gd name="connsiteX16" fmla="*/ 1325460 w 3514987"/>
                    <a:gd name="connsiteY16" fmla="*/ 504379 h 890273"/>
                    <a:gd name="connsiteX17" fmla="*/ 1484851 w 3514987"/>
                    <a:gd name="connsiteY17" fmla="*/ 521157 h 890273"/>
                    <a:gd name="connsiteX18" fmla="*/ 2004969 w 3514987"/>
                    <a:gd name="connsiteY18" fmla="*/ 495990 h 890273"/>
                    <a:gd name="connsiteX19" fmla="*/ 2189526 w 3514987"/>
                    <a:gd name="connsiteY19" fmla="*/ 420490 h 890273"/>
                    <a:gd name="connsiteX20" fmla="*/ 2265027 w 3514987"/>
                    <a:gd name="connsiteY20" fmla="*/ 386934 h 890273"/>
                    <a:gd name="connsiteX21" fmla="*/ 2365695 w 3514987"/>
                    <a:gd name="connsiteY21" fmla="*/ 319822 h 890273"/>
                    <a:gd name="connsiteX22" fmla="*/ 2441196 w 3514987"/>
                    <a:gd name="connsiteY22" fmla="*/ 277877 h 890273"/>
                    <a:gd name="connsiteX23" fmla="*/ 2508308 w 3514987"/>
                    <a:gd name="connsiteY23" fmla="*/ 235932 h 890273"/>
                    <a:gd name="connsiteX24" fmla="*/ 2575420 w 3514987"/>
                    <a:gd name="connsiteY24" fmla="*/ 210765 h 890273"/>
                    <a:gd name="connsiteX25" fmla="*/ 2659310 w 3514987"/>
                    <a:gd name="connsiteY25" fmla="*/ 168820 h 890273"/>
                    <a:gd name="connsiteX26" fmla="*/ 2743200 w 3514987"/>
                    <a:gd name="connsiteY26" fmla="*/ 135264 h 890273"/>
                    <a:gd name="connsiteX27" fmla="*/ 2827090 w 3514987"/>
                    <a:gd name="connsiteY27" fmla="*/ 93319 h 890273"/>
                    <a:gd name="connsiteX28" fmla="*/ 2936147 w 3514987"/>
                    <a:gd name="connsiteY28" fmla="*/ 59763 h 890273"/>
                    <a:gd name="connsiteX29" fmla="*/ 3162649 w 3514987"/>
                    <a:gd name="connsiteY29" fmla="*/ 17818 h 890273"/>
                    <a:gd name="connsiteX30" fmla="*/ 3254928 w 3514987"/>
                    <a:gd name="connsiteY30" fmla="*/ 1040 h 890273"/>
                    <a:gd name="connsiteX31" fmla="*/ 3514987 w 3514987"/>
                    <a:gd name="connsiteY31" fmla="*/ 1040 h 890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3514987" h="890273">
                      <a:moveTo>
                        <a:pt x="0" y="890273"/>
                      </a:moveTo>
                      <a:cubicBezTo>
                        <a:pt x="3265" y="855991"/>
                        <a:pt x="-1316" y="728826"/>
                        <a:pt x="33556" y="672159"/>
                      </a:cubicBezTo>
                      <a:cubicBezTo>
                        <a:pt x="92966" y="575618"/>
                        <a:pt x="63286" y="633279"/>
                        <a:pt x="109057" y="579880"/>
                      </a:cubicBezTo>
                      <a:cubicBezTo>
                        <a:pt x="118156" y="569264"/>
                        <a:pt x="123774" y="555613"/>
                        <a:pt x="134224" y="546324"/>
                      </a:cubicBezTo>
                      <a:cubicBezTo>
                        <a:pt x="247507" y="445628"/>
                        <a:pt x="133936" y="559122"/>
                        <a:pt x="218114" y="495990"/>
                      </a:cubicBezTo>
                      <a:cubicBezTo>
                        <a:pt x="230769" y="486499"/>
                        <a:pt x="238508" y="471209"/>
                        <a:pt x="251670" y="462435"/>
                      </a:cubicBezTo>
                      <a:cubicBezTo>
                        <a:pt x="264200" y="454082"/>
                        <a:pt x="279906" y="451888"/>
                        <a:pt x="293615" y="445657"/>
                      </a:cubicBezTo>
                      <a:cubicBezTo>
                        <a:pt x="310692" y="437895"/>
                        <a:pt x="326532" y="427457"/>
                        <a:pt x="343948" y="420490"/>
                      </a:cubicBezTo>
                      <a:cubicBezTo>
                        <a:pt x="354653" y="416208"/>
                        <a:pt x="366461" y="415414"/>
                        <a:pt x="377504" y="412101"/>
                      </a:cubicBezTo>
                      <a:cubicBezTo>
                        <a:pt x="462652" y="386557"/>
                        <a:pt x="393334" y="402224"/>
                        <a:pt x="469783" y="386934"/>
                      </a:cubicBezTo>
                      <a:cubicBezTo>
                        <a:pt x="539691" y="389730"/>
                        <a:pt x="609730" y="390217"/>
                        <a:pt x="679508" y="395323"/>
                      </a:cubicBezTo>
                      <a:cubicBezTo>
                        <a:pt x="724477" y="398613"/>
                        <a:pt x="768964" y="406729"/>
                        <a:pt x="813732" y="412101"/>
                      </a:cubicBezTo>
                      <a:lnTo>
                        <a:pt x="889233" y="420490"/>
                      </a:lnTo>
                      <a:cubicBezTo>
                        <a:pt x="911604" y="426083"/>
                        <a:pt x="933734" y="432746"/>
                        <a:pt x="956345" y="437268"/>
                      </a:cubicBezTo>
                      <a:cubicBezTo>
                        <a:pt x="1085600" y="463119"/>
                        <a:pt x="1019049" y="446270"/>
                        <a:pt x="1124125" y="462435"/>
                      </a:cubicBezTo>
                      <a:cubicBezTo>
                        <a:pt x="1174560" y="470194"/>
                        <a:pt x="1226717" y="471465"/>
                        <a:pt x="1275126" y="487601"/>
                      </a:cubicBezTo>
                      <a:cubicBezTo>
                        <a:pt x="1291904" y="493194"/>
                        <a:pt x="1307997" y="501585"/>
                        <a:pt x="1325460" y="504379"/>
                      </a:cubicBezTo>
                      <a:cubicBezTo>
                        <a:pt x="1378213" y="512819"/>
                        <a:pt x="1484851" y="521157"/>
                        <a:pt x="1484851" y="521157"/>
                      </a:cubicBezTo>
                      <a:cubicBezTo>
                        <a:pt x="1658224" y="512768"/>
                        <a:pt x="1832165" y="512336"/>
                        <a:pt x="2004969" y="495990"/>
                      </a:cubicBezTo>
                      <a:cubicBezTo>
                        <a:pt x="2062298" y="490567"/>
                        <a:pt x="2138522" y="444650"/>
                        <a:pt x="2189526" y="420490"/>
                      </a:cubicBezTo>
                      <a:cubicBezTo>
                        <a:pt x="2214416" y="408700"/>
                        <a:pt x="2241115" y="400598"/>
                        <a:pt x="2265027" y="386934"/>
                      </a:cubicBezTo>
                      <a:cubicBezTo>
                        <a:pt x="2300043" y="366925"/>
                        <a:pt x="2331404" y="341050"/>
                        <a:pt x="2365695" y="319822"/>
                      </a:cubicBezTo>
                      <a:cubicBezTo>
                        <a:pt x="2390174" y="304668"/>
                        <a:pt x="2416381" y="292474"/>
                        <a:pt x="2441196" y="277877"/>
                      </a:cubicBezTo>
                      <a:cubicBezTo>
                        <a:pt x="2463934" y="264502"/>
                        <a:pt x="2484713" y="247730"/>
                        <a:pt x="2508308" y="235932"/>
                      </a:cubicBezTo>
                      <a:cubicBezTo>
                        <a:pt x="2529678" y="225247"/>
                        <a:pt x="2553587" y="220468"/>
                        <a:pt x="2575420" y="210765"/>
                      </a:cubicBezTo>
                      <a:cubicBezTo>
                        <a:pt x="2603989" y="198068"/>
                        <a:pt x="2630800" y="181650"/>
                        <a:pt x="2659310" y="168820"/>
                      </a:cubicBezTo>
                      <a:cubicBezTo>
                        <a:pt x="2686775" y="156461"/>
                        <a:pt x="2715735" y="147623"/>
                        <a:pt x="2743200" y="135264"/>
                      </a:cubicBezTo>
                      <a:cubicBezTo>
                        <a:pt x="2771710" y="122434"/>
                        <a:pt x="2797976" y="104712"/>
                        <a:pt x="2827090" y="93319"/>
                      </a:cubicBezTo>
                      <a:cubicBezTo>
                        <a:pt x="2862509" y="79459"/>
                        <a:pt x="2899576" y="70212"/>
                        <a:pt x="2936147" y="59763"/>
                      </a:cubicBezTo>
                      <a:cubicBezTo>
                        <a:pt x="3044097" y="28920"/>
                        <a:pt x="3006944" y="48959"/>
                        <a:pt x="3162649" y="17818"/>
                      </a:cubicBezTo>
                      <a:cubicBezTo>
                        <a:pt x="3177693" y="14809"/>
                        <a:pt x="3242518" y="1375"/>
                        <a:pt x="3254928" y="1040"/>
                      </a:cubicBezTo>
                      <a:cubicBezTo>
                        <a:pt x="3341583" y="-1302"/>
                        <a:pt x="3428301" y="1040"/>
                        <a:pt x="3514987" y="104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8FB4727-2D73-402B-9326-4FC80F388B66}"/>
                    </a:ext>
                  </a:extLst>
                </p:cNvPr>
                <p:cNvSpPr txBox="1"/>
                <p:nvPr/>
              </p:nvSpPr>
              <p:spPr>
                <a:xfrm>
                  <a:off x="6563212" y="2516418"/>
                  <a:ext cx="5883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Help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0734977-E2B7-4867-A38D-E17E4137D6FD}"/>
                    </a:ext>
                  </a:extLst>
                </p:cNvPr>
                <p:cNvSpPr txBox="1"/>
                <p:nvPr/>
              </p:nvSpPr>
              <p:spPr>
                <a:xfrm>
                  <a:off x="3928141" y="2591523"/>
                  <a:ext cx="16778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______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1FCFE54-8F7B-465E-A0C8-9BED54C4B508}"/>
                    </a:ext>
                  </a:extLst>
                </p:cNvPr>
                <p:cNvSpPr txBox="1"/>
                <p:nvPr/>
              </p:nvSpPr>
              <p:spPr>
                <a:xfrm>
                  <a:off x="5010677" y="2503017"/>
                  <a:ext cx="148519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Search For Teens</a:t>
                  </a:r>
                </a:p>
              </p:txBody>
            </p: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69EB0C87-F28C-4308-A8C3-6EB5B4620290}"/>
                    </a:ext>
                  </a:extLst>
                </p:cNvPr>
                <p:cNvGrpSpPr/>
                <p:nvPr/>
              </p:nvGrpSpPr>
              <p:grpSpPr>
                <a:xfrm rot="20743316">
                  <a:off x="5817372" y="2548224"/>
                  <a:ext cx="171528" cy="94293"/>
                  <a:chOff x="7684316" y="3053593"/>
                  <a:chExt cx="202733" cy="152406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3435506E-B053-4461-87F9-9BD412CC8F4E}"/>
                      </a:ext>
                    </a:extLst>
                  </p:cNvPr>
                  <p:cNvSpPr/>
                  <p:nvPr/>
                </p:nvSpPr>
                <p:spPr>
                  <a:xfrm>
                    <a:off x="7782185" y="3053593"/>
                    <a:ext cx="104864" cy="13562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482F4B60-2E94-468F-8D1D-223A0F227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84316" y="3138185"/>
                    <a:ext cx="97869" cy="6781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B3DE63A-106D-4186-B4C8-A4B21AAED035}"/>
                    </a:ext>
                  </a:extLst>
                </p:cNvPr>
                <p:cNvSpPr txBox="1"/>
                <p:nvPr/>
              </p:nvSpPr>
              <p:spPr>
                <a:xfrm>
                  <a:off x="3875712" y="2802060"/>
                  <a:ext cx="166511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/>
                    <a:t>What do you wish to do today: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50F91E9B-4C22-4973-BE17-E228B35929C6}"/>
                    </a:ext>
                  </a:extLst>
                </p:cNvPr>
                <p:cNvSpPr/>
                <p:nvPr/>
              </p:nvSpPr>
              <p:spPr>
                <a:xfrm>
                  <a:off x="4018327" y="3058282"/>
                  <a:ext cx="958444" cy="4113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Create New Project 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3649341-5BBD-4FA3-888B-4FD134D9089D}"/>
                    </a:ext>
                  </a:extLst>
                </p:cNvPr>
                <p:cNvSpPr/>
                <p:nvPr/>
              </p:nvSpPr>
              <p:spPr>
                <a:xfrm>
                  <a:off x="5183871" y="3059983"/>
                  <a:ext cx="958444" cy="4113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Check My Project Status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41472006-08EB-42EC-AFC3-B790F86558DF}"/>
                    </a:ext>
                  </a:extLst>
                </p:cNvPr>
                <p:cNvSpPr/>
                <p:nvPr/>
              </p:nvSpPr>
              <p:spPr>
                <a:xfrm>
                  <a:off x="6329669" y="3059983"/>
                  <a:ext cx="958444" cy="4113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Rate Teens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35E8C62-AB83-432A-B334-56C3772279CC}"/>
                    </a:ext>
                  </a:extLst>
                </p:cNvPr>
                <p:cNvSpPr txBox="1"/>
                <p:nvPr/>
              </p:nvSpPr>
              <p:spPr>
                <a:xfrm>
                  <a:off x="3875711" y="3479566"/>
                  <a:ext cx="194558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/>
                    <a:t>What other companies are posting: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A8D6BF9-1E84-4DE3-ACB2-494CC247CF83}"/>
                    </a:ext>
                  </a:extLst>
                </p:cNvPr>
                <p:cNvSpPr/>
                <p:nvPr/>
              </p:nvSpPr>
              <p:spPr>
                <a:xfrm>
                  <a:off x="4016229" y="3732127"/>
                  <a:ext cx="958444" cy="4113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One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D607C842-63E3-44B8-88D3-74C5D19BE530}"/>
                    </a:ext>
                  </a:extLst>
                </p:cNvPr>
                <p:cNvSpPr/>
                <p:nvPr/>
              </p:nvSpPr>
              <p:spPr>
                <a:xfrm>
                  <a:off x="5160968" y="3741425"/>
                  <a:ext cx="958444" cy="4113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Two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3E587F3-BEC0-4EFF-B2F7-C74AA1FFFC5E}"/>
                    </a:ext>
                  </a:extLst>
                </p:cNvPr>
                <p:cNvSpPr/>
                <p:nvPr/>
              </p:nvSpPr>
              <p:spPr>
                <a:xfrm>
                  <a:off x="6329669" y="3732127"/>
                  <a:ext cx="958444" cy="4113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Three</a:t>
                  </a:r>
                </a:p>
              </p:txBody>
            </p:sp>
          </p:grp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83E804B-258F-4BEB-9A82-5CA5B59A0116}"/>
              </a:ext>
            </a:extLst>
          </p:cNvPr>
          <p:cNvGrpSpPr/>
          <p:nvPr/>
        </p:nvGrpSpPr>
        <p:grpSpPr>
          <a:xfrm>
            <a:off x="579259" y="4658414"/>
            <a:ext cx="3506598" cy="1912690"/>
            <a:chOff x="631620" y="4761621"/>
            <a:chExt cx="3506598" cy="191269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4BA022C-6EED-4AC5-8722-86333B327BCB}"/>
                </a:ext>
              </a:extLst>
            </p:cNvPr>
            <p:cNvSpPr/>
            <p:nvPr/>
          </p:nvSpPr>
          <p:spPr>
            <a:xfrm>
              <a:off x="631620" y="4761621"/>
              <a:ext cx="3506598" cy="19126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2FEE408-A96A-482E-A07C-586C6BFFA77C}"/>
                </a:ext>
              </a:extLst>
            </p:cNvPr>
            <p:cNvGrpSpPr/>
            <p:nvPr/>
          </p:nvGrpSpPr>
          <p:grpSpPr>
            <a:xfrm>
              <a:off x="955644" y="4871986"/>
              <a:ext cx="2801923" cy="1581791"/>
              <a:chOff x="955644" y="4871986"/>
              <a:chExt cx="2801923" cy="1581791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E5E054F-9FD1-47B1-9358-B71C63308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7322" y="4969585"/>
                <a:ext cx="0" cy="14841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B23CF9D-C436-4FC6-BEDB-5F6B7D7869B8}"/>
                  </a:ext>
                </a:extLst>
              </p:cNvPr>
              <p:cNvGrpSpPr/>
              <p:nvPr/>
            </p:nvGrpSpPr>
            <p:grpSpPr>
              <a:xfrm>
                <a:off x="955644" y="4871986"/>
                <a:ext cx="2801923" cy="1581791"/>
                <a:chOff x="972771" y="4978876"/>
                <a:chExt cx="2801923" cy="1581791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5474F081-F77A-466B-81E1-B09C879E060A}"/>
                    </a:ext>
                  </a:extLst>
                </p:cNvPr>
                <p:cNvSpPr/>
                <p:nvPr/>
              </p:nvSpPr>
              <p:spPr>
                <a:xfrm>
                  <a:off x="972771" y="5076475"/>
                  <a:ext cx="2801923" cy="14841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449B2411-D8EA-4332-9F3A-98F9F1097294}"/>
                    </a:ext>
                  </a:extLst>
                </p:cNvPr>
                <p:cNvSpPr/>
                <p:nvPr/>
              </p:nvSpPr>
              <p:spPr>
                <a:xfrm>
                  <a:off x="1077635" y="5439917"/>
                  <a:ext cx="1116430" cy="5124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Profile Picture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6261857-7B80-4E67-BEA3-244FE3490562}"/>
                    </a:ext>
                  </a:extLst>
                </p:cNvPr>
                <p:cNvSpPr txBox="1"/>
                <p:nvPr/>
              </p:nvSpPr>
              <p:spPr>
                <a:xfrm>
                  <a:off x="2763125" y="4978876"/>
                  <a:ext cx="8892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_____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39493C4-2E15-4452-851E-FD00304801EC}"/>
                    </a:ext>
                  </a:extLst>
                </p:cNvPr>
                <p:cNvSpPr txBox="1"/>
                <p:nvPr/>
              </p:nvSpPr>
              <p:spPr>
                <a:xfrm>
                  <a:off x="2826738" y="6038710"/>
                  <a:ext cx="77633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Lorem Ipsum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98E3549-8561-4C34-B6BD-B72A58654D5D}"/>
                    </a:ext>
                  </a:extLst>
                </p:cNvPr>
                <p:cNvSpPr/>
                <p:nvPr/>
              </p:nvSpPr>
              <p:spPr>
                <a:xfrm>
                  <a:off x="2453781" y="5410531"/>
                  <a:ext cx="1208015" cy="1229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Name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7E67F3BF-9F17-4335-97B9-DD02E56B357F}"/>
                    </a:ext>
                  </a:extLst>
                </p:cNvPr>
                <p:cNvSpPr/>
                <p:nvPr/>
              </p:nvSpPr>
              <p:spPr>
                <a:xfrm>
                  <a:off x="2462170" y="5578482"/>
                  <a:ext cx="1208015" cy="1229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Age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C94222F1-C8FB-4D29-B3A7-5B272A965D2D}"/>
                    </a:ext>
                  </a:extLst>
                </p:cNvPr>
                <p:cNvSpPr/>
                <p:nvPr/>
              </p:nvSpPr>
              <p:spPr>
                <a:xfrm>
                  <a:off x="2453781" y="5748316"/>
                  <a:ext cx="1208015" cy="1229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Email Address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5748A552-BB4A-48AE-818C-7FB1ED451CB3}"/>
                    </a:ext>
                  </a:extLst>
                </p:cNvPr>
                <p:cNvSpPr/>
                <p:nvPr/>
              </p:nvSpPr>
              <p:spPr>
                <a:xfrm>
                  <a:off x="2453780" y="5925899"/>
                  <a:ext cx="1208015" cy="1229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Password</a:t>
                  </a: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94E49A76-4E11-4223-A3D5-3A8C5FBF0E59}"/>
                    </a:ext>
                  </a:extLst>
                </p:cNvPr>
                <p:cNvSpPr/>
                <p:nvPr/>
              </p:nvSpPr>
              <p:spPr>
                <a:xfrm>
                  <a:off x="2679927" y="6369589"/>
                  <a:ext cx="684401" cy="1229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Edit Profile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FBB2BE2-8F8E-4F85-9E8E-7BB13FA94C24}"/>
                    </a:ext>
                  </a:extLst>
                </p:cNvPr>
                <p:cNvSpPr txBox="1"/>
                <p:nvPr/>
              </p:nvSpPr>
              <p:spPr>
                <a:xfrm>
                  <a:off x="2384919" y="6049476"/>
                  <a:ext cx="48865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/>
                    <a:t>My Skills: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5E55775A-E37D-4993-BB38-5AA5E8419A62}"/>
                    </a:ext>
                  </a:extLst>
                </p:cNvPr>
                <p:cNvSpPr txBox="1"/>
                <p:nvPr/>
              </p:nvSpPr>
              <p:spPr>
                <a:xfrm>
                  <a:off x="2826738" y="6167142"/>
                  <a:ext cx="77633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Lorem Ipsum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8FA604B-4FBD-448E-9326-EB3E28419443}"/>
                    </a:ext>
                  </a:extLst>
                </p:cNvPr>
                <p:cNvSpPr txBox="1"/>
                <p:nvPr/>
              </p:nvSpPr>
              <p:spPr>
                <a:xfrm>
                  <a:off x="2427213" y="5177468"/>
                  <a:ext cx="6183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Status:</a:t>
                  </a:r>
                </a:p>
              </p:txBody>
            </p:sp>
          </p:grp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AD25FC7-B449-48B2-863D-DD813AC5A0EA}"/>
              </a:ext>
            </a:extLst>
          </p:cNvPr>
          <p:cNvGrpSpPr/>
          <p:nvPr/>
        </p:nvGrpSpPr>
        <p:grpSpPr>
          <a:xfrm>
            <a:off x="4352206" y="4652129"/>
            <a:ext cx="3506598" cy="1912690"/>
            <a:chOff x="631620" y="4761621"/>
            <a:chExt cx="3506598" cy="191269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51925EC-6E85-4CD8-9F0D-77440B968871}"/>
                </a:ext>
              </a:extLst>
            </p:cNvPr>
            <p:cNvSpPr/>
            <p:nvPr/>
          </p:nvSpPr>
          <p:spPr>
            <a:xfrm>
              <a:off x="631620" y="4761621"/>
              <a:ext cx="3506598" cy="19126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AEC5085-E0F7-4553-A9C3-DFAEC35C99B8}"/>
                </a:ext>
              </a:extLst>
            </p:cNvPr>
            <p:cNvGrpSpPr/>
            <p:nvPr/>
          </p:nvGrpSpPr>
          <p:grpSpPr>
            <a:xfrm>
              <a:off x="955644" y="4871986"/>
              <a:ext cx="2801923" cy="1581791"/>
              <a:chOff x="955644" y="4871986"/>
              <a:chExt cx="2801923" cy="1581791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EFD7828E-156F-4772-B3FE-8703EF4BE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7322" y="4969585"/>
                <a:ext cx="0" cy="14841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55A0301D-BA51-4102-9886-AEE97E0D95E6}"/>
                  </a:ext>
                </a:extLst>
              </p:cNvPr>
              <p:cNvGrpSpPr/>
              <p:nvPr/>
            </p:nvGrpSpPr>
            <p:grpSpPr>
              <a:xfrm>
                <a:off x="955644" y="4871986"/>
                <a:ext cx="2801923" cy="1581791"/>
                <a:chOff x="972771" y="4978876"/>
                <a:chExt cx="2801923" cy="1581791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EAF1582C-21C9-4C2C-A0AE-3D2F46F7D028}"/>
                    </a:ext>
                  </a:extLst>
                </p:cNvPr>
                <p:cNvSpPr/>
                <p:nvPr/>
              </p:nvSpPr>
              <p:spPr>
                <a:xfrm>
                  <a:off x="972771" y="5076475"/>
                  <a:ext cx="2801923" cy="14841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8AFE178D-B8B8-472B-94EF-3549D0AB5A6B}"/>
                    </a:ext>
                  </a:extLst>
                </p:cNvPr>
                <p:cNvSpPr/>
                <p:nvPr/>
              </p:nvSpPr>
              <p:spPr>
                <a:xfrm>
                  <a:off x="1077635" y="5439917"/>
                  <a:ext cx="1116430" cy="5124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Profile Picture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435C2D17-9AA1-4CBE-8C94-48EC88765C1C}"/>
                    </a:ext>
                  </a:extLst>
                </p:cNvPr>
                <p:cNvSpPr txBox="1"/>
                <p:nvPr/>
              </p:nvSpPr>
              <p:spPr>
                <a:xfrm>
                  <a:off x="2763125" y="4978876"/>
                  <a:ext cx="8892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_____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0393169-60A1-45BE-8347-A84ED4D84BC2}"/>
                    </a:ext>
                  </a:extLst>
                </p:cNvPr>
                <p:cNvSpPr txBox="1"/>
                <p:nvPr/>
              </p:nvSpPr>
              <p:spPr>
                <a:xfrm>
                  <a:off x="2826738" y="6038710"/>
                  <a:ext cx="77633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Lorem Ipsum</a:t>
                  </a: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D4A97607-6C6A-4AA6-B34D-BA412465D49D}"/>
                    </a:ext>
                  </a:extLst>
                </p:cNvPr>
                <p:cNvSpPr/>
                <p:nvPr/>
              </p:nvSpPr>
              <p:spPr>
                <a:xfrm>
                  <a:off x="2453781" y="5410531"/>
                  <a:ext cx="1208015" cy="1229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Company Name</a:t>
                  </a: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FFB54E53-B594-4583-90DD-12A484DBB1AF}"/>
                    </a:ext>
                  </a:extLst>
                </p:cNvPr>
                <p:cNvSpPr/>
                <p:nvPr/>
              </p:nvSpPr>
              <p:spPr>
                <a:xfrm>
                  <a:off x="2462170" y="5578482"/>
                  <a:ext cx="1208015" cy="1229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Company Website</a:t>
                  </a: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D7045EDA-D771-4A49-8709-D8D0BC84E10F}"/>
                    </a:ext>
                  </a:extLst>
                </p:cNvPr>
                <p:cNvSpPr/>
                <p:nvPr/>
              </p:nvSpPr>
              <p:spPr>
                <a:xfrm>
                  <a:off x="2453781" y="5748316"/>
                  <a:ext cx="1208015" cy="1229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Email Address</a:t>
                  </a: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5FC3AAF5-19B9-4DDF-B95B-1AE7BC8E083D}"/>
                    </a:ext>
                  </a:extLst>
                </p:cNvPr>
                <p:cNvSpPr/>
                <p:nvPr/>
              </p:nvSpPr>
              <p:spPr>
                <a:xfrm>
                  <a:off x="2453780" y="5925899"/>
                  <a:ext cx="1208015" cy="1229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Password</a:t>
                  </a: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EA47351A-868B-471B-A96F-26704E9E8098}"/>
                    </a:ext>
                  </a:extLst>
                </p:cNvPr>
                <p:cNvSpPr/>
                <p:nvPr/>
              </p:nvSpPr>
              <p:spPr>
                <a:xfrm>
                  <a:off x="2679927" y="6369589"/>
                  <a:ext cx="684401" cy="1229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Edit Profile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E8ADC38-FC56-47C0-BBF9-0255E771AA7C}"/>
                    </a:ext>
                  </a:extLst>
                </p:cNvPr>
                <p:cNvSpPr txBox="1"/>
                <p:nvPr/>
              </p:nvSpPr>
              <p:spPr>
                <a:xfrm>
                  <a:off x="2280656" y="6046297"/>
                  <a:ext cx="6843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/>
                    <a:t>My Requirements: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AD2B26FC-A81A-44B6-BCBF-0506A0798437}"/>
                    </a:ext>
                  </a:extLst>
                </p:cNvPr>
                <p:cNvSpPr txBox="1"/>
                <p:nvPr/>
              </p:nvSpPr>
              <p:spPr>
                <a:xfrm>
                  <a:off x="2826738" y="6167142"/>
                  <a:ext cx="77633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Lorem Ipsum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7427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148</Words>
  <Application>Microsoft Office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Ansuman Ganguly</dc:creator>
  <cp:lastModifiedBy>Ansuman Ganguly</cp:lastModifiedBy>
  <cp:revision>11</cp:revision>
  <dcterms:created xsi:type="dcterms:W3CDTF">2021-08-24T09:20:07Z</dcterms:created>
  <dcterms:modified xsi:type="dcterms:W3CDTF">2021-08-29T07:51:43Z</dcterms:modified>
</cp:coreProperties>
</file>