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🎓 MVP - Previsão de Evasão Escolar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Pedro Miguel Pereira</a:t>
            </a:r>
          </a:p>
          <a:p>
            <a:r>
              <a:t>Cruzeiro do Sul Educacional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Desenvolver um MVP para prever a evasão escolar com base em variáveis simuladas e propor intervenções para mitigar os riscos identificados.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Simulação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Foram simulados 500 registros com as seguintes variáveis:</a:t>
            </a:r>
          </a:p>
          <a:p>
            <a:r>
              <a:t>• Frequência (% de presença)</a:t>
            </a:r>
          </a:p>
          <a:p>
            <a:r>
              <a:t>• Nota média</a:t>
            </a:r>
          </a:p>
          <a:p>
            <a:r>
              <a:t>• Participação</a:t>
            </a:r>
          </a:p>
          <a:p>
            <a:r>
              <a:t>A evasão foi determinada com base em baixa frequência ou nota.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Análise Exploratória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Foram utilizados histogramas, boxplots e gráficos de contagem para explorar a distribuição do risco de evasão e perfis de risco dos alunos.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Modelo Preditivo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utilizado: Random Forest</a:t>
            </a:r>
          </a:p>
          <a:p>
            <a:r>
              <a:t>• Métrica de interesse: probabilidade de evasão</a:t>
            </a:r>
          </a:p>
          <a:p>
            <a:r>
              <a:t>• Classificação dos alunos em três níveis: Baixo, Médio e Alto risco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Ações de Intervenção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Simulação de intervenções:</a:t>
            </a:r>
          </a:p>
          <a:p>
            <a:r>
              <a:t>• Aumento da frequência (reforço escolar, contato com a família)</a:t>
            </a:r>
          </a:p>
          <a:p>
            <a:r>
              <a:t>• Melhoria na nota média (tutoria, grupos de estudo)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Impacto Estimado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Comparando o risco antes e depois das intervenções, observamos uma redução média estimada no risco de evasão de até 20%.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MVP demonstrou:</a:t>
            </a:r>
          </a:p>
          <a:p>
            <a:r>
              <a:t>• A viabilidade de prever evasão com dados simples</a:t>
            </a:r>
          </a:p>
          <a:p>
            <a:r>
              <a:t>• Visualizações claras para tomada de decisão</a:t>
            </a:r>
          </a:p>
          <a:p>
            <a:r>
              <a:t>• Intervenções realistas e aplicáveis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