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70" r:id="rId4"/>
    <p:sldId id="257" r:id="rId5"/>
    <p:sldId id="269" r:id="rId6"/>
    <p:sldId id="273" r:id="rId7"/>
    <p:sldId id="262" r:id="rId8"/>
    <p:sldId id="278" r:id="rId9"/>
    <p:sldId id="272" r:id="rId10"/>
    <p:sldId id="274" r:id="rId11"/>
    <p:sldId id="275" r:id="rId12"/>
    <p:sldId id="276" r:id="rId13"/>
    <p:sldId id="277" r:id="rId14"/>
    <p:sldId id="264" r:id="rId15"/>
    <p:sldId id="26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ED076B-C15D-4CA4-BD04-87FB3918E011}" v="42" dt="2024-10-02T15:59:09.1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King" userId="0f12c245-231f-46f9-a2c3-32094c091ef2" providerId="ADAL" clId="{38ED076B-C15D-4CA4-BD04-87FB3918E011}"/>
    <pc:docChg chg="undo redo custSel addSld delSld modSld sldOrd">
      <pc:chgData name="Peter King" userId="0f12c245-231f-46f9-a2c3-32094c091ef2" providerId="ADAL" clId="{38ED076B-C15D-4CA4-BD04-87FB3918E011}" dt="2024-10-02T16:31:19.873" v="423" actId="1035"/>
      <pc:docMkLst>
        <pc:docMk/>
      </pc:docMkLst>
      <pc:sldChg chg="addSp delSp modSp mod">
        <pc:chgData name="Peter King" userId="0f12c245-231f-46f9-a2c3-32094c091ef2" providerId="ADAL" clId="{38ED076B-C15D-4CA4-BD04-87FB3918E011}" dt="2024-10-02T15:33:13.182" v="9" actId="1076"/>
        <pc:sldMkLst>
          <pc:docMk/>
          <pc:sldMk cId="1774282833" sldId="256"/>
        </pc:sldMkLst>
        <pc:spChg chg="add del">
          <ac:chgData name="Peter King" userId="0f12c245-231f-46f9-a2c3-32094c091ef2" providerId="ADAL" clId="{38ED076B-C15D-4CA4-BD04-87FB3918E011}" dt="2024-10-02T15:32:22.509" v="2" actId="22"/>
          <ac:spMkLst>
            <pc:docMk/>
            <pc:sldMk cId="1774282833" sldId="256"/>
            <ac:spMk id="8" creationId="{FBC803A7-0F89-6399-320E-A6F6AE432667}"/>
          </ac:spMkLst>
        </pc:spChg>
        <pc:graphicFrameChg chg="del">
          <ac:chgData name="Peter King" userId="0f12c245-231f-46f9-a2c3-32094c091ef2" providerId="ADAL" clId="{38ED076B-C15D-4CA4-BD04-87FB3918E011}" dt="2024-10-02T15:32:20.827" v="0" actId="478"/>
          <ac:graphicFrameMkLst>
            <pc:docMk/>
            <pc:sldMk cId="1774282833" sldId="256"/>
            <ac:graphicFrameMk id="10" creationId="{88E4108E-7474-DE75-9356-6EC1C723F0DE}"/>
          </ac:graphicFrameMkLst>
        </pc:graphicFrameChg>
        <pc:picChg chg="add mod">
          <ac:chgData name="Peter King" userId="0f12c245-231f-46f9-a2c3-32094c091ef2" providerId="ADAL" clId="{38ED076B-C15D-4CA4-BD04-87FB3918E011}" dt="2024-10-02T15:33:13.182" v="9" actId="1076"/>
          <ac:picMkLst>
            <pc:docMk/>
            <pc:sldMk cId="1774282833" sldId="256"/>
            <ac:picMk id="11" creationId="{EAE3F335-A7BD-AC24-F46F-A8A12EA78314}"/>
          </ac:picMkLst>
        </pc:picChg>
      </pc:sldChg>
      <pc:sldChg chg="addSp delSp modSp mod">
        <pc:chgData name="Peter King" userId="0f12c245-231f-46f9-a2c3-32094c091ef2" providerId="ADAL" clId="{38ED076B-C15D-4CA4-BD04-87FB3918E011}" dt="2024-10-02T15:38:28.615" v="94" actId="1076"/>
        <pc:sldMkLst>
          <pc:docMk/>
          <pc:sldMk cId="752095413" sldId="257"/>
        </pc:sldMkLst>
        <pc:spChg chg="add mod">
          <ac:chgData name="Peter King" userId="0f12c245-231f-46f9-a2c3-32094c091ef2" providerId="ADAL" clId="{38ED076B-C15D-4CA4-BD04-87FB3918E011}" dt="2024-10-02T15:38:28.615" v="94" actId="1076"/>
          <ac:spMkLst>
            <pc:docMk/>
            <pc:sldMk cId="752095413" sldId="257"/>
            <ac:spMk id="4" creationId="{A93BF5BE-7062-80AE-189E-B1416D715112}"/>
          </ac:spMkLst>
        </pc:spChg>
        <pc:spChg chg="mod">
          <ac:chgData name="Peter King" userId="0f12c245-231f-46f9-a2c3-32094c091ef2" providerId="ADAL" clId="{38ED076B-C15D-4CA4-BD04-87FB3918E011}" dt="2024-10-02T15:38:23.953" v="93"/>
          <ac:spMkLst>
            <pc:docMk/>
            <pc:sldMk cId="752095413" sldId="257"/>
            <ac:spMk id="11" creationId="{1BB4B37B-50F7-F0C8-052F-D86ABF28CFCC}"/>
          </ac:spMkLst>
        </pc:spChg>
        <pc:grpChg chg="del">
          <ac:chgData name="Peter King" userId="0f12c245-231f-46f9-a2c3-32094c091ef2" providerId="ADAL" clId="{38ED076B-C15D-4CA4-BD04-87FB3918E011}" dt="2024-10-02T15:33:38.487" v="11" actId="478"/>
          <ac:grpSpMkLst>
            <pc:docMk/>
            <pc:sldMk cId="752095413" sldId="257"/>
            <ac:grpSpMk id="6" creationId="{D0E980AD-DA01-04D5-5F2E-58E8E0545FE3}"/>
          </ac:grpSpMkLst>
        </pc:grpChg>
        <pc:graphicFrameChg chg="del">
          <ac:chgData name="Peter King" userId="0f12c245-231f-46f9-a2c3-32094c091ef2" providerId="ADAL" clId="{38ED076B-C15D-4CA4-BD04-87FB3918E011}" dt="2024-10-02T15:33:36.717" v="10" actId="478"/>
          <ac:graphicFrameMkLst>
            <pc:docMk/>
            <pc:sldMk cId="752095413" sldId="257"/>
            <ac:graphicFrameMk id="5" creationId="{9249BC0E-1F90-D19B-5B61-A44C6557C6EB}"/>
          </ac:graphicFrameMkLst>
        </pc:graphicFrameChg>
        <pc:picChg chg="add mod ord">
          <ac:chgData name="Peter King" userId="0f12c245-231f-46f9-a2c3-32094c091ef2" providerId="ADAL" clId="{38ED076B-C15D-4CA4-BD04-87FB3918E011}" dt="2024-10-02T15:34:04.682" v="24" actId="1076"/>
          <ac:picMkLst>
            <pc:docMk/>
            <pc:sldMk cId="752095413" sldId="257"/>
            <ac:picMk id="3" creationId="{7960CC3B-82B7-312F-BBD4-4D4515C141B5}"/>
          </ac:picMkLst>
        </pc:picChg>
        <pc:cxnChg chg="del mod">
          <ac:chgData name="Peter King" userId="0f12c245-231f-46f9-a2c3-32094c091ef2" providerId="ADAL" clId="{38ED076B-C15D-4CA4-BD04-87FB3918E011}" dt="2024-10-02T15:33:55.033" v="20" actId="478"/>
          <ac:cxnSpMkLst>
            <pc:docMk/>
            <pc:sldMk cId="752095413" sldId="257"/>
            <ac:cxnSpMk id="15" creationId="{180D75F7-CC99-A583-3E77-408C5DF67895}"/>
          </ac:cxnSpMkLst>
        </pc:cxnChg>
        <pc:cxnChg chg="mod ord">
          <ac:chgData name="Peter King" userId="0f12c245-231f-46f9-a2c3-32094c091ef2" providerId="ADAL" clId="{38ED076B-C15D-4CA4-BD04-87FB3918E011}" dt="2024-10-02T15:35:21.967" v="50" actId="166"/>
          <ac:cxnSpMkLst>
            <pc:docMk/>
            <pc:sldMk cId="752095413" sldId="257"/>
            <ac:cxnSpMk id="16" creationId="{CA7E5E23-5635-6574-EF5F-3F82A615F01C}"/>
          </ac:cxnSpMkLst>
        </pc:cxnChg>
      </pc:sldChg>
      <pc:sldChg chg="addSp modSp mod">
        <pc:chgData name="Peter King" userId="0f12c245-231f-46f9-a2c3-32094c091ef2" providerId="ADAL" clId="{38ED076B-C15D-4CA4-BD04-87FB3918E011}" dt="2024-10-02T16:21:02.834" v="391" actId="14100"/>
        <pc:sldMkLst>
          <pc:docMk/>
          <pc:sldMk cId="1873734952" sldId="262"/>
        </pc:sldMkLst>
        <pc:spChg chg="add mod ord">
          <ac:chgData name="Peter King" userId="0f12c245-231f-46f9-a2c3-32094c091ef2" providerId="ADAL" clId="{38ED076B-C15D-4CA4-BD04-87FB3918E011}" dt="2024-10-02T15:53:27.896" v="284" actId="1076"/>
          <ac:spMkLst>
            <pc:docMk/>
            <pc:sldMk cId="1873734952" sldId="262"/>
            <ac:spMk id="2" creationId="{7538F5BA-A408-0D4A-8779-E0D010DCC179}"/>
          </ac:spMkLst>
        </pc:spChg>
        <pc:spChg chg="add mod">
          <ac:chgData name="Peter King" userId="0f12c245-231f-46f9-a2c3-32094c091ef2" providerId="ADAL" clId="{38ED076B-C15D-4CA4-BD04-87FB3918E011}" dt="2024-10-02T15:53:33.395" v="285" actId="1076"/>
          <ac:spMkLst>
            <pc:docMk/>
            <pc:sldMk cId="1873734952" sldId="262"/>
            <ac:spMk id="3" creationId="{0BAF085D-5507-1C9B-8B5A-DCB41A8490BB}"/>
          </ac:spMkLst>
        </pc:spChg>
        <pc:spChg chg="add mod">
          <ac:chgData name="Peter King" userId="0f12c245-231f-46f9-a2c3-32094c091ef2" providerId="ADAL" clId="{38ED076B-C15D-4CA4-BD04-87FB3918E011}" dt="2024-10-02T15:53:38.112" v="286" actId="1076"/>
          <ac:spMkLst>
            <pc:docMk/>
            <pc:sldMk cId="1873734952" sldId="262"/>
            <ac:spMk id="5" creationId="{85FFC801-06DB-B169-5560-3B89C49A44C2}"/>
          </ac:spMkLst>
        </pc:spChg>
        <pc:spChg chg="mod">
          <ac:chgData name="Peter King" userId="0f12c245-231f-46f9-a2c3-32094c091ef2" providerId="ADAL" clId="{38ED076B-C15D-4CA4-BD04-87FB3918E011}" dt="2024-10-02T16:20:47.395" v="389" actId="1037"/>
          <ac:spMkLst>
            <pc:docMk/>
            <pc:sldMk cId="1873734952" sldId="262"/>
            <ac:spMk id="11" creationId="{1BB4B37B-50F7-F0C8-052F-D86ABF28CFCC}"/>
          </ac:spMkLst>
        </pc:spChg>
        <pc:grpChg chg="mod">
          <ac:chgData name="Peter King" userId="0f12c245-231f-46f9-a2c3-32094c091ef2" providerId="ADAL" clId="{38ED076B-C15D-4CA4-BD04-87FB3918E011}" dt="2024-10-02T15:53:09.721" v="280" actId="1076"/>
          <ac:grpSpMkLst>
            <pc:docMk/>
            <pc:sldMk cId="1873734952" sldId="262"/>
            <ac:grpSpMk id="14" creationId="{E85A3A27-734B-E518-15F9-FB8CAB67FFC8}"/>
          </ac:grpSpMkLst>
        </pc:grpChg>
        <pc:graphicFrameChg chg="mod modGraphic">
          <ac:chgData name="Peter King" userId="0f12c245-231f-46f9-a2c3-32094c091ef2" providerId="ADAL" clId="{38ED076B-C15D-4CA4-BD04-87FB3918E011}" dt="2024-10-02T16:21:02.834" v="391" actId="14100"/>
          <ac:graphicFrameMkLst>
            <pc:docMk/>
            <pc:sldMk cId="1873734952" sldId="262"/>
            <ac:graphicFrameMk id="4" creationId="{82AF973C-5965-2ED3-6C52-123C6D622483}"/>
          </ac:graphicFrameMkLst>
        </pc:graphicFrameChg>
        <pc:cxnChg chg="mod ord">
          <ac:chgData name="Peter King" userId="0f12c245-231f-46f9-a2c3-32094c091ef2" providerId="ADAL" clId="{38ED076B-C15D-4CA4-BD04-87FB3918E011}" dt="2024-10-02T15:54:40.947" v="292" actId="1076"/>
          <ac:cxnSpMkLst>
            <pc:docMk/>
            <pc:sldMk cId="1873734952" sldId="262"/>
            <ac:cxnSpMk id="13" creationId="{075D48EA-775D-B38A-8DF1-5E8C840AF29D}"/>
          </ac:cxnSpMkLst>
        </pc:cxnChg>
      </pc:sldChg>
      <pc:sldChg chg="del">
        <pc:chgData name="Peter King" userId="0f12c245-231f-46f9-a2c3-32094c091ef2" providerId="ADAL" clId="{38ED076B-C15D-4CA4-BD04-87FB3918E011}" dt="2024-10-02T15:57:06.811" v="315" actId="47"/>
        <pc:sldMkLst>
          <pc:docMk/>
          <pc:sldMk cId="3007211122" sldId="263"/>
        </pc:sldMkLst>
      </pc:sldChg>
      <pc:sldChg chg="del">
        <pc:chgData name="Peter King" userId="0f12c245-231f-46f9-a2c3-32094c091ef2" providerId="ADAL" clId="{38ED076B-C15D-4CA4-BD04-87FB3918E011}" dt="2024-10-02T15:38:18.642" v="92" actId="47"/>
        <pc:sldMkLst>
          <pc:docMk/>
          <pc:sldMk cId="1042739779" sldId="267"/>
        </pc:sldMkLst>
      </pc:sldChg>
      <pc:sldChg chg="addSp delSp modSp add mod ord">
        <pc:chgData name="Peter King" userId="0f12c245-231f-46f9-a2c3-32094c091ef2" providerId="ADAL" clId="{38ED076B-C15D-4CA4-BD04-87FB3918E011}" dt="2024-10-02T15:38:08.139" v="89" actId="1076"/>
        <pc:sldMkLst>
          <pc:docMk/>
          <pc:sldMk cId="1355787613" sldId="268"/>
        </pc:sldMkLst>
        <pc:spChg chg="add mod ord">
          <ac:chgData name="Peter King" userId="0f12c245-231f-46f9-a2c3-32094c091ef2" providerId="ADAL" clId="{38ED076B-C15D-4CA4-BD04-87FB3918E011}" dt="2024-10-02T15:37:56.389" v="85" actId="14100"/>
          <ac:spMkLst>
            <pc:docMk/>
            <pc:sldMk cId="1355787613" sldId="268"/>
            <ac:spMk id="2" creationId="{3334407B-D4EF-31EB-EE37-F47C8B09D9BF}"/>
          </ac:spMkLst>
        </pc:spChg>
        <pc:spChg chg="del mod">
          <ac:chgData name="Peter King" userId="0f12c245-231f-46f9-a2c3-32094c091ef2" providerId="ADAL" clId="{38ED076B-C15D-4CA4-BD04-87FB3918E011}" dt="2024-10-02T15:36:23.964" v="58" actId="478"/>
          <ac:spMkLst>
            <pc:docMk/>
            <pc:sldMk cId="1355787613" sldId="268"/>
            <ac:spMk id="4" creationId="{A93BF5BE-7062-80AE-189E-B1416D715112}"/>
          </ac:spMkLst>
        </pc:spChg>
        <pc:spChg chg="mod">
          <ac:chgData name="Peter King" userId="0f12c245-231f-46f9-a2c3-32094c091ef2" providerId="ADAL" clId="{38ED076B-C15D-4CA4-BD04-87FB3918E011}" dt="2024-10-02T15:38:08.139" v="89" actId="1076"/>
          <ac:spMkLst>
            <pc:docMk/>
            <pc:sldMk cId="1355787613" sldId="268"/>
            <ac:spMk id="11" creationId="{1BB4B37B-50F7-F0C8-052F-D86ABF28CFCC}"/>
          </ac:spMkLst>
        </pc:spChg>
        <pc:picChg chg="mod ord">
          <ac:chgData name="Peter King" userId="0f12c245-231f-46f9-a2c3-32094c091ef2" providerId="ADAL" clId="{38ED076B-C15D-4CA4-BD04-87FB3918E011}" dt="2024-10-02T15:37:51.634" v="84" actId="1076"/>
          <ac:picMkLst>
            <pc:docMk/>
            <pc:sldMk cId="1355787613" sldId="268"/>
            <ac:picMk id="3" creationId="{7960CC3B-82B7-312F-BBD4-4D4515C141B5}"/>
          </ac:picMkLst>
        </pc:picChg>
        <pc:cxnChg chg="mod ord">
          <ac:chgData name="Peter King" userId="0f12c245-231f-46f9-a2c3-32094c091ef2" providerId="ADAL" clId="{38ED076B-C15D-4CA4-BD04-87FB3918E011}" dt="2024-10-02T15:37:40.383" v="80" actId="1076"/>
          <ac:cxnSpMkLst>
            <pc:docMk/>
            <pc:sldMk cId="1355787613" sldId="268"/>
            <ac:cxnSpMk id="16" creationId="{CA7E5E23-5635-6574-EF5F-3F82A615F01C}"/>
          </ac:cxnSpMkLst>
        </pc:cxnChg>
      </pc:sldChg>
      <pc:sldChg chg="add del">
        <pc:chgData name="Peter King" userId="0f12c245-231f-46f9-a2c3-32094c091ef2" providerId="ADAL" clId="{38ED076B-C15D-4CA4-BD04-87FB3918E011}" dt="2024-10-02T15:38:13.676" v="90" actId="47"/>
        <pc:sldMkLst>
          <pc:docMk/>
          <pc:sldMk cId="248288270" sldId="269"/>
        </pc:sldMkLst>
      </pc:sldChg>
      <pc:sldChg chg="addSp delSp modSp add mod ord">
        <pc:chgData name="Peter King" userId="0f12c245-231f-46f9-a2c3-32094c091ef2" providerId="ADAL" clId="{38ED076B-C15D-4CA4-BD04-87FB3918E011}" dt="2024-10-02T15:47:10.146" v="154" actId="166"/>
        <pc:sldMkLst>
          <pc:docMk/>
          <pc:sldMk cId="786967983" sldId="269"/>
        </pc:sldMkLst>
        <pc:spChg chg="add mod">
          <ac:chgData name="Peter King" userId="0f12c245-231f-46f9-a2c3-32094c091ef2" providerId="ADAL" clId="{38ED076B-C15D-4CA4-BD04-87FB3918E011}" dt="2024-10-02T15:47:10.084" v="152" actId="1076"/>
          <ac:spMkLst>
            <pc:docMk/>
            <pc:sldMk cId="786967983" sldId="269"/>
            <ac:spMk id="2" creationId="{D79DE254-9BBF-7370-08C4-DC4367F09AF8}"/>
          </ac:spMkLst>
        </pc:spChg>
        <pc:spChg chg="del">
          <ac:chgData name="Peter King" userId="0f12c245-231f-46f9-a2c3-32094c091ef2" providerId="ADAL" clId="{38ED076B-C15D-4CA4-BD04-87FB3918E011}" dt="2024-10-02T15:38:37.117" v="95" actId="478"/>
          <ac:spMkLst>
            <pc:docMk/>
            <pc:sldMk cId="786967983" sldId="269"/>
            <ac:spMk id="4" creationId="{A93BF5BE-7062-80AE-189E-B1416D715112}"/>
          </ac:spMkLst>
        </pc:spChg>
        <pc:spChg chg="mod">
          <ac:chgData name="Peter King" userId="0f12c245-231f-46f9-a2c3-32094c091ef2" providerId="ADAL" clId="{38ED076B-C15D-4CA4-BD04-87FB3918E011}" dt="2024-10-02T15:47:09.540" v="149" actId="1076"/>
          <ac:spMkLst>
            <pc:docMk/>
            <pc:sldMk cId="786967983" sldId="269"/>
            <ac:spMk id="11" creationId="{1BB4B37B-50F7-F0C8-052F-D86ABF28CFCC}"/>
          </ac:spMkLst>
        </pc:spChg>
        <pc:picChg chg="mod">
          <ac:chgData name="Peter King" userId="0f12c245-231f-46f9-a2c3-32094c091ef2" providerId="ADAL" clId="{38ED076B-C15D-4CA4-BD04-87FB3918E011}" dt="2024-10-02T15:40:39.723" v="146" actId="692"/>
          <ac:picMkLst>
            <pc:docMk/>
            <pc:sldMk cId="786967983" sldId="269"/>
            <ac:picMk id="3" creationId="{7960CC3B-82B7-312F-BBD4-4D4515C141B5}"/>
          </ac:picMkLst>
        </pc:picChg>
        <pc:cxnChg chg="mod ord">
          <ac:chgData name="Peter King" userId="0f12c245-231f-46f9-a2c3-32094c091ef2" providerId="ADAL" clId="{38ED076B-C15D-4CA4-BD04-87FB3918E011}" dt="2024-10-02T15:47:10.146" v="154" actId="166"/>
          <ac:cxnSpMkLst>
            <pc:docMk/>
            <pc:sldMk cId="786967983" sldId="269"/>
            <ac:cxnSpMk id="16" creationId="{CA7E5E23-5635-6574-EF5F-3F82A615F01C}"/>
          </ac:cxnSpMkLst>
        </pc:cxnChg>
      </pc:sldChg>
      <pc:sldChg chg="addSp delSp modSp add mod">
        <pc:chgData name="Peter King" userId="0f12c245-231f-46f9-a2c3-32094c091ef2" providerId="ADAL" clId="{38ED076B-C15D-4CA4-BD04-87FB3918E011}" dt="2024-10-02T15:49:39.307" v="217" actId="12385"/>
        <pc:sldMkLst>
          <pc:docMk/>
          <pc:sldMk cId="3383432809" sldId="270"/>
        </pc:sldMkLst>
        <pc:spChg chg="mod">
          <ac:chgData name="Peter King" userId="0f12c245-231f-46f9-a2c3-32094c091ef2" providerId="ADAL" clId="{38ED076B-C15D-4CA4-BD04-87FB3918E011}" dt="2024-10-02T15:47:35.401" v="157" actId="1076"/>
          <ac:spMkLst>
            <pc:docMk/>
            <pc:sldMk cId="3383432809" sldId="270"/>
            <ac:spMk id="2" creationId="{3334407B-D4EF-31EB-EE37-F47C8B09D9BF}"/>
          </ac:spMkLst>
        </pc:spChg>
        <pc:spChg chg="add del mod">
          <ac:chgData name="Peter King" userId="0f12c245-231f-46f9-a2c3-32094c091ef2" providerId="ADAL" clId="{38ED076B-C15D-4CA4-BD04-87FB3918E011}" dt="2024-10-02T15:48:02.621" v="162" actId="478"/>
          <ac:spMkLst>
            <pc:docMk/>
            <pc:sldMk cId="3383432809" sldId="270"/>
            <ac:spMk id="5" creationId="{E9856276-CE5B-75C9-6B2E-2C112B547FA2}"/>
          </ac:spMkLst>
        </pc:spChg>
        <pc:spChg chg="add del mod">
          <ac:chgData name="Peter King" userId="0f12c245-231f-46f9-a2c3-32094c091ef2" providerId="ADAL" clId="{38ED076B-C15D-4CA4-BD04-87FB3918E011}" dt="2024-10-02T15:48:02.621" v="162" actId="478"/>
          <ac:spMkLst>
            <pc:docMk/>
            <pc:sldMk cId="3383432809" sldId="270"/>
            <ac:spMk id="6" creationId="{AEB4CE77-311A-B6DD-9271-C40EFDC616D6}"/>
          </ac:spMkLst>
        </pc:spChg>
        <pc:spChg chg="add del mod">
          <ac:chgData name="Peter King" userId="0f12c245-231f-46f9-a2c3-32094c091ef2" providerId="ADAL" clId="{38ED076B-C15D-4CA4-BD04-87FB3918E011}" dt="2024-10-02T15:48:02.621" v="162" actId="478"/>
          <ac:spMkLst>
            <pc:docMk/>
            <pc:sldMk cId="3383432809" sldId="270"/>
            <ac:spMk id="7" creationId="{1E73E505-B0AE-CCBC-A0C4-F19CECB49037}"/>
          </ac:spMkLst>
        </pc:spChg>
        <pc:spChg chg="mod">
          <ac:chgData name="Peter King" userId="0f12c245-231f-46f9-a2c3-32094c091ef2" providerId="ADAL" clId="{38ED076B-C15D-4CA4-BD04-87FB3918E011}" dt="2024-10-02T15:49:00.488" v="201"/>
          <ac:spMkLst>
            <pc:docMk/>
            <pc:sldMk cId="3383432809" sldId="270"/>
            <ac:spMk id="10" creationId="{AB3E070F-81C0-A607-596C-52D661501B0F}"/>
          </ac:spMkLst>
        </pc:spChg>
        <pc:spChg chg="mod">
          <ac:chgData name="Peter King" userId="0f12c245-231f-46f9-a2c3-32094c091ef2" providerId="ADAL" clId="{38ED076B-C15D-4CA4-BD04-87FB3918E011}" dt="2024-10-02T15:49:00.488" v="201"/>
          <ac:spMkLst>
            <pc:docMk/>
            <pc:sldMk cId="3383432809" sldId="270"/>
            <ac:spMk id="12" creationId="{A74BE5E7-B92F-9F28-14E2-AD4BCF5B2384}"/>
          </ac:spMkLst>
        </pc:spChg>
        <pc:spChg chg="mod">
          <ac:chgData name="Peter King" userId="0f12c245-231f-46f9-a2c3-32094c091ef2" providerId="ADAL" clId="{38ED076B-C15D-4CA4-BD04-87FB3918E011}" dt="2024-10-02T15:49:00.488" v="201"/>
          <ac:spMkLst>
            <pc:docMk/>
            <pc:sldMk cId="3383432809" sldId="270"/>
            <ac:spMk id="13" creationId="{44497C87-B65D-B0EA-8A1C-1E4829CF9A20}"/>
          </ac:spMkLst>
        </pc:spChg>
        <pc:spChg chg="add del">
          <ac:chgData name="Peter King" userId="0f12c245-231f-46f9-a2c3-32094c091ef2" providerId="ADAL" clId="{38ED076B-C15D-4CA4-BD04-87FB3918E011}" dt="2024-10-02T15:49:09.590" v="203" actId="22"/>
          <ac:spMkLst>
            <pc:docMk/>
            <pc:sldMk cId="3383432809" sldId="270"/>
            <ac:spMk id="15" creationId="{3F61DFD2-CD38-4C34-C67D-CFE0A1DAF15D}"/>
          </ac:spMkLst>
        </pc:spChg>
        <pc:spChg chg="add del">
          <ac:chgData name="Peter King" userId="0f12c245-231f-46f9-a2c3-32094c091ef2" providerId="ADAL" clId="{38ED076B-C15D-4CA4-BD04-87FB3918E011}" dt="2024-10-02T15:49:13.883" v="205" actId="22"/>
          <ac:spMkLst>
            <pc:docMk/>
            <pc:sldMk cId="3383432809" sldId="270"/>
            <ac:spMk id="18" creationId="{A6EC1EC3-3F6E-6F99-8A36-CAC87B9CD224}"/>
          </ac:spMkLst>
        </pc:spChg>
        <pc:graphicFrameChg chg="add del mod">
          <ac:chgData name="Peter King" userId="0f12c245-231f-46f9-a2c3-32094c091ef2" providerId="ADAL" clId="{38ED076B-C15D-4CA4-BD04-87FB3918E011}" dt="2024-10-02T15:48:02.621" v="162" actId="478"/>
          <ac:graphicFrameMkLst>
            <pc:docMk/>
            <pc:sldMk cId="3383432809" sldId="270"/>
            <ac:graphicFrameMk id="4" creationId="{1D03F492-518E-B122-9C8B-1EAA78EB6EC7}"/>
          </ac:graphicFrameMkLst>
        </pc:graphicFrameChg>
        <pc:graphicFrameChg chg="mod modGraphic">
          <ac:chgData name="Peter King" userId="0f12c245-231f-46f9-a2c3-32094c091ef2" providerId="ADAL" clId="{38ED076B-C15D-4CA4-BD04-87FB3918E011}" dt="2024-10-02T15:49:00.037" v="200" actId="1076"/>
          <ac:graphicFrameMkLst>
            <pc:docMk/>
            <pc:sldMk cId="3383432809" sldId="270"/>
            <ac:graphicFrameMk id="9" creationId="{7E6CAA82-3A21-10AB-6F99-EA2D497A152D}"/>
          </ac:graphicFrameMkLst>
        </pc:graphicFrameChg>
        <pc:graphicFrameChg chg="del mod">
          <ac:chgData name="Peter King" userId="0f12c245-231f-46f9-a2c3-32094c091ef2" providerId="ADAL" clId="{38ED076B-C15D-4CA4-BD04-87FB3918E011}" dt="2024-10-02T15:49:22.366" v="207" actId="478"/>
          <ac:graphicFrameMkLst>
            <pc:docMk/>
            <pc:sldMk cId="3383432809" sldId="270"/>
            <ac:graphicFrameMk id="19" creationId="{E21843FE-341C-1684-017B-60004D649C70}"/>
          </ac:graphicFrameMkLst>
        </pc:graphicFrameChg>
        <pc:graphicFrameChg chg="add modGraphic">
          <ac:chgData name="Peter King" userId="0f12c245-231f-46f9-a2c3-32094c091ef2" providerId="ADAL" clId="{38ED076B-C15D-4CA4-BD04-87FB3918E011}" dt="2024-10-02T15:49:39.307" v="217" actId="12385"/>
          <ac:graphicFrameMkLst>
            <pc:docMk/>
            <pc:sldMk cId="3383432809" sldId="270"/>
            <ac:graphicFrameMk id="21" creationId="{6F683779-8E81-BD73-F09F-A667DEF815D2}"/>
          </ac:graphicFrameMkLst>
        </pc:graphicFrameChg>
        <pc:picChg chg="del">
          <ac:chgData name="Peter King" userId="0f12c245-231f-46f9-a2c3-32094c091ef2" providerId="ADAL" clId="{38ED076B-C15D-4CA4-BD04-87FB3918E011}" dt="2024-10-02T15:47:33.242" v="156" actId="478"/>
          <ac:picMkLst>
            <pc:docMk/>
            <pc:sldMk cId="3383432809" sldId="270"/>
            <ac:picMk id="3" creationId="{7960CC3B-82B7-312F-BBD4-4D4515C141B5}"/>
          </ac:picMkLst>
        </pc:picChg>
        <pc:picChg chg="mod">
          <ac:chgData name="Peter King" userId="0f12c245-231f-46f9-a2c3-32094c091ef2" providerId="ADAL" clId="{38ED076B-C15D-4CA4-BD04-87FB3918E011}" dt="2024-10-02T15:48:18.287" v="166" actId="1076"/>
          <ac:picMkLst>
            <pc:docMk/>
            <pc:sldMk cId="3383432809" sldId="270"/>
            <ac:picMk id="8" creationId="{C68B12F1-BAB0-4B50-18FE-92E2CFB23171}"/>
          </ac:picMkLst>
        </pc:picChg>
        <pc:picChg chg="del mod">
          <ac:chgData name="Peter King" userId="0f12c245-231f-46f9-a2c3-32094c091ef2" providerId="ADAL" clId="{38ED076B-C15D-4CA4-BD04-87FB3918E011}" dt="2024-10-02T15:49:28.580" v="209" actId="478"/>
          <ac:picMkLst>
            <pc:docMk/>
            <pc:sldMk cId="3383432809" sldId="270"/>
            <ac:picMk id="20" creationId="{ED69EA49-ECB5-3360-F9E8-D72DE1AB1AE0}"/>
          </ac:picMkLst>
        </pc:picChg>
        <pc:picChg chg="add del mod">
          <ac:chgData name="Peter King" userId="0f12c245-231f-46f9-a2c3-32094c091ef2" providerId="ADAL" clId="{38ED076B-C15D-4CA4-BD04-87FB3918E011}" dt="2024-10-02T15:48:02.621" v="162" actId="478"/>
          <ac:picMkLst>
            <pc:docMk/>
            <pc:sldMk cId="3383432809" sldId="270"/>
            <ac:picMk id="1028" creationId="{F78BD649-1A17-3D89-04BB-C653B49D5E49}"/>
          </ac:picMkLst>
        </pc:picChg>
        <pc:picChg chg="add del mod">
          <ac:chgData name="Peter King" userId="0f12c245-231f-46f9-a2c3-32094c091ef2" providerId="ADAL" clId="{38ED076B-C15D-4CA4-BD04-87FB3918E011}" dt="2024-10-02T15:48:02.621" v="162" actId="478"/>
          <ac:picMkLst>
            <pc:docMk/>
            <pc:sldMk cId="3383432809" sldId="270"/>
            <ac:picMk id="1029" creationId="{09716DFF-BF24-D635-8C0B-81E3C8366B95}"/>
          </ac:picMkLst>
        </pc:picChg>
        <pc:picChg chg="add del mod">
          <ac:chgData name="Peter King" userId="0f12c245-231f-46f9-a2c3-32094c091ef2" providerId="ADAL" clId="{38ED076B-C15D-4CA4-BD04-87FB3918E011}" dt="2024-10-02T15:48:02.621" v="162" actId="478"/>
          <ac:picMkLst>
            <pc:docMk/>
            <pc:sldMk cId="3383432809" sldId="270"/>
            <ac:picMk id="1030" creationId="{C7EAAFF0-0131-5F70-9819-D2C4666FD2FF}"/>
          </ac:picMkLst>
        </pc:picChg>
        <pc:picChg chg="add del mod">
          <ac:chgData name="Peter King" userId="0f12c245-231f-46f9-a2c3-32094c091ef2" providerId="ADAL" clId="{38ED076B-C15D-4CA4-BD04-87FB3918E011}" dt="2024-10-02T15:49:00.488" v="201"/>
          <ac:picMkLst>
            <pc:docMk/>
            <pc:sldMk cId="3383432809" sldId="270"/>
            <ac:picMk id="1034" creationId="{F5B8F1A8-2ECF-6C8B-6507-4807049DC6F5}"/>
          </ac:picMkLst>
        </pc:picChg>
        <pc:picChg chg="mod">
          <ac:chgData name="Peter King" userId="0f12c245-231f-46f9-a2c3-32094c091ef2" providerId="ADAL" clId="{38ED076B-C15D-4CA4-BD04-87FB3918E011}" dt="2024-10-02T15:49:00.488" v="201"/>
          <ac:picMkLst>
            <pc:docMk/>
            <pc:sldMk cId="3383432809" sldId="270"/>
            <ac:picMk id="1035" creationId="{75F14EA0-A60F-C681-BD0A-568CD38F7C13}"/>
          </ac:picMkLst>
        </pc:picChg>
        <pc:picChg chg="mod">
          <ac:chgData name="Peter King" userId="0f12c245-231f-46f9-a2c3-32094c091ef2" providerId="ADAL" clId="{38ED076B-C15D-4CA4-BD04-87FB3918E011}" dt="2024-10-02T15:49:00.488" v="201"/>
          <ac:picMkLst>
            <pc:docMk/>
            <pc:sldMk cId="3383432809" sldId="270"/>
            <ac:picMk id="1036" creationId="{4A4DE1D4-3FA9-DF21-08EF-470E16B95C0E}"/>
          </ac:picMkLst>
        </pc:picChg>
      </pc:sldChg>
      <pc:sldChg chg="modSp add del mod">
        <pc:chgData name="Peter King" userId="0f12c245-231f-46f9-a2c3-32094c091ef2" providerId="ADAL" clId="{38ED076B-C15D-4CA4-BD04-87FB3918E011}" dt="2024-10-02T15:55:57.357" v="304" actId="47"/>
        <pc:sldMkLst>
          <pc:docMk/>
          <pc:sldMk cId="938427884" sldId="271"/>
        </pc:sldMkLst>
        <pc:graphicFrameChg chg="mod modGraphic">
          <ac:chgData name="Peter King" userId="0f12c245-231f-46f9-a2c3-32094c091ef2" providerId="ADAL" clId="{38ED076B-C15D-4CA4-BD04-87FB3918E011}" dt="2024-10-02T15:53:47.830" v="287" actId="14100"/>
          <ac:graphicFrameMkLst>
            <pc:docMk/>
            <pc:sldMk cId="938427884" sldId="271"/>
            <ac:graphicFrameMk id="4" creationId="{82AF973C-5965-2ED3-6C52-123C6D622483}"/>
          </ac:graphicFrameMkLst>
        </pc:graphicFrameChg>
      </pc:sldChg>
      <pc:sldChg chg="modSp add mod">
        <pc:chgData name="Peter King" userId="0f12c245-231f-46f9-a2c3-32094c091ef2" providerId="ADAL" clId="{38ED076B-C15D-4CA4-BD04-87FB3918E011}" dt="2024-10-02T16:31:07.941" v="413" actId="1035"/>
        <pc:sldMkLst>
          <pc:docMk/>
          <pc:sldMk cId="1552657964" sldId="272"/>
        </pc:sldMkLst>
        <pc:spChg chg="mod">
          <ac:chgData name="Peter King" userId="0f12c245-231f-46f9-a2c3-32094c091ef2" providerId="ADAL" clId="{38ED076B-C15D-4CA4-BD04-87FB3918E011}" dt="2024-10-02T16:31:07.941" v="413" actId="1035"/>
          <ac:spMkLst>
            <pc:docMk/>
            <pc:sldMk cId="1552657964" sldId="272"/>
            <ac:spMk id="11" creationId="{1BB4B37B-50F7-F0C8-052F-D86ABF28CFCC}"/>
          </ac:spMkLst>
        </pc:spChg>
        <pc:graphicFrameChg chg="modGraphic">
          <ac:chgData name="Peter King" userId="0f12c245-231f-46f9-a2c3-32094c091ef2" providerId="ADAL" clId="{38ED076B-C15D-4CA4-BD04-87FB3918E011}" dt="2024-10-02T15:56:31.914" v="311" actId="207"/>
          <ac:graphicFrameMkLst>
            <pc:docMk/>
            <pc:sldMk cId="1552657964" sldId="272"/>
            <ac:graphicFrameMk id="4" creationId="{82AF973C-5965-2ED3-6C52-123C6D622483}"/>
          </ac:graphicFrameMkLst>
        </pc:graphicFrameChg>
        <pc:cxnChg chg="mod">
          <ac:chgData name="Peter King" userId="0f12c245-231f-46f9-a2c3-32094c091ef2" providerId="ADAL" clId="{38ED076B-C15D-4CA4-BD04-87FB3918E011}" dt="2024-10-02T15:56:47.185" v="313" actId="1076"/>
          <ac:cxnSpMkLst>
            <pc:docMk/>
            <pc:sldMk cId="1552657964" sldId="272"/>
            <ac:cxnSpMk id="13" creationId="{075D48EA-775D-B38A-8DF1-5E8C840AF29D}"/>
          </ac:cxnSpMkLst>
        </pc:cxnChg>
      </pc:sldChg>
      <pc:sldChg chg="addSp delSp modSp add mod ord">
        <pc:chgData name="Peter King" userId="0f12c245-231f-46f9-a2c3-32094c091ef2" providerId="ADAL" clId="{38ED076B-C15D-4CA4-BD04-87FB3918E011}" dt="2024-10-02T16:19:14.345" v="383"/>
        <pc:sldMkLst>
          <pc:docMk/>
          <pc:sldMk cId="1162614964" sldId="273"/>
        </pc:sldMkLst>
        <pc:spChg chg="mod">
          <ac:chgData name="Peter King" userId="0f12c245-231f-46f9-a2c3-32094c091ef2" providerId="ADAL" clId="{38ED076B-C15D-4CA4-BD04-87FB3918E011}" dt="2024-10-02T16:07:37.938" v="373" actId="1076"/>
          <ac:spMkLst>
            <pc:docMk/>
            <pc:sldMk cId="1162614964" sldId="273"/>
            <ac:spMk id="2" creationId="{7538F5BA-A408-0D4A-8779-E0D010DCC179}"/>
          </ac:spMkLst>
        </pc:spChg>
        <pc:spChg chg="mod">
          <ac:chgData name="Peter King" userId="0f12c245-231f-46f9-a2c3-32094c091ef2" providerId="ADAL" clId="{38ED076B-C15D-4CA4-BD04-87FB3918E011}" dt="2024-10-02T16:07:35.221" v="372" actId="1076"/>
          <ac:spMkLst>
            <pc:docMk/>
            <pc:sldMk cId="1162614964" sldId="273"/>
            <ac:spMk id="3" creationId="{0BAF085D-5507-1C9B-8B5A-DCB41A8490BB}"/>
          </ac:spMkLst>
        </pc:spChg>
        <pc:spChg chg="mod">
          <ac:chgData name="Peter King" userId="0f12c245-231f-46f9-a2c3-32094c091ef2" providerId="ADAL" clId="{38ED076B-C15D-4CA4-BD04-87FB3918E011}" dt="2024-10-02T16:07:29.644" v="371" actId="1076"/>
          <ac:spMkLst>
            <pc:docMk/>
            <pc:sldMk cId="1162614964" sldId="273"/>
            <ac:spMk id="5" creationId="{85FFC801-06DB-B169-5560-3B89C49A44C2}"/>
          </ac:spMkLst>
        </pc:spChg>
        <pc:spChg chg="add del mod">
          <ac:chgData name="Peter King" userId="0f12c245-231f-46f9-a2c3-32094c091ef2" providerId="ADAL" clId="{38ED076B-C15D-4CA4-BD04-87FB3918E011}" dt="2024-10-02T16:07:00.754" v="361" actId="478"/>
          <ac:spMkLst>
            <pc:docMk/>
            <pc:sldMk cId="1162614964" sldId="273"/>
            <ac:spMk id="11" creationId="{1BB4B37B-50F7-F0C8-052F-D86ABF28CFCC}"/>
          </ac:spMkLst>
        </pc:spChg>
        <pc:grpChg chg="mod">
          <ac:chgData name="Peter King" userId="0f12c245-231f-46f9-a2c3-32094c091ef2" providerId="ADAL" clId="{38ED076B-C15D-4CA4-BD04-87FB3918E011}" dt="2024-10-02T16:07:05.530" v="363" actId="1076"/>
          <ac:grpSpMkLst>
            <pc:docMk/>
            <pc:sldMk cId="1162614964" sldId="273"/>
            <ac:grpSpMk id="14" creationId="{E85A3A27-734B-E518-15F9-FB8CAB67FFC8}"/>
          </ac:grpSpMkLst>
        </pc:grpChg>
        <pc:graphicFrameChg chg="mod modGraphic">
          <ac:chgData name="Peter King" userId="0f12c245-231f-46f9-a2c3-32094c091ef2" providerId="ADAL" clId="{38ED076B-C15D-4CA4-BD04-87FB3918E011}" dt="2024-10-02T16:07:03.454" v="362" actId="14100"/>
          <ac:graphicFrameMkLst>
            <pc:docMk/>
            <pc:sldMk cId="1162614964" sldId="273"/>
            <ac:graphicFrameMk id="4" creationId="{82AF973C-5965-2ED3-6C52-123C6D622483}"/>
          </ac:graphicFrameMkLst>
        </pc:graphicFrameChg>
        <pc:picChg chg="mod">
          <ac:chgData name="Peter King" userId="0f12c245-231f-46f9-a2c3-32094c091ef2" providerId="ADAL" clId="{38ED076B-C15D-4CA4-BD04-87FB3918E011}" dt="2024-10-02T16:07:12.947" v="366" actId="1076"/>
          <ac:picMkLst>
            <pc:docMk/>
            <pc:sldMk cId="1162614964" sldId="273"/>
            <ac:picMk id="15" creationId="{F403AC09-F82D-4E1B-6E7F-11E2F31A2263}"/>
          </ac:picMkLst>
        </pc:picChg>
        <pc:picChg chg="mod">
          <ac:chgData name="Peter King" userId="0f12c245-231f-46f9-a2c3-32094c091ef2" providerId="ADAL" clId="{38ED076B-C15D-4CA4-BD04-87FB3918E011}" dt="2024-10-02T16:07:18.184" v="368" actId="14100"/>
          <ac:picMkLst>
            <pc:docMk/>
            <pc:sldMk cId="1162614964" sldId="273"/>
            <ac:picMk id="17" creationId="{90B1D9FB-481C-9530-34DA-52B5B871D7E3}"/>
          </ac:picMkLst>
        </pc:picChg>
        <pc:picChg chg="mod">
          <ac:chgData name="Peter King" userId="0f12c245-231f-46f9-a2c3-32094c091ef2" providerId="ADAL" clId="{38ED076B-C15D-4CA4-BD04-87FB3918E011}" dt="2024-10-02T16:07:23.129" v="370" actId="14100"/>
          <ac:picMkLst>
            <pc:docMk/>
            <pc:sldMk cId="1162614964" sldId="273"/>
            <ac:picMk id="18" creationId="{EABA6089-9E99-C508-3C0B-F389E4C17113}"/>
          </ac:picMkLst>
        </pc:picChg>
        <pc:cxnChg chg="del mod">
          <ac:chgData name="Peter King" userId="0f12c245-231f-46f9-a2c3-32094c091ef2" providerId="ADAL" clId="{38ED076B-C15D-4CA4-BD04-87FB3918E011}" dt="2024-10-02T16:06:59.466" v="360" actId="478"/>
          <ac:cxnSpMkLst>
            <pc:docMk/>
            <pc:sldMk cId="1162614964" sldId="273"/>
            <ac:cxnSpMk id="13" creationId="{075D48EA-775D-B38A-8DF1-5E8C840AF29D}"/>
          </ac:cxnSpMkLst>
        </pc:cxnChg>
      </pc:sldChg>
      <pc:sldChg chg="modSp add mod">
        <pc:chgData name="Peter King" userId="0f12c245-231f-46f9-a2c3-32094c091ef2" providerId="ADAL" clId="{38ED076B-C15D-4CA4-BD04-87FB3918E011}" dt="2024-10-02T16:31:16.167" v="421" actId="1035"/>
        <pc:sldMkLst>
          <pc:docMk/>
          <pc:sldMk cId="343834366" sldId="274"/>
        </pc:sldMkLst>
        <pc:spChg chg="mod">
          <ac:chgData name="Peter King" userId="0f12c245-231f-46f9-a2c3-32094c091ef2" providerId="ADAL" clId="{38ED076B-C15D-4CA4-BD04-87FB3918E011}" dt="2024-10-02T16:31:16.167" v="421" actId="1035"/>
          <ac:spMkLst>
            <pc:docMk/>
            <pc:sldMk cId="343834366" sldId="274"/>
            <ac:spMk id="11" creationId="{1BB4B37B-50F7-F0C8-052F-D86ABF28CFCC}"/>
          </ac:spMkLst>
        </pc:spChg>
        <pc:graphicFrameChg chg="modGraphic">
          <ac:chgData name="Peter King" userId="0f12c245-231f-46f9-a2c3-32094c091ef2" providerId="ADAL" clId="{38ED076B-C15D-4CA4-BD04-87FB3918E011}" dt="2024-10-02T15:56:22.888" v="310" actId="207"/>
          <ac:graphicFrameMkLst>
            <pc:docMk/>
            <pc:sldMk cId="343834366" sldId="274"/>
            <ac:graphicFrameMk id="4" creationId="{82AF973C-5965-2ED3-6C52-123C6D622483}"/>
          </ac:graphicFrameMkLst>
        </pc:graphicFrameChg>
        <pc:cxnChg chg="mod">
          <ac:chgData name="Peter King" userId="0f12c245-231f-46f9-a2c3-32094c091ef2" providerId="ADAL" clId="{38ED076B-C15D-4CA4-BD04-87FB3918E011}" dt="2024-10-02T15:56:10.706" v="307" actId="1076"/>
          <ac:cxnSpMkLst>
            <pc:docMk/>
            <pc:sldMk cId="343834366" sldId="274"/>
            <ac:cxnSpMk id="13" creationId="{075D48EA-775D-B38A-8DF1-5E8C840AF29D}"/>
          </ac:cxnSpMkLst>
        </pc:cxnChg>
      </pc:sldChg>
      <pc:sldChg chg="modSp add mod">
        <pc:chgData name="Peter King" userId="0f12c245-231f-46f9-a2c3-32094c091ef2" providerId="ADAL" clId="{38ED076B-C15D-4CA4-BD04-87FB3918E011}" dt="2024-10-02T16:31:19.873" v="423" actId="1035"/>
        <pc:sldMkLst>
          <pc:docMk/>
          <pc:sldMk cId="3089317894" sldId="275"/>
        </pc:sldMkLst>
        <pc:spChg chg="mod">
          <ac:chgData name="Peter King" userId="0f12c245-231f-46f9-a2c3-32094c091ef2" providerId="ADAL" clId="{38ED076B-C15D-4CA4-BD04-87FB3918E011}" dt="2024-10-02T16:31:19.873" v="423" actId="1035"/>
          <ac:spMkLst>
            <pc:docMk/>
            <pc:sldMk cId="3089317894" sldId="275"/>
            <ac:spMk id="11" creationId="{1BB4B37B-50F7-F0C8-052F-D86ABF28CFCC}"/>
          </ac:spMkLst>
        </pc:spChg>
        <pc:graphicFrameChg chg="modGraphic">
          <ac:chgData name="Peter King" userId="0f12c245-231f-46f9-a2c3-32094c091ef2" providerId="ADAL" clId="{38ED076B-C15D-4CA4-BD04-87FB3918E011}" dt="2024-10-02T15:57:27.775" v="322" actId="207"/>
          <ac:graphicFrameMkLst>
            <pc:docMk/>
            <pc:sldMk cId="3089317894" sldId="275"/>
            <ac:graphicFrameMk id="4" creationId="{82AF973C-5965-2ED3-6C52-123C6D622483}"/>
          </ac:graphicFrameMkLst>
        </pc:graphicFrameChg>
        <pc:cxnChg chg="mod">
          <ac:chgData name="Peter King" userId="0f12c245-231f-46f9-a2c3-32094c091ef2" providerId="ADAL" clId="{38ED076B-C15D-4CA4-BD04-87FB3918E011}" dt="2024-10-02T15:57:21.657" v="320" actId="1076"/>
          <ac:cxnSpMkLst>
            <pc:docMk/>
            <pc:sldMk cId="3089317894" sldId="275"/>
            <ac:cxnSpMk id="13" creationId="{075D48EA-775D-B38A-8DF1-5E8C840AF29D}"/>
          </ac:cxnSpMkLst>
        </pc:cxnChg>
      </pc:sldChg>
      <pc:sldChg chg="modSp add mod">
        <pc:chgData name="Peter King" userId="0f12c245-231f-46f9-a2c3-32094c091ef2" providerId="ADAL" clId="{38ED076B-C15D-4CA4-BD04-87FB3918E011}" dt="2024-10-02T16:28:51.120" v="408" actId="1035"/>
        <pc:sldMkLst>
          <pc:docMk/>
          <pc:sldMk cId="651833522" sldId="276"/>
        </pc:sldMkLst>
        <pc:spChg chg="mod">
          <ac:chgData name="Peter King" userId="0f12c245-231f-46f9-a2c3-32094c091ef2" providerId="ADAL" clId="{38ED076B-C15D-4CA4-BD04-87FB3918E011}" dt="2024-10-02T16:28:51.120" v="408" actId="1035"/>
          <ac:spMkLst>
            <pc:docMk/>
            <pc:sldMk cId="651833522" sldId="276"/>
            <ac:spMk id="11" creationId="{1BB4B37B-50F7-F0C8-052F-D86ABF28CFCC}"/>
          </ac:spMkLst>
        </pc:spChg>
        <pc:graphicFrameChg chg="modGraphic">
          <ac:chgData name="Peter King" userId="0f12c245-231f-46f9-a2c3-32094c091ef2" providerId="ADAL" clId="{38ED076B-C15D-4CA4-BD04-87FB3918E011}" dt="2024-10-02T15:57:54.716" v="327" actId="207"/>
          <ac:graphicFrameMkLst>
            <pc:docMk/>
            <pc:sldMk cId="651833522" sldId="276"/>
            <ac:graphicFrameMk id="4" creationId="{82AF973C-5965-2ED3-6C52-123C6D622483}"/>
          </ac:graphicFrameMkLst>
        </pc:graphicFrameChg>
        <pc:cxnChg chg="mod">
          <ac:chgData name="Peter King" userId="0f12c245-231f-46f9-a2c3-32094c091ef2" providerId="ADAL" clId="{38ED076B-C15D-4CA4-BD04-87FB3918E011}" dt="2024-10-02T15:57:57.580" v="328" actId="1076"/>
          <ac:cxnSpMkLst>
            <pc:docMk/>
            <pc:sldMk cId="651833522" sldId="276"/>
            <ac:cxnSpMk id="13" creationId="{075D48EA-775D-B38A-8DF1-5E8C840AF29D}"/>
          </ac:cxnSpMkLst>
        </pc:cxnChg>
      </pc:sldChg>
      <pc:sldChg chg="modSp add mod">
        <pc:chgData name="Peter King" userId="0f12c245-231f-46f9-a2c3-32094c091ef2" providerId="ADAL" clId="{38ED076B-C15D-4CA4-BD04-87FB3918E011}" dt="2024-10-02T16:30:06.237" v="411" actId="1035"/>
        <pc:sldMkLst>
          <pc:docMk/>
          <pc:sldMk cId="738003693" sldId="277"/>
        </pc:sldMkLst>
        <pc:spChg chg="mod">
          <ac:chgData name="Peter King" userId="0f12c245-231f-46f9-a2c3-32094c091ef2" providerId="ADAL" clId="{38ED076B-C15D-4CA4-BD04-87FB3918E011}" dt="2024-10-02T16:30:06.237" v="411" actId="1035"/>
          <ac:spMkLst>
            <pc:docMk/>
            <pc:sldMk cId="738003693" sldId="277"/>
            <ac:spMk id="11" creationId="{1BB4B37B-50F7-F0C8-052F-D86ABF28CFCC}"/>
          </ac:spMkLst>
        </pc:spChg>
        <pc:graphicFrameChg chg="modGraphic">
          <ac:chgData name="Peter King" userId="0f12c245-231f-46f9-a2c3-32094c091ef2" providerId="ADAL" clId="{38ED076B-C15D-4CA4-BD04-87FB3918E011}" dt="2024-10-02T15:58:20.970" v="334" actId="207"/>
          <ac:graphicFrameMkLst>
            <pc:docMk/>
            <pc:sldMk cId="738003693" sldId="277"/>
            <ac:graphicFrameMk id="4" creationId="{82AF973C-5965-2ED3-6C52-123C6D622483}"/>
          </ac:graphicFrameMkLst>
        </pc:graphicFrameChg>
        <pc:cxnChg chg="mod">
          <ac:chgData name="Peter King" userId="0f12c245-231f-46f9-a2c3-32094c091ef2" providerId="ADAL" clId="{38ED076B-C15D-4CA4-BD04-87FB3918E011}" dt="2024-10-02T15:58:22.714" v="335" actId="1076"/>
          <ac:cxnSpMkLst>
            <pc:docMk/>
            <pc:sldMk cId="738003693" sldId="277"/>
            <ac:cxnSpMk id="13" creationId="{075D48EA-775D-B38A-8DF1-5E8C840AF29D}"/>
          </ac:cxnSpMkLst>
        </pc:cxnChg>
      </pc:sldChg>
      <pc:sldChg chg="modSp add mod">
        <pc:chgData name="Peter King" userId="0f12c245-231f-46f9-a2c3-32094c091ef2" providerId="ADAL" clId="{38ED076B-C15D-4CA4-BD04-87FB3918E011}" dt="2024-10-02T16:23:15.837" v="394" actId="14100"/>
        <pc:sldMkLst>
          <pc:docMk/>
          <pc:sldMk cId="1298903176" sldId="278"/>
        </pc:sldMkLst>
        <pc:spChg chg="mod">
          <ac:chgData name="Peter King" userId="0f12c245-231f-46f9-a2c3-32094c091ef2" providerId="ADAL" clId="{38ED076B-C15D-4CA4-BD04-87FB3918E011}" dt="2024-10-02T16:23:10.789" v="393" actId="1037"/>
          <ac:spMkLst>
            <pc:docMk/>
            <pc:sldMk cId="1298903176" sldId="278"/>
            <ac:spMk id="11" creationId="{1BB4B37B-50F7-F0C8-052F-D86ABF28CFCC}"/>
          </ac:spMkLst>
        </pc:spChg>
        <pc:graphicFrameChg chg="mod modGraphic">
          <ac:chgData name="Peter King" userId="0f12c245-231f-46f9-a2c3-32094c091ef2" providerId="ADAL" clId="{38ED076B-C15D-4CA4-BD04-87FB3918E011}" dt="2024-10-02T16:23:15.837" v="394" actId="14100"/>
          <ac:graphicFrameMkLst>
            <pc:docMk/>
            <pc:sldMk cId="1298903176" sldId="278"/>
            <ac:graphicFrameMk id="4" creationId="{82AF973C-5965-2ED3-6C52-123C6D622483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8B2E7-586A-32D8-D22A-0331C3ABC7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D2C86-FE7A-4433-0D2A-D147EA5FC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59082-C6D7-D47B-21D3-61424540B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7BF2-847D-412F-AC84-38869FD6496E}" type="datetimeFigureOut">
              <a:rPr lang="en-GB" smtClean="0"/>
              <a:t>02/10/2024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62077-6D8D-E1D1-0B3C-C371E897D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80FB6-4472-065A-49BF-6F9900E68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C8DA4-3DF9-46E3-AA20-149B9FE4AC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462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38F70-A3FE-D973-6418-B21B227A8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ACBA91-0001-903C-0276-142DB5A3E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E5F64-C6CC-16D2-3FAA-4F55C709D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7BF2-847D-412F-AC84-38869FD6496E}" type="datetimeFigureOut">
              <a:rPr lang="en-GB" smtClean="0"/>
              <a:t>02/10/2024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E85B9-48AF-8593-FCCD-BCAD58C07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D1D76-D9A3-3E39-DC61-1FDB6172F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C8DA4-3DF9-46E3-AA20-149B9FE4AC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3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84167B-5912-4E25-FDAC-5BB263DD30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C9AE24-639E-54B9-E9C5-33416F3F1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22305-CD98-343C-E1FD-AF5DBA93F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7BF2-847D-412F-AC84-38869FD6496E}" type="datetimeFigureOut">
              <a:rPr lang="en-GB" smtClean="0"/>
              <a:t>02/10/2024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CE600-8EAC-E6A2-0084-E89713C75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C121D-202D-F4B7-5FBD-17A7A64E5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C8DA4-3DF9-46E3-AA20-149B9FE4AC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7216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9936F-F712-091C-E804-D6840E539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6DBEE-599A-D75A-0B70-81FA4BC4D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D7EDA-5463-02B3-EE49-D418E5A22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7BF2-847D-412F-AC84-38869FD6496E}" type="datetimeFigureOut">
              <a:rPr lang="en-GB" smtClean="0"/>
              <a:t>02/10/2024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636AF-552B-E4E1-8A6A-329BCCF13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E480C-B6BF-C464-B487-1326AC56A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C8DA4-3DF9-46E3-AA20-149B9FE4AC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663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9C648-549E-57B9-D138-BFE164830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2375AF-F646-B607-1AB4-65FBB063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367D9-45FD-FB08-FD1D-00D50C5E9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7BF2-847D-412F-AC84-38869FD6496E}" type="datetimeFigureOut">
              <a:rPr lang="en-GB" smtClean="0"/>
              <a:t>02/10/2024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91E69-A836-A564-C5AB-F78ABE7D1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8877A-E607-B719-BF0A-4691D1C4E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C8DA4-3DF9-46E3-AA20-149B9FE4AC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3229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B053B-E711-6011-C7CE-43800C188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095D8-A2BC-B3D8-AC59-3E09F7989A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DC3F5F-7F2F-EB4C-4EFE-5DE448822C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A3621-CB4D-787B-8E8A-339C98688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7BF2-847D-412F-AC84-38869FD6496E}" type="datetimeFigureOut">
              <a:rPr lang="en-GB" smtClean="0"/>
              <a:t>02/10/2024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566E9-E0DC-CC9F-91A9-8BC78B4C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A4AE67-008E-A51B-A00B-B27EA66D7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C8DA4-3DF9-46E3-AA20-149B9FE4AC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8486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8A3E0-8EE8-4BA9-939A-86E58D5AF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3587C-C442-1C8C-A6B9-0C7059C0C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C917EE-FEDE-C603-1723-18F41500B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44EC82-269B-A490-9802-496A28472B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57930C-9754-8533-19F2-8E14EB622B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C0E69C-1706-2C4C-76B1-1BAE1BAF6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7BF2-847D-412F-AC84-38869FD6496E}" type="datetimeFigureOut">
              <a:rPr lang="en-GB" smtClean="0"/>
              <a:t>02/10/2024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0F6F61-D7AF-6C15-4B54-B3EB8B619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88BC64-0B4D-A351-DC71-EC9CAEBB8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C8DA4-3DF9-46E3-AA20-149B9FE4AC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085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6C0EB-C750-80F8-DAE8-6DAAF9299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B7289C-DCC9-8AA8-270E-EF99AE2D0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7BF2-847D-412F-AC84-38869FD6496E}" type="datetimeFigureOut">
              <a:rPr lang="en-GB" smtClean="0"/>
              <a:t>02/10/2024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A9DD70-2A00-55B6-BCDE-8E42B391A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56157C-B2C7-48C6-1A04-8CFE45FF1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C8DA4-3DF9-46E3-AA20-149B9FE4AC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062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08ECA-942F-13FF-420B-698179B79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7BF2-847D-412F-AC84-38869FD6496E}" type="datetimeFigureOut">
              <a:rPr lang="en-GB" smtClean="0"/>
              <a:t>02/10/2024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A94000-3DE7-45B8-7DB0-986C5A866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7BC1D4-EF39-5F7B-616F-C7ABEF674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C8DA4-3DF9-46E3-AA20-149B9FE4AC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6237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F9DB6-294C-598B-96D2-B7D972593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A35D5-4992-6ADA-ADB4-A507F2091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EC0096-2BA9-00D8-950E-D28119297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B8C360-80DE-82C8-B4A9-5565CF574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7BF2-847D-412F-AC84-38869FD6496E}" type="datetimeFigureOut">
              <a:rPr lang="en-GB" smtClean="0"/>
              <a:t>02/10/2024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9B159-538D-5846-9D38-2B5E402D8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976DED-8F4D-AA44-056F-5CFE70D18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C8DA4-3DF9-46E3-AA20-149B9FE4AC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236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19AD7-5547-F57A-0B01-65DCD060C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A26883-FEC5-46A1-B4A1-03D0BBF108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A7165F-CE7B-E4B2-469A-C7EF48979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76F18-F383-F806-DC5C-47831310E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7BF2-847D-412F-AC84-38869FD6496E}" type="datetimeFigureOut">
              <a:rPr lang="en-GB" smtClean="0"/>
              <a:t>02/10/2024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68D985-8338-F061-827C-E148A7447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4A901D-6DE8-8FCF-9F94-6CE97B2FD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C8DA4-3DF9-46E3-AA20-149B9FE4AC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144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5267F-CEEB-D038-C681-65B044DAE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6B675-7735-9456-C930-0E6477BA4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8E15B-94BE-D654-ED22-18ECEADD2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D7BF2-847D-412F-AC84-38869FD6496E}" type="datetimeFigureOut">
              <a:rPr lang="en-GB" smtClean="0"/>
              <a:t>02/10/2024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90ED0-416C-F6D1-DF69-12D48C6737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8A39A-E47D-377F-C798-1B4EC66B2B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C8DA4-3DF9-46E3-AA20-149B9FE4AC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9237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4D210B7D-18F5-C24B-25FF-0EE213838A58}"/>
              </a:ext>
            </a:extLst>
          </p:cNvPr>
          <p:cNvSpPr txBox="1"/>
          <p:nvPr/>
        </p:nvSpPr>
        <p:spPr>
          <a:xfrm>
            <a:off x="249154" y="310560"/>
            <a:ext cx="296122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Each card will be about </a:t>
            </a:r>
            <a:r>
              <a:rPr lang="en-GB" u="sng" dirty="0"/>
              <a:t>one</a:t>
            </a:r>
            <a:r>
              <a:rPr lang="en-GB" dirty="0"/>
              <a:t> of three types of insect that we are interested in. The card will show and tell you what these insects can look like.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9CFC0FA-0BAF-D8ED-3A12-3A555B1DB89E}"/>
              </a:ext>
            </a:extLst>
          </p:cNvPr>
          <p:cNvCxnSpPr>
            <a:cxnSpLocks/>
          </p:cNvCxnSpPr>
          <p:nvPr/>
        </p:nvCxnSpPr>
        <p:spPr>
          <a:xfrm>
            <a:off x="3420793" y="1155470"/>
            <a:ext cx="453321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143C124-4393-DC7A-A02C-4E609C1D171F}"/>
              </a:ext>
            </a:extLst>
          </p:cNvPr>
          <p:cNvSpPr txBox="1"/>
          <p:nvPr/>
        </p:nvSpPr>
        <p:spPr>
          <a:xfrm>
            <a:off x="100220" y="2938016"/>
            <a:ext cx="296122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In each case, the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plan</a:t>
            </a:r>
            <a:r>
              <a:rPr lang="en-GB" dirty="0"/>
              <a:t> will be different according to these factors.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223D5F-5DA3-4BA9-4112-8AF44B2E7AF9}"/>
              </a:ext>
            </a:extLst>
          </p:cNvPr>
          <p:cNvSpPr txBox="1"/>
          <p:nvPr/>
        </p:nvSpPr>
        <p:spPr>
          <a:xfrm>
            <a:off x="100220" y="4642889"/>
            <a:ext cx="296122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Only plans A and B will feature an increase in income taxes. The amount will change in each card.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CA27A3A-020E-0AF6-8345-4D39A795A447}"/>
              </a:ext>
            </a:extLst>
          </p:cNvPr>
          <p:cNvSpPr txBox="1"/>
          <p:nvPr/>
        </p:nvSpPr>
        <p:spPr>
          <a:xfrm>
            <a:off x="10688447" y="1379913"/>
            <a:ext cx="1427451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/>
              <a:t>Plan</a:t>
            </a:r>
            <a:r>
              <a:rPr lang="en-GB" dirty="0"/>
              <a:t> C is business as usual – there will still be declines in insect populations and you will pay nothing further.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A1DFD0-C57F-AF89-3D05-531D291CD4DA}"/>
              </a:ext>
            </a:extLst>
          </p:cNvPr>
          <p:cNvGrpSpPr/>
          <p:nvPr/>
        </p:nvGrpSpPr>
        <p:grpSpPr>
          <a:xfrm>
            <a:off x="3291660" y="3064779"/>
            <a:ext cx="504136" cy="669803"/>
            <a:chOff x="3591528" y="2879550"/>
            <a:chExt cx="504136" cy="669803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010DE0A-C14C-A139-2085-D668C3C118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91528" y="2879550"/>
              <a:ext cx="392655" cy="308284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620D278B-492D-F218-1915-0E01C5F6B03D}"/>
                </a:ext>
              </a:extLst>
            </p:cNvPr>
            <p:cNvCxnSpPr>
              <a:cxnSpLocks/>
            </p:cNvCxnSpPr>
            <p:nvPr/>
          </p:nvCxnSpPr>
          <p:spPr>
            <a:xfrm>
              <a:off x="3614654" y="3187834"/>
              <a:ext cx="481010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B1F3B54-7178-2F54-520A-2A533857507C}"/>
                </a:ext>
              </a:extLst>
            </p:cNvPr>
            <p:cNvCxnSpPr>
              <a:cxnSpLocks/>
            </p:cNvCxnSpPr>
            <p:nvPr/>
          </p:nvCxnSpPr>
          <p:spPr>
            <a:xfrm>
              <a:off x="3614654" y="3187834"/>
              <a:ext cx="369529" cy="361519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16F5690-2E27-3D09-6DD8-805EFDE49A66}"/>
              </a:ext>
            </a:extLst>
          </p:cNvPr>
          <p:cNvCxnSpPr>
            <a:cxnSpLocks/>
          </p:cNvCxnSpPr>
          <p:nvPr/>
        </p:nvCxnSpPr>
        <p:spPr>
          <a:xfrm flipH="1">
            <a:off x="10316825" y="1633605"/>
            <a:ext cx="298528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50E798C-B227-8794-56D7-1E68ABB24249}"/>
              </a:ext>
            </a:extLst>
          </p:cNvPr>
          <p:cNvCxnSpPr>
            <a:cxnSpLocks/>
          </p:cNvCxnSpPr>
          <p:nvPr/>
        </p:nvCxnSpPr>
        <p:spPr>
          <a:xfrm>
            <a:off x="3451127" y="5154779"/>
            <a:ext cx="439173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9CCB0DF0-9E3B-45E1-6886-6D42D2816D14}"/>
              </a:ext>
            </a:extLst>
          </p:cNvPr>
          <p:cNvGrpSpPr/>
          <p:nvPr/>
        </p:nvGrpSpPr>
        <p:grpSpPr>
          <a:xfrm>
            <a:off x="6867960" y="444664"/>
            <a:ext cx="3240316" cy="785620"/>
            <a:chOff x="6843022" y="1142933"/>
            <a:chExt cx="3240316" cy="78562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17B83FF-749C-8BE7-5BDA-7A84E99CC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3022" y="1142933"/>
              <a:ext cx="1028413" cy="7856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9F76AE5-968D-847A-2940-21C63ACB03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0158" y="1142933"/>
              <a:ext cx="1028413" cy="7856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487BD52-67F3-A2CE-C91F-5A64BE42BC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4925" y="1142933"/>
              <a:ext cx="1028413" cy="7856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pic>
        <p:nvPicPr>
          <p:cNvPr id="11" name="Picture 10" descr="A screenshot of a screen&#10;&#10;Description automatically generated">
            <a:extLst>
              <a:ext uri="{FF2B5EF4-FFF2-40B4-BE49-F238E27FC236}">
                <a16:creationId xmlns:a16="http://schemas.microsoft.com/office/drawing/2014/main" id="{EAE3F335-A7BD-AC24-F46F-A8A12EA783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300" y="1549099"/>
            <a:ext cx="6491100" cy="323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282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BB4B37B-50F7-F0C8-052F-D86ABF28CFCC}"/>
              </a:ext>
            </a:extLst>
          </p:cNvPr>
          <p:cNvSpPr txBox="1"/>
          <p:nvPr/>
        </p:nvSpPr>
        <p:spPr>
          <a:xfrm>
            <a:off x="8648007" y="717219"/>
            <a:ext cx="3513513" cy="61204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  <a:tabLst>
                <a:tab pos="457200" algn="l"/>
              </a:tabLst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Grassland and woodland that is not publicly accessible could have immediate management actions to make the area a more suitable habitat for the pictured insect species.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  <a:tabLst>
                <a:tab pos="457200" algn="l"/>
              </a:tabLst>
            </a:pPr>
            <a:endParaRPr lang="en-GB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  <a:tabLst>
                <a:tab pos="457200" algn="l"/>
              </a:tabLst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These measures will last only as long as the plan is funded (i.e., up to 2034) as they require active maintenance and upkeep.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  <a:tabLst>
                <a:tab pos="457200" algn="l"/>
              </a:tabLst>
            </a:pPr>
            <a:endParaRPr lang="en-GB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  <a:tabLst>
                <a:tab pos="457200" algn="l"/>
              </a:tabLst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Even though you would not personally encounter these insects in your day-to-day life, you would know that these insects have a suitable area for them.</a:t>
            </a:r>
            <a:endParaRPr lang="en-GB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10">
            <a:extLst>
              <a:ext uri="{FF2B5EF4-FFF2-40B4-BE49-F238E27FC236}">
                <a16:creationId xmlns:a16="http://schemas.microsoft.com/office/drawing/2014/main" id="{82AF973C-5965-2ED3-6C52-123C6D6224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193752"/>
              </p:ext>
            </p:extLst>
          </p:nvPr>
        </p:nvGraphicFramePr>
        <p:xfrm>
          <a:off x="0" y="1"/>
          <a:ext cx="8038408" cy="68579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52358">
                  <a:extLst>
                    <a:ext uri="{9D8B030D-6E8A-4147-A177-3AD203B41FA5}">
                      <a16:colId xmlns:a16="http://schemas.microsoft.com/office/drawing/2014/main" val="2844615893"/>
                    </a:ext>
                  </a:extLst>
                </a:gridCol>
                <a:gridCol w="1320642">
                  <a:extLst>
                    <a:ext uri="{9D8B030D-6E8A-4147-A177-3AD203B41FA5}">
                      <a16:colId xmlns:a16="http://schemas.microsoft.com/office/drawing/2014/main" val="3052236309"/>
                    </a:ext>
                  </a:extLst>
                </a:gridCol>
                <a:gridCol w="1283109">
                  <a:extLst>
                    <a:ext uri="{9D8B030D-6E8A-4147-A177-3AD203B41FA5}">
                      <a16:colId xmlns:a16="http://schemas.microsoft.com/office/drawing/2014/main" val="937032812"/>
                    </a:ext>
                  </a:extLst>
                </a:gridCol>
                <a:gridCol w="1482299">
                  <a:extLst>
                    <a:ext uri="{9D8B030D-6E8A-4147-A177-3AD203B41FA5}">
                      <a16:colId xmlns:a16="http://schemas.microsoft.com/office/drawing/2014/main" val="2443565243"/>
                    </a:ext>
                  </a:extLst>
                </a:gridCol>
              </a:tblGrid>
              <a:tr h="472603">
                <a:tc>
                  <a:txBody>
                    <a:bodyPr/>
                    <a:lstStyle/>
                    <a:p>
                      <a:pPr algn="l"/>
                      <a:endParaRPr lang="en-GB" sz="1800" b="1" u="sn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Plan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/>
                        <a:t>Plan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/>
                        <a:t>Plan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576770"/>
                  </a:ext>
                </a:extLst>
              </a:tr>
              <a:tr h="1228918">
                <a:tc>
                  <a:txBody>
                    <a:bodyPr/>
                    <a:lstStyle/>
                    <a:p>
                      <a:pPr algn="l"/>
                      <a:r>
                        <a:rPr lang="en-GB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plan focuses on these insects</a:t>
                      </a:r>
                      <a:endParaRPr lang="en-GB" sz="1800" b="1" u="sn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endParaRPr lang="en-GB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765319"/>
                  </a:ext>
                </a:extLst>
              </a:tr>
              <a:tr h="1077698">
                <a:tc>
                  <a:txBody>
                    <a:bodyPr/>
                    <a:lstStyle/>
                    <a:p>
                      <a:pPr algn="l"/>
                      <a:r>
                        <a:rPr lang="en-GB" sz="1800" b="1" u="none" dirty="0"/>
                        <a:t>Area managed so that you are more likely to </a:t>
                      </a:r>
                      <a:r>
                        <a:rPr lang="en-GB" sz="1800" b="1" u="sng" dirty="0"/>
                        <a:t>encounter insects now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Small increase (+15%)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Large increase (+30%)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change (+0%)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706039"/>
                  </a:ext>
                </a:extLst>
              </a:tr>
              <a:tr h="1077698">
                <a:tc>
                  <a:txBody>
                    <a:bodyPr/>
                    <a:lstStyle/>
                    <a:p>
                      <a:pPr algn="l"/>
                      <a:r>
                        <a:rPr lang="en-GB" sz="1800" b="1" u="none" dirty="0"/>
                        <a:t>Area managed for insects to </a:t>
                      </a:r>
                      <a:r>
                        <a:rPr lang="en-GB" sz="1800" b="1" u="sng" dirty="0"/>
                        <a:t>exist now</a:t>
                      </a:r>
                      <a:endParaRPr lang="en-GB" sz="1800" b="1" u="non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Small increase (+15%)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Large increase (+30%)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change (+0%)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30010"/>
                  </a:ext>
                </a:extLst>
              </a:tr>
              <a:tr h="10776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u="none" dirty="0"/>
                        <a:t>Area managed for insects to exist </a:t>
                      </a:r>
                      <a:r>
                        <a:rPr lang="en-GB" sz="1800" b="1" u="sng" dirty="0"/>
                        <a:t>in the future</a:t>
                      </a:r>
                      <a:endParaRPr lang="en-GB" sz="1800" b="1" u="non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Small increase (+15%)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Large increase (+30%)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change (+0%)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469810"/>
                  </a:ext>
                </a:extLst>
              </a:tr>
              <a:tr h="7951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u="none" dirty="0"/>
                        <a:t>Additional income tax per month for ten years.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£5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£10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£0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828218"/>
                  </a:ext>
                </a:extLst>
              </a:tr>
              <a:tr h="11281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Which </a:t>
                      </a: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plan</a:t>
                      </a:r>
                      <a:r>
                        <a:rPr lang="en-GB" sz="1800" b="1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do you prefer? (Select one)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8078532"/>
                  </a:ext>
                </a:extLst>
              </a:tr>
            </a:tbl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E85A3A27-734B-E518-15F9-FB8CAB67FFC8}"/>
              </a:ext>
            </a:extLst>
          </p:cNvPr>
          <p:cNvGrpSpPr/>
          <p:nvPr/>
        </p:nvGrpSpPr>
        <p:grpSpPr>
          <a:xfrm>
            <a:off x="4019204" y="555888"/>
            <a:ext cx="3874689" cy="1013657"/>
            <a:chOff x="6843022" y="1142933"/>
            <a:chExt cx="3240316" cy="78562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403AC09-F82D-4E1B-6E7F-11E2F31A22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3022" y="1142933"/>
              <a:ext cx="1028413" cy="7856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0B1D9FB-481C-9530-34DA-52B5B871D7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0158" y="1142933"/>
              <a:ext cx="1028413" cy="7856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ABA6089-9E99-C508-3C0B-F389E4C17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4925" y="1142933"/>
              <a:ext cx="1028413" cy="7856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7538F5BA-A408-0D4A-8779-E0D010DCC179}"/>
              </a:ext>
            </a:extLst>
          </p:cNvPr>
          <p:cNvSpPr/>
          <p:nvPr/>
        </p:nvSpPr>
        <p:spPr>
          <a:xfrm>
            <a:off x="4232759" y="5976992"/>
            <a:ext cx="802640" cy="65024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BAF085D-5507-1C9B-8B5A-DCB41A8490BB}"/>
              </a:ext>
            </a:extLst>
          </p:cNvPr>
          <p:cNvSpPr/>
          <p:nvPr/>
        </p:nvSpPr>
        <p:spPr>
          <a:xfrm>
            <a:off x="5525851" y="5976992"/>
            <a:ext cx="802640" cy="65024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5FFC801-06DB-B169-5560-3B89C49A44C2}"/>
              </a:ext>
            </a:extLst>
          </p:cNvPr>
          <p:cNvSpPr/>
          <p:nvPr/>
        </p:nvSpPr>
        <p:spPr>
          <a:xfrm>
            <a:off x="6877697" y="5976992"/>
            <a:ext cx="802640" cy="65024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75D48EA-775D-B38A-8DF1-5E8C840AF29D}"/>
              </a:ext>
            </a:extLst>
          </p:cNvPr>
          <p:cNvCxnSpPr>
            <a:cxnSpLocks/>
          </p:cNvCxnSpPr>
          <p:nvPr/>
        </p:nvCxnSpPr>
        <p:spPr>
          <a:xfrm flipH="1">
            <a:off x="8129848" y="3267026"/>
            <a:ext cx="446437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34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BB4B37B-50F7-F0C8-052F-D86ABF28CFCC}"/>
              </a:ext>
            </a:extLst>
          </p:cNvPr>
          <p:cNvSpPr txBox="1"/>
          <p:nvPr/>
        </p:nvSpPr>
        <p:spPr>
          <a:xfrm>
            <a:off x="8637245" y="420856"/>
            <a:ext cx="3513513" cy="6416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Grassland and woodland that is not publicly accessible could be more permanently through planting and supporting varied grasslands and woodlands, to reliably support greater insect populations in the long-term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Although this would take much longer to be established (by 2050), it would be self-sustaining even after the plan is concluded.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  <a:tabLst>
                <a:tab pos="457200" algn="l"/>
              </a:tabLst>
            </a:pP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Even though you would not personally encounter these insects in your day-to-day life, you would know that these insects would be preserved for the future.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10">
            <a:extLst>
              <a:ext uri="{FF2B5EF4-FFF2-40B4-BE49-F238E27FC236}">
                <a16:creationId xmlns:a16="http://schemas.microsoft.com/office/drawing/2014/main" id="{82AF973C-5965-2ED3-6C52-123C6D6224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06442"/>
              </p:ext>
            </p:extLst>
          </p:nvPr>
        </p:nvGraphicFramePr>
        <p:xfrm>
          <a:off x="0" y="1"/>
          <a:ext cx="8038408" cy="68579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52358">
                  <a:extLst>
                    <a:ext uri="{9D8B030D-6E8A-4147-A177-3AD203B41FA5}">
                      <a16:colId xmlns:a16="http://schemas.microsoft.com/office/drawing/2014/main" val="2844615893"/>
                    </a:ext>
                  </a:extLst>
                </a:gridCol>
                <a:gridCol w="1320642">
                  <a:extLst>
                    <a:ext uri="{9D8B030D-6E8A-4147-A177-3AD203B41FA5}">
                      <a16:colId xmlns:a16="http://schemas.microsoft.com/office/drawing/2014/main" val="3052236309"/>
                    </a:ext>
                  </a:extLst>
                </a:gridCol>
                <a:gridCol w="1283109">
                  <a:extLst>
                    <a:ext uri="{9D8B030D-6E8A-4147-A177-3AD203B41FA5}">
                      <a16:colId xmlns:a16="http://schemas.microsoft.com/office/drawing/2014/main" val="937032812"/>
                    </a:ext>
                  </a:extLst>
                </a:gridCol>
                <a:gridCol w="1482299">
                  <a:extLst>
                    <a:ext uri="{9D8B030D-6E8A-4147-A177-3AD203B41FA5}">
                      <a16:colId xmlns:a16="http://schemas.microsoft.com/office/drawing/2014/main" val="2443565243"/>
                    </a:ext>
                  </a:extLst>
                </a:gridCol>
              </a:tblGrid>
              <a:tr h="472603">
                <a:tc>
                  <a:txBody>
                    <a:bodyPr/>
                    <a:lstStyle/>
                    <a:p>
                      <a:pPr algn="l"/>
                      <a:endParaRPr lang="en-GB" sz="1800" b="1" u="sn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Plan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/>
                        <a:t>Plan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/>
                        <a:t>Plan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576770"/>
                  </a:ext>
                </a:extLst>
              </a:tr>
              <a:tr h="1228918">
                <a:tc>
                  <a:txBody>
                    <a:bodyPr/>
                    <a:lstStyle/>
                    <a:p>
                      <a:pPr algn="l"/>
                      <a:r>
                        <a:rPr lang="en-GB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plan focuses on these insects</a:t>
                      </a:r>
                      <a:endParaRPr lang="en-GB" sz="1800" b="1" u="sn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endParaRPr lang="en-GB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765319"/>
                  </a:ext>
                </a:extLst>
              </a:tr>
              <a:tr h="1077698">
                <a:tc>
                  <a:txBody>
                    <a:bodyPr/>
                    <a:lstStyle/>
                    <a:p>
                      <a:pPr algn="l"/>
                      <a:r>
                        <a:rPr lang="en-GB" sz="1800" b="1" u="none" dirty="0"/>
                        <a:t>Area managed so that you are more likely to </a:t>
                      </a:r>
                      <a:r>
                        <a:rPr lang="en-GB" sz="1800" b="1" u="sng" dirty="0"/>
                        <a:t>encounter insects now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Small increase (+15%)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Large increase (+30%)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change (+0%)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706039"/>
                  </a:ext>
                </a:extLst>
              </a:tr>
              <a:tr h="1077698">
                <a:tc>
                  <a:txBody>
                    <a:bodyPr/>
                    <a:lstStyle/>
                    <a:p>
                      <a:pPr algn="l"/>
                      <a:r>
                        <a:rPr lang="en-GB" sz="1800" b="1" u="none" dirty="0"/>
                        <a:t>Area managed for insects to </a:t>
                      </a:r>
                      <a:r>
                        <a:rPr lang="en-GB" sz="1800" b="1" u="sng" dirty="0"/>
                        <a:t>exist now</a:t>
                      </a:r>
                      <a:endParaRPr lang="en-GB" sz="1800" b="1" u="non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Small increase (+15%)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Large increase (+30%)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change (+0%)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30010"/>
                  </a:ext>
                </a:extLst>
              </a:tr>
              <a:tr h="10776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u="none" dirty="0"/>
                        <a:t>Area managed for insects to exist </a:t>
                      </a:r>
                      <a:r>
                        <a:rPr lang="en-GB" sz="1800" b="1" u="sng" dirty="0"/>
                        <a:t>in the future</a:t>
                      </a:r>
                      <a:endParaRPr lang="en-GB" sz="1800" b="1" u="non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Small increase (+15%)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Large increase (+30%)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change (+0%)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469810"/>
                  </a:ext>
                </a:extLst>
              </a:tr>
              <a:tr h="7951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u="none" dirty="0"/>
                        <a:t>Additional income tax per month for ten years.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£5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£10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£0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828218"/>
                  </a:ext>
                </a:extLst>
              </a:tr>
              <a:tr h="11281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Which </a:t>
                      </a: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plan</a:t>
                      </a:r>
                      <a:r>
                        <a:rPr lang="en-GB" sz="1800" b="1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do you prefer? (Select one)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8078532"/>
                  </a:ext>
                </a:extLst>
              </a:tr>
            </a:tbl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E85A3A27-734B-E518-15F9-FB8CAB67FFC8}"/>
              </a:ext>
            </a:extLst>
          </p:cNvPr>
          <p:cNvGrpSpPr/>
          <p:nvPr/>
        </p:nvGrpSpPr>
        <p:grpSpPr>
          <a:xfrm>
            <a:off x="4019204" y="555888"/>
            <a:ext cx="3874689" cy="1013657"/>
            <a:chOff x="6843022" y="1142933"/>
            <a:chExt cx="3240316" cy="78562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403AC09-F82D-4E1B-6E7F-11E2F31A22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3022" y="1142933"/>
              <a:ext cx="1028413" cy="7856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0B1D9FB-481C-9530-34DA-52B5B871D7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0158" y="1142933"/>
              <a:ext cx="1028413" cy="7856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ABA6089-9E99-C508-3C0B-F389E4C17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4925" y="1142933"/>
              <a:ext cx="1028413" cy="7856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7538F5BA-A408-0D4A-8779-E0D010DCC179}"/>
              </a:ext>
            </a:extLst>
          </p:cNvPr>
          <p:cNvSpPr/>
          <p:nvPr/>
        </p:nvSpPr>
        <p:spPr>
          <a:xfrm>
            <a:off x="4232759" y="5976992"/>
            <a:ext cx="802640" cy="65024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BAF085D-5507-1C9B-8B5A-DCB41A8490BB}"/>
              </a:ext>
            </a:extLst>
          </p:cNvPr>
          <p:cNvSpPr/>
          <p:nvPr/>
        </p:nvSpPr>
        <p:spPr>
          <a:xfrm>
            <a:off x="5525851" y="5976992"/>
            <a:ext cx="802640" cy="65024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5FFC801-06DB-B169-5560-3B89C49A44C2}"/>
              </a:ext>
            </a:extLst>
          </p:cNvPr>
          <p:cNvSpPr/>
          <p:nvPr/>
        </p:nvSpPr>
        <p:spPr>
          <a:xfrm>
            <a:off x="6877697" y="5976992"/>
            <a:ext cx="802640" cy="65024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75D48EA-775D-B38A-8DF1-5E8C840AF29D}"/>
              </a:ext>
            </a:extLst>
          </p:cNvPr>
          <p:cNvCxnSpPr>
            <a:cxnSpLocks/>
          </p:cNvCxnSpPr>
          <p:nvPr/>
        </p:nvCxnSpPr>
        <p:spPr>
          <a:xfrm flipH="1">
            <a:off x="8140008" y="4343986"/>
            <a:ext cx="446437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317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BB4B37B-50F7-F0C8-052F-D86ABF28CFCC}"/>
              </a:ext>
            </a:extLst>
          </p:cNvPr>
          <p:cNvSpPr txBox="1"/>
          <p:nvPr/>
        </p:nvSpPr>
        <p:spPr>
          <a:xfrm>
            <a:off x="8647405" y="2612776"/>
            <a:ext cx="3513513" cy="42147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buFont typeface="Calibri" panose="020F0502020204030204" pitchFamily="34" charset="0"/>
              <a:buChar char="-"/>
              <a:tabLst>
                <a:tab pos="457200" algn="l"/>
              </a:tabLst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Additional income tax you would pay per month to support this plan. </a:t>
            </a:r>
          </a:p>
          <a:p>
            <a:pPr marL="342900" lvl="0" indent="-342900">
              <a:lnSpc>
                <a:spcPct val="115000"/>
              </a:lnSpc>
              <a:buFont typeface="Calibri" panose="020F0502020204030204" pitchFamily="34" charset="0"/>
              <a:buChar char="-"/>
              <a:tabLst>
                <a:tab pos="457200" algn="l"/>
              </a:tabLst>
            </a:pPr>
            <a:endParaRPr lang="en-GB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Calibri" panose="020F0502020204030204" pitchFamily="34" charset="0"/>
              <a:buChar char="-"/>
              <a:tabLst>
                <a:tab pos="457200" algn="l"/>
              </a:tabLst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 increase would be for ten years (up to 2034) and would exclusively support whichever plan you chose. </a:t>
            </a:r>
          </a:p>
          <a:p>
            <a:pPr marL="342900" lvl="0" indent="-342900">
              <a:lnSpc>
                <a:spcPct val="115000"/>
              </a:lnSpc>
              <a:buFont typeface="Calibri" panose="020F0502020204030204" pitchFamily="34" charset="0"/>
              <a:buChar char="-"/>
              <a:tabLst>
                <a:tab pos="457200" algn="l"/>
              </a:tabLst>
            </a:pPr>
            <a:endParaRPr lang="en-GB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Calibri" panose="020F0502020204030204" pitchFamily="34" charset="0"/>
              <a:buChar char="-"/>
              <a:tabLst>
                <a:tab pos="457200" algn="l"/>
              </a:tabLst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current basic income tax rate is 20% and this increase would be an amount on top of that. </a:t>
            </a:r>
            <a:endParaRPr lang="en-GB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10">
            <a:extLst>
              <a:ext uri="{FF2B5EF4-FFF2-40B4-BE49-F238E27FC236}">
                <a16:creationId xmlns:a16="http://schemas.microsoft.com/office/drawing/2014/main" id="{82AF973C-5965-2ED3-6C52-123C6D6224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011484"/>
              </p:ext>
            </p:extLst>
          </p:nvPr>
        </p:nvGraphicFramePr>
        <p:xfrm>
          <a:off x="0" y="1"/>
          <a:ext cx="8038408" cy="68579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52358">
                  <a:extLst>
                    <a:ext uri="{9D8B030D-6E8A-4147-A177-3AD203B41FA5}">
                      <a16:colId xmlns:a16="http://schemas.microsoft.com/office/drawing/2014/main" val="2844615893"/>
                    </a:ext>
                  </a:extLst>
                </a:gridCol>
                <a:gridCol w="1320642">
                  <a:extLst>
                    <a:ext uri="{9D8B030D-6E8A-4147-A177-3AD203B41FA5}">
                      <a16:colId xmlns:a16="http://schemas.microsoft.com/office/drawing/2014/main" val="3052236309"/>
                    </a:ext>
                  </a:extLst>
                </a:gridCol>
                <a:gridCol w="1283109">
                  <a:extLst>
                    <a:ext uri="{9D8B030D-6E8A-4147-A177-3AD203B41FA5}">
                      <a16:colId xmlns:a16="http://schemas.microsoft.com/office/drawing/2014/main" val="937032812"/>
                    </a:ext>
                  </a:extLst>
                </a:gridCol>
                <a:gridCol w="1482299">
                  <a:extLst>
                    <a:ext uri="{9D8B030D-6E8A-4147-A177-3AD203B41FA5}">
                      <a16:colId xmlns:a16="http://schemas.microsoft.com/office/drawing/2014/main" val="2443565243"/>
                    </a:ext>
                  </a:extLst>
                </a:gridCol>
              </a:tblGrid>
              <a:tr h="472603">
                <a:tc>
                  <a:txBody>
                    <a:bodyPr/>
                    <a:lstStyle/>
                    <a:p>
                      <a:pPr algn="l"/>
                      <a:endParaRPr lang="en-GB" sz="1800" b="1" u="sn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Plan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/>
                        <a:t>Plan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/>
                        <a:t>Plan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576770"/>
                  </a:ext>
                </a:extLst>
              </a:tr>
              <a:tr h="1228918">
                <a:tc>
                  <a:txBody>
                    <a:bodyPr/>
                    <a:lstStyle/>
                    <a:p>
                      <a:pPr algn="l"/>
                      <a:r>
                        <a:rPr lang="en-GB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plan focuses on these insects</a:t>
                      </a:r>
                      <a:endParaRPr lang="en-GB" sz="1800" b="1" u="sn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endParaRPr lang="en-GB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765319"/>
                  </a:ext>
                </a:extLst>
              </a:tr>
              <a:tr h="1077698">
                <a:tc>
                  <a:txBody>
                    <a:bodyPr/>
                    <a:lstStyle/>
                    <a:p>
                      <a:pPr algn="l"/>
                      <a:r>
                        <a:rPr lang="en-GB" sz="1800" b="1" u="none" dirty="0"/>
                        <a:t>Area managed so that you are more likely to </a:t>
                      </a:r>
                      <a:r>
                        <a:rPr lang="en-GB" sz="1800" b="1" u="sng" dirty="0"/>
                        <a:t>encounter insects now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Small increase (+15%)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Large increase (+30%)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change (+0%)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706039"/>
                  </a:ext>
                </a:extLst>
              </a:tr>
              <a:tr h="1077698">
                <a:tc>
                  <a:txBody>
                    <a:bodyPr/>
                    <a:lstStyle/>
                    <a:p>
                      <a:pPr algn="l"/>
                      <a:r>
                        <a:rPr lang="en-GB" sz="1800" b="1" u="none" dirty="0"/>
                        <a:t>Area managed for insects to </a:t>
                      </a:r>
                      <a:r>
                        <a:rPr lang="en-GB" sz="1800" b="1" u="sng" dirty="0"/>
                        <a:t>exist now</a:t>
                      </a:r>
                      <a:endParaRPr lang="en-GB" sz="1800" b="1" u="non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Small increase (+15%)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Large increase (+30%)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change (+0%)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30010"/>
                  </a:ext>
                </a:extLst>
              </a:tr>
              <a:tr h="10776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u="none" dirty="0"/>
                        <a:t>Area managed for insects to exist </a:t>
                      </a:r>
                      <a:r>
                        <a:rPr lang="en-GB" sz="1800" b="1" u="sng" dirty="0"/>
                        <a:t>in the future</a:t>
                      </a:r>
                      <a:endParaRPr lang="en-GB" sz="1800" b="1" u="non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Small increase (+15%)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Large increase (+30%)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change (+0%)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469810"/>
                  </a:ext>
                </a:extLst>
              </a:tr>
              <a:tr h="7951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u="none" dirty="0"/>
                        <a:t>Additional income tax per month for ten years.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£5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£10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£0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828218"/>
                  </a:ext>
                </a:extLst>
              </a:tr>
              <a:tr h="11281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Which </a:t>
                      </a: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plan</a:t>
                      </a:r>
                      <a:r>
                        <a:rPr lang="en-GB" sz="1800" b="1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do you prefer? (Select one)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8078532"/>
                  </a:ext>
                </a:extLst>
              </a:tr>
            </a:tbl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E85A3A27-734B-E518-15F9-FB8CAB67FFC8}"/>
              </a:ext>
            </a:extLst>
          </p:cNvPr>
          <p:cNvGrpSpPr/>
          <p:nvPr/>
        </p:nvGrpSpPr>
        <p:grpSpPr>
          <a:xfrm>
            <a:off x="4019204" y="555888"/>
            <a:ext cx="3874689" cy="1013657"/>
            <a:chOff x="6843022" y="1142933"/>
            <a:chExt cx="3240316" cy="78562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403AC09-F82D-4E1B-6E7F-11E2F31A22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3022" y="1142933"/>
              <a:ext cx="1028413" cy="7856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0B1D9FB-481C-9530-34DA-52B5B871D7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0158" y="1142933"/>
              <a:ext cx="1028413" cy="7856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ABA6089-9E99-C508-3C0B-F389E4C17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4925" y="1142933"/>
              <a:ext cx="1028413" cy="7856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7538F5BA-A408-0D4A-8779-E0D010DCC179}"/>
              </a:ext>
            </a:extLst>
          </p:cNvPr>
          <p:cNvSpPr/>
          <p:nvPr/>
        </p:nvSpPr>
        <p:spPr>
          <a:xfrm>
            <a:off x="4232759" y="5976992"/>
            <a:ext cx="802640" cy="65024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BAF085D-5507-1C9B-8B5A-DCB41A8490BB}"/>
              </a:ext>
            </a:extLst>
          </p:cNvPr>
          <p:cNvSpPr/>
          <p:nvPr/>
        </p:nvSpPr>
        <p:spPr>
          <a:xfrm>
            <a:off x="5525851" y="5976992"/>
            <a:ext cx="802640" cy="65024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5FFC801-06DB-B169-5560-3B89C49A44C2}"/>
              </a:ext>
            </a:extLst>
          </p:cNvPr>
          <p:cNvSpPr/>
          <p:nvPr/>
        </p:nvSpPr>
        <p:spPr>
          <a:xfrm>
            <a:off x="6877697" y="5976992"/>
            <a:ext cx="802640" cy="65024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75D48EA-775D-B38A-8DF1-5E8C840AF29D}"/>
              </a:ext>
            </a:extLst>
          </p:cNvPr>
          <p:cNvCxnSpPr>
            <a:cxnSpLocks/>
          </p:cNvCxnSpPr>
          <p:nvPr/>
        </p:nvCxnSpPr>
        <p:spPr>
          <a:xfrm flipH="1">
            <a:off x="8160328" y="5339666"/>
            <a:ext cx="446437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833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BB4B37B-50F7-F0C8-052F-D86ABF28CFCC}"/>
              </a:ext>
            </a:extLst>
          </p:cNvPr>
          <p:cNvSpPr txBox="1"/>
          <p:nvPr/>
        </p:nvSpPr>
        <p:spPr>
          <a:xfrm>
            <a:off x="8657565" y="4842618"/>
            <a:ext cx="3513513" cy="1984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buFont typeface="Calibri" panose="020F0502020204030204" pitchFamily="34" charset="0"/>
              <a:buChar char="-"/>
              <a:tabLst>
                <a:tab pos="457200" algn="l"/>
              </a:tabLst>
            </a:pPr>
            <a:r>
              <a:rPr lang="en-GB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Please 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think carefully about the different choices in relation to your household's income. </a:t>
            </a:r>
          </a:p>
          <a:p>
            <a:pPr marL="342900" lvl="0" indent="-342900">
              <a:lnSpc>
                <a:spcPct val="115000"/>
              </a:lnSpc>
              <a:buFont typeface="Calibri" panose="020F0502020204030204" pitchFamily="34" charset="0"/>
              <a:buChar char="-"/>
              <a:tabLst>
                <a:tab pos="457200" algn="l"/>
              </a:tabLst>
            </a:pP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Calibri" panose="020F0502020204030204" pitchFamily="34" charset="0"/>
              <a:buChar char="-"/>
              <a:tabLst>
                <a:tab pos="457200" algn="l"/>
              </a:tabLst>
            </a:pP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There is no right or wrong answer.</a:t>
            </a:r>
            <a:endParaRPr lang="en-GB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10">
            <a:extLst>
              <a:ext uri="{FF2B5EF4-FFF2-40B4-BE49-F238E27FC236}">
                <a16:creationId xmlns:a16="http://schemas.microsoft.com/office/drawing/2014/main" id="{82AF973C-5965-2ED3-6C52-123C6D6224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010542"/>
              </p:ext>
            </p:extLst>
          </p:nvPr>
        </p:nvGraphicFramePr>
        <p:xfrm>
          <a:off x="0" y="1"/>
          <a:ext cx="8038408" cy="68579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52358">
                  <a:extLst>
                    <a:ext uri="{9D8B030D-6E8A-4147-A177-3AD203B41FA5}">
                      <a16:colId xmlns:a16="http://schemas.microsoft.com/office/drawing/2014/main" val="2844615893"/>
                    </a:ext>
                  </a:extLst>
                </a:gridCol>
                <a:gridCol w="1320642">
                  <a:extLst>
                    <a:ext uri="{9D8B030D-6E8A-4147-A177-3AD203B41FA5}">
                      <a16:colId xmlns:a16="http://schemas.microsoft.com/office/drawing/2014/main" val="3052236309"/>
                    </a:ext>
                  </a:extLst>
                </a:gridCol>
                <a:gridCol w="1283109">
                  <a:extLst>
                    <a:ext uri="{9D8B030D-6E8A-4147-A177-3AD203B41FA5}">
                      <a16:colId xmlns:a16="http://schemas.microsoft.com/office/drawing/2014/main" val="937032812"/>
                    </a:ext>
                  </a:extLst>
                </a:gridCol>
                <a:gridCol w="1482299">
                  <a:extLst>
                    <a:ext uri="{9D8B030D-6E8A-4147-A177-3AD203B41FA5}">
                      <a16:colId xmlns:a16="http://schemas.microsoft.com/office/drawing/2014/main" val="2443565243"/>
                    </a:ext>
                  </a:extLst>
                </a:gridCol>
              </a:tblGrid>
              <a:tr h="472603">
                <a:tc>
                  <a:txBody>
                    <a:bodyPr/>
                    <a:lstStyle/>
                    <a:p>
                      <a:pPr algn="l"/>
                      <a:endParaRPr lang="en-GB" sz="1800" b="1" u="sn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Plan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/>
                        <a:t>Plan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/>
                        <a:t>Plan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576770"/>
                  </a:ext>
                </a:extLst>
              </a:tr>
              <a:tr h="1228918">
                <a:tc>
                  <a:txBody>
                    <a:bodyPr/>
                    <a:lstStyle/>
                    <a:p>
                      <a:pPr algn="l"/>
                      <a:r>
                        <a:rPr lang="en-GB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plan focuses on these insects</a:t>
                      </a:r>
                      <a:endParaRPr lang="en-GB" sz="1800" b="1" u="sn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endParaRPr lang="en-GB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765319"/>
                  </a:ext>
                </a:extLst>
              </a:tr>
              <a:tr h="1077698">
                <a:tc>
                  <a:txBody>
                    <a:bodyPr/>
                    <a:lstStyle/>
                    <a:p>
                      <a:pPr algn="l"/>
                      <a:r>
                        <a:rPr lang="en-GB" sz="1800" b="1" u="none" dirty="0"/>
                        <a:t>Area managed so that you are more likely to </a:t>
                      </a:r>
                      <a:r>
                        <a:rPr lang="en-GB" sz="1800" b="1" u="sng" dirty="0"/>
                        <a:t>encounter insects now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Small increase (+15%)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Large increase (+30%)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change (+0%)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706039"/>
                  </a:ext>
                </a:extLst>
              </a:tr>
              <a:tr h="1077698">
                <a:tc>
                  <a:txBody>
                    <a:bodyPr/>
                    <a:lstStyle/>
                    <a:p>
                      <a:pPr algn="l"/>
                      <a:r>
                        <a:rPr lang="en-GB" sz="1800" b="1" u="none" dirty="0"/>
                        <a:t>Area managed for insects to </a:t>
                      </a:r>
                      <a:r>
                        <a:rPr lang="en-GB" sz="1800" b="1" u="sng" dirty="0"/>
                        <a:t>exist now</a:t>
                      </a:r>
                      <a:endParaRPr lang="en-GB" sz="1800" b="1" u="non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Small increase (+15%)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Large increase (+30%)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change (+0%)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30010"/>
                  </a:ext>
                </a:extLst>
              </a:tr>
              <a:tr h="10776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u="none" dirty="0"/>
                        <a:t>Area managed for insects to exist </a:t>
                      </a:r>
                      <a:r>
                        <a:rPr lang="en-GB" sz="1800" b="1" u="sng" dirty="0"/>
                        <a:t>in the future</a:t>
                      </a:r>
                      <a:endParaRPr lang="en-GB" sz="1800" b="1" u="non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Small increase (+15%)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Large increase (+30%)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change (+0%)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469810"/>
                  </a:ext>
                </a:extLst>
              </a:tr>
              <a:tr h="7951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u="none" dirty="0"/>
                        <a:t>Additional income tax per month for ten years.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£5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£10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£0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828218"/>
                  </a:ext>
                </a:extLst>
              </a:tr>
              <a:tr h="11281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Which </a:t>
                      </a: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plan</a:t>
                      </a:r>
                      <a:r>
                        <a:rPr lang="en-GB" sz="1800" b="1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do you prefer? (Select one)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8078532"/>
                  </a:ext>
                </a:extLst>
              </a:tr>
            </a:tbl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E85A3A27-734B-E518-15F9-FB8CAB67FFC8}"/>
              </a:ext>
            </a:extLst>
          </p:cNvPr>
          <p:cNvGrpSpPr/>
          <p:nvPr/>
        </p:nvGrpSpPr>
        <p:grpSpPr>
          <a:xfrm>
            <a:off x="4019204" y="555888"/>
            <a:ext cx="3874689" cy="1013657"/>
            <a:chOff x="6843022" y="1142933"/>
            <a:chExt cx="3240316" cy="78562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403AC09-F82D-4E1B-6E7F-11E2F31A22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3022" y="1142933"/>
              <a:ext cx="1028413" cy="7856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0B1D9FB-481C-9530-34DA-52B5B871D7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0158" y="1142933"/>
              <a:ext cx="1028413" cy="7856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ABA6089-9E99-C508-3C0B-F389E4C17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4925" y="1142933"/>
              <a:ext cx="1028413" cy="7856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7538F5BA-A408-0D4A-8779-E0D010DCC179}"/>
              </a:ext>
            </a:extLst>
          </p:cNvPr>
          <p:cNvSpPr/>
          <p:nvPr/>
        </p:nvSpPr>
        <p:spPr>
          <a:xfrm>
            <a:off x="4232759" y="5976992"/>
            <a:ext cx="802640" cy="65024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BAF085D-5507-1C9B-8B5A-DCB41A8490BB}"/>
              </a:ext>
            </a:extLst>
          </p:cNvPr>
          <p:cNvSpPr/>
          <p:nvPr/>
        </p:nvSpPr>
        <p:spPr>
          <a:xfrm>
            <a:off x="5525851" y="5976992"/>
            <a:ext cx="802640" cy="65024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5FFC801-06DB-B169-5560-3B89C49A44C2}"/>
              </a:ext>
            </a:extLst>
          </p:cNvPr>
          <p:cNvSpPr/>
          <p:nvPr/>
        </p:nvSpPr>
        <p:spPr>
          <a:xfrm>
            <a:off x="6877697" y="5976992"/>
            <a:ext cx="802640" cy="65024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75D48EA-775D-B38A-8DF1-5E8C840AF29D}"/>
              </a:ext>
            </a:extLst>
          </p:cNvPr>
          <p:cNvCxnSpPr>
            <a:cxnSpLocks/>
          </p:cNvCxnSpPr>
          <p:nvPr/>
        </p:nvCxnSpPr>
        <p:spPr>
          <a:xfrm flipH="1">
            <a:off x="8241608" y="6274386"/>
            <a:ext cx="446437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003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BB4B37B-50F7-F0C8-052F-D86ABF28CFCC}"/>
              </a:ext>
            </a:extLst>
          </p:cNvPr>
          <p:cNvSpPr txBox="1"/>
          <p:nvPr/>
        </p:nvSpPr>
        <p:spPr>
          <a:xfrm>
            <a:off x="8528860" y="366364"/>
            <a:ext cx="3513513" cy="6416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Grassland and woodland that is not publicly accessible could be more permanently through planting and supporting varied grasslands and woodlands, to reliably support greater insect populations in the long-term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Although this would take much longer to be established (by 2050), it would be self-sustaining even after the plan is concluded.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  <a:tabLst>
                <a:tab pos="457200" algn="l"/>
              </a:tabLst>
            </a:pP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Even though you would not personally encounter these insects in your day-to-day life, you would know that these insects would be preserved for the future.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3F19976-2A90-5C21-62AE-492ADED9EE5B}"/>
              </a:ext>
            </a:extLst>
          </p:cNvPr>
          <p:cNvCxnSpPr>
            <a:cxnSpLocks/>
          </p:cNvCxnSpPr>
          <p:nvPr/>
        </p:nvCxnSpPr>
        <p:spPr>
          <a:xfrm flipH="1">
            <a:off x="8232050" y="4605375"/>
            <a:ext cx="446437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0">
            <a:extLst>
              <a:ext uri="{FF2B5EF4-FFF2-40B4-BE49-F238E27FC236}">
                <a16:creationId xmlns:a16="http://schemas.microsoft.com/office/drawing/2014/main" id="{DCAD9B45-3608-D6A2-692D-6648FF2AA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844757"/>
              </p:ext>
            </p:extLst>
          </p:nvPr>
        </p:nvGraphicFramePr>
        <p:xfrm>
          <a:off x="149628" y="120577"/>
          <a:ext cx="7888779" cy="66958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78788">
                  <a:extLst>
                    <a:ext uri="{9D8B030D-6E8A-4147-A177-3AD203B41FA5}">
                      <a16:colId xmlns:a16="http://schemas.microsoft.com/office/drawing/2014/main" val="2844615893"/>
                    </a:ext>
                  </a:extLst>
                </a:gridCol>
                <a:gridCol w="1296059">
                  <a:extLst>
                    <a:ext uri="{9D8B030D-6E8A-4147-A177-3AD203B41FA5}">
                      <a16:colId xmlns:a16="http://schemas.microsoft.com/office/drawing/2014/main" val="3052236309"/>
                    </a:ext>
                  </a:extLst>
                </a:gridCol>
                <a:gridCol w="1259225">
                  <a:extLst>
                    <a:ext uri="{9D8B030D-6E8A-4147-A177-3AD203B41FA5}">
                      <a16:colId xmlns:a16="http://schemas.microsoft.com/office/drawing/2014/main" val="937032812"/>
                    </a:ext>
                  </a:extLst>
                </a:gridCol>
                <a:gridCol w="1454707">
                  <a:extLst>
                    <a:ext uri="{9D8B030D-6E8A-4147-A177-3AD203B41FA5}">
                      <a16:colId xmlns:a16="http://schemas.microsoft.com/office/drawing/2014/main" val="2443565243"/>
                    </a:ext>
                  </a:extLst>
                </a:gridCol>
              </a:tblGrid>
              <a:tr h="1357551">
                <a:tc rowSpan="2">
                  <a:txBody>
                    <a:bodyPr/>
                    <a:lstStyle/>
                    <a:p>
                      <a:pPr algn="l"/>
                      <a:r>
                        <a:rPr lang="en-GB" sz="1800" b="1" dirty="0"/>
                        <a:t>Insect: </a:t>
                      </a:r>
                      <a:r>
                        <a:rPr lang="en-GB" sz="1800" b="1" u="sng" dirty="0"/>
                        <a:t>Bees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en-GB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928331"/>
                  </a:ext>
                </a:extLst>
              </a:tr>
              <a:tr h="448191">
                <a:tc vMerge="1">
                  <a:txBody>
                    <a:bodyPr/>
                    <a:lstStyle/>
                    <a:p>
                      <a:pPr algn="l"/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Plan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Plan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Plan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715414"/>
                  </a:ext>
                </a:extLst>
              </a:tr>
              <a:tr h="1022029">
                <a:tc>
                  <a:txBody>
                    <a:bodyPr/>
                    <a:lstStyle/>
                    <a:p>
                      <a:pPr algn="l"/>
                      <a:r>
                        <a:rPr lang="en-GB" sz="1800" b="1" u="none" dirty="0"/>
                        <a:t>Area managed so that you are more likely to </a:t>
                      </a:r>
                      <a:r>
                        <a:rPr lang="en-GB" sz="1800" b="1" u="sng" dirty="0"/>
                        <a:t>encounter insects now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Small increase (+15%)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Large increase (+30%)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change (+0%)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706039"/>
                  </a:ext>
                </a:extLst>
              </a:tr>
              <a:tr h="1022029">
                <a:tc>
                  <a:txBody>
                    <a:bodyPr/>
                    <a:lstStyle/>
                    <a:p>
                      <a:pPr algn="l"/>
                      <a:r>
                        <a:rPr lang="en-GB" sz="1800" b="1" u="none" dirty="0"/>
                        <a:t>Area managed for insects to </a:t>
                      </a:r>
                      <a:r>
                        <a:rPr lang="en-GB" sz="1800" b="1" u="sng" dirty="0"/>
                        <a:t>exist now</a:t>
                      </a:r>
                      <a:endParaRPr lang="en-GB" sz="1800" b="1" u="non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Small increase (+15%)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Large increase (+30%)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change (+0%)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30010"/>
                  </a:ext>
                </a:extLst>
              </a:tr>
              <a:tr h="10220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u="none" dirty="0"/>
                        <a:t>Area managed for insects to exist </a:t>
                      </a:r>
                      <a:r>
                        <a:rPr lang="en-GB" sz="1800" b="1" u="sng" dirty="0"/>
                        <a:t>in the future</a:t>
                      </a:r>
                      <a:endParaRPr lang="en-GB" sz="1800" b="1" u="non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Small increase (+15%)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Large increase (+30%)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change (+0%)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469810"/>
                  </a:ext>
                </a:extLst>
              </a:tr>
              <a:tr h="7541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u="none" dirty="0"/>
                        <a:t>Additional income tax per month for ten years.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£5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£10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£0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828218"/>
                  </a:ext>
                </a:extLst>
              </a:tr>
              <a:tr h="10699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Which </a:t>
                      </a: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plan</a:t>
                      </a:r>
                      <a:r>
                        <a:rPr lang="en-GB" sz="1800" b="1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do you prefer? (Select one)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8078532"/>
                  </a:ext>
                </a:extLst>
              </a:tr>
            </a:tbl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45D02684-75F5-5283-FBFF-CF1EB6D4B1A1}"/>
              </a:ext>
            </a:extLst>
          </p:cNvPr>
          <p:cNvGrpSpPr/>
          <p:nvPr/>
        </p:nvGrpSpPr>
        <p:grpSpPr>
          <a:xfrm>
            <a:off x="4094017" y="177853"/>
            <a:ext cx="3908418" cy="1226998"/>
            <a:chOff x="6843022" y="1142933"/>
            <a:chExt cx="3240316" cy="78562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716E786-DB47-9937-8BE4-E6F5E098E3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3022" y="1142933"/>
              <a:ext cx="1028413" cy="7856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E24FFE4-5B01-A6A9-B6D7-81867B8DA1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0158" y="1142933"/>
              <a:ext cx="1028413" cy="7856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8195596-04C5-2020-AEF4-E351F1712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4925" y="1142933"/>
              <a:ext cx="1028413" cy="7856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837677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BB4B37B-50F7-F0C8-052F-D86ABF28CFCC}"/>
              </a:ext>
            </a:extLst>
          </p:cNvPr>
          <p:cNvSpPr txBox="1"/>
          <p:nvPr/>
        </p:nvSpPr>
        <p:spPr>
          <a:xfrm>
            <a:off x="8670385" y="2474020"/>
            <a:ext cx="3447768" cy="42147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buFont typeface="Calibri" panose="020F0502020204030204" pitchFamily="34" charset="0"/>
              <a:buChar char="-"/>
              <a:tabLst>
                <a:tab pos="457200" algn="l"/>
              </a:tabLst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Additional income tax you would pay per month to support this plan. </a:t>
            </a:r>
          </a:p>
          <a:p>
            <a:pPr marL="342900" lvl="0" indent="-342900">
              <a:lnSpc>
                <a:spcPct val="115000"/>
              </a:lnSpc>
              <a:buFont typeface="Calibri" panose="020F0502020204030204" pitchFamily="34" charset="0"/>
              <a:buChar char="-"/>
              <a:tabLst>
                <a:tab pos="457200" algn="l"/>
              </a:tabLst>
            </a:pPr>
            <a:endParaRPr lang="en-GB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Calibri" panose="020F0502020204030204" pitchFamily="34" charset="0"/>
              <a:buChar char="-"/>
              <a:tabLst>
                <a:tab pos="457200" algn="l"/>
              </a:tabLst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 increase would be for ten years (up to 2034) and would exclusively support whichever plan you chose. </a:t>
            </a:r>
          </a:p>
          <a:p>
            <a:pPr marL="342900" lvl="0" indent="-342900">
              <a:lnSpc>
                <a:spcPct val="115000"/>
              </a:lnSpc>
              <a:buFont typeface="Calibri" panose="020F0502020204030204" pitchFamily="34" charset="0"/>
              <a:buChar char="-"/>
              <a:tabLst>
                <a:tab pos="457200" algn="l"/>
              </a:tabLst>
            </a:pPr>
            <a:endParaRPr lang="en-GB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Calibri" panose="020F0502020204030204" pitchFamily="34" charset="0"/>
              <a:buChar char="-"/>
              <a:tabLst>
                <a:tab pos="457200" algn="l"/>
              </a:tabLst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current basic income tax rate is 20% and this increase would be an amount on top of that. </a:t>
            </a:r>
            <a:endParaRPr lang="en-GB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7898CBF-1005-6D82-8375-11F27CE28A4E}"/>
              </a:ext>
            </a:extLst>
          </p:cNvPr>
          <p:cNvCxnSpPr>
            <a:cxnSpLocks/>
          </p:cNvCxnSpPr>
          <p:nvPr/>
        </p:nvCxnSpPr>
        <p:spPr>
          <a:xfrm flipH="1">
            <a:off x="8223948" y="5553026"/>
            <a:ext cx="446437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0">
            <a:extLst>
              <a:ext uri="{FF2B5EF4-FFF2-40B4-BE49-F238E27FC236}">
                <a16:creationId xmlns:a16="http://schemas.microsoft.com/office/drawing/2014/main" id="{CC6B3E18-C69F-417D-7B5A-818F2B7A90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121312"/>
              </p:ext>
            </p:extLst>
          </p:nvPr>
        </p:nvGraphicFramePr>
        <p:xfrm>
          <a:off x="149628" y="120577"/>
          <a:ext cx="7888779" cy="66958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78788">
                  <a:extLst>
                    <a:ext uri="{9D8B030D-6E8A-4147-A177-3AD203B41FA5}">
                      <a16:colId xmlns:a16="http://schemas.microsoft.com/office/drawing/2014/main" val="2844615893"/>
                    </a:ext>
                  </a:extLst>
                </a:gridCol>
                <a:gridCol w="1296059">
                  <a:extLst>
                    <a:ext uri="{9D8B030D-6E8A-4147-A177-3AD203B41FA5}">
                      <a16:colId xmlns:a16="http://schemas.microsoft.com/office/drawing/2014/main" val="3052236309"/>
                    </a:ext>
                  </a:extLst>
                </a:gridCol>
                <a:gridCol w="1259225">
                  <a:extLst>
                    <a:ext uri="{9D8B030D-6E8A-4147-A177-3AD203B41FA5}">
                      <a16:colId xmlns:a16="http://schemas.microsoft.com/office/drawing/2014/main" val="937032812"/>
                    </a:ext>
                  </a:extLst>
                </a:gridCol>
                <a:gridCol w="1454707">
                  <a:extLst>
                    <a:ext uri="{9D8B030D-6E8A-4147-A177-3AD203B41FA5}">
                      <a16:colId xmlns:a16="http://schemas.microsoft.com/office/drawing/2014/main" val="2443565243"/>
                    </a:ext>
                  </a:extLst>
                </a:gridCol>
              </a:tblGrid>
              <a:tr h="1357551">
                <a:tc rowSpan="2">
                  <a:txBody>
                    <a:bodyPr/>
                    <a:lstStyle/>
                    <a:p>
                      <a:pPr algn="l"/>
                      <a:r>
                        <a:rPr lang="en-GB" sz="1800" b="1" dirty="0"/>
                        <a:t>Insect: </a:t>
                      </a:r>
                      <a:r>
                        <a:rPr lang="en-GB" sz="1800" b="1" u="sng" dirty="0"/>
                        <a:t>Bees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en-GB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928331"/>
                  </a:ext>
                </a:extLst>
              </a:tr>
              <a:tr h="448191">
                <a:tc vMerge="1">
                  <a:txBody>
                    <a:bodyPr/>
                    <a:lstStyle/>
                    <a:p>
                      <a:pPr algn="l"/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Plan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Plan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Plan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715414"/>
                  </a:ext>
                </a:extLst>
              </a:tr>
              <a:tr h="1022029">
                <a:tc>
                  <a:txBody>
                    <a:bodyPr/>
                    <a:lstStyle/>
                    <a:p>
                      <a:pPr algn="l"/>
                      <a:r>
                        <a:rPr lang="en-GB" sz="1800" b="1" u="none" dirty="0"/>
                        <a:t>Area managed so that you are more likely to </a:t>
                      </a:r>
                      <a:r>
                        <a:rPr lang="en-GB" sz="1800" b="1" u="sng" dirty="0"/>
                        <a:t>encounter insects now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Small increase (+15%)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Large increase (+30%)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change (+0%)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706039"/>
                  </a:ext>
                </a:extLst>
              </a:tr>
              <a:tr h="1022029">
                <a:tc>
                  <a:txBody>
                    <a:bodyPr/>
                    <a:lstStyle/>
                    <a:p>
                      <a:pPr algn="l"/>
                      <a:r>
                        <a:rPr lang="en-GB" sz="1800" b="1" u="none" dirty="0"/>
                        <a:t>Area managed for insects to </a:t>
                      </a:r>
                      <a:r>
                        <a:rPr lang="en-GB" sz="1800" b="1" u="sng" dirty="0"/>
                        <a:t>exist now</a:t>
                      </a:r>
                      <a:endParaRPr lang="en-GB" sz="1800" b="1" u="non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Small increase (+15%)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Large increase (+30%)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change (+0%)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30010"/>
                  </a:ext>
                </a:extLst>
              </a:tr>
              <a:tr h="10220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u="none" dirty="0"/>
                        <a:t>Area managed for insects to exist </a:t>
                      </a:r>
                      <a:r>
                        <a:rPr lang="en-GB" sz="1800" b="1" u="sng" dirty="0"/>
                        <a:t>in the future</a:t>
                      </a:r>
                      <a:endParaRPr lang="en-GB" sz="1800" b="1" u="non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Small increase (+15%)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Large increase (+30%)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change (+0%)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469810"/>
                  </a:ext>
                </a:extLst>
              </a:tr>
              <a:tr h="7541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u="none" dirty="0"/>
                        <a:t>Additional income tax per month for ten years.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£5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£10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£0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828218"/>
                  </a:ext>
                </a:extLst>
              </a:tr>
              <a:tr h="10699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Which </a:t>
                      </a: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plan</a:t>
                      </a:r>
                      <a:r>
                        <a:rPr lang="en-GB" sz="1800" b="1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do you prefer? (Select one)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8078532"/>
                  </a:ext>
                </a:extLst>
              </a:tr>
            </a:tbl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28B58772-7B82-3AEE-5E6F-D4718988F83E}"/>
              </a:ext>
            </a:extLst>
          </p:cNvPr>
          <p:cNvGrpSpPr/>
          <p:nvPr/>
        </p:nvGrpSpPr>
        <p:grpSpPr>
          <a:xfrm>
            <a:off x="4094017" y="177853"/>
            <a:ext cx="3908418" cy="1226998"/>
            <a:chOff x="6843022" y="1142933"/>
            <a:chExt cx="3240316" cy="78562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6BE91AE-F874-F5C7-FC43-F71E1851C2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3022" y="1142933"/>
              <a:ext cx="1028413" cy="7856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0E7CAD7-7607-A0FB-9BF1-DF2B421959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0158" y="1142933"/>
              <a:ext cx="1028413" cy="7856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66791FC-3495-75DF-C612-142FE61791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4925" y="1142933"/>
              <a:ext cx="1028413" cy="7856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033473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BB4B37B-50F7-F0C8-052F-D86ABF28CFCC}"/>
              </a:ext>
            </a:extLst>
          </p:cNvPr>
          <p:cNvSpPr txBox="1"/>
          <p:nvPr/>
        </p:nvSpPr>
        <p:spPr>
          <a:xfrm>
            <a:off x="9060874" y="4393616"/>
            <a:ext cx="2981498" cy="23034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buFont typeface="Calibri" panose="020F0502020204030204" pitchFamily="34" charset="0"/>
              <a:buChar char="-"/>
              <a:tabLst>
                <a:tab pos="457200" algn="l"/>
              </a:tabLst>
            </a:pPr>
            <a:r>
              <a:rPr lang="en-GB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Please 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think carefully about the different choices in relation to your household's income. </a:t>
            </a:r>
          </a:p>
          <a:p>
            <a:pPr marL="342900" lvl="0" indent="-342900">
              <a:lnSpc>
                <a:spcPct val="115000"/>
              </a:lnSpc>
              <a:buFont typeface="Calibri" panose="020F0502020204030204" pitchFamily="34" charset="0"/>
              <a:buChar char="-"/>
              <a:tabLst>
                <a:tab pos="457200" algn="l"/>
              </a:tabLst>
            </a:pP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Calibri" panose="020F0502020204030204" pitchFamily="34" charset="0"/>
              <a:buChar char="-"/>
              <a:tabLst>
                <a:tab pos="457200" algn="l"/>
              </a:tabLst>
            </a:pP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There is no right or wrong answer.</a:t>
            </a:r>
            <a:endParaRPr lang="en-GB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E7EF95-93AF-E391-30B1-9427F40F0748}"/>
              </a:ext>
            </a:extLst>
          </p:cNvPr>
          <p:cNvCxnSpPr>
            <a:cxnSpLocks/>
          </p:cNvCxnSpPr>
          <p:nvPr/>
        </p:nvCxnSpPr>
        <p:spPr>
          <a:xfrm flipH="1">
            <a:off x="8412479" y="6234670"/>
            <a:ext cx="446437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0">
            <a:extLst>
              <a:ext uri="{FF2B5EF4-FFF2-40B4-BE49-F238E27FC236}">
                <a16:creationId xmlns:a16="http://schemas.microsoft.com/office/drawing/2014/main" id="{6E5A1A9E-84BC-9C83-9D5A-ACD7DCF5B1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136032"/>
              </p:ext>
            </p:extLst>
          </p:nvPr>
        </p:nvGraphicFramePr>
        <p:xfrm>
          <a:off x="149628" y="120577"/>
          <a:ext cx="7888779" cy="66958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78788">
                  <a:extLst>
                    <a:ext uri="{9D8B030D-6E8A-4147-A177-3AD203B41FA5}">
                      <a16:colId xmlns:a16="http://schemas.microsoft.com/office/drawing/2014/main" val="2844615893"/>
                    </a:ext>
                  </a:extLst>
                </a:gridCol>
                <a:gridCol w="1296059">
                  <a:extLst>
                    <a:ext uri="{9D8B030D-6E8A-4147-A177-3AD203B41FA5}">
                      <a16:colId xmlns:a16="http://schemas.microsoft.com/office/drawing/2014/main" val="3052236309"/>
                    </a:ext>
                  </a:extLst>
                </a:gridCol>
                <a:gridCol w="1259225">
                  <a:extLst>
                    <a:ext uri="{9D8B030D-6E8A-4147-A177-3AD203B41FA5}">
                      <a16:colId xmlns:a16="http://schemas.microsoft.com/office/drawing/2014/main" val="937032812"/>
                    </a:ext>
                  </a:extLst>
                </a:gridCol>
                <a:gridCol w="1454707">
                  <a:extLst>
                    <a:ext uri="{9D8B030D-6E8A-4147-A177-3AD203B41FA5}">
                      <a16:colId xmlns:a16="http://schemas.microsoft.com/office/drawing/2014/main" val="2443565243"/>
                    </a:ext>
                  </a:extLst>
                </a:gridCol>
              </a:tblGrid>
              <a:tr h="1357551">
                <a:tc rowSpan="2">
                  <a:txBody>
                    <a:bodyPr/>
                    <a:lstStyle/>
                    <a:p>
                      <a:pPr algn="l"/>
                      <a:r>
                        <a:rPr lang="en-GB" sz="1800" b="1" dirty="0"/>
                        <a:t>Insect: </a:t>
                      </a:r>
                      <a:r>
                        <a:rPr lang="en-GB" sz="1800" b="1" u="sng" dirty="0"/>
                        <a:t>Bees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en-GB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928331"/>
                  </a:ext>
                </a:extLst>
              </a:tr>
              <a:tr h="448191">
                <a:tc vMerge="1">
                  <a:txBody>
                    <a:bodyPr/>
                    <a:lstStyle/>
                    <a:p>
                      <a:pPr algn="l"/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Plan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Plan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Plan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715414"/>
                  </a:ext>
                </a:extLst>
              </a:tr>
              <a:tr h="1022029">
                <a:tc>
                  <a:txBody>
                    <a:bodyPr/>
                    <a:lstStyle/>
                    <a:p>
                      <a:pPr algn="l"/>
                      <a:r>
                        <a:rPr lang="en-GB" sz="1800" b="1" u="none" dirty="0"/>
                        <a:t>Area managed so that you are more likely to </a:t>
                      </a:r>
                      <a:r>
                        <a:rPr lang="en-GB" sz="1800" b="1" u="sng" dirty="0"/>
                        <a:t>encounter insects now.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Small increase (+15%)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Large increase (+30%)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change (+0%)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706039"/>
                  </a:ext>
                </a:extLst>
              </a:tr>
              <a:tr h="1022029">
                <a:tc>
                  <a:txBody>
                    <a:bodyPr/>
                    <a:lstStyle/>
                    <a:p>
                      <a:pPr algn="l"/>
                      <a:r>
                        <a:rPr lang="en-GB" sz="1800" b="1" u="none" dirty="0"/>
                        <a:t>Area managed for insects to exist </a:t>
                      </a:r>
                      <a:r>
                        <a:rPr lang="en-GB" sz="1800" b="1" u="sng" dirty="0"/>
                        <a:t>now.</a:t>
                      </a:r>
                      <a:endParaRPr lang="en-GB" sz="1800" b="1" u="non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Small increase (+15%)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Large increase (+30%)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change (+0%)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30010"/>
                  </a:ext>
                </a:extLst>
              </a:tr>
              <a:tr h="10220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u="none" dirty="0"/>
                        <a:t>Area managed for insects to exist </a:t>
                      </a:r>
                      <a:r>
                        <a:rPr lang="en-GB" sz="1800" b="1" u="sng" dirty="0"/>
                        <a:t>in the future</a:t>
                      </a:r>
                      <a:r>
                        <a:rPr lang="en-GB" sz="1800" b="1" u="none" dirty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Small increase (+15%)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Large increase (+30%)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change (+0%)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469810"/>
                  </a:ext>
                </a:extLst>
              </a:tr>
              <a:tr h="7541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u="none" dirty="0"/>
                        <a:t>Additional income tax per month for ten years.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£5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£10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£0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828218"/>
                  </a:ext>
                </a:extLst>
              </a:tr>
              <a:tr h="10699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Which </a:t>
                      </a: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plan</a:t>
                      </a:r>
                      <a:r>
                        <a:rPr lang="en-GB" sz="1800" b="1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do you prefer? (Select one)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8078532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DE633E63-FE46-BB30-68A8-D4594D2A5FB0}"/>
              </a:ext>
            </a:extLst>
          </p:cNvPr>
          <p:cNvGrpSpPr/>
          <p:nvPr/>
        </p:nvGrpSpPr>
        <p:grpSpPr>
          <a:xfrm>
            <a:off x="4094017" y="177853"/>
            <a:ext cx="3908418" cy="1226998"/>
            <a:chOff x="6843022" y="1142933"/>
            <a:chExt cx="3240316" cy="78562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036312A-B82B-0EB7-DC6C-461ECF52EE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3022" y="1142933"/>
              <a:ext cx="1028413" cy="7856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639E804-4B0C-0316-DF07-30EC3A256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0158" y="1142933"/>
              <a:ext cx="1028413" cy="7856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5AEC5BC-90B7-2B06-5A14-3761D6BC0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4925" y="1142933"/>
              <a:ext cx="1028413" cy="7856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473563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60CC3B-82B7-312F-BBD4-4D4515C14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7775"/>
            <a:ext cx="8900160" cy="61424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B4B37B-50F7-F0C8-052F-D86ABF28CFCC}"/>
              </a:ext>
            </a:extLst>
          </p:cNvPr>
          <p:cNvSpPr txBox="1"/>
          <p:nvPr/>
        </p:nvSpPr>
        <p:spPr>
          <a:xfrm>
            <a:off x="9177249" y="374038"/>
            <a:ext cx="3014751" cy="33733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Calibri" panose="020F0502020204030204" pitchFamily="34" charset="0"/>
              <a:buChar char="-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You can only choose one plan at a time.</a:t>
            </a:r>
          </a:p>
          <a:p>
            <a:pPr marL="342900" lvl="0" indent="-342900">
              <a:lnSpc>
                <a:spcPct val="150000"/>
              </a:lnSpc>
              <a:buFont typeface="Calibri" panose="020F0502020204030204" pitchFamily="34" charset="0"/>
              <a:buChar char="-"/>
              <a:tabLst>
                <a:tab pos="457200" algn="l"/>
              </a:tabLst>
            </a:pP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Calibri" panose="020F0502020204030204" pitchFamily="34" charset="0"/>
              <a:buChar char="-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Plan C is a valid choice, as you may feel that you cannot afford to pay for any of the changes, or you would prefer not to.</a:t>
            </a:r>
            <a:endParaRPr lang="en-GB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34407B-D4EF-31EB-EE37-F47C8B09D9BF}"/>
              </a:ext>
            </a:extLst>
          </p:cNvPr>
          <p:cNvSpPr/>
          <p:nvPr/>
        </p:nvSpPr>
        <p:spPr>
          <a:xfrm>
            <a:off x="2235200" y="374038"/>
            <a:ext cx="6586239" cy="550522"/>
          </a:xfrm>
          <a:prstGeom prst="rect">
            <a:avLst/>
          </a:prstGeom>
          <a:noFill/>
          <a:ln w="1270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7E5E23-5635-6574-EF5F-3F82A615F01C}"/>
              </a:ext>
            </a:extLst>
          </p:cNvPr>
          <p:cNvCxnSpPr>
            <a:cxnSpLocks/>
          </p:cNvCxnSpPr>
          <p:nvPr/>
        </p:nvCxnSpPr>
        <p:spPr>
          <a:xfrm flipH="1">
            <a:off x="8730812" y="615717"/>
            <a:ext cx="446437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787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BB4B37B-50F7-F0C8-052F-D86ABF28CFCC}"/>
              </a:ext>
            </a:extLst>
          </p:cNvPr>
          <p:cNvSpPr txBox="1"/>
          <p:nvPr/>
        </p:nvSpPr>
        <p:spPr>
          <a:xfrm>
            <a:off x="9177249" y="374038"/>
            <a:ext cx="3014751" cy="33733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Calibri" panose="020F0502020204030204" pitchFamily="34" charset="0"/>
              <a:buChar char="-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You can only choose one plan at a time.</a:t>
            </a:r>
          </a:p>
          <a:p>
            <a:pPr marL="342900" lvl="0" indent="-342900">
              <a:lnSpc>
                <a:spcPct val="150000"/>
              </a:lnSpc>
              <a:buFont typeface="Calibri" panose="020F0502020204030204" pitchFamily="34" charset="0"/>
              <a:buChar char="-"/>
              <a:tabLst>
                <a:tab pos="457200" algn="l"/>
              </a:tabLst>
            </a:pP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Calibri" panose="020F0502020204030204" pitchFamily="34" charset="0"/>
              <a:buChar char="-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Plan C is a valid choice, as you may feel that you cannot afford to pay for any of the changes, or you would prefer not to.</a:t>
            </a:r>
            <a:endParaRPr lang="en-GB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34407B-D4EF-31EB-EE37-F47C8B09D9BF}"/>
              </a:ext>
            </a:extLst>
          </p:cNvPr>
          <p:cNvSpPr/>
          <p:nvPr/>
        </p:nvSpPr>
        <p:spPr>
          <a:xfrm>
            <a:off x="6096000" y="-55644"/>
            <a:ext cx="6586239" cy="550522"/>
          </a:xfrm>
          <a:prstGeom prst="rect">
            <a:avLst/>
          </a:prstGeom>
          <a:noFill/>
          <a:ln w="1270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7E5E23-5635-6574-EF5F-3F82A615F01C}"/>
              </a:ext>
            </a:extLst>
          </p:cNvPr>
          <p:cNvCxnSpPr>
            <a:cxnSpLocks/>
          </p:cNvCxnSpPr>
          <p:nvPr/>
        </p:nvCxnSpPr>
        <p:spPr>
          <a:xfrm flipH="1">
            <a:off x="8730812" y="615717"/>
            <a:ext cx="446437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6F683779-8E81-BD73-F09F-A667DEF815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222573"/>
              </p:ext>
            </p:extLst>
          </p:nvPr>
        </p:nvGraphicFramePr>
        <p:xfrm>
          <a:off x="2032000" y="719666"/>
          <a:ext cx="8128000" cy="1112520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46361605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2746482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6960799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126530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354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844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467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3432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60CC3B-82B7-312F-BBD4-4D4515C14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853"/>
            <a:ext cx="8598222" cy="54660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B4B37B-50F7-F0C8-052F-D86ABF28CFCC}"/>
              </a:ext>
            </a:extLst>
          </p:cNvPr>
          <p:cNvSpPr txBox="1"/>
          <p:nvPr/>
        </p:nvSpPr>
        <p:spPr>
          <a:xfrm>
            <a:off x="8978205" y="426825"/>
            <a:ext cx="3014751" cy="6416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  <a:tabLst>
                <a:tab pos="457200" algn="l"/>
              </a:tabLst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Land near you could be immediately managed through actions like creating wildflower meadows and hedgerows, making the area more suitable for insects.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  <a:tabLst>
                <a:tab pos="457200" algn="l"/>
              </a:tabLst>
            </a:pP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  <a:tabLst>
                <a:tab pos="457200" algn="l"/>
              </a:tabLst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a result, you would be more likely to personally encounter (see, hear, interact with) the pictured insect species in your day-to-day life.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  <a:tabLst>
                <a:tab pos="457200" algn="l"/>
              </a:tabLst>
            </a:pP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These measures will last only as long as the plan is funded (i.e., up to 2034) as they require active maintenance and upkeep.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3BF5BE-7062-80AE-189E-B1416D715112}"/>
              </a:ext>
            </a:extLst>
          </p:cNvPr>
          <p:cNvSpPr txBox="1"/>
          <p:nvPr/>
        </p:nvSpPr>
        <p:spPr>
          <a:xfrm>
            <a:off x="0" y="2438400"/>
            <a:ext cx="8598221" cy="1767840"/>
          </a:xfrm>
          <a:prstGeom prst="rect">
            <a:avLst/>
          </a:prstGeom>
          <a:noFill/>
          <a:ln w="1270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7E5E23-5635-6574-EF5F-3F82A615F01C}"/>
              </a:ext>
            </a:extLst>
          </p:cNvPr>
          <p:cNvCxnSpPr>
            <a:cxnSpLocks/>
          </p:cNvCxnSpPr>
          <p:nvPr/>
        </p:nvCxnSpPr>
        <p:spPr>
          <a:xfrm flipH="1">
            <a:off x="8375003" y="1556451"/>
            <a:ext cx="446437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095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60CC3B-82B7-312F-BBD4-4D4515C14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853"/>
            <a:ext cx="8598222" cy="54660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B4B37B-50F7-F0C8-052F-D86ABF28CFCC}"/>
              </a:ext>
            </a:extLst>
          </p:cNvPr>
          <p:cNvSpPr txBox="1"/>
          <p:nvPr/>
        </p:nvSpPr>
        <p:spPr>
          <a:xfrm>
            <a:off x="8978205" y="426825"/>
            <a:ext cx="3014751" cy="50353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Calibri" panose="020F0502020204030204" pitchFamily="34" charset="0"/>
              <a:buChar char="-"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Each card will be about </a:t>
            </a:r>
            <a:r>
              <a:rPr lang="en-US" sz="1800" u="sng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one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of three types of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insects: bees, ground beetles, or wasps.</a:t>
            </a:r>
          </a:p>
          <a:p>
            <a:pPr marL="342900" lvl="0" indent="-342900">
              <a:lnSpc>
                <a:spcPct val="150000"/>
              </a:lnSpc>
              <a:buFont typeface="Calibri" panose="020F0502020204030204" pitchFamily="34" charset="0"/>
              <a:buChar char="-"/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Calibri" panose="020F0502020204030204" pitchFamily="34" charset="0"/>
              <a:buChar char="-"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card will tell you what these insects can look like.</a:t>
            </a:r>
          </a:p>
          <a:p>
            <a:pPr marL="342900" lvl="0" indent="-342900">
              <a:lnSpc>
                <a:spcPct val="150000"/>
              </a:lnSpc>
              <a:buFont typeface="Calibri" panose="020F0502020204030204" pitchFamily="34" charset="0"/>
              <a:buChar char="-"/>
            </a:pP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Calibri" panose="020F0502020204030204" pitchFamily="34" charset="0"/>
              <a:buChar char="-"/>
            </a:pPr>
            <a:r>
              <a:rPr lang="en-GB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 are asking about different types of insects to understand views on these insects.</a:t>
            </a:r>
            <a:endParaRPr lang="en-GB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7E5E23-5635-6574-EF5F-3F82A615F01C}"/>
              </a:ext>
            </a:extLst>
          </p:cNvPr>
          <p:cNvCxnSpPr>
            <a:cxnSpLocks/>
          </p:cNvCxnSpPr>
          <p:nvPr/>
        </p:nvCxnSpPr>
        <p:spPr>
          <a:xfrm flipH="1">
            <a:off x="8531768" y="2755331"/>
            <a:ext cx="446437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79DE254-9BBF-7370-08C4-DC4367F09AF8}"/>
              </a:ext>
            </a:extLst>
          </p:cNvPr>
          <p:cNvSpPr/>
          <p:nvPr/>
        </p:nvSpPr>
        <p:spPr>
          <a:xfrm>
            <a:off x="0" y="2418079"/>
            <a:ext cx="8598221" cy="731517"/>
          </a:xfrm>
          <a:prstGeom prst="rect">
            <a:avLst/>
          </a:prstGeom>
          <a:noFill/>
          <a:ln w="1270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6967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10">
            <a:extLst>
              <a:ext uri="{FF2B5EF4-FFF2-40B4-BE49-F238E27FC236}">
                <a16:creationId xmlns:a16="http://schemas.microsoft.com/office/drawing/2014/main" id="{82AF973C-5965-2ED3-6C52-123C6D6224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800898"/>
              </p:ext>
            </p:extLst>
          </p:nvPr>
        </p:nvGraphicFramePr>
        <p:xfrm>
          <a:off x="0" y="0"/>
          <a:ext cx="12192000" cy="68579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94613">
                  <a:extLst>
                    <a:ext uri="{9D8B030D-6E8A-4147-A177-3AD203B41FA5}">
                      <a16:colId xmlns:a16="http://schemas.microsoft.com/office/drawing/2014/main" val="2844615893"/>
                    </a:ext>
                  </a:extLst>
                </a:gridCol>
                <a:gridCol w="2003042">
                  <a:extLst>
                    <a:ext uri="{9D8B030D-6E8A-4147-A177-3AD203B41FA5}">
                      <a16:colId xmlns:a16="http://schemas.microsoft.com/office/drawing/2014/main" val="3052236309"/>
                    </a:ext>
                  </a:extLst>
                </a:gridCol>
                <a:gridCol w="1946115">
                  <a:extLst>
                    <a:ext uri="{9D8B030D-6E8A-4147-A177-3AD203B41FA5}">
                      <a16:colId xmlns:a16="http://schemas.microsoft.com/office/drawing/2014/main" val="937032812"/>
                    </a:ext>
                  </a:extLst>
                </a:gridCol>
                <a:gridCol w="2248230">
                  <a:extLst>
                    <a:ext uri="{9D8B030D-6E8A-4147-A177-3AD203B41FA5}">
                      <a16:colId xmlns:a16="http://schemas.microsoft.com/office/drawing/2014/main" val="2443565243"/>
                    </a:ext>
                  </a:extLst>
                </a:gridCol>
              </a:tblGrid>
              <a:tr h="472603">
                <a:tc>
                  <a:txBody>
                    <a:bodyPr/>
                    <a:lstStyle/>
                    <a:p>
                      <a:pPr algn="l"/>
                      <a:endParaRPr lang="en-GB" sz="1800" b="1" u="sn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Plan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/>
                        <a:t>Plan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/>
                        <a:t>Plan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576770"/>
                  </a:ext>
                </a:extLst>
              </a:tr>
              <a:tr h="1228919">
                <a:tc>
                  <a:txBody>
                    <a:bodyPr/>
                    <a:lstStyle/>
                    <a:p>
                      <a:pPr algn="l"/>
                      <a:r>
                        <a:rPr lang="en-GB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plan focuses on these insects</a:t>
                      </a:r>
                      <a:endParaRPr lang="en-GB" sz="1800" b="1" u="sn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endParaRPr lang="en-GB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765319"/>
                  </a:ext>
                </a:extLst>
              </a:tr>
              <a:tr h="1077698">
                <a:tc>
                  <a:txBody>
                    <a:bodyPr/>
                    <a:lstStyle/>
                    <a:p>
                      <a:pPr algn="l"/>
                      <a:r>
                        <a:rPr lang="en-GB" sz="1800" b="1" u="none" dirty="0"/>
                        <a:t>Area managed so that you are more likely to </a:t>
                      </a:r>
                      <a:r>
                        <a:rPr lang="en-GB" sz="1800" b="1" u="sng" dirty="0"/>
                        <a:t>encounter insects now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Small increase (+15%)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Large increase (+30%)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change (+0%)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706039"/>
                  </a:ext>
                </a:extLst>
              </a:tr>
              <a:tr h="1077698">
                <a:tc>
                  <a:txBody>
                    <a:bodyPr/>
                    <a:lstStyle/>
                    <a:p>
                      <a:pPr algn="l"/>
                      <a:r>
                        <a:rPr lang="en-GB" sz="1800" b="1" u="none" dirty="0"/>
                        <a:t>Area managed for insects to </a:t>
                      </a:r>
                      <a:r>
                        <a:rPr lang="en-GB" sz="1800" b="1" u="sng" dirty="0"/>
                        <a:t>exist now</a:t>
                      </a:r>
                      <a:endParaRPr lang="en-GB" sz="1800" b="1" u="non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Small increase (+15%)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Large increase (+30%)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change (+0%)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30010"/>
                  </a:ext>
                </a:extLst>
              </a:tr>
              <a:tr h="10776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u="none" dirty="0"/>
                        <a:t>Area managed for insects to exist </a:t>
                      </a:r>
                      <a:r>
                        <a:rPr lang="en-GB" sz="1800" b="1" u="sng" dirty="0"/>
                        <a:t>in the future</a:t>
                      </a:r>
                      <a:endParaRPr lang="en-GB" sz="1800" b="1" u="non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Small increase (+15%)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Large increase (+30%)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change (+0%)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469810"/>
                  </a:ext>
                </a:extLst>
              </a:tr>
              <a:tr h="7951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u="none" dirty="0"/>
                        <a:t>Additional income tax per month for ten years.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£5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£10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£0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828218"/>
                  </a:ext>
                </a:extLst>
              </a:tr>
              <a:tr h="11281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Which </a:t>
                      </a: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plan</a:t>
                      </a:r>
                      <a:r>
                        <a:rPr lang="en-GB" sz="1800" b="1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do you prefer? (Select one)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8078532"/>
                  </a:ext>
                </a:extLst>
              </a:tr>
            </a:tbl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E85A3A27-734B-E518-15F9-FB8CAB67FFC8}"/>
              </a:ext>
            </a:extLst>
          </p:cNvPr>
          <p:cNvGrpSpPr/>
          <p:nvPr/>
        </p:nvGrpSpPr>
        <p:grpSpPr>
          <a:xfrm>
            <a:off x="6328491" y="558385"/>
            <a:ext cx="5343373" cy="1130581"/>
            <a:chOff x="6048119" y="1097622"/>
            <a:chExt cx="4468544" cy="87624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403AC09-F82D-4E1B-6E7F-11E2F31A22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8119" y="1097622"/>
              <a:ext cx="1147039" cy="8762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0B1D9FB-481C-9530-34DA-52B5B871D7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4737" y="1097622"/>
              <a:ext cx="1028413" cy="8762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ABA6089-9E99-C508-3C0B-F389E4C17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88250" y="1097622"/>
              <a:ext cx="1028413" cy="8762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7538F5BA-A408-0D4A-8779-E0D010DCC179}"/>
              </a:ext>
            </a:extLst>
          </p:cNvPr>
          <p:cNvSpPr/>
          <p:nvPr/>
        </p:nvSpPr>
        <p:spPr>
          <a:xfrm>
            <a:off x="6612971" y="5974495"/>
            <a:ext cx="802640" cy="65024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BAF085D-5507-1C9B-8B5A-DCB41A8490BB}"/>
              </a:ext>
            </a:extLst>
          </p:cNvPr>
          <p:cNvSpPr/>
          <p:nvPr/>
        </p:nvSpPr>
        <p:spPr>
          <a:xfrm>
            <a:off x="8570819" y="5974495"/>
            <a:ext cx="802640" cy="65024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5FFC801-06DB-B169-5560-3B89C49A44C2}"/>
              </a:ext>
            </a:extLst>
          </p:cNvPr>
          <p:cNvSpPr/>
          <p:nvPr/>
        </p:nvSpPr>
        <p:spPr>
          <a:xfrm>
            <a:off x="10655668" y="5974495"/>
            <a:ext cx="802640" cy="65024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614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BB4B37B-50F7-F0C8-052F-D86ABF28CFCC}"/>
              </a:ext>
            </a:extLst>
          </p:cNvPr>
          <p:cNvSpPr txBox="1"/>
          <p:nvPr/>
        </p:nvSpPr>
        <p:spPr>
          <a:xfrm>
            <a:off x="8637847" y="30480"/>
            <a:ext cx="3513513" cy="29578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Calibri" panose="020F0502020204030204" pitchFamily="34" charset="0"/>
              <a:buChar char="-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You can only choose one plan at a time.</a:t>
            </a:r>
          </a:p>
          <a:p>
            <a:pPr marL="342900" lvl="0" indent="-342900">
              <a:lnSpc>
                <a:spcPct val="150000"/>
              </a:lnSpc>
              <a:buFont typeface="Calibri" panose="020F0502020204030204" pitchFamily="34" charset="0"/>
              <a:buChar char="-"/>
              <a:tabLst>
                <a:tab pos="457200" algn="l"/>
              </a:tabLst>
            </a:pP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Calibri" panose="020F0502020204030204" pitchFamily="34" charset="0"/>
              <a:buChar char="-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Plan C is a valid choice, as you may feel that you cannot afford to pay for any of the changes, or you would prefer not to.</a:t>
            </a:r>
            <a:endParaRPr lang="en-GB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10">
            <a:extLst>
              <a:ext uri="{FF2B5EF4-FFF2-40B4-BE49-F238E27FC236}">
                <a16:creationId xmlns:a16="http://schemas.microsoft.com/office/drawing/2014/main" id="{82AF973C-5965-2ED3-6C52-123C6D6224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985587"/>
              </p:ext>
            </p:extLst>
          </p:nvPr>
        </p:nvGraphicFramePr>
        <p:xfrm>
          <a:off x="40640" y="30479"/>
          <a:ext cx="7997768" cy="68275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32376">
                  <a:extLst>
                    <a:ext uri="{9D8B030D-6E8A-4147-A177-3AD203B41FA5}">
                      <a16:colId xmlns:a16="http://schemas.microsoft.com/office/drawing/2014/main" val="2844615893"/>
                    </a:ext>
                  </a:extLst>
                </a:gridCol>
                <a:gridCol w="1313965">
                  <a:extLst>
                    <a:ext uri="{9D8B030D-6E8A-4147-A177-3AD203B41FA5}">
                      <a16:colId xmlns:a16="http://schemas.microsoft.com/office/drawing/2014/main" val="3052236309"/>
                    </a:ext>
                  </a:extLst>
                </a:gridCol>
                <a:gridCol w="1276622">
                  <a:extLst>
                    <a:ext uri="{9D8B030D-6E8A-4147-A177-3AD203B41FA5}">
                      <a16:colId xmlns:a16="http://schemas.microsoft.com/office/drawing/2014/main" val="937032812"/>
                    </a:ext>
                  </a:extLst>
                </a:gridCol>
                <a:gridCol w="1474805">
                  <a:extLst>
                    <a:ext uri="{9D8B030D-6E8A-4147-A177-3AD203B41FA5}">
                      <a16:colId xmlns:a16="http://schemas.microsoft.com/office/drawing/2014/main" val="2443565243"/>
                    </a:ext>
                  </a:extLst>
                </a:gridCol>
              </a:tblGrid>
              <a:tr h="470503">
                <a:tc>
                  <a:txBody>
                    <a:bodyPr/>
                    <a:lstStyle/>
                    <a:p>
                      <a:pPr algn="l"/>
                      <a:endParaRPr lang="en-GB" sz="1800" b="1" u="sn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Plan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/>
                        <a:t>Plan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/>
                        <a:t>Plan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576770"/>
                  </a:ext>
                </a:extLst>
              </a:tr>
              <a:tr h="1223456">
                <a:tc>
                  <a:txBody>
                    <a:bodyPr/>
                    <a:lstStyle/>
                    <a:p>
                      <a:pPr algn="l"/>
                      <a:r>
                        <a:rPr lang="en-GB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plan focuses on these insects</a:t>
                      </a:r>
                      <a:endParaRPr lang="en-GB" sz="1800" b="1" u="sn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endParaRPr lang="en-GB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765319"/>
                  </a:ext>
                </a:extLst>
              </a:tr>
              <a:tr h="1072908">
                <a:tc>
                  <a:txBody>
                    <a:bodyPr/>
                    <a:lstStyle/>
                    <a:p>
                      <a:pPr algn="l"/>
                      <a:r>
                        <a:rPr lang="en-GB" sz="1800" b="1" u="none" dirty="0"/>
                        <a:t>Area managed so that you are more likely to </a:t>
                      </a:r>
                      <a:r>
                        <a:rPr lang="en-GB" sz="1800" b="1" u="sng" dirty="0"/>
                        <a:t>encounter insects now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Small increase (+15%)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Large increase (+30%)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change (+0%)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706039"/>
                  </a:ext>
                </a:extLst>
              </a:tr>
              <a:tr h="1072908">
                <a:tc>
                  <a:txBody>
                    <a:bodyPr/>
                    <a:lstStyle/>
                    <a:p>
                      <a:pPr algn="l"/>
                      <a:r>
                        <a:rPr lang="en-GB" sz="1800" b="1" u="none" dirty="0"/>
                        <a:t>Area managed for insects to </a:t>
                      </a:r>
                      <a:r>
                        <a:rPr lang="en-GB" sz="1800" b="1" u="sng" dirty="0"/>
                        <a:t>exist now</a:t>
                      </a:r>
                      <a:endParaRPr lang="en-GB" sz="1800" b="1" u="non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Small increase (+15%)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Large increase (+30%)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change (+0%)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30010"/>
                  </a:ext>
                </a:extLst>
              </a:tr>
              <a:tr h="10729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u="none" dirty="0"/>
                        <a:t>Area managed for insects to exist </a:t>
                      </a:r>
                      <a:r>
                        <a:rPr lang="en-GB" sz="1800" b="1" u="sng" dirty="0"/>
                        <a:t>in the future</a:t>
                      </a:r>
                      <a:endParaRPr lang="en-GB" sz="1800" b="1" u="non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Small increase (+15%)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Large increase (+30%)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change (+0%)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469810"/>
                  </a:ext>
                </a:extLst>
              </a:tr>
              <a:tr h="7916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u="none" dirty="0"/>
                        <a:t>Additional income tax per month for ten years.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£5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£10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£0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828218"/>
                  </a:ext>
                </a:extLst>
              </a:tr>
              <a:tr h="1123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Which </a:t>
                      </a: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plan</a:t>
                      </a:r>
                      <a:r>
                        <a:rPr lang="en-GB" sz="1800" b="1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do you prefer? (Select one)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8078532"/>
                  </a:ext>
                </a:extLst>
              </a:tr>
            </a:tbl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E85A3A27-734B-E518-15F9-FB8CAB67FFC8}"/>
              </a:ext>
            </a:extLst>
          </p:cNvPr>
          <p:cNvGrpSpPr/>
          <p:nvPr/>
        </p:nvGrpSpPr>
        <p:grpSpPr>
          <a:xfrm>
            <a:off x="4019204" y="555888"/>
            <a:ext cx="3874689" cy="1013657"/>
            <a:chOff x="6843022" y="1142933"/>
            <a:chExt cx="3240316" cy="78562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403AC09-F82D-4E1B-6E7F-11E2F31A22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3022" y="1142933"/>
              <a:ext cx="1028413" cy="7856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0B1D9FB-481C-9530-34DA-52B5B871D7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0158" y="1142933"/>
              <a:ext cx="1028413" cy="7856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ABA6089-9E99-C508-3C0B-F389E4C17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4925" y="1142933"/>
              <a:ext cx="1028413" cy="7856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7538F5BA-A408-0D4A-8779-E0D010DCC179}"/>
              </a:ext>
            </a:extLst>
          </p:cNvPr>
          <p:cNvSpPr/>
          <p:nvPr/>
        </p:nvSpPr>
        <p:spPr>
          <a:xfrm>
            <a:off x="4232759" y="5976992"/>
            <a:ext cx="802640" cy="65024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BAF085D-5507-1C9B-8B5A-DCB41A8490BB}"/>
              </a:ext>
            </a:extLst>
          </p:cNvPr>
          <p:cNvSpPr/>
          <p:nvPr/>
        </p:nvSpPr>
        <p:spPr>
          <a:xfrm>
            <a:off x="5525851" y="5976992"/>
            <a:ext cx="802640" cy="65024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5FFC801-06DB-B169-5560-3B89C49A44C2}"/>
              </a:ext>
            </a:extLst>
          </p:cNvPr>
          <p:cNvSpPr/>
          <p:nvPr/>
        </p:nvSpPr>
        <p:spPr>
          <a:xfrm>
            <a:off x="6877697" y="5976992"/>
            <a:ext cx="802640" cy="65024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75D48EA-775D-B38A-8DF1-5E8C840AF29D}"/>
              </a:ext>
            </a:extLst>
          </p:cNvPr>
          <p:cNvCxnSpPr>
            <a:cxnSpLocks/>
          </p:cNvCxnSpPr>
          <p:nvPr/>
        </p:nvCxnSpPr>
        <p:spPr>
          <a:xfrm flipH="1">
            <a:off x="8129848" y="279986"/>
            <a:ext cx="446437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734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BB4B37B-50F7-F0C8-052F-D86ABF28CFCC}"/>
              </a:ext>
            </a:extLst>
          </p:cNvPr>
          <p:cNvSpPr txBox="1"/>
          <p:nvPr/>
        </p:nvSpPr>
        <p:spPr>
          <a:xfrm>
            <a:off x="8638449" y="555888"/>
            <a:ext cx="3523071" cy="42043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Calibri" panose="020F0502020204030204" pitchFamily="34" charset="0"/>
              <a:buChar char="-"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Each card will be about </a:t>
            </a:r>
            <a:r>
              <a:rPr lang="en-US" sz="1800" u="sng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one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of three types of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insects: bees, ground beetles, or wasps.</a:t>
            </a:r>
          </a:p>
          <a:p>
            <a:pPr marL="342900" lvl="0" indent="-342900">
              <a:lnSpc>
                <a:spcPct val="150000"/>
              </a:lnSpc>
              <a:buFont typeface="Calibri" panose="020F0502020204030204" pitchFamily="34" charset="0"/>
              <a:buChar char="-"/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Calibri" panose="020F0502020204030204" pitchFamily="34" charset="0"/>
              <a:buChar char="-"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card will tell you what these insects can look like.</a:t>
            </a:r>
          </a:p>
          <a:p>
            <a:pPr marL="342900" lvl="0" indent="-342900">
              <a:lnSpc>
                <a:spcPct val="150000"/>
              </a:lnSpc>
              <a:buFont typeface="Calibri" panose="020F0502020204030204" pitchFamily="34" charset="0"/>
              <a:buChar char="-"/>
            </a:pP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Calibri" panose="020F0502020204030204" pitchFamily="34" charset="0"/>
              <a:buChar char="-"/>
            </a:pPr>
            <a:r>
              <a:rPr lang="en-GB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 are asking about different types of insects to understand views on these insects.</a:t>
            </a:r>
            <a:endParaRPr lang="en-GB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10">
            <a:extLst>
              <a:ext uri="{FF2B5EF4-FFF2-40B4-BE49-F238E27FC236}">
                <a16:creationId xmlns:a16="http://schemas.microsoft.com/office/drawing/2014/main" id="{82AF973C-5965-2ED3-6C52-123C6D6224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399996"/>
              </p:ext>
            </p:extLst>
          </p:nvPr>
        </p:nvGraphicFramePr>
        <p:xfrm>
          <a:off x="0" y="0"/>
          <a:ext cx="8038408" cy="68579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52358">
                  <a:extLst>
                    <a:ext uri="{9D8B030D-6E8A-4147-A177-3AD203B41FA5}">
                      <a16:colId xmlns:a16="http://schemas.microsoft.com/office/drawing/2014/main" val="2844615893"/>
                    </a:ext>
                  </a:extLst>
                </a:gridCol>
                <a:gridCol w="1320642">
                  <a:extLst>
                    <a:ext uri="{9D8B030D-6E8A-4147-A177-3AD203B41FA5}">
                      <a16:colId xmlns:a16="http://schemas.microsoft.com/office/drawing/2014/main" val="3052236309"/>
                    </a:ext>
                  </a:extLst>
                </a:gridCol>
                <a:gridCol w="1283109">
                  <a:extLst>
                    <a:ext uri="{9D8B030D-6E8A-4147-A177-3AD203B41FA5}">
                      <a16:colId xmlns:a16="http://schemas.microsoft.com/office/drawing/2014/main" val="937032812"/>
                    </a:ext>
                  </a:extLst>
                </a:gridCol>
                <a:gridCol w="1482299">
                  <a:extLst>
                    <a:ext uri="{9D8B030D-6E8A-4147-A177-3AD203B41FA5}">
                      <a16:colId xmlns:a16="http://schemas.microsoft.com/office/drawing/2014/main" val="2443565243"/>
                    </a:ext>
                  </a:extLst>
                </a:gridCol>
              </a:tblGrid>
              <a:tr h="472603">
                <a:tc>
                  <a:txBody>
                    <a:bodyPr/>
                    <a:lstStyle/>
                    <a:p>
                      <a:pPr algn="l"/>
                      <a:endParaRPr lang="en-GB" sz="1800" b="1" u="sn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Plan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/>
                        <a:t>Plan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/>
                        <a:t>Plan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576770"/>
                  </a:ext>
                </a:extLst>
              </a:tr>
              <a:tr h="1228918">
                <a:tc>
                  <a:txBody>
                    <a:bodyPr/>
                    <a:lstStyle/>
                    <a:p>
                      <a:pPr algn="l"/>
                      <a:r>
                        <a:rPr lang="en-GB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plan focuses on these insects</a:t>
                      </a:r>
                      <a:endParaRPr lang="en-GB" sz="1800" b="1" u="sn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endParaRPr lang="en-GB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765319"/>
                  </a:ext>
                </a:extLst>
              </a:tr>
              <a:tr h="1077698">
                <a:tc>
                  <a:txBody>
                    <a:bodyPr/>
                    <a:lstStyle/>
                    <a:p>
                      <a:pPr algn="l"/>
                      <a:r>
                        <a:rPr lang="en-GB" sz="1800" b="1" u="none" dirty="0"/>
                        <a:t>Area managed so that you are more likely to </a:t>
                      </a:r>
                      <a:r>
                        <a:rPr lang="en-GB" sz="1800" b="1" u="sng" dirty="0"/>
                        <a:t>encounter insects now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Small increase (+15%)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Large increase (+30%)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change (+0%)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706039"/>
                  </a:ext>
                </a:extLst>
              </a:tr>
              <a:tr h="1077698">
                <a:tc>
                  <a:txBody>
                    <a:bodyPr/>
                    <a:lstStyle/>
                    <a:p>
                      <a:pPr algn="l"/>
                      <a:r>
                        <a:rPr lang="en-GB" sz="1800" b="1" u="none" dirty="0"/>
                        <a:t>Area managed for insects to </a:t>
                      </a:r>
                      <a:r>
                        <a:rPr lang="en-GB" sz="1800" b="1" u="sng" dirty="0"/>
                        <a:t>exist now</a:t>
                      </a:r>
                      <a:endParaRPr lang="en-GB" sz="1800" b="1" u="non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Small increase (+15%)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Large increase (+30%)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change (+0%)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30010"/>
                  </a:ext>
                </a:extLst>
              </a:tr>
              <a:tr h="10776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u="none" dirty="0"/>
                        <a:t>Area managed for insects to exist </a:t>
                      </a:r>
                      <a:r>
                        <a:rPr lang="en-GB" sz="1800" b="1" u="sng" dirty="0"/>
                        <a:t>in the future</a:t>
                      </a:r>
                      <a:endParaRPr lang="en-GB" sz="1800" b="1" u="non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Small increase (+15%)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Large increase (+30%)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change (+0%)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469810"/>
                  </a:ext>
                </a:extLst>
              </a:tr>
              <a:tr h="7951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u="none" dirty="0"/>
                        <a:t>Additional income tax per month for ten years.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£5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£10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£0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828218"/>
                  </a:ext>
                </a:extLst>
              </a:tr>
              <a:tr h="11281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Which </a:t>
                      </a: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plan</a:t>
                      </a:r>
                      <a:r>
                        <a:rPr lang="en-GB" sz="1800" b="1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do you prefer? (Select one)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8078532"/>
                  </a:ext>
                </a:extLst>
              </a:tr>
            </a:tbl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E85A3A27-734B-E518-15F9-FB8CAB67FFC8}"/>
              </a:ext>
            </a:extLst>
          </p:cNvPr>
          <p:cNvGrpSpPr/>
          <p:nvPr/>
        </p:nvGrpSpPr>
        <p:grpSpPr>
          <a:xfrm>
            <a:off x="4019204" y="555888"/>
            <a:ext cx="3874689" cy="1013657"/>
            <a:chOff x="6843022" y="1142933"/>
            <a:chExt cx="3240316" cy="78562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403AC09-F82D-4E1B-6E7F-11E2F31A22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3022" y="1142933"/>
              <a:ext cx="1028413" cy="7856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0B1D9FB-481C-9530-34DA-52B5B871D7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0158" y="1142933"/>
              <a:ext cx="1028413" cy="7856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ABA6089-9E99-C508-3C0B-F389E4C17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4925" y="1142933"/>
              <a:ext cx="1028413" cy="7856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7538F5BA-A408-0D4A-8779-E0D010DCC179}"/>
              </a:ext>
            </a:extLst>
          </p:cNvPr>
          <p:cNvSpPr/>
          <p:nvPr/>
        </p:nvSpPr>
        <p:spPr>
          <a:xfrm>
            <a:off x="4232759" y="5976992"/>
            <a:ext cx="802640" cy="65024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BAF085D-5507-1C9B-8B5A-DCB41A8490BB}"/>
              </a:ext>
            </a:extLst>
          </p:cNvPr>
          <p:cNvSpPr/>
          <p:nvPr/>
        </p:nvSpPr>
        <p:spPr>
          <a:xfrm>
            <a:off x="5525851" y="5976992"/>
            <a:ext cx="802640" cy="65024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5FFC801-06DB-B169-5560-3B89C49A44C2}"/>
              </a:ext>
            </a:extLst>
          </p:cNvPr>
          <p:cNvSpPr/>
          <p:nvPr/>
        </p:nvSpPr>
        <p:spPr>
          <a:xfrm>
            <a:off x="6877697" y="5976992"/>
            <a:ext cx="802640" cy="65024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75D48EA-775D-B38A-8DF1-5E8C840AF29D}"/>
              </a:ext>
            </a:extLst>
          </p:cNvPr>
          <p:cNvCxnSpPr>
            <a:cxnSpLocks/>
          </p:cNvCxnSpPr>
          <p:nvPr/>
        </p:nvCxnSpPr>
        <p:spPr>
          <a:xfrm flipH="1">
            <a:off x="8130450" y="1042396"/>
            <a:ext cx="446437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903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BB4B37B-50F7-F0C8-052F-D86ABF28CFCC}"/>
              </a:ext>
            </a:extLst>
          </p:cNvPr>
          <p:cNvSpPr txBox="1"/>
          <p:nvPr/>
        </p:nvSpPr>
        <p:spPr>
          <a:xfrm>
            <a:off x="8648007" y="1013582"/>
            <a:ext cx="3513513" cy="58240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  <a:tabLst>
                <a:tab pos="457200" algn="l"/>
              </a:tabLst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Land near you could be immediately managed through actions like creating wildflower meadows and hedgerows, making the area more suitable for insects.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  <a:tabLst>
                <a:tab pos="457200" algn="l"/>
              </a:tabLst>
            </a:pP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  <a:tabLst>
                <a:tab pos="457200" algn="l"/>
              </a:tabLst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a result, you would be more likely to personally encounter (see, hear, interact with) the pictured insect species in your day-to-day life.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  <a:tabLst>
                <a:tab pos="457200" algn="l"/>
              </a:tabLst>
            </a:pP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These measures will last only as long as the plan is funded (i.e., up to 2034) as they require active maintenance and upkeep.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10">
            <a:extLst>
              <a:ext uri="{FF2B5EF4-FFF2-40B4-BE49-F238E27FC236}">
                <a16:creationId xmlns:a16="http://schemas.microsoft.com/office/drawing/2014/main" id="{82AF973C-5965-2ED3-6C52-123C6D6224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172037"/>
              </p:ext>
            </p:extLst>
          </p:nvPr>
        </p:nvGraphicFramePr>
        <p:xfrm>
          <a:off x="0" y="1"/>
          <a:ext cx="8038408" cy="68579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52358">
                  <a:extLst>
                    <a:ext uri="{9D8B030D-6E8A-4147-A177-3AD203B41FA5}">
                      <a16:colId xmlns:a16="http://schemas.microsoft.com/office/drawing/2014/main" val="2844615893"/>
                    </a:ext>
                  </a:extLst>
                </a:gridCol>
                <a:gridCol w="1320642">
                  <a:extLst>
                    <a:ext uri="{9D8B030D-6E8A-4147-A177-3AD203B41FA5}">
                      <a16:colId xmlns:a16="http://schemas.microsoft.com/office/drawing/2014/main" val="3052236309"/>
                    </a:ext>
                  </a:extLst>
                </a:gridCol>
                <a:gridCol w="1283109">
                  <a:extLst>
                    <a:ext uri="{9D8B030D-6E8A-4147-A177-3AD203B41FA5}">
                      <a16:colId xmlns:a16="http://schemas.microsoft.com/office/drawing/2014/main" val="937032812"/>
                    </a:ext>
                  </a:extLst>
                </a:gridCol>
                <a:gridCol w="1482299">
                  <a:extLst>
                    <a:ext uri="{9D8B030D-6E8A-4147-A177-3AD203B41FA5}">
                      <a16:colId xmlns:a16="http://schemas.microsoft.com/office/drawing/2014/main" val="2443565243"/>
                    </a:ext>
                  </a:extLst>
                </a:gridCol>
              </a:tblGrid>
              <a:tr h="472603">
                <a:tc>
                  <a:txBody>
                    <a:bodyPr/>
                    <a:lstStyle/>
                    <a:p>
                      <a:pPr algn="l"/>
                      <a:endParaRPr lang="en-GB" sz="1800" b="1" u="sn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Plan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/>
                        <a:t>Plan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/>
                        <a:t>Plan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576770"/>
                  </a:ext>
                </a:extLst>
              </a:tr>
              <a:tr h="1228918">
                <a:tc>
                  <a:txBody>
                    <a:bodyPr/>
                    <a:lstStyle/>
                    <a:p>
                      <a:pPr algn="l"/>
                      <a:r>
                        <a:rPr lang="en-GB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plan focuses on these insects</a:t>
                      </a:r>
                      <a:endParaRPr lang="en-GB" sz="1800" b="1" u="sn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endParaRPr lang="en-GB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765319"/>
                  </a:ext>
                </a:extLst>
              </a:tr>
              <a:tr h="1077698">
                <a:tc>
                  <a:txBody>
                    <a:bodyPr/>
                    <a:lstStyle/>
                    <a:p>
                      <a:pPr algn="l"/>
                      <a:r>
                        <a:rPr lang="en-GB" sz="1800" b="1" u="none" dirty="0"/>
                        <a:t>Area managed so that you are more likely to </a:t>
                      </a:r>
                      <a:r>
                        <a:rPr lang="en-GB" sz="1800" b="1" u="sng" dirty="0"/>
                        <a:t>encounter insects now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Small increase (+15%)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Large increase (+30%)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change (+0%)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706039"/>
                  </a:ext>
                </a:extLst>
              </a:tr>
              <a:tr h="1077698">
                <a:tc>
                  <a:txBody>
                    <a:bodyPr/>
                    <a:lstStyle/>
                    <a:p>
                      <a:pPr algn="l"/>
                      <a:r>
                        <a:rPr lang="en-GB" sz="1800" b="1" u="none" dirty="0"/>
                        <a:t>Area managed for insects to </a:t>
                      </a:r>
                      <a:r>
                        <a:rPr lang="en-GB" sz="1800" b="1" u="sng" dirty="0"/>
                        <a:t>exist now</a:t>
                      </a:r>
                      <a:endParaRPr lang="en-GB" sz="1800" b="1" u="non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Small increase (+15%)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Large increase (+30%)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change (+0%)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30010"/>
                  </a:ext>
                </a:extLst>
              </a:tr>
              <a:tr h="10776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u="none" dirty="0"/>
                        <a:t>Area managed for insects to exist </a:t>
                      </a:r>
                      <a:r>
                        <a:rPr lang="en-GB" sz="1800" b="1" u="sng" dirty="0"/>
                        <a:t>in the future</a:t>
                      </a:r>
                      <a:endParaRPr lang="en-GB" sz="1800" b="1" u="non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Small increase (+15%)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Large increase (+30%)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change (+0%)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469810"/>
                  </a:ext>
                </a:extLst>
              </a:tr>
              <a:tr h="7951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u="none" dirty="0"/>
                        <a:t>Additional income tax per month for ten years.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£5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£10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£0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828218"/>
                  </a:ext>
                </a:extLst>
              </a:tr>
              <a:tr h="11281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Which </a:t>
                      </a: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plan</a:t>
                      </a:r>
                      <a:r>
                        <a:rPr lang="en-GB" sz="1800" b="1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do you prefer? (Select one)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8078532"/>
                  </a:ext>
                </a:extLst>
              </a:tr>
            </a:tbl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E85A3A27-734B-E518-15F9-FB8CAB67FFC8}"/>
              </a:ext>
            </a:extLst>
          </p:cNvPr>
          <p:cNvGrpSpPr/>
          <p:nvPr/>
        </p:nvGrpSpPr>
        <p:grpSpPr>
          <a:xfrm>
            <a:off x="4019204" y="555888"/>
            <a:ext cx="3874689" cy="1013657"/>
            <a:chOff x="6843022" y="1142933"/>
            <a:chExt cx="3240316" cy="78562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403AC09-F82D-4E1B-6E7F-11E2F31A22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3022" y="1142933"/>
              <a:ext cx="1028413" cy="7856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0B1D9FB-481C-9530-34DA-52B5B871D7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0158" y="1142933"/>
              <a:ext cx="1028413" cy="7856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ABA6089-9E99-C508-3C0B-F389E4C17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4925" y="1142933"/>
              <a:ext cx="1028413" cy="7856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7538F5BA-A408-0D4A-8779-E0D010DCC179}"/>
              </a:ext>
            </a:extLst>
          </p:cNvPr>
          <p:cNvSpPr/>
          <p:nvPr/>
        </p:nvSpPr>
        <p:spPr>
          <a:xfrm>
            <a:off x="4232759" y="5976992"/>
            <a:ext cx="802640" cy="65024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BAF085D-5507-1C9B-8B5A-DCB41A8490BB}"/>
              </a:ext>
            </a:extLst>
          </p:cNvPr>
          <p:cNvSpPr/>
          <p:nvPr/>
        </p:nvSpPr>
        <p:spPr>
          <a:xfrm>
            <a:off x="5525851" y="5976992"/>
            <a:ext cx="802640" cy="65024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5FFC801-06DB-B169-5560-3B89C49A44C2}"/>
              </a:ext>
            </a:extLst>
          </p:cNvPr>
          <p:cNvSpPr/>
          <p:nvPr/>
        </p:nvSpPr>
        <p:spPr>
          <a:xfrm>
            <a:off x="6877697" y="5976992"/>
            <a:ext cx="802640" cy="65024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75D48EA-775D-B38A-8DF1-5E8C840AF29D}"/>
              </a:ext>
            </a:extLst>
          </p:cNvPr>
          <p:cNvCxnSpPr>
            <a:cxnSpLocks/>
          </p:cNvCxnSpPr>
          <p:nvPr/>
        </p:nvCxnSpPr>
        <p:spPr>
          <a:xfrm flipH="1">
            <a:off x="8109528" y="2210386"/>
            <a:ext cx="446437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657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2069</Words>
  <Application>Microsoft Office PowerPoint</Application>
  <PresentationFormat>Widescreen</PresentationFormat>
  <Paragraphs>295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Leeds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King</dc:creator>
  <cp:lastModifiedBy>Peter King</cp:lastModifiedBy>
  <cp:revision>4</cp:revision>
  <dcterms:created xsi:type="dcterms:W3CDTF">2024-04-22T16:23:45Z</dcterms:created>
  <dcterms:modified xsi:type="dcterms:W3CDTF">2024-10-02T16:31:25Z</dcterms:modified>
</cp:coreProperties>
</file>