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5904ed3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5904ed3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5904e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5904e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5904e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5904e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5904e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5904e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5904ed3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5904ed3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ordatascience/tidytuesday/tree/master/data/2019/2019-10-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cityofnewyork.us/Environment/2018-Central-Park-Squirrel-Census-Squirrel-Data/vfnx-veb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Group 5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Squirrel Census 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Inspiration: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Squirrel Census that contains data on the squirrels in Central Park in New York City. What more inspiration does one need!?!?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Data Set: New York City Squirrel Census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https://github.com/rfordatascience/tidytuesday/tree/master/data/2019/2019-10-29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https://data.cityofnewyork.us/Environment/2018-Central-Park-Squirrel-Census-Squirrel-Data/vfnx-vebw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squirrel census CSV files from the New York Open Data website and read into a Jupyter Notebook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table headings so the files could be cleanly exported into a SQL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dataframes for location, color, and behavior, dropped unnecessary data columns.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 i="1"/>
              <a:t>df.to_sql()</a:t>
            </a:r>
            <a:r>
              <a:rPr lang="en"/>
              <a:t> to export dataframes to Postgres SQL database.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one was to run the Jupyter Notebook with Kristy’s code that extracted, transformed, and loaded the data to Postgres.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flask app connects to the database in Postgres and pulls the date and jsonify.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 was built using a modified Bootstrap dashboard template, and the custom color palette was generated using Adobe Color.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was used to read in the json data and create the interactive visualizations.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Visualizations utilized the following javascript libraries: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Leaflet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PT Sans Narrow</vt:lpstr>
      <vt:lpstr>Open Sans</vt:lpstr>
      <vt:lpstr>Consolas</vt:lpstr>
      <vt:lpstr>Arial</vt:lpstr>
      <vt:lpstr>Tropic</vt:lpstr>
      <vt:lpstr>Project 2: Group 5</vt:lpstr>
      <vt:lpstr>Inspiration:</vt:lpstr>
      <vt:lpstr>ETL</vt:lpstr>
      <vt:lpstr>Flask App</vt:lpstr>
      <vt:lpstr>Build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Group 5</dc:title>
  <dc:creator>Hope</dc:creator>
  <cp:lastModifiedBy>Hope Neely</cp:lastModifiedBy>
  <cp:revision>1</cp:revision>
  <dcterms:modified xsi:type="dcterms:W3CDTF">2021-04-21T00:11:07Z</dcterms:modified>
</cp:coreProperties>
</file>