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345BD88-36F1-445C-B448-EBC14A215301}">
  <a:tblStyle styleId="{3345BD88-36F1-445C-B448-EBC14A21530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6" name="Shape 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2" name="Shape 2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0" name="Shape 2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9" name="Shape 2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5" name="Shape 3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2" name="Shape 3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9" name="Shape 3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6" name="Shape 3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8" name="Shape 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9" name="Shape 3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8" name="Shape 3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6" name="Shape 3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5" name="Shape 3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3" name="Shape 3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2" name="Shape 3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1" name="Shape 4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9" name="Shape 4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6" name="Shape 4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3" name="Shape 4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0" name="Shape 4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7" name="Shape 4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 Id="rId3" Type="http://schemas.openxmlformats.org/officeDocument/2006/relationships/image" Target="../media/image0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9" name="Shape 9"/>
        <p:cNvGrpSpPr/>
        <p:nvPr/>
      </p:nvGrpSpPr>
      <p:grpSpPr>
        <a:xfrm>
          <a:off x="0" y="0"/>
          <a:ext cx="0" cy="0"/>
          <a:chOff x="0" y="0"/>
          <a:chExt cx="0" cy="0"/>
        </a:xfrm>
      </p:grpSpPr>
      <p:sp>
        <p:nvSpPr>
          <p:cNvPr id="10" name="Shape 10"/>
          <p:cNvSpPr txBox="1"/>
          <p:nvPr>
            <p:ph type="ctrTitle"/>
          </p:nvPr>
        </p:nvSpPr>
        <p:spPr>
          <a:xfrm>
            <a:off x="755575" y="555525"/>
            <a:ext cx="7772400" cy="1102518"/>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Verdana"/>
              <a:buNone/>
              <a:defRPr b="1" i="0" sz="4000" u="none" cap="none" strike="noStrike">
                <a:solidFill>
                  <a:schemeClr val="lt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subTitle"/>
          </p:nvPr>
        </p:nvSpPr>
        <p:spPr>
          <a:xfrm>
            <a:off x="827583" y="2913483"/>
            <a:ext cx="7632848" cy="1314449"/>
          </a:xfrm>
          <a:prstGeom prst="rect">
            <a:avLst/>
          </a:prstGeom>
          <a:noFill/>
          <a:ln>
            <a:noFill/>
          </a:ln>
        </p:spPr>
        <p:txBody>
          <a:bodyPr anchorCtr="0" anchor="t" bIns="91425" lIns="91425" rIns="91425" tIns="91425"/>
          <a:lstStyle>
            <a:lvl1pPr indent="0" lvl="0" marL="0" marR="0" rtl="0" algn="ctr">
              <a:spcBef>
                <a:spcPts val="600"/>
              </a:spcBef>
              <a:buClr>
                <a:schemeClr val="lt1"/>
              </a:buClr>
              <a:buFont typeface="Arial"/>
              <a:buNone/>
              <a:defRPr b="0" i="0" sz="3000" u="none" cap="none" strike="noStrike">
                <a:solidFill>
                  <a:schemeClr val="lt1"/>
                </a:solidFill>
                <a:latin typeface="Verdana"/>
                <a:ea typeface="Verdana"/>
                <a:cs typeface="Verdana"/>
                <a:sym typeface="Verdana"/>
              </a:defRPr>
            </a:lvl1pPr>
            <a:lvl2pPr indent="0" lvl="1" marL="457200" marR="0" rtl="0" algn="ctr">
              <a:spcBef>
                <a:spcPts val="560"/>
              </a:spcBef>
              <a:buClr>
                <a:srgbClr val="888888"/>
              </a:buClr>
              <a:buFont typeface="Arial"/>
              <a:buNone/>
              <a:defRPr b="0" i="0" sz="2800" u="none" cap="none" strike="noStrike">
                <a:solidFill>
                  <a:srgbClr val="888888"/>
                </a:solidFill>
                <a:latin typeface="Verdana"/>
                <a:ea typeface="Verdana"/>
                <a:cs typeface="Verdana"/>
                <a:sym typeface="Verdana"/>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pic>
        <p:nvPicPr>
          <p:cNvPr descr="Portada ppt.jpg" id="12" name="Shape 12"/>
          <p:cNvPicPr preferRelativeResize="0"/>
          <p:nvPr/>
        </p:nvPicPr>
        <p:blipFill rotWithShape="1">
          <a:blip r:embed="rId2">
            <a:alphaModFix/>
          </a:blip>
          <a:srcRect b="0" l="0" r="0" t="0"/>
          <a:stretch/>
        </p:blipFill>
        <p:spPr>
          <a:xfrm>
            <a:off x="-365128" y="-285769"/>
            <a:ext cx="9652035" cy="5429269"/>
          </a:xfrm>
          <a:prstGeom prst="rect">
            <a:avLst/>
          </a:prstGeom>
          <a:noFill/>
          <a:ln>
            <a:noFill/>
          </a:ln>
        </p:spPr>
      </p:pic>
      <p:pic>
        <p:nvPicPr>
          <p:cNvPr descr="Institucional_1-1.png" id="13" name="Shape 13"/>
          <p:cNvPicPr preferRelativeResize="0"/>
          <p:nvPr/>
        </p:nvPicPr>
        <p:blipFill rotWithShape="1">
          <a:blip r:embed="rId3">
            <a:alphaModFix/>
          </a:blip>
          <a:srcRect b="0" l="0" r="0" t="0"/>
          <a:stretch/>
        </p:blipFill>
        <p:spPr>
          <a:xfrm>
            <a:off x="2706" y="18"/>
            <a:ext cx="9141293"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62" name="Shape 62"/>
        <p:cNvGrpSpPr/>
        <p:nvPr/>
      </p:nvGrpSpPr>
      <p:grpSpPr>
        <a:xfrm>
          <a:off x="0" y="0"/>
          <a:ext cx="0" cy="0"/>
          <a:chOff x="0" y="0"/>
          <a:chExt cx="0" cy="0"/>
        </a:xfrm>
      </p:grpSpPr>
      <p:sp>
        <p:nvSpPr>
          <p:cNvPr id="63" name="Shape 63"/>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body"/>
          </p:nvPr>
        </p:nvSpPr>
        <p:spPr>
          <a:xfrm rot="5400000">
            <a:off x="3022104" y="-1364753"/>
            <a:ext cx="3099791" cy="8229600"/>
          </a:xfrm>
          <a:prstGeom prst="rect">
            <a:avLst/>
          </a:prstGeom>
          <a:noFill/>
          <a:ln>
            <a:noFill/>
          </a:ln>
        </p:spPr>
        <p:txBody>
          <a:bodyPr anchorCtr="0" anchor="t" bIns="91425" lIns="91425" rIns="91425" tIns="91425"/>
          <a:lstStyle>
            <a:lvl1pPr indent="-152400" lvl="0" marL="342900" marR="0" rtl="0" algn="l">
              <a:spcBef>
                <a:spcPts val="600"/>
              </a:spcBef>
              <a:buClr>
                <a:srgbClr val="3F3F3F"/>
              </a:buClr>
              <a:buSzPct val="100000"/>
              <a:buFont typeface="Arial"/>
              <a:buChar char="•"/>
              <a:defRPr b="0" i="0" sz="3000" u="none" cap="none" strike="noStrike">
                <a:solidFill>
                  <a:srgbClr val="3F3F3F"/>
                </a:solidFill>
                <a:latin typeface="Verdana"/>
                <a:ea typeface="Verdana"/>
                <a:cs typeface="Verdana"/>
                <a:sym typeface="Verdana"/>
              </a:defRPr>
            </a:lvl1pPr>
            <a:lvl2pPr indent="-107950" lvl="1" marL="74295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68" name="Shape 68"/>
        <p:cNvGrpSpPr/>
        <p:nvPr/>
      </p:nvGrpSpPr>
      <p:grpSpPr>
        <a:xfrm>
          <a:off x="0" y="0"/>
          <a:ext cx="0" cy="0"/>
          <a:chOff x="0" y="0"/>
          <a:chExt cx="0" cy="0"/>
        </a:xfrm>
      </p:grpSpPr>
      <p:sp>
        <p:nvSpPr>
          <p:cNvPr id="69" name="Shape 69"/>
          <p:cNvSpPr txBox="1"/>
          <p:nvPr>
            <p:ph type="title"/>
          </p:nvPr>
        </p:nvSpPr>
        <p:spPr>
          <a:xfrm rot="5400000">
            <a:off x="5463777" y="1371600"/>
            <a:ext cx="4388643" cy="205740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1272778" y="-609598"/>
            <a:ext cx="4388643" cy="6019799"/>
          </a:xfrm>
          <a:prstGeom prst="rect">
            <a:avLst/>
          </a:prstGeom>
          <a:noFill/>
          <a:ln>
            <a:noFill/>
          </a:ln>
        </p:spPr>
        <p:txBody>
          <a:bodyPr anchorCtr="0" anchor="t" bIns="91425" lIns="91425" rIns="91425" tIns="91425"/>
          <a:lstStyle>
            <a:lvl1pPr indent="-152400" lvl="0" marL="342900" marR="0" rtl="0" algn="l">
              <a:spcBef>
                <a:spcPts val="600"/>
              </a:spcBef>
              <a:buClr>
                <a:srgbClr val="3F3F3F"/>
              </a:buClr>
              <a:buSzPct val="100000"/>
              <a:buFont typeface="Arial"/>
              <a:buChar char="•"/>
              <a:defRPr b="0" i="0" sz="3000" u="none" cap="none" strike="noStrike">
                <a:solidFill>
                  <a:srgbClr val="3F3F3F"/>
                </a:solidFill>
                <a:latin typeface="Verdana"/>
                <a:ea typeface="Verdana"/>
                <a:cs typeface="Verdana"/>
                <a:sym typeface="Verdana"/>
              </a:defRPr>
            </a:lvl1pPr>
            <a:lvl2pPr indent="-107950" lvl="1" marL="74295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14" name="Shape 14"/>
        <p:cNvGrpSpPr/>
        <p:nvPr/>
      </p:nvGrpSpPr>
      <p:grpSpPr>
        <a:xfrm>
          <a:off x="0" y="0"/>
          <a:ext cx="0" cy="0"/>
          <a:chOff x="0" y="0"/>
          <a:chExt cx="0" cy="0"/>
        </a:xfrm>
      </p:grpSpPr>
      <p:sp>
        <p:nvSpPr>
          <p:cNvPr id="15" name="Shape 15"/>
          <p:cNvSpPr txBox="1"/>
          <p:nvPr>
            <p:ph type="title"/>
          </p:nvPr>
        </p:nvSpPr>
        <p:spPr>
          <a:xfrm>
            <a:off x="457200" y="123478"/>
            <a:ext cx="8229600" cy="85725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32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 name="Shape 16"/>
          <p:cNvSpPr txBox="1"/>
          <p:nvPr>
            <p:ph idx="1" type="body"/>
          </p:nvPr>
        </p:nvSpPr>
        <p:spPr>
          <a:xfrm>
            <a:off x="457200" y="1200150"/>
            <a:ext cx="8229600" cy="3099791"/>
          </a:xfrm>
          <a:prstGeom prst="rect">
            <a:avLst/>
          </a:prstGeom>
          <a:noFill/>
          <a:ln>
            <a:noFill/>
          </a:ln>
        </p:spPr>
        <p:txBody>
          <a:bodyPr anchorCtr="0" anchor="t" bIns="91425" lIns="91425" rIns="91425" tIns="91425"/>
          <a:lstStyle>
            <a:lvl1pPr indent="-152400" lvl="0" marL="342900" marR="0" rtl="0" algn="l">
              <a:spcBef>
                <a:spcPts val="600"/>
              </a:spcBef>
              <a:buClr>
                <a:srgbClr val="3F3F3F"/>
              </a:buClr>
              <a:buSzPct val="100000"/>
              <a:buFont typeface="Arial"/>
              <a:buChar char="•"/>
              <a:defRPr b="0" i="0" sz="3000" u="none" cap="none" strike="noStrike">
                <a:solidFill>
                  <a:srgbClr val="3F3F3F"/>
                </a:solidFill>
                <a:latin typeface="Verdana"/>
                <a:ea typeface="Verdana"/>
                <a:cs typeface="Verdana"/>
                <a:sym typeface="Verdana"/>
              </a:defRPr>
            </a:lvl1pPr>
            <a:lvl2pPr indent="-107950" lvl="1" marL="74295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17" name="Shape 17"/>
        <p:cNvGrpSpPr/>
        <p:nvPr/>
      </p:nvGrpSpPr>
      <p:grpSpPr>
        <a:xfrm>
          <a:off x="0" y="0"/>
          <a:ext cx="0" cy="0"/>
          <a:chOff x="0" y="0"/>
          <a:chExt cx="0" cy="0"/>
        </a:xfrm>
      </p:grpSpPr>
      <p:sp>
        <p:nvSpPr>
          <p:cNvPr id="18" name="Shape 18"/>
          <p:cNvSpPr txBox="1"/>
          <p:nvPr>
            <p:ph type="title"/>
          </p:nvPr>
        </p:nvSpPr>
        <p:spPr>
          <a:xfrm>
            <a:off x="722312" y="3305176"/>
            <a:ext cx="7772400" cy="1021555"/>
          </a:xfrm>
          <a:prstGeom prst="rect">
            <a:avLst/>
          </a:prstGeom>
          <a:noFill/>
          <a:ln>
            <a:noFill/>
          </a:ln>
        </p:spPr>
        <p:txBody>
          <a:bodyPr anchorCtr="0" anchor="t" bIns="91425" lIns="91425" rIns="91425" tIns="91425"/>
          <a:lstStyle>
            <a:lvl1pPr indent="0" lvl="0" marL="0" marR="0" rtl="0" algn="l">
              <a:spcBef>
                <a:spcPts val="0"/>
              </a:spcBef>
              <a:buClr>
                <a:srgbClr val="3F3F3F"/>
              </a:buClr>
              <a:buFont typeface="Verdana"/>
              <a:buNone/>
              <a:defRPr b="1"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722312" y="2180034"/>
            <a:ext cx="7772400" cy="112514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Verdana"/>
                <a:ea typeface="Verdana"/>
                <a:cs typeface="Verdana"/>
                <a:sym typeface="Verdana"/>
              </a:defRPr>
            </a:lvl1pPr>
            <a:lvl2pPr indent="0" lvl="1" marL="457200" marR="0" rtl="0" algn="l">
              <a:spcBef>
                <a:spcPts val="360"/>
              </a:spcBef>
              <a:buClr>
                <a:srgbClr val="888888"/>
              </a:buClr>
              <a:buFont typeface="Arial"/>
              <a:buNone/>
              <a:defRPr b="0" i="0" sz="1800" u="none" cap="none" strike="noStrike">
                <a:solidFill>
                  <a:srgbClr val="888888"/>
                </a:solidFill>
                <a:latin typeface="Verdana"/>
                <a:ea typeface="Verdana"/>
                <a:cs typeface="Verdana"/>
                <a:sym typeface="Verdana"/>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23" name="Shape 23"/>
        <p:cNvGrpSpPr/>
        <p:nvPr/>
      </p:nvGrpSpPr>
      <p:grpSpPr>
        <a:xfrm>
          <a:off x="0" y="0"/>
          <a:ext cx="0" cy="0"/>
          <a:chOff x="0" y="0"/>
          <a:chExt cx="0" cy="0"/>
        </a:xfrm>
      </p:grpSpPr>
      <p:sp>
        <p:nvSpPr>
          <p:cNvPr id="24" name="Shape 24"/>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200150"/>
            <a:ext cx="4038599" cy="3394472"/>
          </a:xfrm>
          <a:prstGeom prst="rect">
            <a:avLst/>
          </a:prstGeom>
          <a:noFill/>
          <a:ln>
            <a:noFill/>
          </a:ln>
        </p:spPr>
        <p:txBody>
          <a:bodyPr anchorCtr="0" anchor="t" bIns="91425" lIns="91425" rIns="91425" tIns="91425"/>
          <a:lstStyle>
            <a:lvl1pPr indent="-165100" lvl="0" marL="34290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1pPr>
            <a:lvl2pPr indent="-133350" lvl="1" marL="742950" marR="0" rtl="0" algn="l">
              <a:spcBef>
                <a:spcPts val="480"/>
              </a:spcBef>
              <a:buClr>
                <a:srgbClr val="3F3F3F"/>
              </a:buClr>
              <a:buSzPct val="100000"/>
              <a:buFont typeface="Arial"/>
              <a:buChar char="–"/>
              <a:defRPr b="0" i="0" sz="2400" u="none" cap="none" strike="noStrike">
                <a:solidFill>
                  <a:srgbClr val="3F3F3F"/>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4648200" y="1200150"/>
            <a:ext cx="4038599" cy="3394472"/>
          </a:xfrm>
          <a:prstGeom prst="rect">
            <a:avLst/>
          </a:prstGeom>
          <a:noFill/>
          <a:ln>
            <a:noFill/>
          </a:ln>
        </p:spPr>
        <p:txBody>
          <a:bodyPr anchorCtr="0" anchor="t" bIns="91425" lIns="91425" rIns="91425" tIns="91425"/>
          <a:lstStyle>
            <a:lvl1pPr indent="-165100" lvl="0" marL="34290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1pPr>
            <a:lvl2pPr indent="-133350" lvl="1" marL="742950" marR="0" rtl="0" algn="l">
              <a:spcBef>
                <a:spcPts val="480"/>
              </a:spcBef>
              <a:buClr>
                <a:srgbClr val="3F3F3F"/>
              </a:buClr>
              <a:buSzPct val="100000"/>
              <a:buFont typeface="Arial"/>
              <a:buChar char="–"/>
              <a:defRPr b="0" i="0" sz="2400" u="none" cap="none" strike="noStrike">
                <a:solidFill>
                  <a:srgbClr val="3F3F3F"/>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30" name="Shape 30"/>
        <p:cNvGrpSpPr/>
        <p:nvPr/>
      </p:nvGrpSpPr>
      <p:grpSpPr>
        <a:xfrm>
          <a:off x="0" y="0"/>
          <a:ext cx="0" cy="0"/>
          <a:chOff x="0" y="0"/>
          <a:chExt cx="0" cy="0"/>
        </a:xfrm>
      </p:grpSpPr>
      <p:sp>
        <p:nvSpPr>
          <p:cNvPr id="31" name="Shape 31"/>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457200" y="1151334"/>
            <a:ext cx="4040187" cy="479821"/>
          </a:xfrm>
          <a:prstGeom prst="rect">
            <a:avLst/>
          </a:prstGeom>
          <a:noFill/>
          <a:ln>
            <a:noFill/>
          </a:ln>
        </p:spPr>
        <p:txBody>
          <a:bodyPr anchorCtr="0" anchor="b" bIns="91425" lIns="91425" rIns="91425" tIns="91425"/>
          <a:lstStyle>
            <a:lvl1pPr indent="0" lvl="0" marL="0" marR="0" rtl="0" algn="l">
              <a:spcBef>
                <a:spcPts val="480"/>
              </a:spcBef>
              <a:buClr>
                <a:srgbClr val="3F3F3F"/>
              </a:buClr>
              <a:buFont typeface="Arial"/>
              <a:buNone/>
              <a:defRPr b="1" i="0" sz="2400" u="none" cap="none" strike="noStrike">
                <a:solidFill>
                  <a:srgbClr val="3F3F3F"/>
                </a:solidFill>
                <a:latin typeface="Verdana"/>
                <a:ea typeface="Verdana"/>
                <a:cs typeface="Verdana"/>
                <a:sym typeface="Verdana"/>
              </a:defRPr>
            </a:lvl1pPr>
            <a:lvl2pPr indent="0" lvl="1" marL="457200" marR="0" rtl="0" algn="l">
              <a:spcBef>
                <a:spcPts val="400"/>
              </a:spcBef>
              <a:buClr>
                <a:srgbClr val="3F3F3F"/>
              </a:buClr>
              <a:buFont typeface="Arial"/>
              <a:buNone/>
              <a:defRPr b="1" i="0" sz="2000" u="none" cap="none" strike="noStrike">
                <a:solidFill>
                  <a:srgbClr val="3F3F3F"/>
                </a:solidFill>
                <a:latin typeface="Verdana"/>
                <a:ea typeface="Verdana"/>
                <a:cs typeface="Verdana"/>
                <a:sym typeface="Verdana"/>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3" name="Shape 33"/>
          <p:cNvSpPr txBox="1"/>
          <p:nvPr>
            <p:ph idx="2" type="body"/>
          </p:nvPr>
        </p:nvSpPr>
        <p:spPr>
          <a:xfrm>
            <a:off x="457200" y="1631155"/>
            <a:ext cx="4040187" cy="2963465"/>
          </a:xfrm>
          <a:prstGeom prst="rect">
            <a:avLst/>
          </a:prstGeom>
          <a:noFill/>
          <a:ln>
            <a:noFill/>
          </a:ln>
        </p:spPr>
        <p:txBody>
          <a:bodyPr anchorCtr="0" anchor="t" bIns="91425" lIns="91425" rIns="91425" tIns="91425"/>
          <a:lstStyle>
            <a:lvl1pPr indent="-190500" lvl="0" marL="342900" marR="0" rtl="0" algn="l">
              <a:spcBef>
                <a:spcPts val="480"/>
              </a:spcBef>
              <a:buClr>
                <a:srgbClr val="3F3F3F"/>
              </a:buClr>
              <a:buSzPct val="100000"/>
              <a:buFont typeface="Arial"/>
              <a:buChar char="•"/>
              <a:defRPr b="0" i="0" sz="2400" u="none" cap="none" strike="noStrike">
                <a:solidFill>
                  <a:srgbClr val="3F3F3F"/>
                </a:solidFill>
                <a:latin typeface="Verdana"/>
                <a:ea typeface="Verdana"/>
                <a:cs typeface="Verdana"/>
                <a:sym typeface="Verdana"/>
              </a:defRPr>
            </a:lvl1pPr>
            <a:lvl2pPr indent="-158750" lvl="1" marL="742950" marR="0" rtl="0" algn="l">
              <a:spcBef>
                <a:spcPts val="400"/>
              </a:spcBef>
              <a:buClr>
                <a:srgbClr val="3F3F3F"/>
              </a:buClr>
              <a:buSzPct val="100000"/>
              <a:buFont typeface="Arial"/>
              <a:buChar char="–"/>
              <a:defRPr b="0" i="0" sz="2000" u="none" cap="none" strike="noStrike">
                <a:solidFill>
                  <a:srgbClr val="3F3F3F"/>
                </a:solidFill>
                <a:latin typeface="Verdana"/>
                <a:ea typeface="Verdana"/>
                <a:cs typeface="Verdana"/>
                <a:sym typeface="Verdana"/>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Shape 34"/>
          <p:cNvSpPr txBox="1"/>
          <p:nvPr>
            <p:ph idx="3" type="body"/>
          </p:nvPr>
        </p:nvSpPr>
        <p:spPr>
          <a:xfrm>
            <a:off x="4645026" y="1151334"/>
            <a:ext cx="4041774" cy="479821"/>
          </a:xfrm>
          <a:prstGeom prst="rect">
            <a:avLst/>
          </a:prstGeom>
          <a:noFill/>
          <a:ln>
            <a:noFill/>
          </a:ln>
        </p:spPr>
        <p:txBody>
          <a:bodyPr anchorCtr="0" anchor="b" bIns="91425" lIns="91425" rIns="91425" tIns="91425"/>
          <a:lstStyle>
            <a:lvl1pPr indent="0" lvl="0" marL="0" marR="0" rtl="0" algn="l">
              <a:spcBef>
                <a:spcPts val="480"/>
              </a:spcBef>
              <a:buClr>
                <a:srgbClr val="3F3F3F"/>
              </a:buClr>
              <a:buFont typeface="Arial"/>
              <a:buNone/>
              <a:defRPr b="1" i="0" sz="2400" u="none" cap="none" strike="noStrike">
                <a:solidFill>
                  <a:srgbClr val="3F3F3F"/>
                </a:solidFill>
                <a:latin typeface="Verdana"/>
                <a:ea typeface="Verdana"/>
                <a:cs typeface="Verdana"/>
                <a:sym typeface="Verdana"/>
              </a:defRPr>
            </a:lvl1pPr>
            <a:lvl2pPr indent="0" lvl="1" marL="457200" marR="0" rtl="0" algn="l">
              <a:spcBef>
                <a:spcPts val="400"/>
              </a:spcBef>
              <a:buClr>
                <a:srgbClr val="3F3F3F"/>
              </a:buClr>
              <a:buFont typeface="Arial"/>
              <a:buNone/>
              <a:defRPr b="1" i="0" sz="2000" u="none" cap="none" strike="noStrike">
                <a:solidFill>
                  <a:srgbClr val="3F3F3F"/>
                </a:solidFill>
                <a:latin typeface="Verdana"/>
                <a:ea typeface="Verdana"/>
                <a:cs typeface="Verdana"/>
                <a:sym typeface="Verdana"/>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5" name="Shape 35"/>
          <p:cNvSpPr txBox="1"/>
          <p:nvPr>
            <p:ph idx="4" type="body"/>
          </p:nvPr>
        </p:nvSpPr>
        <p:spPr>
          <a:xfrm>
            <a:off x="4645026" y="1631155"/>
            <a:ext cx="4041774" cy="2963465"/>
          </a:xfrm>
          <a:prstGeom prst="rect">
            <a:avLst/>
          </a:prstGeom>
          <a:noFill/>
          <a:ln>
            <a:noFill/>
          </a:ln>
        </p:spPr>
        <p:txBody>
          <a:bodyPr anchorCtr="0" anchor="t" bIns="91425" lIns="91425" rIns="91425" tIns="91425"/>
          <a:lstStyle>
            <a:lvl1pPr indent="-190500" lvl="0" marL="342900" marR="0" rtl="0" algn="l">
              <a:spcBef>
                <a:spcPts val="480"/>
              </a:spcBef>
              <a:buClr>
                <a:srgbClr val="3F3F3F"/>
              </a:buClr>
              <a:buSzPct val="100000"/>
              <a:buFont typeface="Arial"/>
              <a:buChar char="•"/>
              <a:defRPr b="0" i="0" sz="2400" u="none" cap="none" strike="noStrike">
                <a:solidFill>
                  <a:srgbClr val="3F3F3F"/>
                </a:solidFill>
                <a:latin typeface="Verdana"/>
                <a:ea typeface="Verdana"/>
                <a:cs typeface="Verdana"/>
                <a:sym typeface="Verdana"/>
              </a:defRPr>
            </a:lvl1pPr>
            <a:lvl2pPr indent="-158750" lvl="1" marL="742950" marR="0" rtl="0" algn="l">
              <a:spcBef>
                <a:spcPts val="400"/>
              </a:spcBef>
              <a:buClr>
                <a:srgbClr val="3F3F3F"/>
              </a:buClr>
              <a:buSzPct val="100000"/>
              <a:buFont typeface="Arial"/>
              <a:buChar char="–"/>
              <a:defRPr b="0" i="0" sz="2000" u="none" cap="none" strike="noStrike">
                <a:solidFill>
                  <a:srgbClr val="3F3F3F"/>
                </a:solidFill>
                <a:latin typeface="Verdana"/>
                <a:ea typeface="Verdana"/>
                <a:cs typeface="Verdana"/>
                <a:sym typeface="Verdana"/>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39" name="Shape 39"/>
        <p:cNvGrpSpPr/>
        <p:nvPr/>
      </p:nvGrpSpPr>
      <p:grpSpPr>
        <a:xfrm>
          <a:off x="0" y="0"/>
          <a:ext cx="0" cy="0"/>
          <a:chOff x="0" y="0"/>
          <a:chExt cx="0" cy="0"/>
        </a:xfrm>
      </p:grpSpPr>
      <p:sp>
        <p:nvSpPr>
          <p:cNvPr id="40" name="Shape 40"/>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44" name="Shape 44"/>
        <p:cNvGrpSpPr/>
        <p:nvPr/>
      </p:nvGrpSpPr>
      <p:grpSpPr>
        <a:xfrm>
          <a:off x="0" y="0"/>
          <a:ext cx="0" cy="0"/>
          <a:chOff x="0" y="0"/>
          <a:chExt cx="0" cy="0"/>
        </a:xfrm>
      </p:grpSpPr>
      <p:sp>
        <p:nvSpPr>
          <p:cNvPr id="45" name="Shape 45"/>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48" name="Shape 48"/>
        <p:cNvGrpSpPr/>
        <p:nvPr/>
      </p:nvGrpSpPr>
      <p:grpSpPr>
        <a:xfrm>
          <a:off x="0" y="0"/>
          <a:ext cx="0" cy="0"/>
          <a:chOff x="0" y="0"/>
          <a:chExt cx="0" cy="0"/>
        </a:xfrm>
      </p:grpSpPr>
      <p:sp>
        <p:nvSpPr>
          <p:cNvPr id="49" name="Shape 49"/>
          <p:cNvSpPr txBox="1"/>
          <p:nvPr>
            <p:ph type="title"/>
          </p:nvPr>
        </p:nvSpPr>
        <p:spPr>
          <a:xfrm>
            <a:off x="457200" y="204786"/>
            <a:ext cx="3008313" cy="871538"/>
          </a:xfrm>
          <a:prstGeom prst="rect">
            <a:avLst/>
          </a:prstGeom>
          <a:noFill/>
          <a:ln>
            <a:noFill/>
          </a:ln>
        </p:spPr>
        <p:txBody>
          <a:bodyPr anchorCtr="0" anchor="b" bIns="91425" lIns="91425" rIns="91425" tIns="91425"/>
          <a:lstStyle>
            <a:lvl1pPr indent="0" lvl="0" marL="0" marR="0" rtl="0" algn="l">
              <a:spcBef>
                <a:spcPts val="0"/>
              </a:spcBef>
              <a:buClr>
                <a:srgbClr val="3F3F3F"/>
              </a:buClr>
              <a:buFont typeface="Verdana"/>
              <a:buNone/>
              <a:defRPr b="1" i="0" sz="2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3575050" y="204788"/>
            <a:ext cx="5111750" cy="4389834"/>
          </a:xfrm>
          <a:prstGeom prst="rect">
            <a:avLst/>
          </a:prstGeom>
          <a:noFill/>
          <a:ln>
            <a:noFill/>
          </a:ln>
        </p:spPr>
        <p:txBody>
          <a:bodyPr anchorCtr="0" anchor="t" bIns="91425" lIns="91425" rIns="91425" tIns="91425"/>
          <a:lstStyle>
            <a:lvl1pPr indent="-139700" lvl="0" marL="342900" marR="0" rtl="0" algn="l">
              <a:spcBef>
                <a:spcPts val="640"/>
              </a:spcBef>
              <a:buClr>
                <a:srgbClr val="3F3F3F"/>
              </a:buClr>
              <a:buSzPct val="100000"/>
              <a:buFont typeface="Arial"/>
              <a:buChar char="•"/>
              <a:defRPr b="0" i="0" sz="3200" u="none" cap="none" strike="noStrike">
                <a:solidFill>
                  <a:srgbClr val="3F3F3F"/>
                </a:solidFill>
                <a:latin typeface="Verdana"/>
                <a:ea typeface="Verdana"/>
                <a:cs typeface="Verdana"/>
                <a:sym typeface="Verdana"/>
              </a:defRPr>
            </a:lvl1pPr>
            <a:lvl2pPr indent="-107950" lvl="1" marL="74295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457200" y="1076325"/>
            <a:ext cx="3008313" cy="3518296"/>
          </a:xfrm>
          <a:prstGeom prst="rect">
            <a:avLst/>
          </a:prstGeom>
          <a:noFill/>
          <a:ln>
            <a:noFill/>
          </a:ln>
        </p:spPr>
        <p:txBody>
          <a:bodyPr anchorCtr="0" anchor="t" bIns="91425" lIns="91425" rIns="91425" tIns="91425"/>
          <a:lstStyle>
            <a:lvl1pPr indent="0" lvl="0" marL="0" marR="0" rtl="0" algn="l">
              <a:spcBef>
                <a:spcPts val="280"/>
              </a:spcBef>
              <a:buClr>
                <a:srgbClr val="3F3F3F"/>
              </a:buClr>
              <a:buFont typeface="Arial"/>
              <a:buNone/>
              <a:defRPr b="0" i="0" sz="1400" u="none" cap="none" strike="noStrike">
                <a:solidFill>
                  <a:srgbClr val="3F3F3F"/>
                </a:solidFill>
                <a:latin typeface="Verdana"/>
                <a:ea typeface="Verdana"/>
                <a:cs typeface="Verdana"/>
                <a:sym typeface="Verdana"/>
              </a:defRPr>
            </a:lvl1pPr>
            <a:lvl2pPr indent="0" lvl="1" marL="457200" marR="0" rtl="0" algn="l">
              <a:spcBef>
                <a:spcPts val="240"/>
              </a:spcBef>
              <a:buClr>
                <a:srgbClr val="3F3F3F"/>
              </a:buClr>
              <a:buFont typeface="Arial"/>
              <a:buNone/>
              <a:defRPr b="0" i="0" sz="1200" u="none" cap="none" strike="noStrike">
                <a:solidFill>
                  <a:srgbClr val="3F3F3F"/>
                </a:solidFill>
                <a:latin typeface="Verdana"/>
                <a:ea typeface="Verdana"/>
                <a:cs typeface="Verdana"/>
                <a:sym typeface="Verdana"/>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55" name="Shape 55"/>
        <p:cNvGrpSpPr/>
        <p:nvPr/>
      </p:nvGrpSpPr>
      <p:grpSpPr>
        <a:xfrm>
          <a:off x="0" y="0"/>
          <a:ext cx="0" cy="0"/>
          <a:chOff x="0" y="0"/>
          <a:chExt cx="0" cy="0"/>
        </a:xfrm>
      </p:grpSpPr>
      <p:sp>
        <p:nvSpPr>
          <p:cNvPr id="56" name="Shape 56"/>
          <p:cNvSpPr txBox="1"/>
          <p:nvPr>
            <p:ph type="title"/>
          </p:nvPr>
        </p:nvSpPr>
        <p:spPr>
          <a:xfrm>
            <a:off x="1792288" y="3600450"/>
            <a:ext cx="5486399" cy="425053"/>
          </a:xfrm>
          <a:prstGeom prst="rect">
            <a:avLst/>
          </a:prstGeom>
          <a:noFill/>
          <a:ln>
            <a:noFill/>
          </a:ln>
        </p:spPr>
        <p:txBody>
          <a:bodyPr anchorCtr="0" anchor="b" bIns="91425" lIns="91425" rIns="91425" tIns="91425"/>
          <a:lstStyle>
            <a:lvl1pPr indent="0" lvl="0" marL="0" marR="0" rtl="0" algn="l">
              <a:spcBef>
                <a:spcPts val="0"/>
              </a:spcBef>
              <a:buClr>
                <a:srgbClr val="3F3F3F"/>
              </a:buClr>
              <a:buFont typeface="Verdana"/>
              <a:buNone/>
              <a:defRPr b="1" i="0" sz="2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p:nvPr>
            <p:ph idx="2" type="pic"/>
          </p:nvPr>
        </p:nvSpPr>
        <p:spPr>
          <a:xfrm>
            <a:off x="1792288" y="459581"/>
            <a:ext cx="5486399" cy="3086099"/>
          </a:xfrm>
          <a:prstGeom prst="rect">
            <a:avLst/>
          </a:prstGeom>
          <a:noFill/>
          <a:ln>
            <a:noFill/>
          </a:ln>
        </p:spPr>
        <p:txBody>
          <a:bodyPr anchorCtr="0" anchor="t" bIns="91425" lIns="91425" rIns="91425" tIns="91425"/>
          <a:lstStyle>
            <a:lvl1pPr indent="0" lvl="0" marL="0" marR="0" rtl="0" algn="l">
              <a:spcBef>
                <a:spcPts val="640"/>
              </a:spcBef>
              <a:buClr>
                <a:srgbClr val="3F3F3F"/>
              </a:buClr>
              <a:buFont typeface="Arial"/>
              <a:buNone/>
              <a:defRPr b="0" i="0" sz="3200" u="none" cap="none" strike="noStrike">
                <a:solidFill>
                  <a:srgbClr val="3F3F3F"/>
                </a:solidFill>
                <a:latin typeface="Verdana"/>
                <a:ea typeface="Verdana"/>
                <a:cs typeface="Verdana"/>
                <a:sym typeface="Verdana"/>
              </a:defRPr>
            </a:lvl1pPr>
            <a:lvl2pPr indent="0" lvl="1" marL="457200" marR="0" rtl="0" algn="l">
              <a:spcBef>
                <a:spcPts val="560"/>
              </a:spcBef>
              <a:buClr>
                <a:srgbClr val="3F3F3F"/>
              </a:buClr>
              <a:buFont typeface="Arial"/>
              <a:buNone/>
              <a:defRPr b="0" i="0" sz="2800" u="none" cap="none" strike="noStrike">
                <a:solidFill>
                  <a:srgbClr val="3F3F3F"/>
                </a:solidFill>
                <a:latin typeface="Verdana"/>
                <a:ea typeface="Verdana"/>
                <a:cs typeface="Verdana"/>
                <a:sym typeface="Verdana"/>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1" type="body"/>
          </p:nvPr>
        </p:nvSpPr>
        <p:spPr>
          <a:xfrm>
            <a:off x="1792288" y="4025503"/>
            <a:ext cx="5486399" cy="603647"/>
          </a:xfrm>
          <a:prstGeom prst="rect">
            <a:avLst/>
          </a:prstGeom>
          <a:noFill/>
          <a:ln>
            <a:noFill/>
          </a:ln>
        </p:spPr>
        <p:txBody>
          <a:bodyPr anchorCtr="0" anchor="t" bIns="91425" lIns="91425" rIns="91425" tIns="91425"/>
          <a:lstStyle>
            <a:lvl1pPr indent="0" lvl="0" marL="0" marR="0" rtl="0" algn="l">
              <a:spcBef>
                <a:spcPts val="280"/>
              </a:spcBef>
              <a:buClr>
                <a:srgbClr val="3F3F3F"/>
              </a:buClr>
              <a:buFont typeface="Arial"/>
              <a:buNone/>
              <a:defRPr b="0" i="0" sz="1400" u="none" cap="none" strike="noStrike">
                <a:solidFill>
                  <a:srgbClr val="3F3F3F"/>
                </a:solidFill>
                <a:latin typeface="Verdana"/>
                <a:ea typeface="Verdana"/>
                <a:cs typeface="Verdana"/>
                <a:sym typeface="Verdana"/>
              </a:defRPr>
            </a:lvl1pPr>
            <a:lvl2pPr indent="0" lvl="1" marL="457200" marR="0" rtl="0" algn="l">
              <a:spcBef>
                <a:spcPts val="240"/>
              </a:spcBef>
              <a:buClr>
                <a:srgbClr val="3F3F3F"/>
              </a:buClr>
              <a:buFont typeface="Arial"/>
              <a:buNone/>
              <a:defRPr b="0" i="0" sz="1200" u="none" cap="none" strike="noStrike">
                <a:solidFill>
                  <a:srgbClr val="3F3F3F"/>
                </a:solidFill>
                <a:latin typeface="Verdana"/>
                <a:ea typeface="Verdana"/>
                <a:cs typeface="Verdana"/>
                <a:sym typeface="Verdana"/>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s-UY" sz="1800">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ctr">
              <a:spcBef>
                <a:spcPts val="0"/>
              </a:spcBef>
              <a:buClr>
                <a:srgbClr val="3F3F3F"/>
              </a:buClr>
              <a:buFont typeface="Verdana"/>
              <a:buNone/>
              <a:defRPr b="0" i="0" sz="4000" u="none" cap="none" strike="noStrike">
                <a:solidFill>
                  <a:srgbClr val="3F3F3F"/>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200150"/>
            <a:ext cx="8229600" cy="3099791"/>
          </a:xfrm>
          <a:prstGeom prst="rect">
            <a:avLst/>
          </a:prstGeom>
          <a:noFill/>
          <a:ln>
            <a:noFill/>
          </a:ln>
        </p:spPr>
        <p:txBody>
          <a:bodyPr anchorCtr="0" anchor="t" bIns="91425" lIns="91425" rIns="91425" tIns="91425"/>
          <a:lstStyle>
            <a:lvl1pPr indent="-152400" lvl="0" marL="342900" marR="0" rtl="0" algn="l">
              <a:spcBef>
                <a:spcPts val="600"/>
              </a:spcBef>
              <a:buClr>
                <a:srgbClr val="3F3F3F"/>
              </a:buClr>
              <a:buSzPct val="100000"/>
              <a:buFont typeface="Arial"/>
              <a:buChar char="•"/>
              <a:defRPr b="0" i="0" sz="3000" u="none" cap="none" strike="noStrike">
                <a:solidFill>
                  <a:srgbClr val="3F3F3F"/>
                </a:solidFill>
                <a:latin typeface="Verdana"/>
                <a:ea typeface="Verdana"/>
                <a:cs typeface="Verdana"/>
                <a:sym typeface="Verdana"/>
              </a:defRPr>
            </a:lvl1pPr>
            <a:lvl2pPr indent="-107950" lvl="1" marL="742950" marR="0" rtl="0" algn="l">
              <a:spcBef>
                <a:spcPts val="560"/>
              </a:spcBef>
              <a:buClr>
                <a:srgbClr val="3F3F3F"/>
              </a:buClr>
              <a:buSzPct val="100000"/>
              <a:buFont typeface="Arial"/>
              <a:buChar char="–"/>
              <a:defRPr b="0" i="0" sz="2800" u="none" cap="none" strike="noStrike">
                <a:solidFill>
                  <a:srgbClr val="3F3F3F"/>
                </a:solidFill>
                <a:latin typeface="Verdana"/>
                <a:ea typeface="Verdana"/>
                <a:cs typeface="Verdana"/>
                <a:sym typeface="Verdan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Interior ppt.jpg" id="8" name="Shape 8"/>
          <p:cNvPicPr preferRelativeResize="0"/>
          <p:nvPr/>
        </p:nvPicPr>
        <p:blipFill rotWithShape="1">
          <a:blip r:embed="rId1">
            <a:alphaModFix/>
          </a:blip>
          <a:srcRect b="0" l="0" r="0" t="0"/>
          <a:stretch/>
        </p:blipFill>
        <p:spPr>
          <a:xfrm>
            <a:off x="0" y="0"/>
            <a:ext cx="9144000" cy="5143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png"/><Relationship Id="rId4"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5.png"/><Relationship Id="rId4"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5.png"/><Relationship Id="rId4" Type="http://schemas.openxmlformats.org/officeDocument/2006/relationships/hyperlink" Target="mailto:entrada@ursec.gub.uy" TargetMode="External"/><Relationship Id="rId5" Type="http://schemas.openxmlformats.org/officeDocument/2006/relationships/hyperlink" Target="mailto:atencionciudadana@agesic.gub.uy" TargetMode="External"/><Relationship Id="rId6" Type="http://schemas.openxmlformats.org/officeDocument/2006/relationships/hyperlink" Target="http://www.atencionciudadana.gub.u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5.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5.png"/><Relationship Id="rId4" Type="http://schemas.openxmlformats.org/officeDocument/2006/relationships/hyperlink" Target="https://www.ursec.gub.uy/wps/wcm/connect/ursec/b42bc46f-8949-463b-89c8-5a822658c9e1/MODELO+CERTIFICADO+NOTARIAL+Registro+de+personas+y+empresas+y+notificaciones+electr%C3%B3nicas+v4.pdf?MOD=AJPERES&amp;CONVERT_TO=url&amp;CACHEID=b42bc46f-8949-463b-89c8-5a822658c9e1" TargetMode="External"/><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5.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5.png"/><Relationship Id="rId4" Type="http://schemas.openxmlformats.org/officeDocument/2006/relationships/image" Target="../media/image0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5.png"/><Relationship Id="rId4" Type="http://schemas.openxmlformats.org/officeDocument/2006/relationships/image" Target="../media/image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5.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5.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5.png"/><Relationship Id="rId4" Type="http://schemas.openxmlformats.org/officeDocument/2006/relationships/hyperlink" Target="mailto:entrada@ursec.gub.uy" TargetMode="External"/><Relationship Id="rId5" Type="http://schemas.openxmlformats.org/officeDocument/2006/relationships/hyperlink" Target="mailto:atencionciudadana@agesic.gub.uy" TargetMode="External"/><Relationship Id="rId6" Type="http://schemas.openxmlformats.org/officeDocument/2006/relationships/hyperlink" Target="http://www.atencionciudadana.gub.u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5.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5.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5.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5.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5.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5.png"/><Relationship Id="rId4" Type="http://schemas.openxmlformats.org/officeDocument/2006/relationships/image" Target="../media/image0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5.png"/><Relationship Id="rId4" Type="http://schemas.openxmlformats.org/officeDocument/2006/relationships/hyperlink" Target="https://www.ursec.gub.uy/wps/wcm/connect/ursec/b42bc46f-8949-463b-89c8-5a822658c9e1/MODELO+CERTIFICADO+NOTARIAL+Registro+de+personas+y+empresas+y+notificaciones+electr%C3%B3nicas+v4.pdf?MOD=AJPERES&amp;CONVERT_TO=url&amp;CACHEID=b42bc46f-8949-463b-89c8-5a822658c9e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5.png"/><Relationship Id="rId4"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estionusuarios.portal.gub.uy/registro/index" TargetMode="External"/><Relationship Id="rId4" Type="http://schemas.openxmlformats.org/officeDocument/2006/relationships/hyperlink" Target="https://www.ursec.gub.uy/tramites-en-linea/TramitesEnLinea/portal/tramite.jsp?id=4313" TargetMode="External"/><Relationship Id="rId5" Type="http://schemas.openxmlformats.org/officeDocument/2006/relationships/image" Target="../media/image0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5.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5.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05.png"/><Relationship Id="rId4" Type="http://schemas.openxmlformats.org/officeDocument/2006/relationships/hyperlink" Target="mailto:entrada@ursec.gub.uy" TargetMode="External"/><Relationship Id="rId5" Type="http://schemas.openxmlformats.org/officeDocument/2006/relationships/hyperlink" Target="mailto:atencionciudadana@agesic.gub.uy" TargetMode="External"/><Relationship Id="rId6" Type="http://schemas.openxmlformats.org/officeDocument/2006/relationships/hyperlink" Target="http://www.atencionciudadana.gub.u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hyperlink" Target="#slide=id.p9" TargetMode="External"/><Relationship Id="rId5" Type="http://schemas.openxmlformats.org/officeDocument/2006/relationships/hyperlink" Target="#slide=id.p20" TargetMode="External"/><Relationship Id="rId6" Type="http://schemas.openxmlformats.org/officeDocument/2006/relationships/hyperlink" Target="#slide=id.p3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hyperlink" Target="https://www.ursec.gub.uy/wps/wcm/connect/ursec/b42bc46f-8949-463b-89c8-5a822658c9e1/MODELO+CERTIFICADO+NOTARIAL+Registro+de+personas+y+empresas+y+notificaciones+electr%C3%B3nicas+v4.pdf?MOD=AJPERES&amp;CONVERT_TO=url&amp;CACHEID=b42bc46f-8949-463b-89c8-5a822658c9e1" TargetMode="External"/><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77" name="Shape 77"/>
        <p:cNvGrpSpPr/>
        <p:nvPr/>
      </p:nvGrpSpPr>
      <p:grpSpPr>
        <a:xfrm>
          <a:off x="0" y="0"/>
          <a:ext cx="0" cy="0"/>
          <a:chOff x="0" y="0"/>
          <a:chExt cx="0" cy="0"/>
        </a:xfrm>
      </p:grpSpPr>
      <p:grpSp>
        <p:nvGrpSpPr>
          <p:cNvPr id="78" name="Shape 78"/>
          <p:cNvGrpSpPr/>
          <p:nvPr/>
        </p:nvGrpSpPr>
        <p:grpSpPr>
          <a:xfrm>
            <a:off x="-373500" y="-303026"/>
            <a:ext cx="9891000" cy="5502580"/>
            <a:chOff x="-373500" y="-303026"/>
            <a:chExt cx="9891000" cy="5502580"/>
          </a:xfrm>
        </p:grpSpPr>
        <p:grpSp>
          <p:nvGrpSpPr>
            <p:cNvPr id="79" name="Shape 79"/>
            <p:cNvGrpSpPr/>
            <p:nvPr/>
          </p:nvGrpSpPr>
          <p:grpSpPr>
            <a:xfrm>
              <a:off x="-373500" y="-303026"/>
              <a:ext cx="9891000" cy="945000"/>
              <a:chOff x="-373500" y="-303026"/>
              <a:chExt cx="9891000" cy="945000"/>
            </a:xfrm>
          </p:grpSpPr>
          <p:sp>
            <p:nvSpPr>
              <p:cNvPr id="80" name="Shape 80"/>
              <p:cNvSpPr/>
              <p:nvPr/>
            </p:nvSpPr>
            <p:spPr>
              <a:xfrm>
                <a:off x="-373500" y="-303026"/>
                <a:ext cx="9891000" cy="9450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p>
            </p:txBody>
          </p:sp>
          <p:pic>
            <p:nvPicPr>
              <p:cNvPr id="81" name="Shape 81"/>
              <p:cNvPicPr preferRelativeResize="0"/>
              <p:nvPr/>
            </p:nvPicPr>
            <p:blipFill>
              <a:blip r:embed="rId3">
                <a:alphaModFix/>
              </a:blip>
              <a:stretch>
                <a:fillRect/>
              </a:stretch>
            </p:blipFill>
            <p:spPr>
              <a:xfrm>
                <a:off x="6115475" y="40475"/>
                <a:ext cx="3021024" cy="540044"/>
              </a:xfrm>
              <a:prstGeom prst="rect">
                <a:avLst/>
              </a:prstGeom>
              <a:noFill/>
              <a:ln>
                <a:noFill/>
              </a:ln>
            </p:spPr>
          </p:pic>
        </p:grpSp>
        <p:grpSp>
          <p:nvGrpSpPr>
            <p:cNvPr id="82" name="Shape 82"/>
            <p:cNvGrpSpPr/>
            <p:nvPr/>
          </p:nvGrpSpPr>
          <p:grpSpPr>
            <a:xfrm>
              <a:off x="-373500" y="4061954"/>
              <a:ext cx="9891000" cy="1137600"/>
              <a:chOff x="-373500" y="4061954"/>
              <a:chExt cx="9891000" cy="1137600"/>
            </a:xfrm>
          </p:grpSpPr>
          <p:sp>
            <p:nvSpPr>
              <p:cNvPr id="83" name="Shape 83"/>
              <p:cNvSpPr/>
              <p:nvPr/>
            </p:nvSpPr>
            <p:spPr>
              <a:xfrm>
                <a:off x="-373500" y="4061954"/>
                <a:ext cx="9891000" cy="11376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p>
            </p:txBody>
          </p:sp>
          <p:pic>
            <p:nvPicPr>
              <p:cNvPr id="84" name="Shape 84"/>
              <p:cNvPicPr preferRelativeResize="0"/>
              <p:nvPr/>
            </p:nvPicPr>
            <p:blipFill>
              <a:blip r:embed="rId4">
                <a:alphaModFix/>
              </a:blip>
              <a:stretch>
                <a:fillRect/>
              </a:stretch>
            </p:blipFill>
            <p:spPr>
              <a:xfrm>
                <a:off x="-76199" y="4301775"/>
                <a:ext cx="1999424" cy="788300"/>
              </a:xfrm>
              <a:prstGeom prst="rect">
                <a:avLst/>
              </a:prstGeom>
              <a:noFill/>
              <a:ln>
                <a:noFill/>
              </a:ln>
            </p:spPr>
          </p:pic>
          <p:pic>
            <p:nvPicPr>
              <p:cNvPr id="85" name="Shape 85"/>
              <p:cNvPicPr preferRelativeResize="0"/>
              <p:nvPr/>
            </p:nvPicPr>
            <p:blipFill>
              <a:blip r:embed="rId5">
                <a:alphaModFix/>
              </a:blip>
              <a:stretch>
                <a:fillRect/>
              </a:stretch>
            </p:blipFill>
            <p:spPr>
              <a:xfrm>
                <a:off x="7651332" y="4301775"/>
                <a:ext cx="1426042" cy="788299"/>
              </a:xfrm>
              <a:prstGeom prst="rect">
                <a:avLst/>
              </a:prstGeom>
              <a:noFill/>
              <a:ln>
                <a:noFill/>
              </a:ln>
            </p:spPr>
          </p:pic>
          <p:pic>
            <p:nvPicPr>
              <p:cNvPr id="86" name="Shape 86"/>
              <p:cNvPicPr preferRelativeResize="0"/>
              <p:nvPr/>
            </p:nvPicPr>
            <p:blipFill rotWithShape="1">
              <a:blip r:embed="rId6">
                <a:alphaModFix/>
              </a:blip>
              <a:srcRect b="29780" l="0" r="0" t="30385"/>
              <a:stretch/>
            </p:blipFill>
            <p:spPr>
              <a:xfrm>
                <a:off x="5473372" y="4446775"/>
                <a:ext cx="1885252" cy="540050"/>
              </a:xfrm>
              <a:prstGeom prst="rect">
                <a:avLst/>
              </a:prstGeom>
              <a:noFill/>
              <a:ln>
                <a:noFill/>
              </a:ln>
            </p:spPr>
          </p:pic>
        </p:grpSp>
        <p:sp>
          <p:nvSpPr>
            <p:cNvPr id="87" name="Shape 87"/>
            <p:cNvSpPr/>
            <p:nvPr/>
          </p:nvSpPr>
          <p:spPr>
            <a:xfrm>
              <a:off x="-373500" y="641825"/>
              <a:ext cx="9839700" cy="3565200"/>
            </a:xfrm>
            <a:prstGeom prst="rect">
              <a:avLst/>
            </a:prstGeom>
            <a:solidFill>
              <a:srgbClr val="1C4587"/>
            </a:solidFill>
            <a:ln cap="flat" cmpd="sng" w="28575">
              <a:solidFill>
                <a:srgbClr val="07376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sp>
        <p:nvSpPr>
          <p:cNvPr id="88" name="Shape 88"/>
          <p:cNvSpPr txBox="1"/>
          <p:nvPr>
            <p:ph idx="1" type="subTitle"/>
          </p:nvPr>
        </p:nvSpPr>
        <p:spPr>
          <a:xfrm>
            <a:off x="1403550" y="1623750"/>
            <a:ext cx="6336900" cy="1464300"/>
          </a:xfrm>
          <a:prstGeom prst="rect">
            <a:avLst/>
          </a:prstGeom>
          <a:noFill/>
          <a:ln>
            <a:noFill/>
          </a:ln>
        </p:spPr>
        <p:txBody>
          <a:bodyPr anchorCtr="0" anchor="t" bIns="45700" lIns="91425" rIns="91425" tIns="45700">
            <a:noAutofit/>
          </a:bodyPr>
          <a:lstStyle/>
          <a:p>
            <a:pPr indent="0" lvl="0" marL="0" marR="0" rtl="0" algn="ctr">
              <a:lnSpc>
                <a:spcPct val="115000"/>
              </a:lnSpc>
              <a:spcBef>
                <a:spcPts val="0"/>
              </a:spcBef>
              <a:buClr>
                <a:schemeClr val="lt1"/>
              </a:buClr>
              <a:buSzPct val="25000"/>
              <a:buFont typeface="Arial"/>
              <a:buNone/>
            </a:pPr>
            <a:r>
              <a:rPr b="1" i="0" lang="es-UY" sz="4000" u="none" cap="none" strike="noStrike">
                <a:solidFill>
                  <a:schemeClr val="lt1"/>
                </a:solidFill>
              </a:rPr>
              <a:t>Trámite: Registro Personas y Empresas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68" name="Shape 168"/>
          <p:cNvSpPr txBox="1"/>
          <p:nvPr/>
        </p:nvSpPr>
        <p:spPr>
          <a:xfrm>
            <a:off x="1162519" y="771550"/>
            <a:ext cx="7657952"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Administradores de Trámites en línea </a:t>
            </a:r>
          </a:p>
        </p:txBody>
      </p:sp>
      <p:sp>
        <p:nvSpPr>
          <p:cNvPr id="169" name="Shape 169"/>
          <p:cNvSpPr txBox="1"/>
          <p:nvPr/>
        </p:nvSpPr>
        <p:spPr>
          <a:xfrm flipH="1">
            <a:off x="995050" y="3613553"/>
            <a:ext cx="7992900" cy="1338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Si se selecciona la opción “Sí”, entonces se muestra el formulario “Datos de los administradores de trámites en línea”</a:t>
            </a:r>
          </a:p>
          <a:p>
            <a:pPr indent="0" lvl="0" marL="0" marR="0" rtl="0" algn="l">
              <a:spcBef>
                <a:spcPts val="0"/>
              </a:spcBef>
              <a:buSzPct val="25000"/>
              <a:buNone/>
            </a:pPr>
            <a:r>
              <a:rPr lang="es-UY" sz="1600">
                <a:solidFill>
                  <a:schemeClr val="dk1"/>
                </a:solidFill>
                <a:latin typeface="Calibri"/>
                <a:ea typeface="Calibri"/>
                <a:cs typeface="Calibri"/>
                <a:sym typeface="Calibri"/>
              </a:rPr>
              <a:t>Se pide:</a:t>
            </a:r>
          </a:p>
          <a:p>
            <a:pPr indent="-330200" lvl="0" marL="45720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Login del usuario </a:t>
            </a:r>
            <a:r>
              <a:rPr lang="es-UY" sz="1600">
                <a:solidFill>
                  <a:schemeClr val="dk1"/>
                </a:solidFill>
                <a:latin typeface="Calibri"/>
                <a:ea typeface="Calibri"/>
                <a:cs typeface="Calibri"/>
                <a:sym typeface="Calibri"/>
              </a:rPr>
              <a:t>(documento de identidad)</a:t>
            </a:r>
          </a:p>
        </p:txBody>
      </p:sp>
      <p:sp>
        <p:nvSpPr>
          <p:cNvPr id="170" name="Shape 170"/>
          <p:cNvSpPr txBox="1"/>
          <p:nvPr/>
        </p:nvSpPr>
        <p:spPr>
          <a:xfrm flipH="1">
            <a:off x="899592" y="1832506"/>
            <a:ext cx="817239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El titular  y el apoderado es “por defecto” administrador de trámites en línea, pero si se desea designar otro/s administradores pueden agregarse.</a:t>
            </a:r>
          </a:p>
        </p:txBody>
      </p:sp>
      <p:pic>
        <p:nvPicPr>
          <p:cNvPr id="171" name="Shape 171"/>
          <p:cNvPicPr preferRelativeResize="0"/>
          <p:nvPr/>
        </p:nvPicPr>
        <p:blipFill rotWithShape="1">
          <a:blip r:embed="rId4">
            <a:alphaModFix/>
          </a:blip>
          <a:srcRect b="46191" l="29994" r="29958" t="36234"/>
          <a:stretch/>
        </p:blipFill>
        <p:spPr>
          <a:xfrm>
            <a:off x="2987824" y="2426731"/>
            <a:ext cx="2880600" cy="1130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77" name="Shape 177"/>
          <p:cNvSpPr txBox="1"/>
          <p:nvPr/>
        </p:nvSpPr>
        <p:spPr>
          <a:xfrm>
            <a:off x="1162519" y="771550"/>
            <a:ext cx="7657952"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Usuarios de Notificaciones electrónicas</a:t>
            </a:r>
          </a:p>
        </p:txBody>
      </p:sp>
      <p:sp>
        <p:nvSpPr>
          <p:cNvPr id="178" name="Shape 178"/>
          <p:cNvSpPr txBox="1"/>
          <p:nvPr/>
        </p:nvSpPr>
        <p:spPr>
          <a:xfrm flipH="1">
            <a:off x="1079104" y="3589735"/>
            <a:ext cx="7992887" cy="115416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Si se selecciona la opción “Sí”, entonces se muestra el formulario “Datos de los usuarios de Notificaciones electrónicas”</a:t>
            </a:r>
          </a:p>
          <a:p>
            <a:pPr indent="0" lvl="0" marL="0" marR="0" rtl="0" algn="l">
              <a:spcBef>
                <a:spcPts val="0"/>
              </a:spcBef>
              <a:buSzPct val="25000"/>
              <a:buNone/>
            </a:pPr>
            <a:r>
              <a:rPr lang="es-UY" sz="1600">
                <a:solidFill>
                  <a:schemeClr val="dk1"/>
                </a:solidFill>
                <a:latin typeface="Calibri"/>
                <a:ea typeface="Calibri"/>
                <a:cs typeface="Calibri"/>
                <a:sym typeface="Calibri"/>
              </a:rPr>
              <a:t>Se pide:</a:t>
            </a:r>
          </a:p>
          <a:p>
            <a:pPr indent="-330200" lvl="0" marL="45720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Login del usuario </a:t>
            </a:r>
            <a:r>
              <a:rPr lang="es-UY" sz="1600">
                <a:solidFill>
                  <a:schemeClr val="dk1"/>
                </a:solidFill>
                <a:latin typeface="Calibri"/>
                <a:ea typeface="Calibri"/>
                <a:cs typeface="Calibri"/>
                <a:sym typeface="Calibri"/>
              </a:rPr>
              <a:t>(documento de identidad)</a:t>
            </a:r>
          </a:p>
          <a:p>
            <a:pPr indent="0" lvl="0" marL="0" marR="0" rtl="0" algn="l">
              <a:spcBef>
                <a:spcPts val="0"/>
              </a:spcBef>
              <a:buNone/>
            </a:pPr>
            <a:r>
              <a:t/>
            </a:r>
            <a:endParaRPr sz="1600">
              <a:solidFill>
                <a:schemeClr val="dk1"/>
              </a:solidFill>
              <a:latin typeface="Calibri"/>
              <a:ea typeface="Calibri"/>
              <a:cs typeface="Calibri"/>
              <a:sym typeface="Calibri"/>
            </a:endParaRPr>
          </a:p>
        </p:txBody>
      </p:sp>
      <p:sp>
        <p:nvSpPr>
          <p:cNvPr id="179" name="Shape 179"/>
          <p:cNvSpPr txBox="1"/>
          <p:nvPr/>
        </p:nvSpPr>
        <p:spPr>
          <a:xfrm flipH="1">
            <a:off x="899592" y="1832506"/>
            <a:ext cx="817239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Los titulares o apoderados cuentan con permiso de acceso a todos los tipos de notificaciones, pero si se desea establecer otros usuarios pueden agregarse.</a:t>
            </a:r>
          </a:p>
        </p:txBody>
      </p:sp>
      <p:pic>
        <p:nvPicPr>
          <p:cNvPr id="180" name="Shape 180"/>
          <p:cNvPicPr preferRelativeResize="0"/>
          <p:nvPr/>
        </p:nvPicPr>
        <p:blipFill rotWithShape="1">
          <a:blip r:embed="rId4">
            <a:alphaModFix/>
          </a:blip>
          <a:srcRect b="37802" l="30154" r="29725" t="39658"/>
          <a:stretch/>
        </p:blipFill>
        <p:spPr>
          <a:xfrm>
            <a:off x="3560780" y="2453799"/>
            <a:ext cx="2811300" cy="113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¿Cuáles son las Etapas del trámite?</a:t>
            </a:r>
          </a:p>
        </p:txBody>
      </p:sp>
      <p:pic>
        <p:nvPicPr>
          <p:cNvPr id="186" name="Shape 186"/>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87" name="Shape 187"/>
          <p:cNvSpPr txBox="1"/>
          <p:nvPr/>
        </p:nvSpPr>
        <p:spPr>
          <a:xfrm>
            <a:off x="827583" y="1779661"/>
            <a:ext cx="8124351" cy="349326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600">
                <a:solidFill>
                  <a:schemeClr val="dk1"/>
                </a:solidFill>
                <a:latin typeface="Calibri"/>
                <a:ea typeface="Calibri"/>
                <a:cs typeface="Calibri"/>
                <a:sym typeface="Calibri"/>
              </a:rPr>
              <a:t>Barra de Seguimiento:</a:t>
            </a:r>
          </a:p>
          <a:p>
            <a:pPr indent="0" lvl="0" marL="0" marR="0" rtl="0" algn="l">
              <a:spcBef>
                <a:spcPts val="0"/>
              </a:spcBef>
              <a:buSzPct val="25000"/>
              <a:buNone/>
            </a:pPr>
            <a:r>
              <a:rPr lang="es-UY" sz="1600">
                <a:solidFill>
                  <a:schemeClr val="dk1"/>
                </a:solidFill>
                <a:latin typeface="Calibri"/>
                <a:ea typeface="Calibri"/>
                <a:cs typeface="Calibri"/>
                <a:sym typeface="Calibri"/>
              </a:rPr>
              <a:t>En esta barra se ven los diferentes pasos por los que hay que transitar para cargar la información necesaria para dar inicio al trámite.</a:t>
            </a:r>
          </a:p>
          <a:p>
            <a:pPr indent="0" lvl="0" marL="0" marR="0" rtl="0" algn="l">
              <a:spcBef>
                <a:spcPts val="0"/>
              </a:spcBef>
              <a:buSzPct val="25000"/>
              <a:buNone/>
            </a:pPr>
            <a:br>
              <a:rPr lang="es-UY" sz="1600">
                <a:solidFill>
                  <a:schemeClr val="dk1"/>
                </a:solidFill>
                <a:latin typeface="Calibri"/>
                <a:ea typeface="Calibri"/>
                <a:cs typeface="Calibri"/>
                <a:sym typeface="Calibri"/>
              </a:rPr>
            </a:b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es-UY" sz="1600">
                <a:solidFill>
                  <a:schemeClr val="dk1"/>
                </a:solidFill>
                <a:latin typeface="Calibri"/>
                <a:ea typeface="Calibri"/>
                <a:cs typeface="Calibri"/>
                <a:sym typeface="Calibri"/>
              </a:rPr>
              <a:t>Cada indicador de paso de la barra toma un color más oscuro en el momento que se está ejecutando.</a:t>
            </a:r>
          </a:p>
          <a:p>
            <a:pPr indent="0" lvl="0" marL="0" marR="0" rtl="0" algn="l">
              <a:spcBef>
                <a:spcPts val="0"/>
              </a:spcBef>
              <a:buSzPct val="25000"/>
              <a:buNone/>
            </a:pPr>
            <a:r>
              <a:rPr lang="es-UY" sz="1600">
                <a:solidFill>
                  <a:schemeClr val="dk1"/>
                </a:solidFill>
                <a:latin typeface="Calibri"/>
                <a:ea typeface="Calibri"/>
                <a:cs typeface="Calibri"/>
                <a:sym typeface="Calibri"/>
              </a:rPr>
              <a:t>En este caso, se encuentra en el paso 2 del trámite.</a:t>
            </a:r>
          </a:p>
          <a:p>
            <a:pPr indent="0" lvl="0" marL="0" marR="0" rtl="0" algn="l">
              <a:spcBef>
                <a:spcPts val="0"/>
              </a:spcBef>
              <a:buSzPct val="25000"/>
              <a:buNone/>
            </a:pPr>
            <a:r>
              <a:rPr lang="es-UY" sz="1600">
                <a:solidFill>
                  <a:schemeClr val="dk1"/>
                </a:solidFill>
                <a:latin typeface="Calibri"/>
                <a:ea typeface="Calibri"/>
                <a:cs typeface="Calibri"/>
                <a:sym typeface="Calibri"/>
              </a:rPr>
              <a:t>El tilde blanco sobre fondo verde que aparece a la derecha del número de paso, indica que el mismo ya se ha completado.</a:t>
            </a:r>
          </a:p>
          <a:p>
            <a:pPr indent="0" lvl="0" marL="0" marR="0" rtl="0" algn="l">
              <a:spcBef>
                <a:spcPts val="0"/>
              </a:spcBef>
              <a:buNone/>
            </a:pPr>
            <a:r>
              <a:t/>
            </a:r>
            <a:endParaRPr b="1" sz="1500">
              <a:solidFill>
                <a:schemeClr val="dk1"/>
              </a:solidFill>
              <a:latin typeface="Calibri"/>
              <a:ea typeface="Calibri"/>
              <a:cs typeface="Calibri"/>
              <a:sym typeface="Calibri"/>
            </a:endParaRPr>
          </a:p>
          <a:p>
            <a:pPr indent="0" lvl="0" marL="0" marR="0" rtl="0" algn="l">
              <a:spcBef>
                <a:spcPts val="0"/>
              </a:spcBef>
              <a:buNone/>
            </a:pPr>
            <a:r>
              <a:t/>
            </a:r>
            <a:endParaRPr b="1" sz="1500">
              <a:solidFill>
                <a:schemeClr val="dk1"/>
              </a:solidFill>
              <a:latin typeface="Calibri"/>
              <a:ea typeface="Calibri"/>
              <a:cs typeface="Calibri"/>
              <a:sym typeface="Calibri"/>
            </a:endParaRPr>
          </a:p>
          <a:p>
            <a:pPr indent="0" lvl="0" marL="0" marR="0" rtl="0" algn="l">
              <a:spcBef>
                <a:spcPts val="0"/>
              </a:spcBef>
              <a:buNone/>
            </a:pPr>
            <a:r>
              <a:t/>
            </a:r>
            <a:endParaRPr b="1" sz="1500">
              <a:solidFill>
                <a:schemeClr val="dk1"/>
              </a:solidFill>
              <a:latin typeface="Calibri"/>
              <a:ea typeface="Calibri"/>
              <a:cs typeface="Calibri"/>
              <a:sym typeface="Calibri"/>
            </a:endParaRPr>
          </a:p>
        </p:txBody>
      </p:sp>
      <p:pic>
        <p:nvPicPr>
          <p:cNvPr descr="Barra de seguimiento. Compuesta de 8 pasos. Fin de descripción de imagen." id="188" name="Shape 188"/>
          <p:cNvPicPr preferRelativeResize="0"/>
          <p:nvPr/>
        </p:nvPicPr>
        <p:blipFill rotWithShape="1">
          <a:blip r:embed="rId4">
            <a:alphaModFix/>
          </a:blip>
          <a:srcRect b="0" l="0" r="0" t="0"/>
          <a:stretch/>
        </p:blipFill>
        <p:spPr>
          <a:xfrm>
            <a:off x="1259632" y="2643758"/>
            <a:ext cx="6408712" cy="5040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94" name="Shape 194"/>
          <p:cNvSpPr txBox="1"/>
          <p:nvPr/>
        </p:nvSpPr>
        <p:spPr>
          <a:xfrm>
            <a:off x="1159700" y="806787"/>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195" name="Shape 195"/>
          <p:cNvPicPr preferRelativeResize="0"/>
          <p:nvPr/>
        </p:nvPicPr>
        <p:blipFill rotWithShape="1">
          <a:blip r:embed="rId4">
            <a:alphaModFix/>
          </a:blip>
          <a:srcRect b="0" l="0" r="0" t="0"/>
          <a:stretch/>
        </p:blipFill>
        <p:spPr>
          <a:xfrm>
            <a:off x="1814525" y="1395011"/>
            <a:ext cx="5946998" cy="2760915"/>
          </a:xfrm>
          <a:prstGeom prst="rect">
            <a:avLst/>
          </a:prstGeom>
          <a:noFill/>
          <a:ln>
            <a:noFill/>
          </a:ln>
        </p:spPr>
      </p:pic>
      <p:sp>
        <p:nvSpPr>
          <p:cNvPr id="196" name="Shape 196"/>
          <p:cNvSpPr/>
          <p:nvPr/>
        </p:nvSpPr>
        <p:spPr>
          <a:xfrm>
            <a:off x="1390353" y="4155925"/>
            <a:ext cx="6768751" cy="720080"/>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UY" sz="1800">
                <a:solidFill>
                  <a:schemeClr val="dk1"/>
                </a:solidFill>
                <a:latin typeface="Calibri"/>
                <a:ea typeface="Calibri"/>
                <a:cs typeface="Calibri"/>
                <a:sym typeface="Calibri"/>
              </a:rPr>
              <a:t>Nota: El certificado notarial se solicitará solo en el caso que tenga apoderado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02" name="Shape 202"/>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203" name="Shape 203"/>
          <p:cNvPicPr preferRelativeResize="0"/>
          <p:nvPr/>
        </p:nvPicPr>
        <p:blipFill rotWithShape="1">
          <a:blip r:embed="rId4">
            <a:alphaModFix/>
          </a:blip>
          <a:srcRect b="0" l="0" r="0" t="0"/>
          <a:stretch/>
        </p:blipFill>
        <p:spPr>
          <a:xfrm>
            <a:off x="1043608" y="1492554"/>
            <a:ext cx="5504853" cy="34570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pic>
        <p:nvPicPr>
          <p:cNvPr id="208" name="Shape 208"/>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09" name="Shape 209"/>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210" name="Shape 210"/>
          <p:cNvPicPr preferRelativeResize="0"/>
          <p:nvPr/>
        </p:nvPicPr>
        <p:blipFill rotWithShape="1">
          <a:blip r:embed="rId4">
            <a:alphaModFix/>
          </a:blip>
          <a:srcRect b="0" l="0" r="0" t="0"/>
          <a:stretch/>
        </p:blipFill>
        <p:spPr>
          <a:xfrm>
            <a:off x="1043607" y="1563637"/>
            <a:ext cx="5566038" cy="338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pic>
        <p:nvPicPr>
          <p:cNvPr id="215" name="Shape 215"/>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16" name="Shape 216"/>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¿Dónde puedo realizar consultas?</a:t>
            </a:r>
          </a:p>
        </p:txBody>
      </p:sp>
      <p:sp>
        <p:nvSpPr>
          <p:cNvPr id="217" name="Shape 217"/>
          <p:cNvSpPr txBox="1"/>
          <p:nvPr/>
        </p:nvSpPr>
        <p:spPr>
          <a:xfrm flipH="1">
            <a:off x="899600" y="1556574"/>
            <a:ext cx="8136900" cy="29213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600">
                <a:solidFill>
                  <a:schemeClr val="dk1"/>
                </a:solidFill>
                <a:latin typeface="Calibri"/>
                <a:ea typeface="Calibri"/>
                <a:cs typeface="Calibri"/>
                <a:sym typeface="Calibri"/>
              </a:rPr>
              <a:t>En el organismo:</a:t>
            </a:r>
          </a:p>
          <a:p>
            <a:pPr indent="0" lvl="0" marL="0" marR="0" rtl="0" algn="l">
              <a:spcBef>
                <a:spcPts val="0"/>
              </a:spcBef>
              <a:buSzPct val="25000"/>
              <a:buNone/>
            </a:pPr>
            <a:r>
              <a:rPr lang="es-UY" sz="1600">
                <a:solidFill>
                  <a:schemeClr val="dk1"/>
                </a:solidFill>
                <a:latin typeface="Calibri"/>
                <a:ea typeface="Calibri"/>
                <a:cs typeface="Calibri"/>
                <a:sym typeface="Calibri"/>
              </a:rPr>
              <a:t>En forma telefónica a través de los números: 0800 1872 - +598 2902 8082 Int: 200 – </a:t>
            </a:r>
          </a:p>
          <a:p>
            <a:pPr indent="0" lvl="0" marL="0" marR="0" rtl="0" algn="l">
              <a:spcBef>
                <a:spcPts val="0"/>
              </a:spcBef>
              <a:buSzPct val="25000"/>
              <a:buNone/>
            </a:pPr>
            <a:r>
              <a:rPr lang="es-UY" sz="1600">
                <a:solidFill>
                  <a:schemeClr val="dk1"/>
                </a:solidFill>
                <a:latin typeface="Calibri"/>
                <a:ea typeface="Calibri"/>
                <a:cs typeface="Calibri"/>
                <a:sym typeface="Calibri"/>
              </a:rPr>
              <a:t>Fax +598 2902 8082 Int: 292.</a:t>
            </a:r>
          </a:p>
          <a:p>
            <a:pPr indent="0" lvl="0" marL="0" marR="0" rtl="0" algn="l">
              <a:spcBef>
                <a:spcPts val="0"/>
              </a:spcBef>
              <a:buSzPct val="25000"/>
              <a:buNone/>
            </a:pPr>
            <a:r>
              <a:rPr lang="es-UY" sz="1600">
                <a:solidFill>
                  <a:schemeClr val="dk1"/>
                </a:solidFill>
                <a:latin typeface="Calibri"/>
                <a:ea typeface="Calibri"/>
                <a:cs typeface="Calibri"/>
                <a:sym typeface="Calibri"/>
              </a:rPr>
              <a:t>Vía web a través del mail: </a:t>
            </a:r>
            <a:r>
              <a:rPr lang="es-UY" sz="1600" u="sng">
                <a:solidFill>
                  <a:schemeClr val="hlink"/>
                </a:solidFill>
                <a:latin typeface="Calibri"/>
                <a:ea typeface="Calibri"/>
                <a:cs typeface="Calibri"/>
                <a:sym typeface="Calibri"/>
                <a:hlinkClick r:id="rId4"/>
              </a:rPr>
              <a:t>entrada@ursec.gub.uy</a:t>
            </a: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b="1" lang="es-UY" sz="1600">
                <a:solidFill>
                  <a:schemeClr val="dk1"/>
                </a:solidFill>
                <a:latin typeface="Calibri"/>
                <a:ea typeface="Calibri"/>
                <a:cs typeface="Calibri"/>
                <a:sym typeface="Calibri"/>
              </a:rPr>
              <a:t>En los canales de Atención Ciudadana: </a:t>
            </a:r>
          </a:p>
          <a:p>
            <a:pPr indent="0" lvl="0" marL="0" marR="0" rtl="0" algn="l">
              <a:spcBef>
                <a:spcPts val="0"/>
              </a:spcBef>
              <a:buSzPct val="25000"/>
              <a:buNone/>
            </a:pPr>
            <a:r>
              <a:rPr lang="es-UY" sz="1600">
                <a:solidFill>
                  <a:schemeClr val="dk1"/>
                </a:solidFill>
                <a:latin typeface="Calibri"/>
                <a:ea typeface="Calibri"/>
                <a:cs typeface="Calibri"/>
                <a:sym typeface="Calibri"/>
              </a:rPr>
              <a:t>En forma telefónica a través del 0800 – INFO (4636) o *463.</a:t>
            </a:r>
          </a:p>
          <a:p>
            <a:pPr indent="0" lvl="0" marL="0" marR="0" rtl="0" algn="l">
              <a:spcBef>
                <a:spcPts val="0"/>
              </a:spcBef>
              <a:buSzPct val="25000"/>
              <a:buNone/>
            </a:pPr>
            <a:r>
              <a:rPr lang="es-UY" sz="1600">
                <a:solidFill>
                  <a:schemeClr val="dk1"/>
                </a:solidFill>
                <a:latin typeface="Calibri"/>
                <a:ea typeface="Calibri"/>
                <a:cs typeface="Calibri"/>
                <a:sym typeface="Calibri"/>
              </a:rPr>
              <a:t>Vía web a través del mail: </a:t>
            </a:r>
            <a:r>
              <a:rPr lang="es-UY" sz="1600" u="sng">
                <a:solidFill>
                  <a:schemeClr val="hlink"/>
                </a:solidFill>
                <a:latin typeface="Calibri"/>
                <a:ea typeface="Calibri"/>
                <a:cs typeface="Calibri"/>
                <a:sym typeface="Calibri"/>
                <a:hlinkClick r:id="rId5"/>
              </a:rPr>
              <a:t>atencionciudadana@agesic.gub.uy</a:t>
            </a:r>
            <a:r>
              <a:rPr lang="es-UY" sz="1600">
                <a:solidFill>
                  <a:schemeClr val="dk1"/>
                </a:solidFill>
                <a:latin typeface="Calibri"/>
                <a:ea typeface="Calibri"/>
                <a:cs typeface="Calibri"/>
                <a:sym typeface="Calibri"/>
              </a:rPr>
              <a:t> .</a:t>
            </a:r>
          </a:p>
          <a:p>
            <a:pPr indent="0" lvl="0" marL="0" marR="0" rtl="0" algn="l">
              <a:spcBef>
                <a:spcPts val="0"/>
              </a:spcBef>
              <a:buSzPct val="25000"/>
              <a:buNone/>
            </a:pPr>
            <a:r>
              <a:rPr lang="es-UY" sz="1600">
                <a:solidFill>
                  <a:schemeClr val="dk1"/>
                </a:solidFill>
                <a:latin typeface="Calibri"/>
                <a:ea typeface="Calibri"/>
                <a:cs typeface="Calibri"/>
                <a:sym typeface="Calibri"/>
              </a:rPr>
              <a:t>En forma presencial en los Puntos de Atención Ciudadana, ver direcciones en </a:t>
            </a:r>
            <a:r>
              <a:rPr lang="es-UY" sz="1600" u="sng">
                <a:solidFill>
                  <a:schemeClr val="hlink"/>
                </a:solidFill>
                <a:latin typeface="Calibri"/>
                <a:ea typeface="Calibri"/>
                <a:cs typeface="Calibri"/>
                <a:sym typeface="Calibri"/>
                <a:hlinkClick r:id="rId6"/>
              </a:rPr>
              <a:t>www.atencionciudadana.gub.uy</a:t>
            </a:r>
            <a:r>
              <a:rPr lang="es-UY" sz="1600">
                <a:solidFill>
                  <a:schemeClr val="dk1"/>
                </a:solidFill>
                <a:latin typeface="Calibri"/>
                <a:ea typeface="Calibri"/>
                <a:cs typeface="Calibri"/>
                <a:sym typeface="Calibri"/>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grpSp>
        <p:nvGrpSpPr>
          <p:cNvPr id="222" name="Shape 222"/>
          <p:cNvGrpSpPr/>
          <p:nvPr/>
        </p:nvGrpSpPr>
        <p:grpSpPr>
          <a:xfrm>
            <a:off x="-373500" y="-303026"/>
            <a:ext cx="9891000" cy="5502580"/>
            <a:chOff x="-373500" y="-303026"/>
            <a:chExt cx="9891000" cy="5502580"/>
          </a:xfrm>
        </p:grpSpPr>
        <p:grpSp>
          <p:nvGrpSpPr>
            <p:cNvPr id="223" name="Shape 223"/>
            <p:cNvGrpSpPr/>
            <p:nvPr/>
          </p:nvGrpSpPr>
          <p:grpSpPr>
            <a:xfrm>
              <a:off x="-373500" y="-303026"/>
              <a:ext cx="9891000" cy="945000"/>
              <a:chOff x="-373500" y="-303026"/>
              <a:chExt cx="9891000" cy="945000"/>
            </a:xfrm>
          </p:grpSpPr>
          <p:sp>
            <p:nvSpPr>
              <p:cNvPr id="224" name="Shape 224"/>
              <p:cNvSpPr/>
              <p:nvPr/>
            </p:nvSpPr>
            <p:spPr>
              <a:xfrm>
                <a:off x="-373500" y="-303026"/>
                <a:ext cx="9891000" cy="9450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p>
            </p:txBody>
          </p:sp>
          <p:pic>
            <p:nvPicPr>
              <p:cNvPr id="225" name="Shape 225"/>
              <p:cNvPicPr preferRelativeResize="0"/>
              <p:nvPr/>
            </p:nvPicPr>
            <p:blipFill>
              <a:blip r:embed="rId3">
                <a:alphaModFix/>
              </a:blip>
              <a:stretch>
                <a:fillRect/>
              </a:stretch>
            </p:blipFill>
            <p:spPr>
              <a:xfrm>
                <a:off x="6115475" y="40475"/>
                <a:ext cx="3021024" cy="540044"/>
              </a:xfrm>
              <a:prstGeom prst="rect">
                <a:avLst/>
              </a:prstGeom>
              <a:noFill/>
              <a:ln>
                <a:noFill/>
              </a:ln>
            </p:spPr>
          </p:pic>
        </p:grpSp>
        <p:grpSp>
          <p:nvGrpSpPr>
            <p:cNvPr id="226" name="Shape 226"/>
            <p:cNvGrpSpPr/>
            <p:nvPr/>
          </p:nvGrpSpPr>
          <p:grpSpPr>
            <a:xfrm>
              <a:off x="-373500" y="4061954"/>
              <a:ext cx="9891000" cy="1137600"/>
              <a:chOff x="-373500" y="4061954"/>
              <a:chExt cx="9891000" cy="1137600"/>
            </a:xfrm>
          </p:grpSpPr>
          <p:sp>
            <p:nvSpPr>
              <p:cNvPr id="227" name="Shape 227"/>
              <p:cNvSpPr/>
              <p:nvPr/>
            </p:nvSpPr>
            <p:spPr>
              <a:xfrm>
                <a:off x="-373500" y="4061954"/>
                <a:ext cx="9891000" cy="11376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p>
            </p:txBody>
          </p:sp>
          <p:pic>
            <p:nvPicPr>
              <p:cNvPr id="228" name="Shape 228"/>
              <p:cNvPicPr preferRelativeResize="0"/>
              <p:nvPr/>
            </p:nvPicPr>
            <p:blipFill>
              <a:blip r:embed="rId4">
                <a:alphaModFix/>
              </a:blip>
              <a:stretch>
                <a:fillRect/>
              </a:stretch>
            </p:blipFill>
            <p:spPr>
              <a:xfrm>
                <a:off x="-76199" y="4301775"/>
                <a:ext cx="1999424" cy="788300"/>
              </a:xfrm>
              <a:prstGeom prst="rect">
                <a:avLst/>
              </a:prstGeom>
              <a:noFill/>
              <a:ln>
                <a:noFill/>
              </a:ln>
            </p:spPr>
          </p:pic>
          <p:pic>
            <p:nvPicPr>
              <p:cNvPr id="229" name="Shape 229"/>
              <p:cNvPicPr preferRelativeResize="0"/>
              <p:nvPr/>
            </p:nvPicPr>
            <p:blipFill>
              <a:blip r:embed="rId5">
                <a:alphaModFix/>
              </a:blip>
              <a:stretch>
                <a:fillRect/>
              </a:stretch>
            </p:blipFill>
            <p:spPr>
              <a:xfrm>
                <a:off x="7651332" y="4301775"/>
                <a:ext cx="1426042" cy="788299"/>
              </a:xfrm>
              <a:prstGeom prst="rect">
                <a:avLst/>
              </a:prstGeom>
              <a:noFill/>
              <a:ln>
                <a:noFill/>
              </a:ln>
            </p:spPr>
          </p:pic>
          <p:pic>
            <p:nvPicPr>
              <p:cNvPr id="230" name="Shape 230"/>
              <p:cNvPicPr preferRelativeResize="0"/>
              <p:nvPr/>
            </p:nvPicPr>
            <p:blipFill rotWithShape="1">
              <a:blip r:embed="rId6">
                <a:alphaModFix/>
              </a:blip>
              <a:srcRect b="29780" l="0" r="0" t="30385"/>
              <a:stretch/>
            </p:blipFill>
            <p:spPr>
              <a:xfrm>
                <a:off x="5473372" y="4446775"/>
                <a:ext cx="1885252" cy="540050"/>
              </a:xfrm>
              <a:prstGeom prst="rect">
                <a:avLst/>
              </a:prstGeom>
              <a:noFill/>
              <a:ln>
                <a:noFill/>
              </a:ln>
            </p:spPr>
          </p:pic>
        </p:grpSp>
        <p:sp>
          <p:nvSpPr>
            <p:cNvPr id="231" name="Shape 231"/>
            <p:cNvSpPr/>
            <p:nvPr/>
          </p:nvSpPr>
          <p:spPr>
            <a:xfrm>
              <a:off x="-373500" y="641825"/>
              <a:ext cx="9839700" cy="3570900"/>
            </a:xfrm>
            <a:prstGeom prst="rect">
              <a:avLst/>
            </a:prstGeom>
            <a:solidFill>
              <a:srgbClr val="1C4587"/>
            </a:solidFill>
            <a:ln cap="flat" cmpd="sng" w="28575">
              <a:solidFill>
                <a:srgbClr val="07376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sp>
        <p:nvSpPr>
          <p:cNvPr id="232" name="Shape 232"/>
          <p:cNvSpPr txBox="1"/>
          <p:nvPr>
            <p:ph idx="1" type="subTitle"/>
          </p:nvPr>
        </p:nvSpPr>
        <p:spPr>
          <a:xfrm>
            <a:off x="2179650" y="1342200"/>
            <a:ext cx="4784700" cy="2001900"/>
          </a:xfrm>
          <a:prstGeom prst="rect">
            <a:avLst/>
          </a:prstGeom>
          <a:noFill/>
          <a:ln>
            <a:noFill/>
          </a:ln>
        </p:spPr>
        <p:txBody>
          <a:bodyPr anchorCtr="0" anchor="t" bIns="45700" lIns="91425" rIns="91425" tIns="45700">
            <a:noAutofit/>
          </a:bodyPr>
          <a:lstStyle/>
          <a:p>
            <a:pPr indent="0" lvl="0" marL="0" marR="0" rtl="0" algn="ctr">
              <a:lnSpc>
                <a:spcPct val="115000"/>
              </a:lnSpc>
              <a:spcBef>
                <a:spcPts val="0"/>
              </a:spcBef>
              <a:spcAft>
                <a:spcPts val="0"/>
              </a:spcAft>
              <a:buClr>
                <a:schemeClr val="lt1"/>
              </a:buClr>
              <a:buSzPct val="25000"/>
              <a:buFont typeface="Arial"/>
              <a:buNone/>
            </a:pPr>
            <a:r>
              <a:rPr b="1" i="0" lang="es-UY" sz="3700" u="none" cap="none" strike="noStrike">
                <a:solidFill>
                  <a:schemeClr val="lt1"/>
                </a:solidFill>
                <a:latin typeface="Verdana"/>
                <a:ea typeface="Verdana"/>
                <a:cs typeface="Verdana"/>
                <a:sym typeface="Verdana"/>
              </a:rPr>
              <a:t>Instructivo para</a:t>
            </a:r>
          </a:p>
          <a:p>
            <a:pPr indent="0" lvl="0" marL="0" marR="0" rtl="0" algn="ctr">
              <a:lnSpc>
                <a:spcPct val="115000"/>
              </a:lnSpc>
              <a:spcBef>
                <a:spcPts val="740"/>
              </a:spcBef>
              <a:spcAft>
                <a:spcPts val="0"/>
              </a:spcAft>
              <a:buClr>
                <a:schemeClr val="lt1"/>
              </a:buClr>
              <a:buSzPct val="25000"/>
              <a:buFont typeface="Arial"/>
              <a:buNone/>
            </a:pPr>
            <a:r>
              <a:rPr b="1" i="0" lang="es-UY" sz="3700" u="none" cap="none" strike="noStrike">
                <a:solidFill>
                  <a:schemeClr val="lt1"/>
                </a:solidFill>
                <a:latin typeface="Verdana"/>
                <a:ea typeface="Verdana"/>
                <a:cs typeface="Verdana"/>
                <a:sym typeface="Verdana"/>
              </a:rPr>
              <a:t>EMPRESAS UNIPERSONALES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nvSpPr>
        <p:spPr>
          <a:xfrm>
            <a:off x="827583" y="1829310"/>
            <a:ext cx="8124351" cy="12464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600">
                <a:solidFill>
                  <a:schemeClr val="dk1"/>
                </a:solidFill>
                <a:latin typeface="Calibri"/>
                <a:ea typeface="Calibri"/>
                <a:cs typeface="Calibri"/>
                <a:sym typeface="Calibri"/>
              </a:rPr>
              <a:t>El trámite </a:t>
            </a:r>
            <a:r>
              <a:rPr b="1" lang="es-UY" sz="1600">
                <a:solidFill>
                  <a:schemeClr val="dk1"/>
                </a:solidFill>
                <a:latin typeface="Calibri"/>
                <a:ea typeface="Calibri"/>
                <a:cs typeface="Calibri"/>
                <a:sym typeface="Calibri"/>
              </a:rPr>
              <a:t>especifica</a:t>
            </a:r>
            <a:r>
              <a:rPr b="1" lang="es-UY" sz="1600">
                <a:solidFill>
                  <a:schemeClr val="dk1"/>
                </a:solidFill>
                <a:latin typeface="Calibri"/>
                <a:ea typeface="Calibri"/>
                <a:cs typeface="Calibri"/>
                <a:sym typeface="Calibri"/>
              </a:rPr>
              <a:t> distintos roles de usuario, Usted necesita identificar los que corresponden en su caso y tener en cuenta la información necesaria para poder completar los datos de cada uno.</a:t>
            </a:r>
          </a:p>
          <a:p>
            <a:pPr indent="0" lvl="0" marL="0" marR="0" rtl="0" algn="l">
              <a:spcBef>
                <a:spcPts val="0"/>
              </a:spcBef>
              <a:buSzPct val="25000"/>
              <a:buNone/>
            </a:pPr>
            <a:r>
              <a:rPr b="1" lang="es-UY" sz="1600">
                <a:solidFill>
                  <a:schemeClr val="dk1"/>
                </a:solidFill>
                <a:latin typeface="Calibri"/>
                <a:ea typeface="Calibri"/>
                <a:cs typeface="Calibri"/>
                <a:sym typeface="Calibri"/>
              </a:rPr>
              <a:t>A continuación le proporcionaremos un listado de los datos solicitados.</a:t>
            </a:r>
          </a:p>
          <a:p>
            <a:pPr indent="0" lvl="0" marL="0" marR="0" rtl="0" algn="l">
              <a:spcBef>
                <a:spcPts val="0"/>
              </a:spcBef>
              <a:buNone/>
            </a:pPr>
            <a:r>
              <a:t/>
            </a:r>
            <a:endParaRPr b="1" sz="1600">
              <a:solidFill>
                <a:schemeClr val="dk1"/>
              </a:solidFill>
              <a:latin typeface="Calibri"/>
              <a:ea typeface="Calibri"/>
              <a:cs typeface="Calibri"/>
              <a:sym typeface="Calibri"/>
            </a:endParaRPr>
          </a:p>
          <a:p>
            <a:pPr indent="0" lvl="0" marL="0" marR="0" rtl="0" algn="l">
              <a:spcBef>
                <a:spcPts val="0"/>
              </a:spcBef>
              <a:buNone/>
            </a:pPr>
            <a:r>
              <a:t/>
            </a:r>
            <a:endParaRPr b="1" sz="1600">
              <a:solidFill>
                <a:schemeClr val="dk1"/>
              </a:solidFill>
              <a:latin typeface="Calibri"/>
              <a:ea typeface="Calibri"/>
              <a:cs typeface="Calibri"/>
              <a:sym typeface="Calibri"/>
            </a:endParaRPr>
          </a:p>
        </p:txBody>
      </p:sp>
      <p:pic>
        <p:nvPicPr>
          <p:cNvPr id="238" name="Shape 238"/>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graphicFrame>
        <p:nvGraphicFramePr>
          <p:cNvPr id="239" name="Shape 239"/>
          <p:cNvGraphicFramePr/>
          <p:nvPr/>
        </p:nvGraphicFramePr>
        <p:xfrm>
          <a:off x="1039416" y="3100958"/>
          <a:ext cx="2999999" cy="3000000"/>
        </p:xfrm>
        <a:graphic>
          <a:graphicData uri="http://schemas.openxmlformats.org/drawingml/2006/table">
            <a:tbl>
              <a:tblPr bandRow="1" firstRow="1">
                <a:noFill/>
                <a:tableStyleId>{3345BD88-36F1-445C-B448-EBC14A215301}</a:tableStyleId>
              </a:tblPr>
              <a:tblGrid>
                <a:gridCol w="3227025"/>
                <a:gridCol w="4693850"/>
              </a:tblGrid>
              <a:tr h="215950">
                <a:tc>
                  <a:txBody>
                    <a:bodyPr>
                      <a:noAutofit/>
                    </a:bodyPr>
                    <a:lstStyle/>
                    <a:p>
                      <a:pPr indent="0" lvl="0" marL="0" marR="0" rtl="0" algn="l">
                        <a:spcBef>
                          <a:spcPts val="0"/>
                        </a:spcBef>
                        <a:buSzPct val="25000"/>
                        <a:buNone/>
                      </a:pPr>
                      <a:r>
                        <a:rPr lang="es-UY" sz="1400"/>
                        <a:t>Rol </a:t>
                      </a:r>
                    </a:p>
                  </a:txBody>
                  <a:tcPr marT="45725" marB="45725" marR="91450" marL="91450"/>
                </a:tc>
                <a:tc>
                  <a:txBody>
                    <a:bodyPr>
                      <a:noAutofit/>
                    </a:bodyPr>
                    <a:lstStyle/>
                    <a:p>
                      <a:pPr indent="0" lvl="0" marL="0" marR="0" rtl="0" algn="l">
                        <a:spcBef>
                          <a:spcPts val="0"/>
                        </a:spcBef>
                        <a:buSzPct val="25000"/>
                        <a:buNone/>
                      </a:pPr>
                      <a:r>
                        <a:rPr lang="es-UY" sz="1400"/>
                        <a:t>Datos necesarios</a:t>
                      </a:r>
                    </a:p>
                  </a:txBody>
                  <a:tcPr marT="45725" marB="45725" marR="91450" marL="91450"/>
                </a:tc>
              </a:tr>
              <a:tr h="1187750">
                <a:tc>
                  <a:txBody>
                    <a:bodyPr>
                      <a:noAutofit/>
                    </a:bodyPr>
                    <a:lstStyle/>
                    <a:p>
                      <a:pPr indent="0" lvl="0" marL="0" marR="0" rtl="0" algn="l">
                        <a:spcBef>
                          <a:spcPts val="0"/>
                        </a:spcBef>
                        <a:buClr>
                          <a:schemeClr val="dk1"/>
                        </a:buClr>
                        <a:buSzPct val="25000"/>
                        <a:buFont typeface="Arial"/>
                        <a:buNone/>
                      </a:pPr>
                      <a:r>
                        <a:rPr lang="es-UY" sz="1400"/>
                        <a:t>Empresa</a:t>
                      </a:r>
                    </a:p>
                    <a:p>
                      <a:pPr indent="0" lvl="0" marL="0" marR="0" rtl="0" algn="l">
                        <a:spcBef>
                          <a:spcPts val="0"/>
                        </a:spcBef>
                        <a:buClr>
                          <a:schemeClr val="dk1"/>
                        </a:buClr>
                        <a:buSzPct val="25000"/>
                        <a:buFont typeface="Arial"/>
                        <a:buNone/>
                      </a:pPr>
                      <a:r>
                        <a:t/>
                      </a:r>
                      <a:endParaRPr sz="1400"/>
                    </a:p>
                    <a:p>
                      <a:pPr indent="0" lvl="0" marL="0" marR="0" rtl="0" algn="l">
                        <a:spcBef>
                          <a:spcPts val="0"/>
                        </a:spcBef>
                        <a:buClr>
                          <a:schemeClr val="dk1"/>
                        </a:buClr>
                        <a:buSzPct val="25000"/>
                        <a:buFont typeface="Arial"/>
                        <a:buNone/>
                      </a:pPr>
                      <a:r>
                        <a:rPr lang="es-UY" sz="1400"/>
                        <a:t>Titular de la Unipersonal </a:t>
                      </a:r>
                    </a:p>
                    <a:p>
                      <a:pPr indent="0" lvl="0" marL="0" marR="0" rtl="0" algn="l">
                        <a:spcBef>
                          <a:spcPts val="0"/>
                        </a:spcBef>
                        <a:buClr>
                          <a:schemeClr val="dk1"/>
                        </a:buClr>
                        <a:buSzPct val="25000"/>
                        <a:buFont typeface="Arial"/>
                        <a:buNone/>
                      </a:pPr>
                      <a:r>
                        <a:rPr lang="es-UY" sz="1400"/>
                        <a:t>Apoderado (en caso de ser designado)</a:t>
                      </a:r>
                    </a:p>
                    <a:p>
                      <a:pPr indent="0" lvl="0" marL="0" marR="0" rtl="0" algn="l">
                        <a:spcBef>
                          <a:spcPts val="0"/>
                        </a:spcBef>
                        <a:buClr>
                          <a:schemeClr val="dk1"/>
                        </a:buClr>
                        <a:buSzPct val="25000"/>
                        <a:buFont typeface="Arial"/>
                        <a:buNone/>
                      </a:pPr>
                      <a:r>
                        <a:rPr lang="es-UY" sz="1400"/>
                        <a:t>Administrador de usuario de trámites</a:t>
                      </a:r>
                    </a:p>
                    <a:p>
                      <a:pPr indent="0" lvl="0" marL="0" marR="0" rtl="0" algn="l">
                        <a:spcBef>
                          <a:spcPts val="0"/>
                        </a:spcBef>
                        <a:buClr>
                          <a:schemeClr val="dk1"/>
                        </a:buClr>
                        <a:buSzPct val="25000"/>
                        <a:buFont typeface="Arial"/>
                        <a:buNone/>
                      </a:pPr>
                      <a:r>
                        <a:rPr lang="es-UY" sz="1400"/>
                        <a:t>Usuarios de notificaciones electrónicas</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s-UY" sz="1400">
                          <a:solidFill>
                            <a:schemeClr val="dk1"/>
                          </a:solidFill>
                        </a:rPr>
                        <a:t>Nro. de RUT u otro si es extranjero, nombre fantasía, datos de ubicación</a:t>
                      </a:r>
                    </a:p>
                    <a:p>
                      <a:pPr indent="0" lvl="0" marL="0" marR="0" rtl="0" algn="l">
                        <a:spcBef>
                          <a:spcPts val="0"/>
                        </a:spcBef>
                        <a:buClr>
                          <a:schemeClr val="dk1"/>
                        </a:buClr>
                        <a:buSzPct val="25000"/>
                        <a:buFont typeface="Arial"/>
                        <a:buNone/>
                      </a:pPr>
                      <a:r>
                        <a:rPr lang="es-UY" sz="1400">
                          <a:solidFill>
                            <a:schemeClr val="dk1"/>
                          </a:solidFill>
                        </a:rPr>
                        <a:t>Login del usuario</a:t>
                      </a:r>
                      <a:r>
                        <a:rPr lang="es-UY" sz="1400">
                          <a:solidFill>
                            <a:schemeClr val="dk1"/>
                          </a:solidFill>
                        </a:rPr>
                        <a:t> (</a:t>
                      </a:r>
                      <a:r>
                        <a:rPr lang="es-UY" sz="1400">
                          <a:solidFill>
                            <a:schemeClr val="dk1"/>
                          </a:solidFill>
                        </a:rPr>
                        <a:t>Doc.identidad)</a:t>
                      </a:r>
                      <a:r>
                        <a:rPr lang="es-UY" sz="1400">
                          <a:solidFill>
                            <a:schemeClr val="dk1"/>
                          </a:solidFill>
                        </a:rPr>
                        <a:t> -</a:t>
                      </a:r>
                      <a:r>
                        <a:rPr lang="es-UY" sz="1400">
                          <a:solidFill>
                            <a:schemeClr val="dk1"/>
                          </a:solidFill>
                        </a:rPr>
                        <a:t>Tipo, Nro</a:t>
                      </a:r>
                      <a:r>
                        <a:rPr lang="es-UY" sz="1400">
                          <a:solidFill>
                            <a:schemeClr val="dk1"/>
                          </a:solidFill>
                        </a:rPr>
                        <a:t> y</a:t>
                      </a:r>
                      <a:r>
                        <a:rPr lang="es-UY" sz="1400">
                          <a:solidFill>
                            <a:schemeClr val="dk1"/>
                          </a:solidFill>
                        </a:rPr>
                        <a:t> vencimiento-</a:t>
                      </a:r>
                    </a:p>
                    <a:p>
                      <a:pPr indent="0" lvl="0" marL="0" marR="0" rtl="0" algn="l">
                        <a:spcBef>
                          <a:spcPts val="0"/>
                        </a:spcBef>
                        <a:buClr>
                          <a:schemeClr val="dk1"/>
                        </a:buClr>
                        <a:buSzPct val="25000"/>
                        <a:buFont typeface="Arial"/>
                        <a:buNone/>
                      </a:pPr>
                      <a:r>
                        <a:rPr lang="es-UY" sz="1400"/>
                        <a:t>Login del usuario</a:t>
                      </a:r>
                      <a:r>
                        <a:rPr lang="es-UY" sz="1400"/>
                        <a:t> </a:t>
                      </a:r>
                      <a:r>
                        <a:rPr lang="es-UY" sz="1400">
                          <a:solidFill>
                            <a:schemeClr val="dk1"/>
                          </a:solidFill>
                        </a:rPr>
                        <a:t>(</a:t>
                      </a:r>
                      <a:r>
                        <a:rPr lang="es-UY" sz="1400">
                          <a:solidFill>
                            <a:schemeClr val="dk1"/>
                          </a:solidFill>
                        </a:rPr>
                        <a:t>Doc.identidad),</a:t>
                      </a:r>
                      <a:r>
                        <a:rPr lang="es-UY" sz="1400">
                          <a:solidFill>
                            <a:schemeClr val="dk1"/>
                          </a:solidFill>
                        </a:rPr>
                        <a:t> P</a:t>
                      </a:r>
                      <a:r>
                        <a:rPr lang="es-UY" sz="1400"/>
                        <a:t>oder</a:t>
                      </a:r>
                      <a:r>
                        <a:rPr lang="es-UY" sz="1400"/>
                        <a:t> –tipo y</a:t>
                      </a:r>
                      <a:r>
                        <a:rPr lang="es-UY" sz="1400"/>
                        <a:t> vencimiento-</a:t>
                      </a:r>
                    </a:p>
                    <a:p>
                      <a:pPr indent="0" lvl="0" marL="0" marR="0" rtl="0" algn="l">
                        <a:spcBef>
                          <a:spcPts val="0"/>
                        </a:spcBef>
                        <a:buClr>
                          <a:schemeClr val="dk1"/>
                        </a:buClr>
                        <a:buSzPct val="25000"/>
                        <a:buFont typeface="Arial"/>
                        <a:buNone/>
                      </a:pPr>
                      <a:r>
                        <a:rPr lang="es-UY" sz="1400"/>
                        <a:t>Login</a:t>
                      </a:r>
                      <a:r>
                        <a:rPr lang="es-UY" sz="1400"/>
                        <a:t> del usuario (Doc. Identidad)</a:t>
                      </a:r>
                    </a:p>
                    <a:p>
                      <a:pPr indent="0" lvl="0" marL="0" marR="0" rtl="0" algn="l">
                        <a:spcBef>
                          <a:spcPts val="0"/>
                        </a:spcBef>
                        <a:buClr>
                          <a:schemeClr val="dk1"/>
                        </a:buClr>
                        <a:buSzPct val="25000"/>
                        <a:buFont typeface="Arial"/>
                        <a:buNone/>
                      </a:pPr>
                      <a:r>
                        <a:rPr lang="es-UY" sz="1400"/>
                        <a:t>Login del usuario (Doc.Identidad)</a:t>
                      </a:r>
                    </a:p>
                  </a:txBody>
                  <a:tcPr marT="45725" marB="45725" marR="91450" marL="91450"/>
                </a:tc>
              </a:tr>
            </a:tbl>
          </a:graphicData>
        </a:graphic>
      </p:graphicFrame>
      <p:sp>
        <p:nvSpPr>
          <p:cNvPr id="240" name="Shape 240"/>
          <p:cNvSpPr txBox="1"/>
          <p:nvPr/>
        </p:nvSpPr>
        <p:spPr>
          <a:xfrm>
            <a:off x="1182595" y="771550"/>
            <a:ext cx="7446958"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¿Qué información necesita antes de iniciar el trámite?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pic>
        <p:nvPicPr>
          <p:cNvPr id="245" name="Shape 245"/>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46" name="Shape 246"/>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la Empresa</a:t>
            </a:r>
          </a:p>
        </p:txBody>
      </p:sp>
      <p:sp>
        <p:nvSpPr>
          <p:cNvPr id="247" name="Shape 247"/>
          <p:cNvSpPr txBox="1"/>
          <p:nvPr/>
        </p:nvSpPr>
        <p:spPr>
          <a:xfrm flipH="1">
            <a:off x="3852000" y="1204174"/>
            <a:ext cx="5292000" cy="3849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1" lang="es-UY" sz="1600" u="sng">
                <a:solidFill>
                  <a:schemeClr val="dk1"/>
                </a:solidFill>
                <a:latin typeface="Calibri"/>
                <a:ea typeface="Calibri"/>
                <a:cs typeface="Calibri"/>
                <a:sym typeface="Calibri"/>
              </a:rPr>
              <a:t>Si se selecciona el país Uruguay:</a:t>
            </a:r>
          </a:p>
          <a:p>
            <a:pPr indent="0" lvl="0" marL="0" marR="0" rtl="0" algn="l">
              <a:spcBef>
                <a:spcPts val="0"/>
              </a:spcBef>
              <a:buSzPct val="25000"/>
              <a:buNone/>
            </a:pPr>
            <a:r>
              <a:rPr lang="es-UY" sz="1600">
                <a:solidFill>
                  <a:schemeClr val="dk1"/>
                </a:solidFill>
                <a:latin typeface="Calibri"/>
                <a:ea typeface="Calibri"/>
                <a:cs typeface="Calibri"/>
                <a:sym typeface="Calibri"/>
              </a:rPr>
              <a:t>Se solicitarán los siguientes datos: </a:t>
            </a:r>
            <a:r>
              <a:rPr b="1" lang="es-UY" sz="1600">
                <a:solidFill>
                  <a:schemeClr val="dk1"/>
                </a:solidFill>
                <a:latin typeface="Calibri"/>
                <a:ea typeface="Calibri"/>
                <a:cs typeface="Calibri"/>
                <a:sym typeface="Calibri"/>
              </a:rPr>
              <a:t>Número</a:t>
            </a:r>
            <a:r>
              <a:rPr lang="es-UY" sz="1600">
                <a:solidFill>
                  <a:schemeClr val="dk1"/>
                </a:solidFill>
                <a:latin typeface="Calibri"/>
                <a:ea typeface="Calibri"/>
                <a:cs typeface="Calibri"/>
                <a:sym typeface="Calibri"/>
              </a:rPr>
              <a:t> (RUT) y </a:t>
            </a:r>
            <a:r>
              <a:rPr b="1" lang="es-UY" sz="1600">
                <a:solidFill>
                  <a:schemeClr val="dk1"/>
                </a:solidFill>
                <a:latin typeface="Calibri"/>
                <a:ea typeface="Calibri"/>
                <a:cs typeface="Calibri"/>
                <a:sym typeface="Calibri"/>
              </a:rPr>
              <a:t>nombre fantasía</a:t>
            </a:r>
            <a:r>
              <a:rPr lang="es-UY" sz="1600">
                <a:solidFill>
                  <a:schemeClr val="dk1"/>
                </a:solidFill>
                <a:latin typeface="Calibri"/>
                <a:ea typeface="Calibri"/>
                <a:cs typeface="Calibri"/>
                <a:sym typeface="Calibri"/>
              </a:rPr>
              <a:t>.</a:t>
            </a:r>
          </a:p>
          <a:p>
            <a:pPr indent="0" lvl="0" marL="0" marR="0" rtl="0" algn="l">
              <a:spcBef>
                <a:spcPts val="0"/>
              </a:spcBef>
              <a:buSzPct val="25000"/>
              <a:buNone/>
            </a:pPr>
            <a:r>
              <a:rPr lang="es-UY" sz="1600">
                <a:solidFill>
                  <a:schemeClr val="dk1"/>
                </a:solidFill>
                <a:latin typeface="Calibri"/>
                <a:ea typeface="Calibri"/>
                <a:cs typeface="Calibri"/>
                <a:sym typeface="Calibri"/>
              </a:rPr>
              <a:t>El número de R.U.T. será validado y, en caso de encontrar una empresa para dicho número, se cargará la razón social. No podrá continuar al siguiente paso si el R.U.T. no es válido.</a:t>
            </a:r>
          </a:p>
          <a:p>
            <a:pPr indent="0" lvl="0" marL="0" marR="0" rtl="0" algn="l">
              <a:spcBef>
                <a:spcPts val="0"/>
              </a:spcBef>
              <a:buNone/>
            </a:pPr>
            <a:r>
              <a:t/>
            </a:r>
            <a:endParaRPr b="1" i="1" sz="1600" u="sng">
              <a:solidFill>
                <a:schemeClr val="dk1"/>
              </a:solidFill>
              <a:latin typeface="Calibri"/>
              <a:ea typeface="Calibri"/>
              <a:cs typeface="Calibri"/>
              <a:sym typeface="Calibri"/>
            </a:endParaRPr>
          </a:p>
          <a:p>
            <a:pPr indent="0" lvl="0" marL="0" marR="0" rtl="0" algn="l">
              <a:spcBef>
                <a:spcPts val="0"/>
              </a:spcBef>
              <a:buSzPct val="25000"/>
              <a:buNone/>
            </a:pPr>
            <a:r>
              <a:rPr b="1" i="1" lang="es-UY" sz="1600" u="sng">
                <a:solidFill>
                  <a:schemeClr val="dk1"/>
                </a:solidFill>
                <a:latin typeface="Calibri"/>
                <a:ea typeface="Calibri"/>
                <a:cs typeface="Calibri"/>
                <a:sym typeface="Calibri"/>
              </a:rPr>
              <a:t>Si se selecciona un país distinto de Uruguay:</a:t>
            </a:r>
          </a:p>
          <a:p>
            <a:pPr indent="0" lvl="0" marL="0" marR="0" rtl="0" algn="l">
              <a:spcBef>
                <a:spcPts val="0"/>
              </a:spcBef>
              <a:buSzPct val="25000"/>
              <a:buNone/>
            </a:pPr>
            <a:r>
              <a:rPr lang="es-UY" sz="1600">
                <a:solidFill>
                  <a:schemeClr val="dk1"/>
                </a:solidFill>
                <a:latin typeface="Calibri"/>
                <a:ea typeface="Calibri"/>
                <a:cs typeface="Calibri"/>
                <a:sym typeface="Calibri"/>
              </a:rPr>
              <a:t>Se solicitarán estos datos: </a:t>
            </a:r>
            <a:r>
              <a:rPr b="1" lang="es-UY" sz="1600">
                <a:solidFill>
                  <a:schemeClr val="dk1"/>
                </a:solidFill>
                <a:latin typeface="Calibri"/>
                <a:ea typeface="Calibri"/>
                <a:cs typeface="Calibri"/>
                <a:sym typeface="Calibri"/>
              </a:rPr>
              <a:t>Tipo de documento</a:t>
            </a:r>
            <a:r>
              <a:rPr lang="es-UY" sz="1600">
                <a:solidFill>
                  <a:schemeClr val="dk1"/>
                </a:solidFill>
                <a:latin typeface="Calibri"/>
                <a:ea typeface="Calibri"/>
                <a:cs typeface="Calibri"/>
                <a:sym typeface="Calibri"/>
              </a:rPr>
              <a:t> (RUT u otro), </a:t>
            </a:r>
            <a:r>
              <a:rPr b="1" lang="es-UY" sz="1600">
                <a:solidFill>
                  <a:schemeClr val="dk1"/>
                </a:solidFill>
                <a:latin typeface="Calibri"/>
                <a:ea typeface="Calibri"/>
                <a:cs typeface="Calibri"/>
                <a:sym typeface="Calibri"/>
              </a:rPr>
              <a:t>número</a:t>
            </a:r>
            <a:r>
              <a:rPr lang="es-UY" sz="1600">
                <a:solidFill>
                  <a:schemeClr val="dk1"/>
                </a:solidFill>
                <a:latin typeface="Calibri"/>
                <a:ea typeface="Calibri"/>
                <a:cs typeface="Calibri"/>
                <a:sym typeface="Calibri"/>
              </a:rPr>
              <a:t>, </a:t>
            </a:r>
            <a:r>
              <a:rPr b="1" lang="es-UY" sz="1600">
                <a:solidFill>
                  <a:schemeClr val="dk1"/>
                </a:solidFill>
                <a:latin typeface="Calibri"/>
                <a:ea typeface="Calibri"/>
                <a:cs typeface="Calibri"/>
                <a:sym typeface="Calibri"/>
              </a:rPr>
              <a:t>Razón Social y Nombre Fantasía.</a:t>
            </a:r>
            <a:r>
              <a:rPr lang="es-UY" sz="1600">
                <a:solidFill>
                  <a:schemeClr val="dk1"/>
                </a:solidFill>
                <a:latin typeface="Calibri"/>
                <a:ea typeface="Calibri"/>
                <a:cs typeface="Calibri"/>
                <a:sym typeface="Calibri"/>
              </a:rPr>
              <a:t> En caso de que el tipo de documento sea “Otro”, deberá especificar.</a:t>
            </a:r>
            <a:r>
              <a:rPr b="1" lang="es-UY" sz="1600">
                <a:solidFill>
                  <a:schemeClr val="dk1"/>
                </a:solidFill>
                <a:latin typeface="Calibri"/>
                <a:ea typeface="Calibri"/>
                <a:cs typeface="Calibri"/>
                <a:sym typeface="Calibri"/>
              </a:rPr>
              <a:t> </a:t>
            </a:r>
          </a:p>
          <a:p>
            <a:pPr indent="0" lvl="0" marL="0" marR="0" rtl="0" algn="l">
              <a:spcBef>
                <a:spcPts val="0"/>
              </a:spcBef>
              <a:buSzPct val="25000"/>
              <a:buNone/>
            </a:pPr>
            <a:r>
              <a:rPr b="1" lang="es-UY" sz="1600">
                <a:solidFill>
                  <a:schemeClr val="dk1"/>
                </a:solidFill>
                <a:latin typeface="Calibri"/>
                <a:ea typeface="Calibri"/>
                <a:cs typeface="Calibri"/>
                <a:sym typeface="Calibri"/>
              </a:rPr>
              <a:t>Tipo de Operador: </a:t>
            </a:r>
            <a:r>
              <a:rPr lang="es-UY" sz="1600">
                <a:solidFill>
                  <a:schemeClr val="dk1"/>
                </a:solidFill>
                <a:latin typeface="Calibri"/>
                <a:ea typeface="Calibri"/>
                <a:cs typeface="Calibri"/>
                <a:sym typeface="Calibri"/>
              </a:rPr>
              <a:t>Se despliega los tipos de operadores, si no se encuentra en ninguno se elige “no estoy incluido directamente en ninguna de las actividades detalladas”</a:t>
            </a:r>
          </a:p>
          <a:p>
            <a:pPr indent="0" lvl="0" marL="0" marR="0" rtl="0" algn="l">
              <a:spcBef>
                <a:spcPts val="0"/>
              </a:spcBef>
              <a:buNone/>
            </a:pPr>
            <a:r>
              <a:t/>
            </a:r>
            <a:endParaRPr b="1" sz="1400">
              <a:solidFill>
                <a:schemeClr val="dk1"/>
              </a:solidFill>
              <a:latin typeface="Calibri"/>
              <a:ea typeface="Calibri"/>
              <a:cs typeface="Calibri"/>
              <a:sym typeface="Calibri"/>
            </a:endParaRPr>
          </a:p>
        </p:txBody>
      </p:sp>
      <p:pic>
        <p:nvPicPr>
          <p:cNvPr id="248" name="Shape 248"/>
          <p:cNvPicPr preferRelativeResize="0"/>
          <p:nvPr/>
        </p:nvPicPr>
        <p:blipFill rotWithShape="1">
          <a:blip r:embed="rId4">
            <a:alphaModFix/>
          </a:blip>
          <a:srcRect b="38345" l="34249" r="47012" t="41084"/>
          <a:stretch/>
        </p:blipFill>
        <p:spPr>
          <a:xfrm>
            <a:off x="971600" y="1395199"/>
            <a:ext cx="2088230" cy="1536591"/>
          </a:xfrm>
          <a:prstGeom prst="rect">
            <a:avLst/>
          </a:prstGeom>
          <a:noFill/>
          <a:ln>
            <a:noFill/>
          </a:ln>
        </p:spPr>
      </p:pic>
      <p:sp>
        <p:nvSpPr>
          <p:cNvPr id="249" name="Shape 249"/>
          <p:cNvSpPr txBox="1"/>
          <p:nvPr/>
        </p:nvSpPr>
        <p:spPr>
          <a:xfrm flipH="1">
            <a:off x="971600" y="2779933"/>
            <a:ext cx="2808311" cy="1815881"/>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s-UY" sz="1400">
                <a:solidFill>
                  <a:schemeClr val="dk1"/>
                </a:solidFill>
                <a:latin typeface="Calibri"/>
                <a:ea typeface="Calibri"/>
                <a:cs typeface="Calibri"/>
                <a:sym typeface="Calibri"/>
              </a:rPr>
              <a:t>Ejemplos de Tipo de Operador:</a:t>
            </a:r>
          </a:p>
          <a:p>
            <a:pPr indent="0" lvl="0" marL="0" marR="0" rtl="0" algn="l">
              <a:spcBef>
                <a:spcPts val="0"/>
              </a:spcBef>
              <a:buSzPct val="25000"/>
              <a:buNone/>
            </a:pPr>
            <a:r>
              <a:rPr b="1" i="1" lang="es-UY" sz="1400" u="sng">
                <a:solidFill>
                  <a:schemeClr val="dk1"/>
                </a:solidFill>
                <a:latin typeface="Calibri"/>
                <a:ea typeface="Calibri"/>
                <a:cs typeface="Calibri"/>
                <a:sym typeface="Calibri"/>
              </a:rPr>
              <a:t>Postales </a:t>
            </a:r>
          </a:p>
          <a:p>
            <a:pPr indent="0" lvl="0" marL="0" marR="0" rtl="0" algn="l">
              <a:spcBef>
                <a:spcPts val="0"/>
              </a:spcBef>
              <a:buSzPct val="25000"/>
              <a:buNone/>
            </a:pPr>
            <a:r>
              <a:rPr b="1" i="1" lang="es-UY" sz="1400" u="sng">
                <a:solidFill>
                  <a:schemeClr val="dk1"/>
                </a:solidFill>
                <a:latin typeface="Calibri"/>
                <a:ea typeface="Calibri"/>
                <a:cs typeface="Calibri"/>
                <a:sym typeface="Calibri"/>
              </a:rPr>
              <a:t>Telecomunicaciones (fijas/móviles)</a:t>
            </a:r>
          </a:p>
          <a:p>
            <a:pPr indent="0" lvl="0" marL="0" marR="0" rtl="0" algn="l">
              <a:spcBef>
                <a:spcPts val="0"/>
              </a:spcBef>
              <a:buSzPct val="25000"/>
              <a:buNone/>
            </a:pPr>
            <a:r>
              <a:rPr b="1" i="1" lang="es-UY" sz="1400" u="sng">
                <a:solidFill>
                  <a:schemeClr val="dk1"/>
                </a:solidFill>
                <a:latin typeface="Calibri"/>
                <a:ea typeface="Calibri"/>
                <a:cs typeface="Calibri"/>
                <a:sym typeface="Calibri"/>
              </a:rPr>
              <a:t>Radiodifusión</a:t>
            </a:r>
          </a:p>
          <a:p>
            <a:pPr indent="0" lvl="0" marL="0" marR="0" rtl="0" algn="l">
              <a:spcBef>
                <a:spcPts val="0"/>
              </a:spcBef>
              <a:buSzPct val="25000"/>
              <a:buNone/>
            </a:pPr>
            <a:r>
              <a:rPr b="1" i="1" lang="es-UY" sz="1400" u="sng">
                <a:solidFill>
                  <a:schemeClr val="dk1"/>
                </a:solidFill>
                <a:latin typeface="Calibri"/>
                <a:ea typeface="Calibri"/>
                <a:cs typeface="Calibri"/>
                <a:sym typeface="Calibri"/>
              </a:rPr>
              <a:t>TV abonados</a:t>
            </a:r>
          </a:p>
          <a:p>
            <a:pPr indent="0" lvl="0" marL="0" marR="0" rtl="0" algn="l">
              <a:spcBef>
                <a:spcPts val="0"/>
              </a:spcBef>
              <a:buSzPct val="25000"/>
              <a:buNone/>
            </a:pPr>
            <a:r>
              <a:rPr b="1" i="1" lang="es-UY" sz="1400" u="sng">
                <a:solidFill>
                  <a:schemeClr val="dk1"/>
                </a:solidFill>
                <a:latin typeface="Calibri"/>
                <a:ea typeface="Calibri"/>
                <a:cs typeface="Calibri"/>
                <a:sym typeface="Calibri"/>
              </a:rPr>
              <a:t>Radiotaxi-Radioalarma</a:t>
            </a:r>
          </a:p>
          <a:p>
            <a:pPr indent="0" lvl="0" marL="0" marR="0" rtl="0" algn="l">
              <a:spcBef>
                <a:spcPts val="0"/>
              </a:spcBef>
              <a:buSzPct val="25000"/>
              <a:buNone/>
            </a:pPr>
            <a:r>
              <a:rPr b="1" i="1" lang="es-UY" sz="1400" u="sng">
                <a:solidFill>
                  <a:schemeClr val="dk1"/>
                </a:solidFill>
                <a:latin typeface="Calibri"/>
                <a:ea typeface="Calibri"/>
                <a:cs typeface="Calibri"/>
                <a:sym typeface="Calibri"/>
              </a:rPr>
              <a:t>Radioclubes</a:t>
            </a:r>
          </a:p>
          <a:p>
            <a:pPr indent="0" lvl="0" marL="0" marR="0" rtl="0" algn="l">
              <a:spcBef>
                <a:spcPts val="0"/>
              </a:spcBef>
              <a:buNone/>
            </a:pPr>
            <a:r>
              <a:t/>
            </a:r>
            <a:endParaRPr b="1" i="1" sz="1400" u="sng">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nvSpPr>
        <p:spPr>
          <a:xfrm>
            <a:off x="947315" y="843558"/>
            <a:ext cx="7731026"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s-UY" sz="3200" u="none" cap="none" strike="noStrike">
                <a:solidFill>
                  <a:srgbClr val="366092"/>
                </a:solidFill>
                <a:latin typeface="Calibri"/>
                <a:ea typeface="Calibri"/>
                <a:cs typeface="Calibri"/>
                <a:sym typeface="Calibri"/>
              </a:rPr>
              <a:t>¿En qué consiste este trámite?</a:t>
            </a:r>
          </a:p>
        </p:txBody>
      </p:sp>
      <p:pic>
        <p:nvPicPr>
          <p:cNvPr id="94" name="Shape 94"/>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95" name="Shape 95"/>
          <p:cNvSpPr txBox="1"/>
          <p:nvPr>
            <p:ph idx="1" type="body"/>
          </p:nvPr>
        </p:nvSpPr>
        <p:spPr>
          <a:xfrm>
            <a:off x="1115625" y="1428324"/>
            <a:ext cx="7704900" cy="3467100"/>
          </a:xfrm>
          <a:prstGeom prst="rect">
            <a:avLst/>
          </a:prstGeom>
          <a:noFill/>
          <a:ln>
            <a:noFill/>
          </a:ln>
        </p:spPr>
        <p:txBody>
          <a:bodyPr anchorCtr="0" anchor="t" bIns="45700" lIns="91425" rIns="91425" tIns="45700">
            <a:noAutofit/>
          </a:bodyPr>
          <a:lstStyle/>
          <a:p>
            <a:pPr indent="-351472" lvl="0" marL="342900" marR="0" rtl="0" algn="l">
              <a:lnSpc>
                <a:spcPct val="80000"/>
              </a:lnSpc>
              <a:spcBef>
                <a:spcPts val="0"/>
              </a:spcBef>
              <a:spcAft>
                <a:spcPts val="0"/>
              </a:spcAft>
              <a:buClr>
                <a:srgbClr val="000000"/>
              </a:buClr>
              <a:buSzPct val="100000"/>
              <a:buFont typeface="Calibri"/>
              <a:buChar char="•"/>
            </a:pPr>
            <a:r>
              <a:rPr i="0" lang="es-UY" sz="1800" u="none" cap="none" strike="noStrike">
                <a:solidFill>
                  <a:srgbClr val="000000"/>
                </a:solidFill>
                <a:latin typeface="Calibri"/>
                <a:ea typeface="Calibri"/>
                <a:cs typeface="Calibri"/>
                <a:sym typeface="Calibri"/>
              </a:rPr>
              <a:t>Es el registro único de </a:t>
            </a:r>
            <a:r>
              <a:rPr i="1" lang="es-UY" sz="1800" u="none" cap="none" strike="noStrike">
                <a:solidFill>
                  <a:srgbClr val="000000"/>
                </a:solidFill>
                <a:latin typeface="Calibri"/>
                <a:ea typeface="Calibri"/>
                <a:cs typeface="Calibri"/>
                <a:sym typeface="Calibri"/>
              </a:rPr>
              <a:t>“Personas físicas y jurídicas” </a:t>
            </a:r>
            <a:r>
              <a:rPr i="0" lang="es-UY" sz="1800" u="none" cap="none" strike="noStrike">
                <a:solidFill>
                  <a:srgbClr val="000000"/>
                </a:solidFill>
                <a:latin typeface="Calibri"/>
                <a:ea typeface="Calibri"/>
                <a:cs typeface="Calibri"/>
                <a:sym typeface="Calibri"/>
              </a:rPr>
              <a:t>que se relacionan con URSEC. </a:t>
            </a:r>
          </a:p>
          <a:p>
            <a:pPr indent="-351472" lvl="0" marL="342900" marR="0" rtl="0" algn="l">
              <a:lnSpc>
                <a:spcPct val="80000"/>
              </a:lnSpc>
              <a:spcBef>
                <a:spcPts val="333"/>
              </a:spcBef>
              <a:spcAft>
                <a:spcPts val="0"/>
              </a:spcAft>
              <a:buClr>
                <a:srgbClr val="000000"/>
              </a:buClr>
              <a:buSzPct val="100000"/>
              <a:buFont typeface="Calibri"/>
              <a:buChar char="•"/>
            </a:pPr>
            <a:r>
              <a:rPr i="0" lang="es-UY" sz="1800" u="none" cap="none" strike="noStrike">
                <a:solidFill>
                  <a:srgbClr val="000000"/>
                </a:solidFill>
                <a:latin typeface="Calibri"/>
                <a:ea typeface="Calibri"/>
                <a:cs typeface="Calibri"/>
                <a:sym typeface="Calibri"/>
              </a:rPr>
              <a:t>Permite registrar los datos de las </a:t>
            </a:r>
            <a:r>
              <a:rPr i="1" lang="es-UY" sz="1800" u="none" cap="none" strike="noStrike">
                <a:solidFill>
                  <a:srgbClr val="000000"/>
                </a:solidFill>
                <a:latin typeface="Calibri"/>
                <a:ea typeface="Calibri"/>
                <a:cs typeface="Calibri"/>
                <a:sym typeface="Calibri"/>
              </a:rPr>
              <a:t>“Personas físicas y jurídicas” </a:t>
            </a:r>
            <a:r>
              <a:rPr i="0" lang="es-UY" sz="1800" u="none" cap="none" strike="noStrike">
                <a:solidFill>
                  <a:srgbClr val="000000"/>
                </a:solidFill>
                <a:latin typeface="Calibri"/>
                <a:ea typeface="Calibri"/>
                <a:cs typeface="Calibri"/>
                <a:sym typeface="Calibri"/>
              </a:rPr>
              <a:t>así como a sus:</a:t>
            </a:r>
          </a:p>
          <a:p>
            <a:pPr indent="457200" lvl="1" marR="0" rtl="0" algn="l">
              <a:lnSpc>
                <a:spcPct val="80000"/>
              </a:lnSpc>
              <a:spcBef>
                <a:spcPts val="333"/>
              </a:spcBef>
              <a:spcAft>
                <a:spcPts val="0"/>
              </a:spcAft>
              <a:buClr>
                <a:srgbClr val="000000"/>
              </a:buClr>
              <a:buSzPct val="100000"/>
              <a:buFont typeface="Calibri"/>
              <a:buChar char="–"/>
            </a:pPr>
            <a:r>
              <a:rPr i="0" lang="es-UY" sz="1600" u="none" cap="none" strike="noStrike">
                <a:solidFill>
                  <a:srgbClr val="000000"/>
                </a:solidFill>
                <a:latin typeface="Calibri"/>
                <a:ea typeface="Calibri"/>
                <a:cs typeface="Calibri"/>
                <a:sym typeface="Calibri"/>
              </a:rPr>
              <a:t>representantes y/o apoderados</a:t>
            </a:r>
          </a:p>
          <a:p>
            <a:pPr indent="457200" lvl="1" marR="0" rtl="0" algn="l">
              <a:lnSpc>
                <a:spcPct val="80000"/>
              </a:lnSpc>
              <a:spcBef>
                <a:spcPts val="333"/>
              </a:spcBef>
              <a:spcAft>
                <a:spcPts val="0"/>
              </a:spcAft>
              <a:buClr>
                <a:srgbClr val="000000"/>
              </a:buClr>
              <a:buSzPct val="100000"/>
              <a:buFont typeface="Calibri"/>
              <a:buChar char="–"/>
            </a:pPr>
            <a:r>
              <a:rPr i="0" lang="es-UY" sz="1600" u="none" cap="none" strike="noStrike">
                <a:solidFill>
                  <a:srgbClr val="000000"/>
                </a:solidFill>
                <a:latin typeface="Calibri"/>
                <a:ea typeface="Calibri"/>
                <a:cs typeface="Calibri"/>
                <a:sym typeface="Calibri"/>
              </a:rPr>
              <a:t>administradores de usuarios de trámites en línea</a:t>
            </a:r>
          </a:p>
          <a:p>
            <a:pPr indent="457200" lvl="1" marR="0" rtl="0" algn="l">
              <a:lnSpc>
                <a:spcPct val="80000"/>
              </a:lnSpc>
              <a:spcBef>
                <a:spcPts val="333"/>
              </a:spcBef>
              <a:spcAft>
                <a:spcPts val="0"/>
              </a:spcAft>
              <a:buClr>
                <a:srgbClr val="000000"/>
              </a:buClr>
              <a:buSzPct val="100000"/>
              <a:buFont typeface="Calibri"/>
              <a:buChar char="–"/>
            </a:pPr>
            <a:r>
              <a:rPr i="0" lang="es-UY" sz="1600" u="none" cap="none" strike="noStrike">
                <a:solidFill>
                  <a:srgbClr val="000000"/>
                </a:solidFill>
                <a:latin typeface="Calibri"/>
                <a:ea typeface="Calibri"/>
                <a:cs typeface="Calibri"/>
                <a:sym typeface="Calibri"/>
              </a:rPr>
              <a:t>usuarios de notificaciones electrónicas.</a:t>
            </a:r>
          </a:p>
          <a:p>
            <a:pPr indent="-351472" lvl="0" marL="342900" marR="0" rtl="0" algn="l">
              <a:lnSpc>
                <a:spcPct val="80000"/>
              </a:lnSpc>
              <a:spcBef>
                <a:spcPts val="333"/>
              </a:spcBef>
              <a:spcAft>
                <a:spcPts val="0"/>
              </a:spcAft>
              <a:buClr>
                <a:srgbClr val="000000"/>
              </a:buClr>
              <a:buSzPct val="100000"/>
              <a:buFont typeface="Arial"/>
              <a:buChar char="•"/>
            </a:pPr>
            <a:r>
              <a:rPr i="0" lang="es-UY" sz="1800" u="none" cap="none" strike="noStrike">
                <a:solidFill>
                  <a:srgbClr val="000000"/>
                </a:solidFill>
                <a:latin typeface="Calibri"/>
                <a:ea typeface="Calibri"/>
                <a:cs typeface="Calibri"/>
                <a:sym typeface="Calibri"/>
              </a:rPr>
              <a:t>El </a:t>
            </a:r>
            <a:r>
              <a:rPr b="1" i="0" lang="es-UY" sz="1800" u="none" cap="none" strike="noStrike">
                <a:solidFill>
                  <a:srgbClr val="000000"/>
                </a:solidFill>
                <a:latin typeface="Calibri"/>
                <a:ea typeface="Calibri"/>
                <a:cs typeface="Calibri"/>
                <a:sym typeface="Calibri"/>
              </a:rPr>
              <a:t>ALTA</a:t>
            </a:r>
            <a:r>
              <a:rPr i="0" lang="es-UY" sz="1800" u="none" cap="none" strike="noStrike">
                <a:solidFill>
                  <a:srgbClr val="000000"/>
                </a:solidFill>
                <a:latin typeface="Calibri"/>
                <a:ea typeface="Calibri"/>
                <a:cs typeface="Calibri"/>
                <a:sym typeface="Calibri"/>
              </a:rPr>
              <a:t> se realiza por única vez y habilita a realizar todos los trámites con URSEC, en línea.</a:t>
            </a:r>
          </a:p>
          <a:p>
            <a:pPr indent="-351472" lvl="0" marL="342900" marR="0" rtl="0" algn="l">
              <a:lnSpc>
                <a:spcPct val="80000"/>
              </a:lnSpc>
              <a:spcBef>
                <a:spcPts val="333"/>
              </a:spcBef>
              <a:spcAft>
                <a:spcPts val="0"/>
              </a:spcAft>
              <a:buClr>
                <a:srgbClr val="000000"/>
              </a:buClr>
              <a:buSzPct val="100000"/>
              <a:buFont typeface="Arial"/>
              <a:buChar char="•"/>
            </a:pPr>
            <a:r>
              <a:rPr i="0" lang="es-UY" sz="1800" u="none" cap="none" strike="noStrike">
                <a:solidFill>
                  <a:srgbClr val="000000"/>
                </a:solidFill>
                <a:latin typeface="Calibri"/>
                <a:ea typeface="Calibri"/>
                <a:cs typeface="Calibri"/>
                <a:sym typeface="Calibri"/>
              </a:rPr>
              <a:t>Mantener actualizado este registro es responsabilidad del titular, y lo podrá hacer a través del trámite </a:t>
            </a:r>
            <a:r>
              <a:rPr b="1" i="0" lang="es-UY" sz="1800" u="none" cap="none" strike="noStrike">
                <a:solidFill>
                  <a:srgbClr val="000000"/>
                </a:solidFill>
                <a:latin typeface="Calibri"/>
                <a:ea typeface="Calibri"/>
                <a:cs typeface="Calibri"/>
                <a:sym typeface="Calibri"/>
              </a:rPr>
              <a:t>MODIFICACIÓN.</a:t>
            </a:r>
          </a:p>
          <a:p>
            <a:pPr indent="-351472" lvl="0" marL="342900" marR="0" rtl="0" algn="l">
              <a:lnSpc>
                <a:spcPct val="80000"/>
              </a:lnSpc>
              <a:spcBef>
                <a:spcPts val="333"/>
              </a:spcBef>
              <a:spcAft>
                <a:spcPts val="0"/>
              </a:spcAft>
              <a:buClr>
                <a:srgbClr val="000000"/>
              </a:buClr>
              <a:buSzPct val="100000"/>
              <a:buFont typeface="Arial"/>
              <a:buChar char="•"/>
            </a:pPr>
            <a:r>
              <a:rPr i="0" lang="es-UY" sz="1800" u="none" cap="none" strike="noStrike">
                <a:solidFill>
                  <a:srgbClr val="000000"/>
                </a:solidFill>
                <a:latin typeface="Calibri"/>
                <a:ea typeface="Calibri"/>
                <a:cs typeface="Calibri"/>
                <a:sym typeface="Calibri"/>
              </a:rPr>
              <a:t>Estos trámites se realizan </a:t>
            </a:r>
            <a:r>
              <a:rPr b="1" i="0" lang="es-UY" sz="1800" u="none" cap="none" strike="noStrike">
                <a:solidFill>
                  <a:srgbClr val="000000"/>
                </a:solidFill>
                <a:latin typeface="Calibri"/>
                <a:ea typeface="Calibri"/>
                <a:cs typeface="Calibri"/>
                <a:sym typeface="Calibri"/>
              </a:rPr>
              <a:t>únicamente en línea.</a:t>
            </a:r>
          </a:p>
          <a:p>
            <a:pPr indent="-342900" lvl="0" marL="342900" marR="0" rtl="0" algn="l">
              <a:lnSpc>
                <a:spcPct val="80000"/>
              </a:lnSpc>
              <a:spcBef>
                <a:spcPts val="333"/>
              </a:spcBef>
              <a:spcAft>
                <a:spcPts val="0"/>
              </a:spcAft>
              <a:buClr>
                <a:srgbClr val="3F3F3F"/>
              </a:buClr>
              <a:buSzPct val="92499"/>
              <a:buFont typeface="Arial"/>
              <a:buNone/>
            </a:pPr>
            <a:r>
              <a:t/>
            </a:r>
            <a:endParaRPr b="0" i="0" sz="1800" u="none" cap="none" strike="noStrike">
              <a:solidFill>
                <a:srgbClr val="3F3F3F"/>
              </a:solidFill>
              <a:latin typeface="Verdana"/>
              <a:ea typeface="Verdana"/>
              <a:cs typeface="Verdana"/>
              <a:sym typeface="Verdana"/>
            </a:endParaRPr>
          </a:p>
          <a:p>
            <a:pPr indent="-342900" lvl="0" marL="342900" marR="0" rtl="0" algn="l">
              <a:lnSpc>
                <a:spcPct val="80000"/>
              </a:lnSpc>
              <a:spcBef>
                <a:spcPts val="333"/>
              </a:spcBef>
              <a:buClr>
                <a:srgbClr val="3F3F3F"/>
              </a:buClr>
              <a:buSzPct val="97941"/>
              <a:buFont typeface="Arial"/>
              <a:buNone/>
            </a:pPr>
            <a:r>
              <a:t/>
            </a:r>
            <a:endParaRPr b="0" i="0" sz="1665" u="none" cap="none" strike="noStrike">
              <a:solidFill>
                <a:srgbClr val="3F3F3F"/>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55" name="Shape 255"/>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domicilios</a:t>
            </a:r>
          </a:p>
        </p:txBody>
      </p:sp>
      <p:sp>
        <p:nvSpPr>
          <p:cNvPr id="256" name="Shape 256"/>
          <p:cNvSpPr txBox="1"/>
          <p:nvPr/>
        </p:nvSpPr>
        <p:spPr>
          <a:xfrm flipH="1">
            <a:off x="4068000" y="1491625"/>
            <a:ext cx="5076000" cy="2376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500">
                <a:solidFill>
                  <a:schemeClr val="dk1"/>
                </a:solidFill>
                <a:latin typeface="Calibri"/>
                <a:ea typeface="Calibri"/>
                <a:cs typeface="Calibri"/>
                <a:sym typeface="Calibri"/>
              </a:rPr>
              <a:t>Deberá ingresar los datos del </a:t>
            </a:r>
            <a:r>
              <a:rPr b="1" lang="es-UY" sz="1500">
                <a:solidFill>
                  <a:schemeClr val="dk1"/>
                </a:solidFill>
                <a:latin typeface="Calibri"/>
                <a:ea typeface="Calibri"/>
                <a:cs typeface="Calibri"/>
                <a:sym typeface="Calibri"/>
              </a:rPr>
              <a:t>domicilio real </a:t>
            </a:r>
            <a:r>
              <a:rPr lang="es-UY" sz="1500">
                <a:solidFill>
                  <a:schemeClr val="dk1"/>
                </a:solidFill>
                <a:latin typeface="Calibri"/>
                <a:ea typeface="Calibri"/>
                <a:cs typeface="Calibri"/>
                <a:sym typeface="Calibri"/>
              </a:rPr>
              <a:t>y </a:t>
            </a:r>
            <a:r>
              <a:rPr b="1" lang="es-UY" sz="1500">
                <a:solidFill>
                  <a:schemeClr val="dk1"/>
                </a:solidFill>
                <a:latin typeface="Calibri"/>
                <a:ea typeface="Calibri"/>
                <a:cs typeface="Calibri"/>
                <a:sym typeface="Calibri"/>
              </a:rPr>
              <a:t>domicilio constituido en Montevideo </a:t>
            </a:r>
            <a:r>
              <a:rPr lang="es-UY" sz="1500">
                <a:solidFill>
                  <a:schemeClr val="dk1"/>
                </a:solidFill>
                <a:latin typeface="Calibri"/>
                <a:ea typeface="Calibri"/>
                <a:cs typeface="Calibri"/>
                <a:sym typeface="Calibri"/>
              </a:rPr>
              <a:t>a los solos efectos judiciales.</a:t>
            </a:r>
          </a:p>
          <a:p>
            <a:pPr indent="0" lvl="0" marL="0" marR="0" rtl="0" algn="l">
              <a:spcBef>
                <a:spcPts val="0"/>
              </a:spcBef>
              <a:buSzPct val="25000"/>
              <a:buNone/>
            </a:pPr>
            <a:r>
              <a:rPr lang="es-UY" sz="1500">
                <a:solidFill>
                  <a:schemeClr val="dk1"/>
                </a:solidFill>
                <a:latin typeface="Calibri"/>
                <a:ea typeface="Calibri"/>
                <a:cs typeface="Calibri"/>
                <a:sym typeface="Calibri"/>
              </a:rPr>
              <a:t>En este último caso el dato Departamento, queda restringido a Montevideo.</a:t>
            </a:r>
          </a:p>
          <a:p>
            <a:pPr indent="0" lvl="0" marL="0" marR="0" rtl="0" algn="l">
              <a:spcBef>
                <a:spcPts val="0"/>
              </a:spcBef>
              <a:buSzPct val="25000"/>
              <a:buNone/>
            </a:pPr>
            <a:r>
              <a:rPr lang="es-UY" sz="1500">
                <a:solidFill>
                  <a:schemeClr val="dk1"/>
                </a:solidFill>
                <a:latin typeface="Calibri"/>
                <a:ea typeface="Calibri"/>
                <a:cs typeface="Calibri"/>
                <a:sym typeface="Calibri"/>
              </a:rPr>
              <a:t>Se pide:</a:t>
            </a:r>
          </a:p>
          <a:p>
            <a:pPr indent="0" lvl="0" marL="0" marR="0" rtl="0" algn="l">
              <a:spcBef>
                <a:spcPts val="0"/>
              </a:spcBef>
              <a:buSzPct val="25000"/>
              <a:buNone/>
            </a:pPr>
            <a:r>
              <a:rPr b="1" lang="es-UY" sz="1500">
                <a:solidFill>
                  <a:schemeClr val="dk1"/>
                </a:solidFill>
                <a:latin typeface="Calibri"/>
                <a:ea typeface="Calibri"/>
                <a:cs typeface="Calibri"/>
                <a:sym typeface="Calibri"/>
              </a:rPr>
              <a:t>Departamento, localidad, código postal, vialidad, nombre, número, letra, solar, manzana, nombre del inmueble, bloque, torre, piso, unidad, barrio, tipo de entidad colectiva, nombre de entidad colectiva, descripción de la ubicación.</a:t>
            </a:r>
          </a:p>
        </p:txBody>
      </p:sp>
      <p:sp>
        <p:nvSpPr>
          <p:cNvPr id="257" name="Shape 257"/>
          <p:cNvSpPr txBox="1"/>
          <p:nvPr/>
        </p:nvSpPr>
        <p:spPr>
          <a:xfrm flipH="1">
            <a:off x="971700" y="3981124"/>
            <a:ext cx="8172300" cy="1038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Si en el formulario domicilio real, se selecciona el departamento Montevideo, se desplegará a continuación la siguiente opción: “</a:t>
            </a:r>
            <a:r>
              <a:rPr b="1" lang="es-UY" sz="1600">
                <a:solidFill>
                  <a:schemeClr val="dk1"/>
                </a:solidFill>
                <a:latin typeface="Calibri"/>
                <a:ea typeface="Calibri"/>
                <a:cs typeface="Calibri"/>
                <a:sym typeface="Calibri"/>
              </a:rPr>
              <a:t>¿El Domicilio Real es igual al Domicilio Constituido?</a:t>
            </a:r>
            <a:r>
              <a:rPr lang="es-UY" sz="1600">
                <a:solidFill>
                  <a:schemeClr val="dk1"/>
                </a:solidFill>
                <a:latin typeface="Calibri"/>
                <a:ea typeface="Calibri"/>
                <a:cs typeface="Calibri"/>
                <a:sym typeface="Calibri"/>
              </a:rPr>
              <a:t>”</a:t>
            </a:r>
          </a:p>
          <a:p>
            <a:pPr indent="0" lvl="0" marL="0" marR="0" rtl="0" algn="l">
              <a:spcBef>
                <a:spcPts val="0"/>
              </a:spcBef>
              <a:buSzPct val="25000"/>
              <a:buNone/>
            </a:pPr>
            <a:r>
              <a:rPr lang="es-UY" sz="1600">
                <a:solidFill>
                  <a:schemeClr val="dk1"/>
                </a:solidFill>
                <a:latin typeface="Calibri"/>
                <a:ea typeface="Calibri"/>
                <a:cs typeface="Calibri"/>
                <a:sym typeface="Calibri"/>
              </a:rPr>
              <a:t>Si se marca esta opción, los datos correspondientes al domicilio constituido en Montevideo, se cargan automáticamente con los del domicilio real.</a:t>
            </a:r>
          </a:p>
        </p:txBody>
      </p:sp>
      <p:pic>
        <p:nvPicPr>
          <p:cNvPr id="258" name="Shape 258"/>
          <p:cNvPicPr preferRelativeResize="0"/>
          <p:nvPr/>
        </p:nvPicPr>
        <p:blipFill rotWithShape="1">
          <a:blip r:embed="rId4">
            <a:alphaModFix/>
          </a:blip>
          <a:srcRect b="11412" l="29512" r="51476" t="41655"/>
          <a:stretch/>
        </p:blipFill>
        <p:spPr>
          <a:xfrm>
            <a:off x="899591" y="1491629"/>
            <a:ext cx="2736303" cy="23762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pic>
        <p:nvPicPr>
          <p:cNvPr id="263" name="Shape 263"/>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64" name="Shape 264"/>
          <p:cNvSpPr txBox="1"/>
          <p:nvPr/>
        </p:nvSpPr>
        <p:spPr>
          <a:xfrm>
            <a:off x="1162519" y="771550"/>
            <a:ext cx="7657952"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del Apoderado (si corresponde)</a:t>
            </a:r>
          </a:p>
        </p:txBody>
      </p:sp>
      <p:sp>
        <p:nvSpPr>
          <p:cNvPr id="265" name="Shape 265"/>
          <p:cNvSpPr txBox="1"/>
          <p:nvPr/>
        </p:nvSpPr>
        <p:spPr>
          <a:xfrm flipH="1">
            <a:off x="971600" y="2607479"/>
            <a:ext cx="7992900" cy="1317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Si se selecciona la opción “Sí”, entonces se muestra el formulario “Datos de los apoderados/ mandatarios”.</a:t>
            </a:r>
          </a:p>
          <a:p>
            <a:pPr indent="0" lvl="0" marL="0" marR="0" rtl="0" algn="l">
              <a:spcBef>
                <a:spcPts val="0"/>
              </a:spcBef>
              <a:buSzPct val="25000"/>
              <a:buNone/>
            </a:pPr>
            <a:r>
              <a:rPr lang="es-UY" sz="1600">
                <a:solidFill>
                  <a:schemeClr val="dk1"/>
                </a:solidFill>
                <a:latin typeface="Calibri"/>
                <a:ea typeface="Calibri"/>
                <a:cs typeface="Calibri"/>
                <a:sym typeface="Calibri"/>
              </a:rPr>
              <a:t>Se pide:</a:t>
            </a:r>
          </a:p>
          <a:p>
            <a:pPr indent="-330200" lvl="0" marL="45720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Login del usuario </a:t>
            </a:r>
            <a:r>
              <a:rPr lang="es-UY" sz="1600">
                <a:solidFill>
                  <a:schemeClr val="dk1"/>
                </a:solidFill>
                <a:latin typeface="Calibri"/>
                <a:ea typeface="Calibri"/>
                <a:cs typeface="Calibri"/>
                <a:sym typeface="Calibri"/>
              </a:rPr>
              <a:t>(documento de identidad)</a:t>
            </a:r>
          </a:p>
          <a:p>
            <a:pPr indent="-330200" lvl="0" marL="45720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Poder:  </a:t>
            </a:r>
            <a:r>
              <a:rPr lang="es-UY" sz="1600">
                <a:solidFill>
                  <a:schemeClr val="dk1"/>
                </a:solidFill>
                <a:latin typeface="Calibri"/>
                <a:ea typeface="Calibri"/>
                <a:cs typeface="Calibri"/>
                <a:sym typeface="Calibri"/>
              </a:rPr>
              <a:t>Tipo y vencimiento</a:t>
            </a:r>
          </a:p>
        </p:txBody>
      </p:sp>
      <p:sp>
        <p:nvSpPr>
          <p:cNvPr id="266" name="Shape 266"/>
          <p:cNvSpPr txBox="1"/>
          <p:nvPr/>
        </p:nvSpPr>
        <p:spPr>
          <a:xfrm flipH="1">
            <a:off x="1095675" y="3925375"/>
            <a:ext cx="5166300" cy="1128000"/>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A tener en cuenta:</a:t>
            </a:r>
          </a:p>
          <a:p>
            <a:pPr indent="0" lvl="0" marL="0" marR="0" rtl="0" algn="l">
              <a:spcBef>
                <a:spcPts val="0"/>
              </a:spcBef>
              <a:buSzPct val="25000"/>
              <a:buNone/>
            </a:pPr>
            <a:r>
              <a:rPr lang="es-UY" sz="1600">
                <a:solidFill>
                  <a:schemeClr val="dk1"/>
                </a:solidFill>
                <a:latin typeface="Calibri"/>
                <a:ea typeface="Calibri"/>
                <a:cs typeface="Calibri"/>
                <a:sym typeface="Calibri"/>
              </a:rPr>
              <a:t>Si tiene apoderados, se requiere CERTIFICADO NOTARIAL:</a:t>
            </a:r>
          </a:p>
          <a:p>
            <a:pPr indent="-19050" lvl="0" marL="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 Vigencia 30 días </a:t>
            </a:r>
          </a:p>
          <a:p>
            <a:pPr indent="-19050" lvl="0" marL="0" marR="0" rtl="0" algn="l">
              <a:spcBef>
                <a:spcPts val="0"/>
              </a:spcBef>
              <a:buClr>
                <a:schemeClr val="dk1"/>
              </a:buClr>
              <a:buSzPct val="100000"/>
              <a:buFont typeface="Calibri"/>
              <a:buChar char="•"/>
            </a:pPr>
            <a:r>
              <a:rPr b="1" lang="es-UY" sz="1600" u="sng">
                <a:solidFill>
                  <a:schemeClr val="hlink"/>
                </a:solidFill>
                <a:latin typeface="Calibri"/>
                <a:ea typeface="Calibri"/>
                <a:cs typeface="Calibri"/>
                <a:sym typeface="Calibri"/>
                <a:hlinkClick r:id="rId4"/>
              </a:rPr>
              <a:t> Modelo</a:t>
            </a:r>
          </a:p>
        </p:txBody>
      </p:sp>
      <p:sp>
        <p:nvSpPr>
          <p:cNvPr id="267" name="Shape 267"/>
          <p:cNvSpPr txBox="1"/>
          <p:nvPr/>
        </p:nvSpPr>
        <p:spPr>
          <a:xfrm flipH="1">
            <a:off x="971686" y="1491612"/>
            <a:ext cx="3111599" cy="102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En el caso de designar </a:t>
            </a:r>
            <a:r>
              <a:rPr b="1" lang="es-UY" sz="1600">
                <a:solidFill>
                  <a:schemeClr val="dk1"/>
                </a:solidFill>
                <a:latin typeface="Calibri"/>
                <a:ea typeface="Calibri"/>
                <a:cs typeface="Calibri"/>
                <a:sym typeface="Calibri"/>
              </a:rPr>
              <a:t>apoderados</a:t>
            </a:r>
            <a:r>
              <a:rPr lang="es-UY" sz="1600">
                <a:solidFill>
                  <a:schemeClr val="dk1"/>
                </a:solidFill>
                <a:latin typeface="Calibri"/>
                <a:ea typeface="Calibri"/>
                <a:cs typeface="Calibri"/>
                <a:sym typeface="Calibri"/>
              </a:rPr>
              <a:t>:</a:t>
            </a:r>
          </a:p>
        </p:txBody>
      </p:sp>
      <p:pic>
        <p:nvPicPr>
          <p:cNvPr id="268" name="Shape 268"/>
          <p:cNvPicPr preferRelativeResize="0"/>
          <p:nvPr/>
        </p:nvPicPr>
        <p:blipFill rotWithShape="1">
          <a:blip r:embed="rId5">
            <a:alphaModFix/>
          </a:blip>
          <a:srcRect b="52467" l="29994" r="29718" t="34806"/>
          <a:stretch/>
        </p:blipFill>
        <p:spPr>
          <a:xfrm>
            <a:off x="4121367" y="1491623"/>
            <a:ext cx="4222499" cy="120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pic>
        <p:nvPicPr>
          <p:cNvPr id="273" name="Shape 273"/>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74" name="Shape 274"/>
          <p:cNvSpPr txBox="1"/>
          <p:nvPr/>
        </p:nvSpPr>
        <p:spPr>
          <a:xfrm>
            <a:off x="1162519" y="771550"/>
            <a:ext cx="7657952"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Administradores de Trámites en línea </a:t>
            </a:r>
          </a:p>
        </p:txBody>
      </p:sp>
      <p:sp>
        <p:nvSpPr>
          <p:cNvPr id="275" name="Shape 275"/>
          <p:cNvSpPr txBox="1"/>
          <p:nvPr/>
        </p:nvSpPr>
        <p:spPr>
          <a:xfrm flipH="1">
            <a:off x="995050" y="3784324"/>
            <a:ext cx="7992900" cy="1246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Si se selecciona la opción “Sí”, entonces se muestra el formulario “Datos de los administradores de trámites en línea”.</a:t>
            </a:r>
          </a:p>
          <a:p>
            <a:pPr indent="0" lvl="0" marL="0" marR="0" rtl="0" algn="l">
              <a:spcBef>
                <a:spcPts val="0"/>
              </a:spcBef>
              <a:buSzPct val="25000"/>
              <a:buNone/>
            </a:pPr>
            <a:r>
              <a:rPr lang="es-UY" sz="1800">
                <a:solidFill>
                  <a:schemeClr val="dk1"/>
                </a:solidFill>
                <a:latin typeface="Calibri"/>
                <a:ea typeface="Calibri"/>
                <a:cs typeface="Calibri"/>
                <a:sym typeface="Calibri"/>
              </a:rPr>
              <a:t>Se pide:</a:t>
            </a:r>
          </a:p>
          <a:p>
            <a:pPr indent="-311150" lvl="0" marL="285750" marR="0" rtl="0" algn="l">
              <a:spcBef>
                <a:spcPts val="0"/>
              </a:spcBef>
              <a:buClr>
                <a:schemeClr val="dk1"/>
              </a:buClr>
              <a:buSzPct val="100000"/>
              <a:buFont typeface="Arial"/>
              <a:buChar char="•"/>
            </a:pPr>
            <a:r>
              <a:rPr b="1" lang="es-UY" sz="1800">
                <a:solidFill>
                  <a:schemeClr val="dk1"/>
                </a:solidFill>
                <a:latin typeface="Calibri"/>
                <a:ea typeface="Calibri"/>
                <a:cs typeface="Calibri"/>
                <a:sym typeface="Calibri"/>
              </a:rPr>
              <a:t>Login del usuario </a:t>
            </a:r>
            <a:r>
              <a:rPr lang="es-UY" sz="1800">
                <a:solidFill>
                  <a:schemeClr val="dk1"/>
                </a:solidFill>
                <a:latin typeface="Calibri"/>
                <a:ea typeface="Calibri"/>
                <a:cs typeface="Calibri"/>
                <a:sym typeface="Calibri"/>
              </a:rPr>
              <a:t>(documento de identidad)</a:t>
            </a:r>
          </a:p>
        </p:txBody>
      </p:sp>
      <p:sp>
        <p:nvSpPr>
          <p:cNvPr id="276" name="Shape 276"/>
          <p:cNvSpPr txBox="1"/>
          <p:nvPr/>
        </p:nvSpPr>
        <p:spPr>
          <a:xfrm flipH="1">
            <a:off x="899592" y="1832506"/>
            <a:ext cx="817239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El titular  y el apoderado es “por defecto” administrador de trámites en línea, pero si se desea designar otro/s administradores pueden agregarse.</a:t>
            </a:r>
          </a:p>
        </p:txBody>
      </p:sp>
      <p:pic>
        <p:nvPicPr>
          <p:cNvPr id="277" name="Shape 277"/>
          <p:cNvPicPr preferRelativeResize="0"/>
          <p:nvPr/>
        </p:nvPicPr>
        <p:blipFill rotWithShape="1">
          <a:blip r:embed="rId4">
            <a:alphaModFix/>
          </a:blip>
          <a:srcRect b="46191" l="29994" r="29958" t="36234"/>
          <a:stretch/>
        </p:blipFill>
        <p:spPr>
          <a:xfrm>
            <a:off x="2987824" y="2502931"/>
            <a:ext cx="2880600" cy="1130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pic>
        <p:nvPicPr>
          <p:cNvPr id="282" name="Shape 282"/>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83" name="Shape 283"/>
          <p:cNvSpPr txBox="1"/>
          <p:nvPr/>
        </p:nvSpPr>
        <p:spPr>
          <a:xfrm>
            <a:off x="1162519" y="771550"/>
            <a:ext cx="7657952"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Usuarios de Notificaciones electrónicas</a:t>
            </a:r>
          </a:p>
        </p:txBody>
      </p:sp>
      <p:sp>
        <p:nvSpPr>
          <p:cNvPr id="284" name="Shape 284"/>
          <p:cNvSpPr txBox="1"/>
          <p:nvPr/>
        </p:nvSpPr>
        <p:spPr>
          <a:xfrm flipH="1">
            <a:off x="1079100" y="3589723"/>
            <a:ext cx="7992900" cy="1271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Si se selecciona la opción “Sí”, entonces se muestra el formulario “Datos de los usuarios de Notificaciones electrónicas”.</a:t>
            </a:r>
          </a:p>
          <a:p>
            <a:pPr indent="0" lvl="0" marL="0" marR="0" rtl="0" algn="l">
              <a:spcBef>
                <a:spcPts val="0"/>
              </a:spcBef>
              <a:buSzPct val="25000"/>
              <a:buNone/>
            </a:pPr>
            <a:r>
              <a:rPr lang="es-UY" sz="1800">
                <a:solidFill>
                  <a:schemeClr val="dk1"/>
                </a:solidFill>
                <a:latin typeface="Calibri"/>
                <a:ea typeface="Calibri"/>
                <a:cs typeface="Calibri"/>
                <a:sym typeface="Calibri"/>
              </a:rPr>
              <a:t>Se pide:</a:t>
            </a:r>
          </a:p>
          <a:p>
            <a:pPr indent="-311150" lvl="0" marL="285750" marR="0" rtl="0" algn="l">
              <a:spcBef>
                <a:spcPts val="0"/>
              </a:spcBef>
              <a:buClr>
                <a:schemeClr val="dk1"/>
              </a:buClr>
              <a:buSzPct val="100000"/>
              <a:buFont typeface="Arial"/>
              <a:buChar char="•"/>
            </a:pPr>
            <a:r>
              <a:rPr b="1" lang="es-UY" sz="1800">
                <a:solidFill>
                  <a:schemeClr val="dk1"/>
                </a:solidFill>
                <a:latin typeface="Calibri"/>
                <a:ea typeface="Calibri"/>
                <a:cs typeface="Calibri"/>
                <a:sym typeface="Calibri"/>
              </a:rPr>
              <a:t>Login del usuario </a:t>
            </a:r>
            <a:r>
              <a:rPr lang="es-UY" sz="1800">
                <a:solidFill>
                  <a:schemeClr val="dk1"/>
                </a:solidFill>
                <a:latin typeface="Calibri"/>
                <a:ea typeface="Calibri"/>
                <a:cs typeface="Calibri"/>
                <a:sym typeface="Calibri"/>
              </a:rPr>
              <a:t>(documento de identidad)</a:t>
            </a:r>
          </a:p>
        </p:txBody>
      </p:sp>
      <p:sp>
        <p:nvSpPr>
          <p:cNvPr id="285" name="Shape 285"/>
          <p:cNvSpPr txBox="1"/>
          <p:nvPr/>
        </p:nvSpPr>
        <p:spPr>
          <a:xfrm flipH="1">
            <a:off x="899592" y="1832506"/>
            <a:ext cx="817239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Los titulares o apoderados cuentan con permiso de acceso a todos los tipos de notificaciones, pero si se desea establecer otros usuarios pueden agregarse.</a:t>
            </a:r>
          </a:p>
        </p:txBody>
      </p:sp>
      <p:pic>
        <p:nvPicPr>
          <p:cNvPr id="286" name="Shape 286"/>
          <p:cNvPicPr preferRelativeResize="0"/>
          <p:nvPr/>
        </p:nvPicPr>
        <p:blipFill rotWithShape="1">
          <a:blip r:embed="rId4">
            <a:alphaModFix/>
          </a:blip>
          <a:srcRect b="37802" l="30154" r="29725" t="39658"/>
          <a:stretch/>
        </p:blipFill>
        <p:spPr>
          <a:xfrm>
            <a:off x="3560780" y="2453799"/>
            <a:ext cx="2811300" cy="113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¿Cuáles son las Etapas del trámite?</a:t>
            </a:r>
          </a:p>
        </p:txBody>
      </p:sp>
      <p:pic>
        <p:nvPicPr>
          <p:cNvPr id="292" name="Shape 292"/>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293" name="Shape 293"/>
          <p:cNvSpPr txBox="1"/>
          <p:nvPr/>
        </p:nvSpPr>
        <p:spPr>
          <a:xfrm>
            <a:off x="827575" y="1624274"/>
            <a:ext cx="8124300" cy="3135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600">
                <a:solidFill>
                  <a:schemeClr val="dk1"/>
                </a:solidFill>
                <a:latin typeface="Calibri"/>
                <a:ea typeface="Calibri"/>
                <a:cs typeface="Calibri"/>
                <a:sym typeface="Calibri"/>
              </a:rPr>
              <a:t>Barra de Seguimiento:</a:t>
            </a:r>
          </a:p>
          <a:p>
            <a:pPr indent="0" lvl="0" marL="0" marR="0" rtl="0" algn="l">
              <a:spcBef>
                <a:spcPts val="0"/>
              </a:spcBef>
              <a:buSzPct val="25000"/>
              <a:buNone/>
            </a:pPr>
            <a:r>
              <a:rPr lang="es-UY" sz="1600">
                <a:solidFill>
                  <a:schemeClr val="dk1"/>
                </a:solidFill>
                <a:latin typeface="Calibri"/>
                <a:ea typeface="Calibri"/>
                <a:cs typeface="Calibri"/>
                <a:sym typeface="Calibri"/>
              </a:rPr>
              <a:t>En esta barra se ven los diferentes pasos por los que hay que transitar para cargar la información necesaria para dar inicio al trámite.</a:t>
            </a:r>
          </a:p>
          <a:p>
            <a:pPr indent="0" lvl="0" marL="0" marR="0" rtl="0" algn="l">
              <a:spcBef>
                <a:spcPts val="0"/>
              </a:spcBef>
              <a:buSzPct val="25000"/>
              <a:buNone/>
            </a:pPr>
            <a:br>
              <a:rPr lang="es-UY" sz="1600">
                <a:solidFill>
                  <a:schemeClr val="dk1"/>
                </a:solidFill>
                <a:latin typeface="Calibri"/>
                <a:ea typeface="Calibri"/>
                <a:cs typeface="Calibri"/>
                <a:sym typeface="Calibri"/>
              </a:rPr>
            </a:b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es-UY" sz="1600">
                <a:solidFill>
                  <a:schemeClr val="dk1"/>
                </a:solidFill>
                <a:latin typeface="Calibri"/>
                <a:ea typeface="Calibri"/>
                <a:cs typeface="Calibri"/>
                <a:sym typeface="Calibri"/>
              </a:rPr>
              <a:t>Cada indicador de paso de la barra toma un color más oscuro en el momento que se está ejecutando.</a:t>
            </a:r>
          </a:p>
          <a:p>
            <a:pPr indent="0" lvl="0" marL="0" marR="0" rtl="0" algn="l">
              <a:spcBef>
                <a:spcPts val="0"/>
              </a:spcBef>
              <a:buSzPct val="25000"/>
              <a:buNone/>
            </a:pPr>
            <a:r>
              <a:rPr lang="es-UY" sz="1600">
                <a:solidFill>
                  <a:schemeClr val="dk1"/>
                </a:solidFill>
                <a:latin typeface="Calibri"/>
                <a:ea typeface="Calibri"/>
                <a:cs typeface="Calibri"/>
                <a:sym typeface="Calibri"/>
              </a:rPr>
              <a:t>En este caso, se encuentra en el paso 2 del trámite.</a:t>
            </a:r>
          </a:p>
          <a:p>
            <a:pPr indent="0" lvl="0" marL="0" marR="0" rtl="0" algn="l">
              <a:spcBef>
                <a:spcPts val="0"/>
              </a:spcBef>
              <a:buSzPct val="25000"/>
              <a:buNone/>
            </a:pPr>
            <a:r>
              <a:rPr lang="es-UY" sz="1600">
                <a:solidFill>
                  <a:schemeClr val="dk1"/>
                </a:solidFill>
                <a:latin typeface="Calibri"/>
                <a:ea typeface="Calibri"/>
                <a:cs typeface="Calibri"/>
                <a:sym typeface="Calibri"/>
              </a:rPr>
              <a:t>El tilde blanco sobre fondo verde que aparece a la derecha del número de paso, indica que el mismo ya se ha completado.</a:t>
            </a:r>
          </a:p>
          <a:p>
            <a:pPr indent="0" lvl="0" marL="0" marR="0" rtl="0" algn="l">
              <a:spcBef>
                <a:spcPts val="0"/>
              </a:spcBef>
              <a:buNone/>
            </a:pPr>
            <a:r>
              <a:t/>
            </a:r>
            <a:endParaRPr b="1" sz="1500">
              <a:solidFill>
                <a:schemeClr val="dk1"/>
              </a:solidFill>
              <a:latin typeface="Calibri"/>
              <a:ea typeface="Calibri"/>
              <a:cs typeface="Calibri"/>
              <a:sym typeface="Calibri"/>
            </a:endParaRPr>
          </a:p>
          <a:p>
            <a:pPr indent="0" lvl="0" marL="0" marR="0" rtl="0" algn="l">
              <a:spcBef>
                <a:spcPts val="0"/>
              </a:spcBef>
              <a:buNone/>
            </a:pPr>
            <a:r>
              <a:t/>
            </a:r>
            <a:endParaRPr b="1" sz="1500">
              <a:solidFill>
                <a:schemeClr val="dk1"/>
              </a:solidFill>
              <a:latin typeface="Calibri"/>
              <a:ea typeface="Calibri"/>
              <a:cs typeface="Calibri"/>
              <a:sym typeface="Calibri"/>
            </a:endParaRPr>
          </a:p>
          <a:p>
            <a:pPr indent="0" lvl="0" marL="0" marR="0" rtl="0" algn="l">
              <a:spcBef>
                <a:spcPts val="0"/>
              </a:spcBef>
              <a:buNone/>
            </a:pPr>
            <a:r>
              <a:t/>
            </a:r>
            <a:endParaRPr b="1" sz="1500">
              <a:solidFill>
                <a:schemeClr val="dk1"/>
              </a:solidFill>
              <a:latin typeface="Calibri"/>
              <a:ea typeface="Calibri"/>
              <a:cs typeface="Calibri"/>
              <a:sym typeface="Calibri"/>
            </a:endParaRPr>
          </a:p>
        </p:txBody>
      </p:sp>
      <p:pic>
        <p:nvPicPr>
          <p:cNvPr descr="Barra de seguimiento. Compuesta de 8 pasos. Fin de descripción de imagen." id="294" name="Shape 294"/>
          <p:cNvPicPr preferRelativeResize="0"/>
          <p:nvPr/>
        </p:nvPicPr>
        <p:blipFill rotWithShape="1">
          <a:blip r:embed="rId4">
            <a:alphaModFix/>
          </a:blip>
          <a:srcRect b="0" l="0" r="0" t="0"/>
          <a:stretch/>
        </p:blipFill>
        <p:spPr>
          <a:xfrm>
            <a:off x="974691" y="2603375"/>
            <a:ext cx="7435800" cy="584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pic>
        <p:nvPicPr>
          <p:cNvPr id="299" name="Shape 299"/>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00" name="Shape 300"/>
          <p:cNvSpPr txBox="1"/>
          <p:nvPr/>
        </p:nvSpPr>
        <p:spPr>
          <a:xfrm>
            <a:off x="1159700" y="806787"/>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301" name="Shape 301"/>
          <p:cNvPicPr preferRelativeResize="0"/>
          <p:nvPr/>
        </p:nvPicPr>
        <p:blipFill rotWithShape="1">
          <a:blip r:embed="rId4">
            <a:alphaModFix/>
          </a:blip>
          <a:srcRect b="0" l="0" r="0" t="0"/>
          <a:stretch/>
        </p:blipFill>
        <p:spPr>
          <a:xfrm>
            <a:off x="1814525" y="1395011"/>
            <a:ext cx="5946998" cy="2760915"/>
          </a:xfrm>
          <a:prstGeom prst="rect">
            <a:avLst/>
          </a:prstGeom>
          <a:noFill/>
          <a:ln>
            <a:noFill/>
          </a:ln>
        </p:spPr>
      </p:pic>
      <p:sp>
        <p:nvSpPr>
          <p:cNvPr id="302" name="Shape 302"/>
          <p:cNvSpPr/>
          <p:nvPr/>
        </p:nvSpPr>
        <p:spPr>
          <a:xfrm>
            <a:off x="1390353" y="4155925"/>
            <a:ext cx="6768751" cy="720080"/>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s-UY" sz="1800">
                <a:solidFill>
                  <a:schemeClr val="dk1"/>
                </a:solidFill>
                <a:latin typeface="Calibri"/>
                <a:ea typeface="Calibri"/>
                <a:cs typeface="Calibri"/>
                <a:sym typeface="Calibri"/>
              </a:rPr>
              <a:t>Nota</a:t>
            </a:r>
            <a:r>
              <a:rPr lang="es-UY" sz="1800">
                <a:solidFill>
                  <a:schemeClr val="dk1"/>
                </a:solidFill>
                <a:latin typeface="Calibri"/>
                <a:ea typeface="Calibri"/>
                <a:cs typeface="Calibri"/>
                <a:sym typeface="Calibri"/>
              </a:rPr>
              <a:t>: El certificado notarial se solicitará solo en el caso que tenga apoderado.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pic>
        <p:nvPicPr>
          <p:cNvPr id="307" name="Shape 307"/>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08" name="Shape 308"/>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309" name="Shape 309"/>
          <p:cNvPicPr preferRelativeResize="0"/>
          <p:nvPr/>
        </p:nvPicPr>
        <p:blipFill rotWithShape="1">
          <a:blip r:embed="rId4">
            <a:alphaModFix/>
          </a:blip>
          <a:srcRect b="0" l="0" r="0" t="0"/>
          <a:stretch/>
        </p:blipFill>
        <p:spPr>
          <a:xfrm>
            <a:off x="1043608" y="1492554"/>
            <a:ext cx="5504853" cy="34570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pic>
        <p:nvPicPr>
          <p:cNvPr id="314" name="Shape 314"/>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15" name="Shape 315"/>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316" name="Shape 316"/>
          <p:cNvPicPr preferRelativeResize="0"/>
          <p:nvPr/>
        </p:nvPicPr>
        <p:blipFill rotWithShape="1">
          <a:blip r:embed="rId4">
            <a:alphaModFix/>
          </a:blip>
          <a:srcRect b="0" l="0" r="0" t="0"/>
          <a:stretch/>
        </p:blipFill>
        <p:spPr>
          <a:xfrm>
            <a:off x="1043607" y="1563637"/>
            <a:ext cx="5566038" cy="338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pic>
        <p:nvPicPr>
          <p:cNvPr id="321" name="Shape 321"/>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22" name="Shape 322"/>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¿Dónde puedo realizar consultas?</a:t>
            </a:r>
          </a:p>
        </p:txBody>
      </p:sp>
      <p:sp>
        <p:nvSpPr>
          <p:cNvPr id="323" name="Shape 323"/>
          <p:cNvSpPr txBox="1"/>
          <p:nvPr/>
        </p:nvSpPr>
        <p:spPr>
          <a:xfrm flipH="1">
            <a:off x="899600" y="1579149"/>
            <a:ext cx="8136900" cy="3350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600">
                <a:solidFill>
                  <a:schemeClr val="dk1"/>
                </a:solidFill>
                <a:latin typeface="Calibri"/>
                <a:ea typeface="Calibri"/>
                <a:cs typeface="Calibri"/>
                <a:sym typeface="Calibri"/>
              </a:rPr>
              <a:t>En el organismo:</a:t>
            </a:r>
          </a:p>
          <a:p>
            <a:pPr indent="0" lvl="0" marL="0" marR="0" rtl="0" algn="l">
              <a:spcBef>
                <a:spcPts val="0"/>
              </a:spcBef>
              <a:buSzPct val="25000"/>
              <a:buNone/>
            </a:pPr>
            <a:r>
              <a:rPr lang="es-UY" sz="1600">
                <a:solidFill>
                  <a:schemeClr val="dk1"/>
                </a:solidFill>
                <a:latin typeface="Calibri"/>
                <a:ea typeface="Calibri"/>
                <a:cs typeface="Calibri"/>
                <a:sym typeface="Calibri"/>
              </a:rPr>
              <a:t>En forma telefónica a través de los números: 0800 1872 - +598 2902 8082 Int: 200 – </a:t>
            </a:r>
          </a:p>
          <a:p>
            <a:pPr indent="0" lvl="0" marL="0" marR="0" rtl="0" algn="l">
              <a:spcBef>
                <a:spcPts val="0"/>
              </a:spcBef>
              <a:buSzPct val="25000"/>
              <a:buNone/>
            </a:pPr>
            <a:r>
              <a:rPr lang="es-UY" sz="1600">
                <a:solidFill>
                  <a:schemeClr val="dk1"/>
                </a:solidFill>
                <a:latin typeface="Calibri"/>
                <a:ea typeface="Calibri"/>
                <a:cs typeface="Calibri"/>
                <a:sym typeface="Calibri"/>
              </a:rPr>
              <a:t>Fax +598 2902 8082 Int: 292.</a:t>
            </a:r>
          </a:p>
          <a:p>
            <a:pPr indent="0" lvl="0" marL="0" marR="0" rtl="0" algn="l">
              <a:spcBef>
                <a:spcPts val="0"/>
              </a:spcBef>
              <a:buSzPct val="25000"/>
              <a:buNone/>
            </a:pPr>
            <a:r>
              <a:rPr lang="es-UY" sz="1600">
                <a:solidFill>
                  <a:schemeClr val="dk1"/>
                </a:solidFill>
                <a:latin typeface="Calibri"/>
                <a:ea typeface="Calibri"/>
                <a:cs typeface="Calibri"/>
                <a:sym typeface="Calibri"/>
              </a:rPr>
              <a:t>En forma presencial en la Unidad Reguladora de Servicios de Comunicaciones: Av. Uruguay 988, en el horario de atención: de lunes a viernes de 09:15 a 15:15 hs.</a:t>
            </a:r>
          </a:p>
          <a:p>
            <a:pPr indent="0" lvl="0" marL="0" marR="0" rtl="0" algn="l">
              <a:spcBef>
                <a:spcPts val="0"/>
              </a:spcBef>
              <a:buSzPct val="25000"/>
              <a:buNone/>
            </a:pPr>
            <a:r>
              <a:rPr lang="es-UY" sz="1600">
                <a:solidFill>
                  <a:schemeClr val="dk1"/>
                </a:solidFill>
                <a:latin typeface="Calibri"/>
                <a:ea typeface="Calibri"/>
                <a:cs typeface="Calibri"/>
                <a:sym typeface="Calibri"/>
              </a:rPr>
              <a:t>Vía web a través del mail: </a:t>
            </a:r>
            <a:r>
              <a:rPr lang="es-UY" sz="1600" u="sng">
                <a:solidFill>
                  <a:schemeClr val="hlink"/>
                </a:solidFill>
                <a:latin typeface="Calibri"/>
                <a:ea typeface="Calibri"/>
                <a:cs typeface="Calibri"/>
                <a:sym typeface="Calibri"/>
                <a:hlinkClick r:id="rId4"/>
              </a:rPr>
              <a:t>entrada@ursec.gub.uy</a:t>
            </a: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b="1" lang="es-UY" sz="1600">
                <a:solidFill>
                  <a:schemeClr val="dk1"/>
                </a:solidFill>
                <a:latin typeface="Calibri"/>
                <a:ea typeface="Calibri"/>
                <a:cs typeface="Calibri"/>
                <a:sym typeface="Calibri"/>
              </a:rPr>
              <a:t>En los canales de Atención Ciudadana: </a:t>
            </a:r>
          </a:p>
          <a:p>
            <a:pPr indent="0" lvl="0" marL="0" marR="0" rtl="0" algn="l">
              <a:spcBef>
                <a:spcPts val="0"/>
              </a:spcBef>
              <a:buSzPct val="25000"/>
              <a:buNone/>
            </a:pPr>
            <a:r>
              <a:rPr lang="es-UY" sz="1600">
                <a:solidFill>
                  <a:schemeClr val="dk1"/>
                </a:solidFill>
                <a:latin typeface="Calibri"/>
                <a:ea typeface="Calibri"/>
                <a:cs typeface="Calibri"/>
                <a:sym typeface="Calibri"/>
              </a:rPr>
              <a:t>En forma telefónica a través del 0800 – INFO (4636) o *463.</a:t>
            </a:r>
          </a:p>
          <a:p>
            <a:pPr indent="0" lvl="0" marL="0" marR="0" rtl="0" algn="l">
              <a:spcBef>
                <a:spcPts val="0"/>
              </a:spcBef>
              <a:buSzPct val="25000"/>
              <a:buNone/>
            </a:pPr>
            <a:r>
              <a:rPr lang="es-UY" sz="1600">
                <a:solidFill>
                  <a:schemeClr val="dk1"/>
                </a:solidFill>
                <a:latin typeface="Calibri"/>
                <a:ea typeface="Calibri"/>
                <a:cs typeface="Calibri"/>
                <a:sym typeface="Calibri"/>
              </a:rPr>
              <a:t>Vía web a través del mail: </a:t>
            </a:r>
            <a:r>
              <a:rPr lang="es-UY" sz="1600" u="sng">
                <a:solidFill>
                  <a:schemeClr val="hlink"/>
                </a:solidFill>
                <a:latin typeface="Calibri"/>
                <a:ea typeface="Calibri"/>
                <a:cs typeface="Calibri"/>
                <a:sym typeface="Calibri"/>
                <a:hlinkClick r:id="rId5"/>
              </a:rPr>
              <a:t>atencionciudadana@agesic.gub.uy</a:t>
            </a:r>
            <a:r>
              <a:rPr lang="es-UY" sz="1600">
                <a:solidFill>
                  <a:schemeClr val="dk1"/>
                </a:solidFill>
                <a:latin typeface="Calibri"/>
                <a:ea typeface="Calibri"/>
                <a:cs typeface="Calibri"/>
                <a:sym typeface="Calibri"/>
              </a:rPr>
              <a:t> .</a:t>
            </a:r>
          </a:p>
          <a:p>
            <a:pPr indent="0" lvl="0" marL="0" marR="0" rtl="0" algn="l">
              <a:spcBef>
                <a:spcPts val="0"/>
              </a:spcBef>
              <a:buSzPct val="25000"/>
              <a:buNone/>
            </a:pPr>
            <a:r>
              <a:rPr lang="es-UY" sz="1600">
                <a:solidFill>
                  <a:schemeClr val="dk1"/>
                </a:solidFill>
                <a:latin typeface="Calibri"/>
                <a:ea typeface="Calibri"/>
                <a:cs typeface="Calibri"/>
                <a:sym typeface="Calibri"/>
              </a:rPr>
              <a:t>En forma presencial en los Puntos de Atención Ciudadana, ver direcciones en </a:t>
            </a:r>
            <a:r>
              <a:rPr lang="es-UY" sz="1600" u="sng">
                <a:solidFill>
                  <a:schemeClr val="hlink"/>
                </a:solidFill>
                <a:latin typeface="Calibri"/>
                <a:ea typeface="Calibri"/>
                <a:cs typeface="Calibri"/>
                <a:sym typeface="Calibri"/>
                <a:hlinkClick r:id="rId6"/>
              </a:rPr>
              <a:t>www.atencionciudadana.gub.uy</a:t>
            </a:r>
            <a:r>
              <a:rPr lang="es-UY" sz="1600">
                <a:solidFill>
                  <a:schemeClr val="dk1"/>
                </a:solidFill>
                <a:latin typeface="Calibri"/>
                <a:ea typeface="Calibri"/>
                <a:cs typeface="Calibri"/>
                <a:sym typeface="Calibri"/>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grpSp>
        <p:nvGrpSpPr>
          <p:cNvPr id="328" name="Shape 328"/>
          <p:cNvGrpSpPr/>
          <p:nvPr/>
        </p:nvGrpSpPr>
        <p:grpSpPr>
          <a:xfrm>
            <a:off x="-373500" y="-303026"/>
            <a:ext cx="9891000" cy="5502580"/>
            <a:chOff x="-373500" y="-303026"/>
            <a:chExt cx="9891000" cy="5502580"/>
          </a:xfrm>
        </p:grpSpPr>
        <p:grpSp>
          <p:nvGrpSpPr>
            <p:cNvPr id="329" name="Shape 329"/>
            <p:cNvGrpSpPr/>
            <p:nvPr/>
          </p:nvGrpSpPr>
          <p:grpSpPr>
            <a:xfrm>
              <a:off x="-373500" y="-303026"/>
              <a:ext cx="9891000" cy="945000"/>
              <a:chOff x="-373500" y="-303026"/>
              <a:chExt cx="9891000" cy="945000"/>
            </a:xfrm>
          </p:grpSpPr>
          <p:sp>
            <p:nvSpPr>
              <p:cNvPr id="330" name="Shape 330"/>
              <p:cNvSpPr/>
              <p:nvPr/>
            </p:nvSpPr>
            <p:spPr>
              <a:xfrm>
                <a:off x="-373500" y="-303026"/>
                <a:ext cx="9891000" cy="9450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p>
            </p:txBody>
          </p:sp>
          <p:pic>
            <p:nvPicPr>
              <p:cNvPr id="331" name="Shape 331"/>
              <p:cNvPicPr preferRelativeResize="0"/>
              <p:nvPr/>
            </p:nvPicPr>
            <p:blipFill>
              <a:blip r:embed="rId3">
                <a:alphaModFix/>
              </a:blip>
              <a:stretch>
                <a:fillRect/>
              </a:stretch>
            </p:blipFill>
            <p:spPr>
              <a:xfrm>
                <a:off x="6115475" y="40475"/>
                <a:ext cx="3021024" cy="540044"/>
              </a:xfrm>
              <a:prstGeom prst="rect">
                <a:avLst/>
              </a:prstGeom>
              <a:noFill/>
              <a:ln>
                <a:noFill/>
              </a:ln>
            </p:spPr>
          </p:pic>
        </p:grpSp>
        <p:grpSp>
          <p:nvGrpSpPr>
            <p:cNvPr id="332" name="Shape 332"/>
            <p:cNvGrpSpPr/>
            <p:nvPr/>
          </p:nvGrpSpPr>
          <p:grpSpPr>
            <a:xfrm>
              <a:off x="-373500" y="4061954"/>
              <a:ext cx="9891000" cy="1137600"/>
              <a:chOff x="-373500" y="4061954"/>
              <a:chExt cx="9891000" cy="1137600"/>
            </a:xfrm>
          </p:grpSpPr>
          <p:sp>
            <p:nvSpPr>
              <p:cNvPr id="333" name="Shape 333"/>
              <p:cNvSpPr/>
              <p:nvPr/>
            </p:nvSpPr>
            <p:spPr>
              <a:xfrm>
                <a:off x="-373500" y="4061954"/>
                <a:ext cx="9891000" cy="11376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p>
            </p:txBody>
          </p:sp>
          <p:pic>
            <p:nvPicPr>
              <p:cNvPr id="334" name="Shape 334"/>
              <p:cNvPicPr preferRelativeResize="0"/>
              <p:nvPr/>
            </p:nvPicPr>
            <p:blipFill>
              <a:blip r:embed="rId4">
                <a:alphaModFix/>
              </a:blip>
              <a:stretch>
                <a:fillRect/>
              </a:stretch>
            </p:blipFill>
            <p:spPr>
              <a:xfrm>
                <a:off x="-76199" y="4301775"/>
                <a:ext cx="1999424" cy="788300"/>
              </a:xfrm>
              <a:prstGeom prst="rect">
                <a:avLst/>
              </a:prstGeom>
              <a:noFill/>
              <a:ln>
                <a:noFill/>
              </a:ln>
            </p:spPr>
          </p:pic>
          <p:pic>
            <p:nvPicPr>
              <p:cNvPr id="335" name="Shape 335"/>
              <p:cNvPicPr preferRelativeResize="0"/>
              <p:nvPr/>
            </p:nvPicPr>
            <p:blipFill>
              <a:blip r:embed="rId5">
                <a:alphaModFix/>
              </a:blip>
              <a:stretch>
                <a:fillRect/>
              </a:stretch>
            </p:blipFill>
            <p:spPr>
              <a:xfrm>
                <a:off x="7651332" y="4301775"/>
                <a:ext cx="1426042" cy="788299"/>
              </a:xfrm>
              <a:prstGeom prst="rect">
                <a:avLst/>
              </a:prstGeom>
              <a:noFill/>
              <a:ln>
                <a:noFill/>
              </a:ln>
            </p:spPr>
          </p:pic>
          <p:pic>
            <p:nvPicPr>
              <p:cNvPr id="336" name="Shape 336"/>
              <p:cNvPicPr preferRelativeResize="0"/>
              <p:nvPr/>
            </p:nvPicPr>
            <p:blipFill rotWithShape="1">
              <a:blip r:embed="rId6">
                <a:alphaModFix/>
              </a:blip>
              <a:srcRect b="29780" l="0" r="0" t="30385"/>
              <a:stretch/>
            </p:blipFill>
            <p:spPr>
              <a:xfrm>
                <a:off x="5473372" y="4446775"/>
                <a:ext cx="1885252" cy="540050"/>
              </a:xfrm>
              <a:prstGeom prst="rect">
                <a:avLst/>
              </a:prstGeom>
              <a:noFill/>
              <a:ln>
                <a:noFill/>
              </a:ln>
            </p:spPr>
          </p:pic>
        </p:grpSp>
        <p:sp>
          <p:nvSpPr>
            <p:cNvPr id="337" name="Shape 337"/>
            <p:cNvSpPr/>
            <p:nvPr/>
          </p:nvSpPr>
          <p:spPr>
            <a:xfrm>
              <a:off x="-373500" y="641825"/>
              <a:ext cx="9839700" cy="3565200"/>
            </a:xfrm>
            <a:prstGeom prst="rect">
              <a:avLst/>
            </a:prstGeom>
            <a:solidFill>
              <a:schemeClr val="dk2"/>
            </a:solidFill>
            <a:ln cap="flat" cmpd="sng" w="28575">
              <a:solidFill>
                <a:srgbClr val="07376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sp>
        <p:nvSpPr>
          <p:cNvPr id="338" name="Shape 338"/>
          <p:cNvSpPr txBox="1"/>
          <p:nvPr>
            <p:ph idx="1" type="subTitle"/>
          </p:nvPr>
        </p:nvSpPr>
        <p:spPr>
          <a:xfrm>
            <a:off x="785775" y="1419625"/>
            <a:ext cx="7632900" cy="1912500"/>
          </a:xfrm>
          <a:prstGeom prst="rect">
            <a:avLst/>
          </a:prstGeom>
          <a:noFill/>
          <a:ln>
            <a:noFill/>
          </a:ln>
        </p:spPr>
        <p:txBody>
          <a:bodyPr anchorCtr="0" anchor="t" bIns="45700" lIns="91425" rIns="91425" tIns="45700">
            <a:noAutofit/>
          </a:bodyPr>
          <a:lstStyle/>
          <a:p>
            <a:pPr indent="0" lvl="0" marL="0" marR="0" rtl="0" algn="ctr">
              <a:lnSpc>
                <a:spcPct val="115000"/>
              </a:lnSpc>
              <a:spcBef>
                <a:spcPts val="0"/>
              </a:spcBef>
              <a:spcAft>
                <a:spcPts val="0"/>
              </a:spcAft>
              <a:buClr>
                <a:schemeClr val="lt1"/>
              </a:buClr>
              <a:buSzPct val="25000"/>
              <a:buFont typeface="Arial"/>
              <a:buNone/>
            </a:pPr>
            <a:r>
              <a:rPr b="1" i="0" lang="es-UY" sz="3100" u="none" cap="none" strike="noStrike">
                <a:solidFill>
                  <a:schemeClr val="lt1"/>
                </a:solidFill>
                <a:latin typeface="Verdana"/>
                <a:ea typeface="Verdana"/>
                <a:cs typeface="Verdana"/>
                <a:sym typeface="Verdana"/>
              </a:rPr>
              <a:t>Instructivo para</a:t>
            </a:r>
          </a:p>
          <a:p>
            <a:pPr indent="0" lvl="0" marL="0" marR="0" rtl="0" algn="ctr">
              <a:lnSpc>
                <a:spcPct val="115000"/>
              </a:lnSpc>
              <a:spcBef>
                <a:spcPts val="620"/>
              </a:spcBef>
              <a:spcAft>
                <a:spcPts val="0"/>
              </a:spcAft>
              <a:buClr>
                <a:schemeClr val="lt1"/>
              </a:buClr>
              <a:buSzPct val="25000"/>
              <a:buFont typeface="Arial"/>
              <a:buNone/>
            </a:pPr>
            <a:r>
              <a:rPr b="1" i="0" lang="es-UY" sz="3100" u="none" cap="none" strike="noStrike">
                <a:solidFill>
                  <a:schemeClr val="lt1"/>
                </a:solidFill>
                <a:latin typeface="Verdana"/>
                <a:ea typeface="Verdana"/>
                <a:cs typeface="Verdana"/>
                <a:sym typeface="Verdana"/>
              </a:rPr>
              <a:t>PERSONAS JURÍDICAS, ENTIDADES </a:t>
            </a:r>
            <a:r>
              <a:rPr b="1" lang="es-UY" sz="3100"/>
              <a:t>PÚBLICAS</a:t>
            </a:r>
            <a:r>
              <a:rPr b="1" i="0" lang="es-UY" sz="3100" u="none" cap="none" strike="noStrike">
                <a:solidFill>
                  <a:schemeClr val="lt1"/>
                </a:solidFill>
                <a:latin typeface="Verdana"/>
                <a:ea typeface="Verdana"/>
                <a:cs typeface="Verdana"/>
                <a:sym typeface="Verdana"/>
              </a:rPr>
              <a:t> Y OTRAS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nvSpPr>
        <p:spPr>
          <a:xfrm>
            <a:off x="1182595" y="843558"/>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s-UY" sz="3200" u="none" cap="none" strike="noStrike">
                <a:solidFill>
                  <a:srgbClr val="366092"/>
                </a:solidFill>
                <a:latin typeface="Calibri"/>
                <a:ea typeface="Calibri"/>
                <a:cs typeface="Calibri"/>
                <a:sym typeface="Calibri"/>
              </a:rPr>
              <a:t>¿Por qué es importante? (beneficios)</a:t>
            </a:r>
          </a:p>
        </p:txBody>
      </p:sp>
      <p:sp>
        <p:nvSpPr>
          <p:cNvPr id="101" name="Shape 101"/>
          <p:cNvSpPr txBox="1"/>
          <p:nvPr>
            <p:ph idx="1" type="body"/>
          </p:nvPr>
        </p:nvSpPr>
        <p:spPr>
          <a:xfrm>
            <a:off x="1087134" y="1491629"/>
            <a:ext cx="7637877" cy="3528391"/>
          </a:xfrm>
          <a:prstGeom prst="rect">
            <a:avLst/>
          </a:prstGeom>
          <a:noFill/>
          <a:ln>
            <a:noFill/>
          </a:ln>
        </p:spPr>
        <p:txBody>
          <a:bodyPr anchorCtr="0" anchor="t" bIns="45700" lIns="91425" rIns="91425" tIns="45700">
            <a:noAutofit/>
          </a:bodyPr>
          <a:lstStyle/>
          <a:p>
            <a:pPr indent="-355600" lvl="0" marL="457200" marR="0" rtl="0" algn="just">
              <a:lnSpc>
                <a:spcPct val="90000"/>
              </a:lnSpc>
              <a:spcBef>
                <a:spcPts val="0"/>
              </a:spcBef>
              <a:spcAft>
                <a:spcPts val="0"/>
              </a:spcAft>
              <a:buClr>
                <a:srgbClr val="000000"/>
              </a:buClr>
              <a:buSzPct val="100000"/>
              <a:buFont typeface="Calibri"/>
            </a:pPr>
            <a:r>
              <a:rPr i="0" lang="es-UY" sz="2000" u="none" cap="none" strike="noStrike">
                <a:solidFill>
                  <a:srgbClr val="000000"/>
                </a:solidFill>
                <a:latin typeface="Calibri"/>
                <a:ea typeface="Calibri"/>
                <a:cs typeface="Calibri"/>
                <a:sym typeface="Calibri"/>
              </a:rPr>
              <a:t>Comodidad, al poder realizar todos los trámites ante URSEC sin trasladarse, las 24 horas del día y desde cualquier lugar. </a:t>
            </a:r>
          </a:p>
          <a:p>
            <a:pPr indent="-355600" lvl="0" marL="457200" marR="0" rtl="0" algn="just">
              <a:lnSpc>
                <a:spcPct val="90000"/>
              </a:lnSpc>
              <a:spcBef>
                <a:spcPts val="400"/>
              </a:spcBef>
              <a:spcAft>
                <a:spcPts val="0"/>
              </a:spcAft>
              <a:buClr>
                <a:srgbClr val="000000"/>
              </a:buClr>
              <a:buSzPct val="100000"/>
              <a:buFont typeface="Calibri"/>
            </a:pPr>
            <a:r>
              <a:rPr i="0" lang="es-UY" sz="2000" u="none" cap="none" strike="noStrike">
                <a:solidFill>
                  <a:srgbClr val="000000"/>
                </a:solidFill>
                <a:latin typeface="Calibri"/>
                <a:ea typeface="Calibri"/>
                <a:cs typeface="Calibri"/>
                <a:sym typeface="Calibri"/>
              </a:rPr>
              <a:t>Recibir las notificaciones y comunicaciones en el domicilio electrónico sin necesidad de concurrir a URSEC. </a:t>
            </a:r>
          </a:p>
          <a:p>
            <a:pPr indent="-355600" lvl="0" marL="457200" marR="0" rtl="0" algn="just">
              <a:lnSpc>
                <a:spcPct val="90000"/>
              </a:lnSpc>
              <a:spcBef>
                <a:spcPts val="400"/>
              </a:spcBef>
              <a:spcAft>
                <a:spcPts val="0"/>
              </a:spcAft>
              <a:buClr>
                <a:srgbClr val="000000"/>
              </a:buClr>
              <a:buSzPct val="100000"/>
              <a:buFont typeface="Calibri"/>
            </a:pPr>
            <a:r>
              <a:rPr i="0" lang="es-UY" sz="2000" u="none" cap="none" strike="noStrike">
                <a:solidFill>
                  <a:srgbClr val="000000"/>
                </a:solidFill>
                <a:latin typeface="Calibri"/>
                <a:ea typeface="Calibri"/>
                <a:cs typeface="Calibri"/>
                <a:sym typeface="Calibri"/>
              </a:rPr>
              <a:t>La comunicación de que hay una notificación en el domicilio electrónico la reciben todas las personas que se hayan ingresado como usuarios de notificaciones electrónicas en sus correos personales. </a:t>
            </a:r>
          </a:p>
          <a:p>
            <a:pPr indent="-355600" lvl="0" marL="457200" marR="0" rtl="0" algn="just">
              <a:lnSpc>
                <a:spcPct val="90000"/>
              </a:lnSpc>
              <a:spcBef>
                <a:spcPts val="400"/>
              </a:spcBef>
              <a:spcAft>
                <a:spcPts val="0"/>
              </a:spcAft>
              <a:buClr>
                <a:srgbClr val="000000"/>
              </a:buClr>
              <a:buSzPct val="100000"/>
              <a:buFont typeface="Calibri"/>
            </a:pPr>
            <a:r>
              <a:rPr i="0" lang="es-UY" sz="2000" u="none" cap="none" strike="noStrike">
                <a:solidFill>
                  <a:srgbClr val="000000"/>
                </a:solidFill>
                <a:latin typeface="Calibri"/>
                <a:ea typeface="Calibri"/>
                <a:cs typeface="Calibri"/>
                <a:sym typeface="Calibri"/>
              </a:rPr>
              <a:t>Permite administrar distintos usuarios.</a:t>
            </a:r>
            <a:r>
              <a:rPr i="0" lang="es-UY" sz="2000" u="none" cap="none" strike="noStrike">
                <a:solidFill>
                  <a:srgbClr val="3F3F3F"/>
                </a:solidFill>
                <a:latin typeface="Calibri"/>
                <a:ea typeface="Calibri"/>
                <a:cs typeface="Calibri"/>
                <a:sym typeface="Calibri"/>
              </a:rPr>
              <a:t> </a:t>
            </a:r>
          </a:p>
        </p:txBody>
      </p:sp>
      <p:pic>
        <p:nvPicPr>
          <p:cNvPr id="102" name="Shape 102"/>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nvSpPr>
        <p:spPr>
          <a:xfrm>
            <a:off x="827575" y="1829302"/>
            <a:ext cx="8124300" cy="934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600">
                <a:solidFill>
                  <a:schemeClr val="dk1"/>
                </a:solidFill>
                <a:latin typeface="Calibri"/>
                <a:ea typeface="Calibri"/>
                <a:cs typeface="Calibri"/>
                <a:sym typeface="Calibri"/>
              </a:rPr>
              <a:t>El trámite </a:t>
            </a:r>
            <a:r>
              <a:rPr b="1" lang="es-UY" sz="1600">
                <a:solidFill>
                  <a:schemeClr val="dk1"/>
                </a:solidFill>
                <a:latin typeface="Calibri"/>
                <a:ea typeface="Calibri"/>
                <a:cs typeface="Calibri"/>
                <a:sym typeface="Calibri"/>
              </a:rPr>
              <a:t>específica</a:t>
            </a:r>
            <a:r>
              <a:rPr b="1" lang="es-UY" sz="1600">
                <a:solidFill>
                  <a:schemeClr val="dk1"/>
                </a:solidFill>
                <a:latin typeface="Calibri"/>
                <a:ea typeface="Calibri"/>
                <a:cs typeface="Calibri"/>
                <a:sym typeface="Calibri"/>
              </a:rPr>
              <a:t> distintos roles de usuario, Usted necesita identificar los que corresponden en su caso y tener en cuenta la información necesaria para poder completar los datos de cada uno.</a:t>
            </a:r>
          </a:p>
          <a:p>
            <a:pPr indent="0" lvl="0" marL="0" marR="0" rtl="0" algn="l">
              <a:spcBef>
                <a:spcPts val="0"/>
              </a:spcBef>
              <a:buSzPct val="25000"/>
              <a:buNone/>
            </a:pPr>
            <a:r>
              <a:rPr b="1" lang="es-UY" sz="1600">
                <a:solidFill>
                  <a:schemeClr val="dk1"/>
                </a:solidFill>
                <a:latin typeface="Calibri"/>
                <a:ea typeface="Calibri"/>
                <a:cs typeface="Calibri"/>
                <a:sym typeface="Calibri"/>
              </a:rPr>
              <a:t>A continuación le proporcionaremos un listado de los datos solicitados.</a:t>
            </a:r>
          </a:p>
          <a:p>
            <a:pPr indent="0" lvl="0" marL="0" marR="0" rtl="0" algn="l">
              <a:spcBef>
                <a:spcPts val="0"/>
              </a:spcBef>
              <a:buNone/>
            </a:pPr>
            <a:r>
              <a:t/>
            </a:r>
            <a:endParaRPr b="1" sz="1600">
              <a:solidFill>
                <a:schemeClr val="dk1"/>
              </a:solidFill>
              <a:latin typeface="Calibri"/>
              <a:ea typeface="Calibri"/>
              <a:cs typeface="Calibri"/>
              <a:sym typeface="Calibri"/>
            </a:endParaRPr>
          </a:p>
          <a:p>
            <a:pPr indent="0" lvl="0" marL="0" marR="0" rtl="0" algn="l">
              <a:spcBef>
                <a:spcPts val="0"/>
              </a:spcBef>
              <a:buNone/>
            </a:pPr>
            <a:r>
              <a:t/>
            </a:r>
            <a:endParaRPr b="1" sz="1600">
              <a:solidFill>
                <a:schemeClr val="dk1"/>
              </a:solidFill>
              <a:latin typeface="Calibri"/>
              <a:ea typeface="Calibri"/>
              <a:cs typeface="Calibri"/>
              <a:sym typeface="Calibri"/>
            </a:endParaRPr>
          </a:p>
        </p:txBody>
      </p:sp>
      <p:pic>
        <p:nvPicPr>
          <p:cNvPr id="344" name="Shape 344"/>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graphicFrame>
        <p:nvGraphicFramePr>
          <p:cNvPr id="345" name="Shape 345"/>
          <p:cNvGraphicFramePr/>
          <p:nvPr/>
        </p:nvGraphicFramePr>
        <p:xfrm>
          <a:off x="1030995" y="3095502"/>
          <a:ext cx="3000000" cy="2999999"/>
        </p:xfrm>
        <a:graphic>
          <a:graphicData uri="http://schemas.openxmlformats.org/drawingml/2006/table">
            <a:tbl>
              <a:tblPr bandRow="1" firstRow="1">
                <a:noFill/>
                <a:tableStyleId>{3345BD88-36F1-445C-B448-EBC14A215301}</a:tableStyleId>
              </a:tblPr>
              <a:tblGrid>
                <a:gridCol w="3227025"/>
                <a:gridCol w="4693850"/>
              </a:tblGrid>
              <a:tr h="215950">
                <a:tc>
                  <a:txBody>
                    <a:bodyPr>
                      <a:noAutofit/>
                    </a:bodyPr>
                    <a:lstStyle/>
                    <a:p>
                      <a:pPr indent="0" lvl="0" marL="0" marR="0" rtl="0" algn="l">
                        <a:spcBef>
                          <a:spcPts val="0"/>
                        </a:spcBef>
                        <a:buSzPct val="25000"/>
                        <a:buNone/>
                      </a:pPr>
                      <a:r>
                        <a:rPr lang="es-UY" sz="1400"/>
                        <a:t>Rol </a:t>
                      </a:r>
                    </a:p>
                  </a:txBody>
                  <a:tcPr marT="45725" marB="45725" marR="91450" marL="91450"/>
                </a:tc>
                <a:tc>
                  <a:txBody>
                    <a:bodyPr>
                      <a:noAutofit/>
                    </a:bodyPr>
                    <a:lstStyle/>
                    <a:p>
                      <a:pPr indent="0" lvl="0" marL="0" marR="0" rtl="0" algn="l">
                        <a:spcBef>
                          <a:spcPts val="0"/>
                        </a:spcBef>
                        <a:buSzPct val="25000"/>
                        <a:buNone/>
                      </a:pPr>
                      <a:r>
                        <a:rPr lang="es-UY" sz="1400"/>
                        <a:t>Datos necesarios</a:t>
                      </a:r>
                    </a:p>
                  </a:txBody>
                  <a:tcPr marT="45725" marB="45725" marR="91450" marL="91450"/>
                </a:tc>
              </a:tr>
              <a:tr h="1187750">
                <a:tc>
                  <a:txBody>
                    <a:bodyPr>
                      <a:noAutofit/>
                    </a:bodyPr>
                    <a:lstStyle/>
                    <a:p>
                      <a:pPr indent="0" lvl="0" marL="0" marR="0" rtl="0" algn="l">
                        <a:spcBef>
                          <a:spcPts val="0"/>
                        </a:spcBef>
                        <a:buClr>
                          <a:schemeClr val="dk1"/>
                        </a:buClr>
                        <a:buSzPct val="25000"/>
                        <a:buFont typeface="Arial"/>
                        <a:buNone/>
                      </a:pPr>
                      <a:r>
                        <a:rPr lang="es-UY" sz="1400">
                          <a:solidFill>
                            <a:schemeClr val="dk1"/>
                          </a:solidFill>
                        </a:rPr>
                        <a:t>Empresa</a:t>
                      </a:r>
                      <a:r>
                        <a:rPr lang="es-UY" sz="1400">
                          <a:solidFill>
                            <a:schemeClr val="dk1"/>
                          </a:solidFill>
                        </a:rPr>
                        <a:t> </a:t>
                      </a:r>
                    </a:p>
                    <a:p>
                      <a:pPr indent="0" lvl="0" marL="0" marR="0" rtl="0" algn="l">
                        <a:spcBef>
                          <a:spcPts val="0"/>
                        </a:spcBef>
                        <a:buClr>
                          <a:schemeClr val="dk1"/>
                        </a:buClr>
                        <a:buSzPct val="25000"/>
                        <a:buFont typeface="Arial"/>
                        <a:buNone/>
                      </a:pPr>
                      <a:r>
                        <a:t/>
                      </a:r>
                      <a:endParaRPr sz="1400">
                        <a:solidFill>
                          <a:schemeClr val="dk1"/>
                        </a:solidFill>
                      </a:endParaRPr>
                    </a:p>
                    <a:p>
                      <a:pPr indent="0" lvl="0" marL="0" marR="0" rtl="0" algn="l">
                        <a:spcBef>
                          <a:spcPts val="0"/>
                        </a:spcBef>
                        <a:buClr>
                          <a:schemeClr val="dk1"/>
                        </a:buClr>
                        <a:buSzPct val="25000"/>
                        <a:buFont typeface="Arial"/>
                        <a:buNone/>
                      </a:pPr>
                      <a:r>
                        <a:rPr lang="es-UY" sz="1400">
                          <a:solidFill>
                            <a:schemeClr val="dk1"/>
                          </a:solidFill>
                        </a:rPr>
                        <a:t>Representante</a:t>
                      </a:r>
                      <a:r>
                        <a:rPr lang="es-UY" sz="1400">
                          <a:solidFill>
                            <a:schemeClr val="dk1"/>
                          </a:solidFill>
                        </a:rPr>
                        <a:t> /Apoderado</a:t>
                      </a:r>
                    </a:p>
                    <a:p>
                      <a:pPr indent="0" lvl="0" marL="0" marR="0" rtl="0" algn="l">
                        <a:spcBef>
                          <a:spcPts val="0"/>
                        </a:spcBef>
                        <a:buClr>
                          <a:schemeClr val="dk1"/>
                        </a:buClr>
                        <a:buSzPct val="25000"/>
                        <a:buFont typeface="Arial"/>
                        <a:buNone/>
                      </a:pPr>
                      <a:r>
                        <a:t/>
                      </a:r>
                      <a:endParaRPr sz="1400">
                        <a:solidFill>
                          <a:schemeClr val="dk1"/>
                        </a:solidFill>
                      </a:endParaRPr>
                    </a:p>
                    <a:p>
                      <a:pPr indent="0" lvl="0" marL="0" marR="0" rtl="0" algn="l">
                        <a:spcBef>
                          <a:spcPts val="0"/>
                        </a:spcBef>
                        <a:buClr>
                          <a:schemeClr val="dk1"/>
                        </a:buClr>
                        <a:buSzPct val="25000"/>
                        <a:buFont typeface="Arial"/>
                        <a:buNone/>
                      </a:pPr>
                      <a:r>
                        <a:rPr lang="es-UY" sz="1400">
                          <a:solidFill>
                            <a:schemeClr val="dk1"/>
                          </a:solidFill>
                        </a:rPr>
                        <a:t>Administrador de usuario de trámites</a:t>
                      </a:r>
                    </a:p>
                    <a:p>
                      <a:pPr indent="0" lvl="0" marL="0" marR="0" rtl="0" algn="l">
                        <a:spcBef>
                          <a:spcPts val="0"/>
                        </a:spcBef>
                        <a:buClr>
                          <a:schemeClr val="dk1"/>
                        </a:buClr>
                        <a:buSzPct val="25000"/>
                        <a:buFont typeface="Arial"/>
                        <a:buNone/>
                      </a:pPr>
                      <a:r>
                        <a:rPr lang="es-UY" sz="1400">
                          <a:solidFill>
                            <a:schemeClr val="dk1"/>
                          </a:solidFill>
                        </a:rPr>
                        <a:t>Usuarios de notificaciones electrónicas</a:t>
                      </a:r>
                    </a:p>
                  </a:txBody>
                  <a:tcPr marT="45725" marB="45725" marR="91450" marL="91450"/>
                </a:tc>
                <a:tc>
                  <a:txBody>
                    <a:bodyPr>
                      <a:noAutofit/>
                    </a:bodyPr>
                    <a:lstStyle/>
                    <a:p>
                      <a:pPr indent="0" lvl="0" marL="0" marR="0" rtl="0" algn="l">
                        <a:spcBef>
                          <a:spcPts val="0"/>
                        </a:spcBef>
                        <a:spcAft>
                          <a:spcPts val="0"/>
                        </a:spcAft>
                        <a:buClr>
                          <a:schemeClr val="dk1"/>
                        </a:buClr>
                        <a:buSzPct val="25000"/>
                        <a:buFont typeface="Arial"/>
                        <a:buNone/>
                      </a:pPr>
                      <a:r>
                        <a:rPr lang="es-UY" sz="1400">
                          <a:solidFill>
                            <a:schemeClr val="dk1"/>
                          </a:solidFill>
                        </a:rPr>
                        <a:t>Nro. de RUT u otro si es extranjero, nombre fantasía, datos de ubicación</a:t>
                      </a:r>
                    </a:p>
                    <a:p>
                      <a:pPr indent="0" lvl="0" marL="0" marR="0" rtl="0" algn="l">
                        <a:lnSpc>
                          <a:spcPct val="100000"/>
                        </a:lnSpc>
                        <a:spcBef>
                          <a:spcPts val="0"/>
                        </a:spcBef>
                        <a:spcAft>
                          <a:spcPts val="0"/>
                        </a:spcAft>
                        <a:buClr>
                          <a:schemeClr val="dk1"/>
                        </a:buClr>
                        <a:buSzPct val="25000"/>
                        <a:buFont typeface="Arial"/>
                        <a:buNone/>
                      </a:pPr>
                      <a:r>
                        <a:rPr lang="es-UY" sz="1400">
                          <a:solidFill>
                            <a:schemeClr val="dk1"/>
                          </a:solidFill>
                        </a:rPr>
                        <a:t>Login del usuario (doc</a:t>
                      </a:r>
                      <a:r>
                        <a:rPr lang="es-UY" sz="1400">
                          <a:solidFill>
                            <a:schemeClr val="dk1"/>
                          </a:solidFill>
                        </a:rPr>
                        <a:t> identidad)</a:t>
                      </a:r>
                      <a:r>
                        <a:rPr lang="es-UY" sz="1400">
                          <a:solidFill>
                            <a:schemeClr val="dk1"/>
                          </a:solidFill>
                        </a:rPr>
                        <a:t>, tipo y vencimiento</a:t>
                      </a:r>
                      <a:r>
                        <a:rPr lang="es-UY" sz="1400">
                          <a:solidFill>
                            <a:schemeClr val="dk1"/>
                          </a:solidFill>
                        </a:rPr>
                        <a:t> de la representación/poder</a:t>
                      </a:r>
                    </a:p>
                    <a:p>
                      <a:pPr indent="0" lvl="0" marL="0" marR="0" rtl="0" algn="l">
                        <a:spcBef>
                          <a:spcPts val="0"/>
                        </a:spcBef>
                        <a:buClr>
                          <a:schemeClr val="dk1"/>
                        </a:buClr>
                        <a:buSzPct val="25000"/>
                        <a:buFont typeface="Arial"/>
                        <a:buNone/>
                      </a:pPr>
                      <a:r>
                        <a:rPr lang="es-UY" sz="1400">
                          <a:solidFill>
                            <a:schemeClr val="dk1"/>
                          </a:solidFill>
                        </a:rPr>
                        <a:t>Login</a:t>
                      </a:r>
                      <a:r>
                        <a:rPr lang="es-UY" sz="1400">
                          <a:solidFill>
                            <a:schemeClr val="dk1"/>
                          </a:solidFill>
                        </a:rPr>
                        <a:t> del usuario</a:t>
                      </a:r>
                    </a:p>
                    <a:p>
                      <a:pPr indent="0" lvl="0" marL="0" marR="0" rtl="0" algn="l">
                        <a:spcBef>
                          <a:spcPts val="0"/>
                        </a:spcBef>
                        <a:buClr>
                          <a:schemeClr val="dk1"/>
                        </a:buClr>
                        <a:buSzPct val="25000"/>
                        <a:buFont typeface="Arial"/>
                        <a:buNone/>
                      </a:pPr>
                      <a:r>
                        <a:rPr lang="es-UY" sz="1400">
                          <a:solidFill>
                            <a:schemeClr val="dk1"/>
                          </a:solidFill>
                        </a:rPr>
                        <a:t>Login del usuario</a:t>
                      </a:r>
                    </a:p>
                  </a:txBody>
                  <a:tcPr marT="45725" marB="45725" marR="91450" marL="91450"/>
                </a:tc>
              </a:tr>
            </a:tbl>
          </a:graphicData>
        </a:graphic>
      </p:graphicFrame>
      <p:sp>
        <p:nvSpPr>
          <p:cNvPr id="346" name="Shape 346"/>
          <p:cNvSpPr txBox="1"/>
          <p:nvPr/>
        </p:nvSpPr>
        <p:spPr>
          <a:xfrm>
            <a:off x="1182595" y="771550"/>
            <a:ext cx="7446958"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¿Qué información necesita antes de iniciar el trámite?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pic>
        <p:nvPicPr>
          <p:cNvPr id="351" name="Shape 351"/>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52" name="Shape 352"/>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la Empresa</a:t>
            </a:r>
          </a:p>
        </p:txBody>
      </p:sp>
      <p:sp>
        <p:nvSpPr>
          <p:cNvPr id="353" name="Shape 353"/>
          <p:cNvSpPr txBox="1"/>
          <p:nvPr/>
        </p:nvSpPr>
        <p:spPr>
          <a:xfrm flipH="1">
            <a:off x="3852000" y="1297150"/>
            <a:ext cx="5292000" cy="3666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1" lang="es-UY" sz="1500" u="sng">
                <a:solidFill>
                  <a:schemeClr val="dk1"/>
                </a:solidFill>
                <a:latin typeface="Calibri"/>
                <a:ea typeface="Calibri"/>
                <a:cs typeface="Calibri"/>
                <a:sym typeface="Calibri"/>
              </a:rPr>
              <a:t>Si se selecciona el país Uruguay:</a:t>
            </a:r>
          </a:p>
          <a:p>
            <a:pPr indent="0" lvl="0" marL="0" marR="0" rtl="0" algn="l">
              <a:spcBef>
                <a:spcPts val="0"/>
              </a:spcBef>
              <a:buSzPct val="25000"/>
              <a:buNone/>
            </a:pPr>
            <a:r>
              <a:rPr lang="es-UY" sz="1500">
                <a:solidFill>
                  <a:schemeClr val="dk1"/>
                </a:solidFill>
                <a:latin typeface="Calibri"/>
                <a:ea typeface="Calibri"/>
                <a:cs typeface="Calibri"/>
                <a:sym typeface="Calibri"/>
              </a:rPr>
              <a:t>Se solicitarán los siguientes datos: </a:t>
            </a:r>
            <a:r>
              <a:rPr b="1" lang="es-UY" sz="1500">
                <a:solidFill>
                  <a:schemeClr val="dk1"/>
                </a:solidFill>
                <a:latin typeface="Calibri"/>
                <a:ea typeface="Calibri"/>
                <a:cs typeface="Calibri"/>
                <a:sym typeface="Calibri"/>
              </a:rPr>
              <a:t>Número</a:t>
            </a:r>
            <a:r>
              <a:rPr lang="es-UY" sz="1500">
                <a:solidFill>
                  <a:schemeClr val="dk1"/>
                </a:solidFill>
                <a:latin typeface="Calibri"/>
                <a:ea typeface="Calibri"/>
                <a:cs typeface="Calibri"/>
                <a:sym typeface="Calibri"/>
              </a:rPr>
              <a:t> (RUT) y </a:t>
            </a:r>
            <a:r>
              <a:rPr b="1" lang="es-UY" sz="1500">
                <a:solidFill>
                  <a:schemeClr val="dk1"/>
                </a:solidFill>
                <a:latin typeface="Calibri"/>
                <a:ea typeface="Calibri"/>
                <a:cs typeface="Calibri"/>
                <a:sym typeface="Calibri"/>
              </a:rPr>
              <a:t>nombre fantasía</a:t>
            </a:r>
            <a:r>
              <a:rPr lang="es-UY" sz="1500">
                <a:solidFill>
                  <a:schemeClr val="dk1"/>
                </a:solidFill>
                <a:latin typeface="Calibri"/>
                <a:ea typeface="Calibri"/>
                <a:cs typeface="Calibri"/>
                <a:sym typeface="Calibri"/>
              </a:rPr>
              <a:t>.</a:t>
            </a:r>
          </a:p>
          <a:p>
            <a:pPr indent="0" lvl="0" marL="0" marR="0" rtl="0" algn="l">
              <a:spcBef>
                <a:spcPts val="0"/>
              </a:spcBef>
              <a:buSzPct val="25000"/>
              <a:buNone/>
            </a:pPr>
            <a:r>
              <a:rPr lang="es-UY" sz="1500">
                <a:solidFill>
                  <a:schemeClr val="dk1"/>
                </a:solidFill>
                <a:latin typeface="Calibri"/>
                <a:ea typeface="Calibri"/>
                <a:cs typeface="Calibri"/>
                <a:sym typeface="Calibri"/>
              </a:rPr>
              <a:t>El número de R.U.T. será validado y, en caso de encontrar una empresa para dicho número, se cargará la razón social. No podrá continuar al siguiente paso si el R.U.T. no es válido.</a:t>
            </a:r>
          </a:p>
          <a:p>
            <a:pPr indent="0" lvl="0" marL="0" marR="0" rtl="0" algn="l">
              <a:spcBef>
                <a:spcPts val="0"/>
              </a:spcBef>
              <a:buNone/>
            </a:pPr>
            <a:r>
              <a:t/>
            </a:r>
            <a:endParaRPr b="1" i="1" sz="1500" u="sng">
              <a:solidFill>
                <a:schemeClr val="dk1"/>
              </a:solidFill>
              <a:latin typeface="Calibri"/>
              <a:ea typeface="Calibri"/>
              <a:cs typeface="Calibri"/>
              <a:sym typeface="Calibri"/>
            </a:endParaRPr>
          </a:p>
          <a:p>
            <a:pPr indent="0" lvl="0" marL="0" marR="0" rtl="0" algn="l">
              <a:spcBef>
                <a:spcPts val="0"/>
              </a:spcBef>
              <a:buSzPct val="25000"/>
              <a:buNone/>
            </a:pPr>
            <a:r>
              <a:rPr b="1" i="1" lang="es-UY" sz="1500" u="sng">
                <a:solidFill>
                  <a:schemeClr val="dk1"/>
                </a:solidFill>
                <a:latin typeface="Calibri"/>
                <a:ea typeface="Calibri"/>
                <a:cs typeface="Calibri"/>
                <a:sym typeface="Calibri"/>
              </a:rPr>
              <a:t>Si se selecciona un país distinto de Uruguay:</a:t>
            </a:r>
          </a:p>
          <a:p>
            <a:pPr indent="0" lvl="0" marL="0" marR="0" rtl="0" algn="l">
              <a:spcBef>
                <a:spcPts val="0"/>
              </a:spcBef>
              <a:buSzPct val="25000"/>
              <a:buNone/>
            </a:pPr>
            <a:r>
              <a:rPr lang="es-UY" sz="1500">
                <a:solidFill>
                  <a:schemeClr val="dk1"/>
                </a:solidFill>
                <a:latin typeface="Calibri"/>
                <a:ea typeface="Calibri"/>
                <a:cs typeface="Calibri"/>
                <a:sym typeface="Calibri"/>
              </a:rPr>
              <a:t>Se solicitarán estos datos: </a:t>
            </a:r>
            <a:r>
              <a:rPr b="1" lang="es-UY" sz="1500">
                <a:solidFill>
                  <a:schemeClr val="dk1"/>
                </a:solidFill>
                <a:latin typeface="Calibri"/>
                <a:ea typeface="Calibri"/>
                <a:cs typeface="Calibri"/>
                <a:sym typeface="Calibri"/>
              </a:rPr>
              <a:t>Tipo de documento</a:t>
            </a:r>
            <a:r>
              <a:rPr lang="es-UY" sz="1500">
                <a:solidFill>
                  <a:schemeClr val="dk1"/>
                </a:solidFill>
                <a:latin typeface="Calibri"/>
                <a:ea typeface="Calibri"/>
                <a:cs typeface="Calibri"/>
                <a:sym typeface="Calibri"/>
              </a:rPr>
              <a:t> (RUT u otro), </a:t>
            </a:r>
            <a:r>
              <a:rPr b="1" lang="es-UY" sz="1500">
                <a:solidFill>
                  <a:schemeClr val="dk1"/>
                </a:solidFill>
                <a:latin typeface="Calibri"/>
                <a:ea typeface="Calibri"/>
                <a:cs typeface="Calibri"/>
                <a:sym typeface="Calibri"/>
              </a:rPr>
              <a:t>número</a:t>
            </a:r>
            <a:r>
              <a:rPr lang="es-UY" sz="1500">
                <a:solidFill>
                  <a:schemeClr val="dk1"/>
                </a:solidFill>
                <a:latin typeface="Calibri"/>
                <a:ea typeface="Calibri"/>
                <a:cs typeface="Calibri"/>
                <a:sym typeface="Calibri"/>
              </a:rPr>
              <a:t>, </a:t>
            </a:r>
            <a:r>
              <a:rPr b="1" lang="es-UY" sz="1500">
                <a:solidFill>
                  <a:schemeClr val="dk1"/>
                </a:solidFill>
                <a:latin typeface="Calibri"/>
                <a:ea typeface="Calibri"/>
                <a:cs typeface="Calibri"/>
                <a:sym typeface="Calibri"/>
              </a:rPr>
              <a:t>Razón Social y Nombre Fantasía.</a:t>
            </a:r>
            <a:r>
              <a:rPr lang="es-UY" sz="1500">
                <a:solidFill>
                  <a:schemeClr val="dk1"/>
                </a:solidFill>
                <a:latin typeface="Calibri"/>
                <a:ea typeface="Calibri"/>
                <a:cs typeface="Calibri"/>
                <a:sym typeface="Calibri"/>
              </a:rPr>
              <a:t> En caso de que el tipo de documento sea “Otro”, deberá especificar.</a:t>
            </a:r>
            <a:r>
              <a:rPr b="1" lang="es-UY" sz="1500">
                <a:solidFill>
                  <a:schemeClr val="dk1"/>
                </a:solidFill>
                <a:latin typeface="Calibri"/>
                <a:ea typeface="Calibri"/>
                <a:cs typeface="Calibri"/>
                <a:sym typeface="Calibri"/>
              </a:rPr>
              <a:t> </a:t>
            </a:r>
          </a:p>
          <a:p>
            <a:pPr indent="0" lvl="0" marL="0" marR="0" rtl="0" algn="l">
              <a:spcBef>
                <a:spcPts val="0"/>
              </a:spcBef>
              <a:buNone/>
            </a:pPr>
            <a:r>
              <a:t/>
            </a:r>
            <a:endParaRPr b="1" sz="1500">
              <a:solidFill>
                <a:schemeClr val="dk1"/>
              </a:solidFill>
              <a:latin typeface="Calibri"/>
              <a:ea typeface="Calibri"/>
              <a:cs typeface="Calibri"/>
              <a:sym typeface="Calibri"/>
            </a:endParaRPr>
          </a:p>
          <a:p>
            <a:pPr indent="0" lvl="0" marL="0" marR="0" rtl="0" algn="l">
              <a:spcBef>
                <a:spcPts val="0"/>
              </a:spcBef>
              <a:buSzPct val="25000"/>
              <a:buNone/>
            </a:pPr>
            <a:r>
              <a:rPr b="1" lang="es-UY" sz="1500">
                <a:solidFill>
                  <a:schemeClr val="dk1"/>
                </a:solidFill>
                <a:latin typeface="Calibri"/>
                <a:ea typeface="Calibri"/>
                <a:cs typeface="Calibri"/>
                <a:sym typeface="Calibri"/>
              </a:rPr>
              <a:t>Tipo de Operador: </a:t>
            </a:r>
            <a:r>
              <a:rPr lang="es-UY" sz="1500">
                <a:solidFill>
                  <a:schemeClr val="dk1"/>
                </a:solidFill>
                <a:latin typeface="Calibri"/>
                <a:ea typeface="Calibri"/>
                <a:cs typeface="Calibri"/>
                <a:sym typeface="Calibri"/>
              </a:rPr>
              <a:t>Se despliega los tipos de operadores, si no se encuentra en ninguno se elige “no estoy incluido directamente en ninguna de las actividades detalladas”</a:t>
            </a:r>
          </a:p>
          <a:p>
            <a:pPr indent="0" lvl="0" marL="0" marR="0" rtl="0" algn="l">
              <a:spcBef>
                <a:spcPts val="0"/>
              </a:spcBef>
              <a:buNone/>
            </a:pPr>
            <a:r>
              <a:t/>
            </a:r>
            <a:endParaRPr b="1" sz="1500">
              <a:solidFill>
                <a:schemeClr val="dk1"/>
              </a:solidFill>
              <a:latin typeface="Calibri"/>
              <a:ea typeface="Calibri"/>
              <a:cs typeface="Calibri"/>
              <a:sym typeface="Calibri"/>
            </a:endParaRPr>
          </a:p>
        </p:txBody>
      </p:sp>
      <p:pic>
        <p:nvPicPr>
          <p:cNvPr id="354" name="Shape 354"/>
          <p:cNvPicPr preferRelativeResize="0"/>
          <p:nvPr/>
        </p:nvPicPr>
        <p:blipFill rotWithShape="1">
          <a:blip r:embed="rId4">
            <a:alphaModFix/>
          </a:blip>
          <a:srcRect b="38345" l="34249" r="47012" t="41084"/>
          <a:stretch/>
        </p:blipFill>
        <p:spPr>
          <a:xfrm>
            <a:off x="971599" y="1395200"/>
            <a:ext cx="2196000" cy="1615800"/>
          </a:xfrm>
          <a:prstGeom prst="rect">
            <a:avLst/>
          </a:prstGeom>
          <a:noFill/>
          <a:ln>
            <a:noFill/>
          </a:ln>
        </p:spPr>
      </p:pic>
      <p:sp>
        <p:nvSpPr>
          <p:cNvPr id="355" name="Shape 355"/>
          <p:cNvSpPr txBox="1"/>
          <p:nvPr/>
        </p:nvSpPr>
        <p:spPr>
          <a:xfrm flipH="1">
            <a:off x="971600" y="3056774"/>
            <a:ext cx="2808300" cy="1714500"/>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s-UY" sz="1400">
                <a:solidFill>
                  <a:schemeClr val="dk1"/>
                </a:solidFill>
                <a:latin typeface="Calibri"/>
                <a:ea typeface="Calibri"/>
                <a:cs typeface="Calibri"/>
                <a:sym typeface="Calibri"/>
              </a:rPr>
              <a:t>Ejemplos de Tipo de Operador:</a:t>
            </a:r>
          </a:p>
          <a:p>
            <a:pPr indent="0" lvl="0" marL="0" marR="0" rtl="0" algn="l">
              <a:spcBef>
                <a:spcPts val="0"/>
              </a:spcBef>
              <a:buSzPct val="25000"/>
              <a:buNone/>
            </a:pPr>
            <a:r>
              <a:rPr b="1" i="1" lang="es-UY" sz="1400" u="sng">
                <a:solidFill>
                  <a:schemeClr val="dk1"/>
                </a:solidFill>
                <a:latin typeface="Calibri"/>
                <a:ea typeface="Calibri"/>
                <a:cs typeface="Calibri"/>
                <a:sym typeface="Calibri"/>
              </a:rPr>
              <a:t>Postales </a:t>
            </a:r>
          </a:p>
          <a:p>
            <a:pPr indent="0" lvl="0" marL="0" marR="0" rtl="0" algn="l">
              <a:spcBef>
                <a:spcPts val="0"/>
              </a:spcBef>
              <a:buSzPct val="25000"/>
              <a:buNone/>
            </a:pPr>
            <a:r>
              <a:rPr b="1" i="1" lang="es-UY" sz="1400" u="sng">
                <a:solidFill>
                  <a:schemeClr val="dk1"/>
                </a:solidFill>
                <a:latin typeface="Calibri"/>
                <a:ea typeface="Calibri"/>
                <a:cs typeface="Calibri"/>
                <a:sym typeface="Calibri"/>
              </a:rPr>
              <a:t>Telecomunicaciones (fijas/móviles)</a:t>
            </a:r>
          </a:p>
          <a:p>
            <a:pPr indent="0" lvl="0" marL="0" marR="0" rtl="0" algn="l">
              <a:spcBef>
                <a:spcPts val="0"/>
              </a:spcBef>
              <a:buSzPct val="25000"/>
              <a:buNone/>
            </a:pPr>
            <a:r>
              <a:rPr b="1" i="1" lang="es-UY" sz="1400" u="sng">
                <a:solidFill>
                  <a:schemeClr val="dk1"/>
                </a:solidFill>
                <a:latin typeface="Calibri"/>
                <a:ea typeface="Calibri"/>
                <a:cs typeface="Calibri"/>
                <a:sym typeface="Calibri"/>
              </a:rPr>
              <a:t>Radiodifusión</a:t>
            </a:r>
          </a:p>
          <a:p>
            <a:pPr indent="0" lvl="0" marL="0" marR="0" rtl="0" algn="l">
              <a:spcBef>
                <a:spcPts val="0"/>
              </a:spcBef>
              <a:buSzPct val="25000"/>
              <a:buNone/>
            </a:pPr>
            <a:r>
              <a:rPr b="1" i="1" lang="es-UY" sz="1400" u="sng">
                <a:solidFill>
                  <a:schemeClr val="dk1"/>
                </a:solidFill>
                <a:latin typeface="Calibri"/>
                <a:ea typeface="Calibri"/>
                <a:cs typeface="Calibri"/>
                <a:sym typeface="Calibri"/>
              </a:rPr>
              <a:t>TV abonados</a:t>
            </a:r>
          </a:p>
          <a:p>
            <a:pPr indent="0" lvl="0" marL="0" marR="0" rtl="0" algn="l">
              <a:spcBef>
                <a:spcPts val="0"/>
              </a:spcBef>
              <a:buSzPct val="25000"/>
              <a:buNone/>
            </a:pPr>
            <a:r>
              <a:rPr b="1" i="1" lang="es-UY" sz="1400" u="sng">
                <a:solidFill>
                  <a:schemeClr val="dk1"/>
                </a:solidFill>
                <a:latin typeface="Calibri"/>
                <a:ea typeface="Calibri"/>
                <a:cs typeface="Calibri"/>
                <a:sym typeface="Calibri"/>
              </a:rPr>
              <a:t>Radiotaxi-Radioalarma</a:t>
            </a:r>
          </a:p>
          <a:p>
            <a:pPr indent="0" lvl="0" marL="0" marR="0" rtl="0" algn="l">
              <a:spcBef>
                <a:spcPts val="0"/>
              </a:spcBef>
              <a:buSzPct val="25000"/>
              <a:buNone/>
            </a:pPr>
            <a:r>
              <a:rPr b="1" i="1" lang="es-UY" sz="1400" u="sng">
                <a:solidFill>
                  <a:schemeClr val="dk1"/>
                </a:solidFill>
                <a:latin typeface="Calibri"/>
                <a:ea typeface="Calibri"/>
                <a:cs typeface="Calibri"/>
                <a:sym typeface="Calibri"/>
              </a:rPr>
              <a:t>Radioclubes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61" name="Shape 361"/>
          <p:cNvSpPr txBox="1"/>
          <p:nvPr/>
        </p:nvSpPr>
        <p:spPr>
          <a:xfrm>
            <a:off x="1182595" y="771550"/>
            <a:ext cx="7446958"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Integrantes de la Persona Jurídica </a:t>
            </a:r>
          </a:p>
        </p:txBody>
      </p:sp>
      <p:sp>
        <p:nvSpPr>
          <p:cNvPr id="362" name="Shape 362"/>
          <p:cNvSpPr txBox="1"/>
          <p:nvPr/>
        </p:nvSpPr>
        <p:spPr>
          <a:xfrm flipH="1">
            <a:off x="4499991" y="1954309"/>
            <a:ext cx="4392488" cy="2554544"/>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s-UY" sz="1600">
                <a:solidFill>
                  <a:schemeClr val="dk1"/>
                </a:solidFill>
                <a:latin typeface="Calibri"/>
                <a:ea typeface="Calibri"/>
                <a:cs typeface="Calibri"/>
                <a:sym typeface="Calibri"/>
              </a:rPr>
              <a:t>Esta información será requerida si eligió un </a:t>
            </a:r>
            <a:r>
              <a:rPr b="1" lang="es-UY" sz="1600">
                <a:solidFill>
                  <a:schemeClr val="dk1"/>
                </a:solidFill>
                <a:latin typeface="Calibri"/>
                <a:ea typeface="Calibri"/>
                <a:cs typeface="Calibri"/>
                <a:sym typeface="Calibri"/>
              </a:rPr>
              <a:t>tipo de operador</a:t>
            </a:r>
          </a:p>
          <a:p>
            <a:pPr indent="0" lvl="0" marL="0" marR="0" rtl="0" algn="just">
              <a:spcBef>
                <a:spcPts val="0"/>
              </a:spcBef>
              <a:buNone/>
            </a:pPr>
            <a:r>
              <a:t/>
            </a:r>
            <a:endParaRPr sz="1600">
              <a:solidFill>
                <a:schemeClr val="dk1"/>
              </a:solidFill>
              <a:latin typeface="Calibri"/>
              <a:ea typeface="Calibri"/>
              <a:cs typeface="Calibri"/>
              <a:sym typeface="Calibri"/>
            </a:endParaRPr>
          </a:p>
          <a:p>
            <a:pPr indent="0" lvl="0" marL="0" marR="0" rtl="0" algn="just">
              <a:spcBef>
                <a:spcPts val="0"/>
              </a:spcBef>
              <a:buSzPct val="25000"/>
              <a:buNone/>
            </a:pPr>
            <a:r>
              <a:rPr lang="es-UY" sz="1600">
                <a:solidFill>
                  <a:schemeClr val="dk1"/>
                </a:solidFill>
                <a:latin typeface="Calibri"/>
                <a:ea typeface="Calibri"/>
                <a:cs typeface="Calibri"/>
                <a:sym typeface="Calibri"/>
              </a:rPr>
              <a:t>Los integrantes de la persona jurídica podrán ser:</a:t>
            </a:r>
          </a:p>
          <a:p>
            <a:pPr indent="0" lvl="0" marL="0" marR="0" rtl="0" algn="just">
              <a:spcBef>
                <a:spcPts val="0"/>
              </a:spcBef>
              <a:buSzPct val="25000"/>
              <a:buNone/>
            </a:pPr>
            <a:r>
              <a:rPr lang="es-UY" sz="1600">
                <a:solidFill>
                  <a:schemeClr val="dk1"/>
                </a:solidFill>
                <a:latin typeface="Calibri"/>
                <a:ea typeface="Calibri"/>
                <a:cs typeface="Calibri"/>
                <a:sym typeface="Calibri"/>
              </a:rPr>
              <a:t> - Personas físicas:  Doc. Identidad: Tipo , nro. y vto</a:t>
            </a:r>
          </a:p>
          <a:p>
            <a:pPr indent="0" lvl="0" marL="0" marR="0" rtl="0" algn="just">
              <a:spcBef>
                <a:spcPts val="0"/>
              </a:spcBef>
              <a:buSzPct val="25000"/>
              <a:buNone/>
            </a:pPr>
            <a:r>
              <a:rPr lang="es-UY" sz="1600">
                <a:solidFill>
                  <a:schemeClr val="dk1"/>
                </a:solidFill>
                <a:latin typeface="Calibri"/>
                <a:ea typeface="Calibri"/>
                <a:cs typeface="Calibri"/>
                <a:sym typeface="Calibri"/>
              </a:rPr>
              <a:t> - Personas jurídicas: País, Tipo doc., Nro.</a:t>
            </a:r>
          </a:p>
          <a:p>
            <a:pPr indent="0" lvl="0" marL="0" marR="0" rtl="0" algn="just">
              <a:spcBef>
                <a:spcPts val="0"/>
              </a:spcBef>
              <a:buNone/>
            </a:pPr>
            <a:r>
              <a:t/>
            </a:r>
            <a:endParaRPr sz="1600" u="sng">
              <a:solidFill>
                <a:schemeClr val="dk1"/>
              </a:solidFill>
              <a:latin typeface="Calibri"/>
              <a:ea typeface="Calibri"/>
              <a:cs typeface="Calibri"/>
              <a:sym typeface="Calibri"/>
            </a:endParaRPr>
          </a:p>
          <a:p>
            <a:pPr indent="0" lvl="0" marL="0" marR="0" rtl="0" algn="just">
              <a:spcBef>
                <a:spcPts val="0"/>
              </a:spcBef>
              <a:buSzPct val="25000"/>
              <a:buNone/>
            </a:pPr>
            <a:r>
              <a:rPr lang="es-UY" sz="1600" u="sng">
                <a:solidFill>
                  <a:schemeClr val="dk1"/>
                </a:solidFill>
                <a:latin typeface="Calibri"/>
                <a:ea typeface="Calibri"/>
                <a:cs typeface="Calibri"/>
                <a:sym typeface="Calibri"/>
              </a:rPr>
              <a:t>Deberá ingresar todas las personas físicas y jurídicas declaradas  en el certificado notarial requerido</a:t>
            </a:r>
          </a:p>
        </p:txBody>
      </p:sp>
      <p:pic>
        <p:nvPicPr>
          <p:cNvPr id="363" name="Shape 363"/>
          <p:cNvPicPr preferRelativeResize="0"/>
          <p:nvPr/>
        </p:nvPicPr>
        <p:blipFill rotWithShape="1">
          <a:blip r:embed="rId4">
            <a:alphaModFix/>
          </a:blip>
          <a:srcRect b="22508" l="29030" r="32528" t="30812"/>
          <a:stretch/>
        </p:blipFill>
        <p:spPr>
          <a:xfrm>
            <a:off x="755575" y="1937446"/>
            <a:ext cx="3629338" cy="236520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pic>
        <p:nvPicPr>
          <p:cNvPr id="368" name="Shape 368"/>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69" name="Shape 369"/>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domicilios</a:t>
            </a:r>
          </a:p>
        </p:txBody>
      </p:sp>
      <p:sp>
        <p:nvSpPr>
          <p:cNvPr id="370" name="Shape 370"/>
          <p:cNvSpPr txBox="1"/>
          <p:nvPr/>
        </p:nvSpPr>
        <p:spPr>
          <a:xfrm flipH="1">
            <a:off x="4068000" y="1577799"/>
            <a:ext cx="5076000" cy="2290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500">
                <a:solidFill>
                  <a:schemeClr val="dk1"/>
                </a:solidFill>
                <a:latin typeface="Calibri"/>
                <a:ea typeface="Calibri"/>
                <a:cs typeface="Calibri"/>
                <a:sym typeface="Calibri"/>
              </a:rPr>
              <a:t>Deberá ingresar los datos del </a:t>
            </a:r>
            <a:r>
              <a:rPr b="1" lang="es-UY" sz="1500">
                <a:solidFill>
                  <a:schemeClr val="dk1"/>
                </a:solidFill>
                <a:latin typeface="Calibri"/>
                <a:ea typeface="Calibri"/>
                <a:cs typeface="Calibri"/>
                <a:sym typeface="Calibri"/>
              </a:rPr>
              <a:t>domicilio real </a:t>
            </a:r>
            <a:r>
              <a:rPr lang="es-UY" sz="1500">
                <a:solidFill>
                  <a:schemeClr val="dk1"/>
                </a:solidFill>
                <a:latin typeface="Calibri"/>
                <a:ea typeface="Calibri"/>
                <a:cs typeface="Calibri"/>
                <a:sym typeface="Calibri"/>
              </a:rPr>
              <a:t>y </a:t>
            </a:r>
            <a:r>
              <a:rPr b="1" lang="es-UY" sz="1500">
                <a:solidFill>
                  <a:schemeClr val="dk1"/>
                </a:solidFill>
                <a:latin typeface="Calibri"/>
                <a:ea typeface="Calibri"/>
                <a:cs typeface="Calibri"/>
                <a:sym typeface="Calibri"/>
              </a:rPr>
              <a:t>domicilio constituido en Montevideo </a:t>
            </a:r>
            <a:r>
              <a:rPr lang="es-UY" sz="1500">
                <a:solidFill>
                  <a:schemeClr val="dk1"/>
                </a:solidFill>
                <a:latin typeface="Calibri"/>
                <a:ea typeface="Calibri"/>
                <a:cs typeface="Calibri"/>
                <a:sym typeface="Calibri"/>
              </a:rPr>
              <a:t>a los solos efectos judiciales.</a:t>
            </a:r>
          </a:p>
          <a:p>
            <a:pPr indent="0" lvl="0" marL="0" marR="0" rtl="0" algn="l">
              <a:spcBef>
                <a:spcPts val="0"/>
              </a:spcBef>
              <a:buSzPct val="25000"/>
              <a:buNone/>
            </a:pPr>
            <a:r>
              <a:rPr lang="es-UY" sz="1500">
                <a:solidFill>
                  <a:schemeClr val="dk1"/>
                </a:solidFill>
                <a:latin typeface="Calibri"/>
                <a:ea typeface="Calibri"/>
                <a:cs typeface="Calibri"/>
                <a:sym typeface="Calibri"/>
              </a:rPr>
              <a:t>En este último caso el dato Departamento, queda restringido a Montevideo.</a:t>
            </a:r>
          </a:p>
          <a:p>
            <a:pPr indent="0" lvl="0" marL="0" marR="0" rtl="0" algn="l">
              <a:spcBef>
                <a:spcPts val="0"/>
              </a:spcBef>
              <a:buSzPct val="25000"/>
              <a:buNone/>
            </a:pPr>
            <a:r>
              <a:rPr lang="es-UY" sz="1500">
                <a:solidFill>
                  <a:schemeClr val="dk1"/>
                </a:solidFill>
                <a:latin typeface="Calibri"/>
                <a:ea typeface="Calibri"/>
                <a:cs typeface="Calibri"/>
                <a:sym typeface="Calibri"/>
              </a:rPr>
              <a:t>Se pide:</a:t>
            </a:r>
          </a:p>
          <a:p>
            <a:pPr indent="0" lvl="0" marL="0" marR="0" rtl="0" algn="l">
              <a:spcBef>
                <a:spcPts val="0"/>
              </a:spcBef>
              <a:buSzPct val="25000"/>
              <a:buNone/>
            </a:pPr>
            <a:r>
              <a:rPr b="1" lang="es-UY" sz="1500">
                <a:solidFill>
                  <a:schemeClr val="dk1"/>
                </a:solidFill>
                <a:latin typeface="Calibri"/>
                <a:ea typeface="Calibri"/>
                <a:cs typeface="Calibri"/>
                <a:sym typeface="Calibri"/>
              </a:rPr>
              <a:t>Departamento, localidad, código postal, vialidad, nombre, número, letra, solar, manzana, nombre del inmueble, bloque, torre, piso, unidad, barrio, tipo de entidad colectiva, nombre de entidad colectiva, descripción de la ubicación.</a:t>
            </a:r>
          </a:p>
        </p:txBody>
      </p:sp>
      <p:sp>
        <p:nvSpPr>
          <p:cNvPr id="371" name="Shape 371"/>
          <p:cNvSpPr txBox="1"/>
          <p:nvPr/>
        </p:nvSpPr>
        <p:spPr>
          <a:xfrm flipH="1">
            <a:off x="971700" y="3981124"/>
            <a:ext cx="8172300" cy="1060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Si en el formulario domicilio real, se selecciona el departamento Montevideo, se desplegará a continuación la siguiente opción: “</a:t>
            </a:r>
            <a:r>
              <a:rPr b="1" lang="es-UY" sz="1600">
                <a:solidFill>
                  <a:schemeClr val="dk1"/>
                </a:solidFill>
                <a:latin typeface="Calibri"/>
                <a:ea typeface="Calibri"/>
                <a:cs typeface="Calibri"/>
                <a:sym typeface="Calibri"/>
              </a:rPr>
              <a:t>¿El Domicilio Real es igual al Domicilio Constituido?</a:t>
            </a:r>
            <a:r>
              <a:rPr lang="es-UY" sz="1600">
                <a:solidFill>
                  <a:schemeClr val="dk1"/>
                </a:solidFill>
                <a:latin typeface="Calibri"/>
                <a:ea typeface="Calibri"/>
                <a:cs typeface="Calibri"/>
                <a:sym typeface="Calibri"/>
              </a:rPr>
              <a:t>”</a:t>
            </a:r>
          </a:p>
          <a:p>
            <a:pPr indent="0" lvl="0" marL="0" marR="0" rtl="0" algn="l">
              <a:spcBef>
                <a:spcPts val="0"/>
              </a:spcBef>
              <a:buSzPct val="25000"/>
              <a:buNone/>
            </a:pPr>
            <a:r>
              <a:rPr lang="es-UY" sz="1600">
                <a:solidFill>
                  <a:schemeClr val="dk1"/>
                </a:solidFill>
                <a:latin typeface="Calibri"/>
                <a:ea typeface="Calibri"/>
                <a:cs typeface="Calibri"/>
                <a:sym typeface="Calibri"/>
              </a:rPr>
              <a:t>Si se marca esta opción, los datos correspondientes al domicilio constituido en Montevideo, se cargan automáticamente con los del domicilio real.</a:t>
            </a:r>
          </a:p>
        </p:txBody>
      </p:sp>
      <p:pic>
        <p:nvPicPr>
          <p:cNvPr id="372" name="Shape 372"/>
          <p:cNvPicPr preferRelativeResize="0"/>
          <p:nvPr/>
        </p:nvPicPr>
        <p:blipFill rotWithShape="1">
          <a:blip r:embed="rId4">
            <a:alphaModFix/>
          </a:blip>
          <a:srcRect b="11412" l="29512" r="51476" t="41655"/>
          <a:stretch/>
        </p:blipFill>
        <p:spPr>
          <a:xfrm>
            <a:off x="899591" y="1491629"/>
            <a:ext cx="2736303" cy="23762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pic>
        <p:nvPicPr>
          <p:cNvPr id="377" name="Shape 377"/>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78" name="Shape 378"/>
          <p:cNvSpPr txBox="1"/>
          <p:nvPr/>
        </p:nvSpPr>
        <p:spPr>
          <a:xfrm>
            <a:off x="996254" y="771550"/>
            <a:ext cx="7968232"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Representante(s) y Apoderado(s)</a:t>
            </a:r>
          </a:p>
        </p:txBody>
      </p:sp>
      <p:pic>
        <p:nvPicPr>
          <p:cNvPr id="379" name="Shape 379"/>
          <p:cNvPicPr preferRelativeResize="0"/>
          <p:nvPr/>
        </p:nvPicPr>
        <p:blipFill rotWithShape="1">
          <a:blip r:embed="rId4">
            <a:alphaModFix/>
          </a:blip>
          <a:srcRect b="0" l="0" r="0" t="0"/>
          <a:stretch/>
        </p:blipFill>
        <p:spPr>
          <a:xfrm>
            <a:off x="888829" y="1664101"/>
            <a:ext cx="3444644" cy="3203951"/>
          </a:xfrm>
          <a:prstGeom prst="rect">
            <a:avLst/>
          </a:prstGeom>
          <a:noFill/>
          <a:ln>
            <a:noFill/>
          </a:ln>
        </p:spPr>
      </p:pic>
      <p:sp>
        <p:nvSpPr>
          <p:cNvPr id="380" name="Shape 380"/>
          <p:cNvSpPr txBox="1"/>
          <p:nvPr/>
        </p:nvSpPr>
        <p:spPr>
          <a:xfrm>
            <a:off x="4500000" y="1601700"/>
            <a:ext cx="4248600" cy="3381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Para cada Representante o Apoderado deberá indicar:</a:t>
            </a:r>
          </a:p>
          <a:p>
            <a:pPr indent="-298450" lvl="0" marL="285750" marR="0" rtl="0" algn="l">
              <a:spcBef>
                <a:spcPts val="0"/>
              </a:spcBef>
              <a:buClr>
                <a:schemeClr val="dk1"/>
              </a:buClr>
              <a:buSzPct val="100000"/>
              <a:buFont typeface="Arial"/>
              <a:buChar char="•"/>
            </a:pPr>
            <a:r>
              <a:rPr lang="es-UY" sz="1800">
                <a:solidFill>
                  <a:schemeClr val="dk1"/>
                </a:solidFill>
                <a:latin typeface="Calibri"/>
                <a:ea typeface="Calibri"/>
                <a:cs typeface="Calibri"/>
                <a:sym typeface="Calibri"/>
              </a:rPr>
              <a:t>¿Cómo actúa? (Conjunta o Indistintamente)</a:t>
            </a:r>
          </a:p>
          <a:p>
            <a:pPr indent="-298450" lvl="0" marL="285750" marR="0" rtl="0" algn="l">
              <a:spcBef>
                <a:spcPts val="0"/>
              </a:spcBef>
              <a:buClr>
                <a:schemeClr val="dk1"/>
              </a:buClr>
              <a:buSzPct val="100000"/>
              <a:buFont typeface="Arial"/>
              <a:buChar char="•"/>
            </a:pPr>
            <a:r>
              <a:rPr lang="es-UY" sz="1800">
                <a:solidFill>
                  <a:schemeClr val="dk1"/>
                </a:solidFill>
                <a:latin typeface="Calibri"/>
                <a:ea typeface="Calibri"/>
                <a:cs typeface="Calibri"/>
                <a:sym typeface="Calibri"/>
              </a:rPr>
              <a:t>Tipo de representación (Legal, Contrato social o Estatutos, Poder o mandato)</a:t>
            </a:r>
          </a:p>
          <a:p>
            <a:pPr indent="-298450" lvl="0" marL="285750" marR="0" rtl="0" algn="l">
              <a:spcBef>
                <a:spcPts val="0"/>
              </a:spcBef>
              <a:buClr>
                <a:schemeClr val="dk1"/>
              </a:buClr>
              <a:buSzPct val="100000"/>
              <a:buFont typeface="Arial"/>
              <a:buChar char="•"/>
            </a:pPr>
            <a:r>
              <a:rPr lang="es-UY" sz="1800">
                <a:solidFill>
                  <a:schemeClr val="dk1"/>
                </a:solidFill>
                <a:latin typeface="Calibri"/>
                <a:ea typeface="Calibri"/>
                <a:cs typeface="Calibri"/>
                <a:sym typeface="Calibri"/>
              </a:rPr>
              <a:t>Login del usuario (Doc. Identidad)</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just">
              <a:spcBef>
                <a:spcPts val="0"/>
              </a:spcBef>
              <a:buSzPct val="25000"/>
              <a:buNone/>
            </a:pPr>
            <a:r>
              <a:rPr lang="es-UY" sz="1800" u="sng">
                <a:solidFill>
                  <a:schemeClr val="dk1"/>
                </a:solidFill>
                <a:latin typeface="Calibri"/>
                <a:ea typeface="Calibri"/>
                <a:cs typeface="Calibri"/>
                <a:sym typeface="Calibri"/>
              </a:rPr>
              <a:t>Deberá ingresar todas las personas físicas declaradas  en el certificado notarial requerido</a:t>
            </a:r>
          </a:p>
          <a:p>
            <a:pPr indent="-285750" lvl="0" marL="28575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pic>
        <p:nvPicPr>
          <p:cNvPr id="385" name="Shape 385"/>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86" name="Shape 386"/>
          <p:cNvSpPr txBox="1"/>
          <p:nvPr/>
        </p:nvSpPr>
        <p:spPr>
          <a:xfrm>
            <a:off x="1162519" y="771550"/>
            <a:ext cx="7657952"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Administradores de Trámites en línea </a:t>
            </a:r>
          </a:p>
        </p:txBody>
      </p:sp>
      <p:sp>
        <p:nvSpPr>
          <p:cNvPr id="387" name="Shape 387"/>
          <p:cNvSpPr txBox="1"/>
          <p:nvPr/>
        </p:nvSpPr>
        <p:spPr>
          <a:xfrm flipH="1">
            <a:off x="995050" y="3613552"/>
            <a:ext cx="7992900" cy="1270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Si se selecciona la opción “Sí”, entonces se muestra el formulario “Datos de los administradores de trámites en línea”</a:t>
            </a:r>
          </a:p>
          <a:p>
            <a:pPr indent="0" lvl="0" marL="0" marR="0" rtl="0" algn="l">
              <a:spcBef>
                <a:spcPts val="0"/>
              </a:spcBef>
              <a:buSzPct val="25000"/>
              <a:buNone/>
            </a:pPr>
            <a:r>
              <a:rPr lang="es-UY" sz="1800">
                <a:solidFill>
                  <a:schemeClr val="dk1"/>
                </a:solidFill>
                <a:latin typeface="Calibri"/>
                <a:ea typeface="Calibri"/>
                <a:cs typeface="Calibri"/>
                <a:sym typeface="Calibri"/>
              </a:rPr>
              <a:t>Se pide:</a:t>
            </a:r>
          </a:p>
          <a:p>
            <a:pPr indent="-311150" lvl="0" marL="285750" marR="0" rtl="0" algn="l">
              <a:spcBef>
                <a:spcPts val="0"/>
              </a:spcBef>
              <a:buClr>
                <a:schemeClr val="dk1"/>
              </a:buClr>
              <a:buSzPct val="100000"/>
              <a:buFont typeface="Arial"/>
              <a:buChar char="•"/>
            </a:pPr>
            <a:r>
              <a:rPr b="1" lang="es-UY" sz="1800">
                <a:solidFill>
                  <a:schemeClr val="dk1"/>
                </a:solidFill>
                <a:latin typeface="Calibri"/>
                <a:ea typeface="Calibri"/>
                <a:cs typeface="Calibri"/>
                <a:sym typeface="Calibri"/>
              </a:rPr>
              <a:t>Login del usuario </a:t>
            </a:r>
            <a:r>
              <a:rPr lang="es-UY" sz="1800">
                <a:solidFill>
                  <a:schemeClr val="dk1"/>
                </a:solidFill>
                <a:latin typeface="Calibri"/>
                <a:ea typeface="Calibri"/>
                <a:cs typeface="Calibri"/>
                <a:sym typeface="Calibri"/>
              </a:rPr>
              <a:t>(documento de identidad)</a:t>
            </a:r>
          </a:p>
        </p:txBody>
      </p:sp>
      <p:sp>
        <p:nvSpPr>
          <p:cNvPr id="388" name="Shape 388"/>
          <p:cNvSpPr txBox="1"/>
          <p:nvPr/>
        </p:nvSpPr>
        <p:spPr>
          <a:xfrm flipH="1">
            <a:off x="899592" y="1832506"/>
            <a:ext cx="817239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El titular  y el apoderado es “por defecto” administrador de trámites en línea, pero si se desea designar otro/s administradores pueden agregarse.</a:t>
            </a:r>
          </a:p>
        </p:txBody>
      </p:sp>
      <p:pic>
        <p:nvPicPr>
          <p:cNvPr id="389" name="Shape 389"/>
          <p:cNvPicPr preferRelativeResize="0"/>
          <p:nvPr/>
        </p:nvPicPr>
        <p:blipFill rotWithShape="1">
          <a:blip r:embed="rId4">
            <a:alphaModFix/>
          </a:blip>
          <a:srcRect b="46191" l="29994" r="29958" t="36234"/>
          <a:stretch/>
        </p:blipFill>
        <p:spPr>
          <a:xfrm>
            <a:off x="2987824" y="2426731"/>
            <a:ext cx="2880600" cy="11309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pic>
        <p:nvPicPr>
          <p:cNvPr id="394" name="Shape 394"/>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395" name="Shape 395"/>
          <p:cNvSpPr txBox="1"/>
          <p:nvPr/>
        </p:nvSpPr>
        <p:spPr>
          <a:xfrm>
            <a:off x="1162519" y="771550"/>
            <a:ext cx="7657952"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 los Usuarios de Notificaciones electrónicas</a:t>
            </a:r>
          </a:p>
        </p:txBody>
      </p:sp>
      <p:sp>
        <p:nvSpPr>
          <p:cNvPr id="396" name="Shape 396"/>
          <p:cNvSpPr txBox="1"/>
          <p:nvPr/>
        </p:nvSpPr>
        <p:spPr>
          <a:xfrm flipH="1">
            <a:off x="1079100" y="3863100"/>
            <a:ext cx="7992900" cy="1224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Si se selecciona la opción “Sí”, entonces se muestra el formulario “Datos de los usuarios de Notificaciones electrónicas”</a:t>
            </a:r>
          </a:p>
          <a:p>
            <a:pPr indent="0" lvl="0" marL="0" marR="0" rtl="0" algn="l">
              <a:spcBef>
                <a:spcPts val="0"/>
              </a:spcBef>
              <a:buSzPct val="25000"/>
              <a:buNone/>
            </a:pPr>
            <a:r>
              <a:rPr lang="es-UY" sz="1800">
                <a:solidFill>
                  <a:schemeClr val="dk1"/>
                </a:solidFill>
                <a:latin typeface="Calibri"/>
                <a:ea typeface="Calibri"/>
                <a:cs typeface="Calibri"/>
                <a:sym typeface="Calibri"/>
              </a:rPr>
              <a:t>Se pide:</a:t>
            </a:r>
          </a:p>
          <a:p>
            <a:pPr indent="-342900" lvl="0" marL="457200" marR="0" rtl="0" algn="l">
              <a:spcBef>
                <a:spcPts val="0"/>
              </a:spcBef>
              <a:buClr>
                <a:schemeClr val="dk1"/>
              </a:buClr>
              <a:buSzPct val="100000"/>
              <a:buFont typeface="Calibri"/>
              <a:buChar char="●"/>
            </a:pPr>
            <a:r>
              <a:rPr b="1" lang="es-UY" sz="1800">
                <a:solidFill>
                  <a:schemeClr val="dk1"/>
                </a:solidFill>
                <a:latin typeface="Calibri"/>
                <a:ea typeface="Calibri"/>
                <a:cs typeface="Calibri"/>
                <a:sym typeface="Calibri"/>
              </a:rPr>
              <a:t>Login del usuario </a:t>
            </a:r>
            <a:r>
              <a:rPr lang="es-UY" sz="1800">
                <a:solidFill>
                  <a:schemeClr val="dk1"/>
                </a:solidFill>
                <a:latin typeface="Calibri"/>
                <a:ea typeface="Calibri"/>
                <a:cs typeface="Calibri"/>
                <a:sym typeface="Calibri"/>
              </a:rPr>
              <a:t>(documento de identidad)</a:t>
            </a: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97" name="Shape 397"/>
          <p:cNvSpPr txBox="1"/>
          <p:nvPr/>
        </p:nvSpPr>
        <p:spPr>
          <a:xfrm flipH="1">
            <a:off x="899592" y="1832506"/>
            <a:ext cx="817239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800">
                <a:solidFill>
                  <a:schemeClr val="dk1"/>
                </a:solidFill>
                <a:latin typeface="Calibri"/>
                <a:ea typeface="Calibri"/>
                <a:cs typeface="Calibri"/>
                <a:sym typeface="Calibri"/>
              </a:rPr>
              <a:t>Los titulares o apoderados cuentan con permiso de acceso a todos los tipos de notificaciones, pero si se desea establecer otros usuarios pueden agregarse.</a:t>
            </a:r>
          </a:p>
        </p:txBody>
      </p:sp>
      <p:pic>
        <p:nvPicPr>
          <p:cNvPr id="398" name="Shape 398"/>
          <p:cNvPicPr preferRelativeResize="0"/>
          <p:nvPr/>
        </p:nvPicPr>
        <p:blipFill rotWithShape="1">
          <a:blip r:embed="rId4">
            <a:alphaModFix/>
          </a:blip>
          <a:srcRect b="37804" l="30154" r="29725" t="39656"/>
          <a:stretch/>
        </p:blipFill>
        <p:spPr>
          <a:xfrm>
            <a:off x="2867998" y="2487887"/>
            <a:ext cx="3408000" cy="13751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¿Cuáles son las Etapas del trámite?</a:t>
            </a:r>
          </a:p>
        </p:txBody>
      </p:sp>
      <p:pic>
        <p:nvPicPr>
          <p:cNvPr id="404" name="Shape 404"/>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405" name="Shape 405"/>
          <p:cNvSpPr txBox="1"/>
          <p:nvPr/>
        </p:nvSpPr>
        <p:spPr>
          <a:xfrm>
            <a:off x="827575" y="1411224"/>
            <a:ext cx="8124300" cy="322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UY" sz="1800">
                <a:solidFill>
                  <a:schemeClr val="dk1"/>
                </a:solidFill>
                <a:latin typeface="Calibri"/>
                <a:ea typeface="Calibri"/>
                <a:cs typeface="Calibri"/>
                <a:sym typeface="Calibri"/>
              </a:rPr>
              <a:t>Barra de Seguimiento:</a:t>
            </a:r>
          </a:p>
          <a:p>
            <a:pPr indent="0" lvl="0" marL="0" marR="0" rtl="0" algn="l">
              <a:spcBef>
                <a:spcPts val="0"/>
              </a:spcBef>
              <a:buSzPct val="25000"/>
              <a:buNone/>
            </a:pPr>
            <a:r>
              <a:rPr lang="es-UY" sz="1800">
                <a:solidFill>
                  <a:schemeClr val="dk1"/>
                </a:solidFill>
                <a:latin typeface="Calibri"/>
                <a:ea typeface="Calibri"/>
                <a:cs typeface="Calibri"/>
                <a:sym typeface="Calibri"/>
              </a:rPr>
              <a:t>En esta barra se ven los diferentes pasos por los que hay que transitar para cargar la información necesaria para dar inicio al trámite.</a:t>
            </a:r>
          </a:p>
          <a:p>
            <a:pPr indent="0" lvl="0" marL="0" marR="0" rtl="0" algn="l">
              <a:spcBef>
                <a:spcPts val="0"/>
              </a:spcBef>
              <a:buSzPct val="25000"/>
              <a:buNone/>
            </a:pPr>
            <a:br>
              <a:rPr lang="es-UY" sz="1800">
                <a:solidFill>
                  <a:schemeClr val="dk1"/>
                </a:solidFill>
                <a:latin typeface="Calibri"/>
                <a:ea typeface="Calibri"/>
                <a:cs typeface="Calibri"/>
                <a:sym typeface="Calibri"/>
              </a:rPr>
            </a:b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s-UY" sz="1800">
                <a:solidFill>
                  <a:schemeClr val="dk1"/>
                </a:solidFill>
                <a:latin typeface="Calibri"/>
                <a:ea typeface="Calibri"/>
                <a:cs typeface="Calibri"/>
                <a:sym typeface="Calibri"/>
              </a:rPr>
              <a:t>Cada indicador de paso de la barra toma un color más oscuro en el momento que se está ejecutando.</a:t>
            </a:r>
          </a:p>
          <a:p>
            <a:pPr indent="0" lvl="0" marL="0" marR="0" rtl="0" algn="l">
              <a:spcBef>
                <a:spcPts val="0"/>
              </a:spcBef>
              <a:buSzPct val="25000"/>
              <a:buNone/>
            </a:pPr>
            <a:r>
              <a:rPr lang="es-UY" sz="1800">
                <a:solidFill>
                  <a:schemeClr val="dk1"/>
                </a:solidFill>
                <a:latin typeface="Calibri"/>
                <a:ea typeface="Calibri"/>
                <a:cs typeface="Calibri"/>
                <a:sym typeface="Calibri"/>
              </a:rPr>
              <a:t>En este caso, se encuentra en el paso 2 del trámite.</a:t>
            </a:r>
          </a:p>
          <a:p>
            <a:pPr indent="0" lvl="0" marL="0" marR="0" rtl="0" algn="l">
              <a:spcBef>
                <a:spcPts val="0"/>
              </a:spcBef>
              <a:buSzPct val="25000"/>
              <a:buNone/>
            </a:pPr>
            <a:r>
              <a:rPr lang="es-UY" sz="1800">
                <a:solidFill>
                  <a:schemeClr val="dk1"/>
                </a:solidFill>
                <a:latin typeface="Calibri"/>
                <a:ea typeface="Calibri"/>
                <a:cs typeface="Calibri"/>
                <a:sym typeface="Calibri"/>
              </a:rPr>
              <a:t>El tilde blanco sobre fondo verde que aparece a la derecha del número de paso, indica que el mismo ya se ha completado.</a:t>
            </a:r>
          </a:p>
          <a:p>
            <a:pPr indent="0" lvl="0" marL="0" marR="0" rtl="0" algn="l">
              <a:spcBef>
                <a:spcPts val="0"/>
              </a:spcBef>
              <a:buNone/>
            </a:pPr>
            <a:r>
              <a:t/>
            </a:r>
            <a:endParaRPr b="1" sz="1800">
              <a:solidFill>
                <a:schemeClr val="dk1"/>
              </a:solidFill>
              <a:latin typeface="Calibri"/>
              <a:ea typeface="Calibri"/>
              <a:cs typeface="Calibri"/>
              <a:sym typeface="Calibri"/>
            </a:endParaRPr>
          </a:p>
          <a:p>
            <a:pPr indent="0" lvl="0" marL="0" marR="0" rtl="0" algn="l">
              <a:spcBef>
                <a:spcPts val="0"/>
              </a:spcBef>
              <a:buNone/>
            </a:pPr>
            <a:r>
              <a:t/>
            </a:r>
            <a:endParaRPr b="1" sz="1800">
              <a:solidFill>
                <a:schemeClr val="dk1"/>
              </a:solidFill>
              <a:latin typeface="Calibri"/>
              <a:ea typeface="Calibri"/>
              <a:cs typeface="Calibri"/>
              <a:sym typeface="Calibri"/>
            </a:endParaRPr>
          </a:p>
          <a:p>
            <a:pPr indent="0" lvl="0" marL="0" marR="0" rtl="0" algn="l">
              <a:spcBef>
                <a:spcPts val="0"/>
              </a:spcBef>
              <a:buNone/>
            </a:pPr>
            <a:r>
              <a:t/>
            </a:r>
            <a:endParaRPr b="1" sz="1800">
              <a:solidFill>
                <a:schemeClr val="dk1"/>
              </a:solidFill>
              <a:latin typeface="Calibri"/>
              <a:ea typeface="Calibri"/>
              <a:cs typeface="Calibri"/>
              <a:sym typeface="Calibri"/>
            </a:endParaRPr>
          </a:p>
        </p:txBody>
      </p:sp>
      <p:pic>
        <p:nvPicPr>
          <p:cNvPr descr="Barra de seguimiento. Compuesta de 8 pasos. Fin de descripción de imagen." id="406" name="Shape 406"/>
          <p:cNvPicPr preferRelativeResize="0"/>
          <p:nvPr/>
        </p:nvPicPr>
        <p:blipFill rotWithShape="1">
          <a:blip r:embed="rId4">
            <a:alphaModFix/>
          </a:blip>
          <a:srcRect b="0" l="0" r="0" t="0"/>
          <a:stretch/>
        </p:blipFill>
        <p:spPr>
          <a:xfrm>
            <a:off x="943800" y="2319724"/>
            <a:ext cx="7436700" cy="584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pic>
        <p:nvPicPr>
          <p:cNvPr id="411" name="Shape 411"/>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412" name="Shape 412"/>
          <p:cNvSpPr txBox="1"/>
          <p:nvPr/>
        </p:nvSpPr>
        <p:spPr>
          <a:xfrm>
            <a:off x="996254" y="771550"/>
            <a:ext cx="7968232"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Certificado Notarial</a:t>
            </a:r>
          </a:p>
        </p:txBody>
      </p:sp>
      <p:sp>
        <p:nvSpPr>
          <p:cNvPr id="413" name="Shape 413"/>
          <p:cNvSpPr txBox="1"/>
          <p:nvPr/>
        </p:nvSpPr>
        <p:spPr>
          <a:xfrm flipH="1">
            <a:off x="1619672" y="1522987"/>
            <a:ext cx="6408712" cy="3416319"/>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s-UY" sz="2400">
                <a:solidFill>
                  <a:schemeClr val="dk1"/>
                </a:solidFill>
                <a:latin typeface="Calibri"/>
                <a:ea typeface="Calibri"/>
                <a:cs typeface="Calibri"/>
                <a:sym typeface="Calibri"/>
              </a:rPr>
              <a:t>A tener en cuenta</a:t>
            </a:r>
          </a:p>
          <a:p>
            <a:pPr indent="0" lvl="0" marL="0" marR="0" rtl="0" algn="l">
              <a:spcBef>
                <a:spcPts val="0"/>
              </a:spcBef>
              <a:buSzPct val="25000"/>
              <a:buNone/>
            </a:pPr>
            <a:r>
              <a:rPr lang="es-UY" sz="2400">
                <a:solidFill>
                  <a:schemeClr val="dk1"/>
                </a:solidFill>
                <a:latin typeface="Calibri"/>
                <a:ea typeface="Calibri"/>
                <a:cs typeface="Calibri"/>
                <a:sym typeface="Calibri"/>
              </a:rPr>
              <a:t>Condiciones del CERTIFICADO NOTARIAL:</a:t>
            </a:r>
          </a:p>
          <a:p>
            <a:pPr indent="-381000" lvl="0" marL="457200" marR="0" rtl="0" algn="l">
              <a:spcBef>
                <a:spcPts val="0"/>
              </a:spcBef>
              <a:buClr>
                <a:schemeClr val="dk1"/>
              </a:buClr>
              <a:buSzPct val="100000"/>
              <a:buFont typeface="Calibri"/>
              <a:buChar char="●"/>
            </a:pPr>
            <a:r>
              <a:rPr b="1" lang="es-UY" sz="2400">
                <a:solidFill>
                  <a:schemeClr val="dk1"/>
                </a:solidFill>
                <a:latin typeface="Calibri"/>
                <a:ea typeface="Calibri"/>
                <a:cs typeface="Calibri"/>
                <a:sym typeface="Calibri"/>
              </a:rPr>
              <a:t>Vigencia 30 días </a:t>
            </a:r>
          </a:p>
          <a:p>
            <a:pPr indent="-381000" lvl="0" marL="457200" marR="0" rtl="0" algn="l">
              <a:spcBef>
                <a:spcPts val="0"/>
              </a:spcBef>
              <a:buSzPct val="100000"/>
              <a:buFont typeface="Calibri"/>
              <a:buChar char="●"/>
            </a:pPr>
            <a:r>
              <a:rPr b="1" lang="es-UY" sz="2400" u="sng">
                <a:solidFill>
                  <a:schemeClr val="hlink"/>
                </a:solidFill>
                <a:latin typeface="Calibri"/>
                <a:ea typeface="Calibri"/>
                <a:cs typeface="Calibri"/>
                <a:sym typeface="Calibri"/>
                <a:hlinkClick r:id="rId4"/>
              </a:rPr>
              <a:t>Modelo</a:t>
            </a:r>
          </a:p>
          <a:p>
            <a:pPr indent="-381000" lvl="0" marL="457200" marR="0" rtl="0" algn="l">
              <a:spcBef>
                <a:spcPts val="0"/>
              </a:spcBef>
              <a:buClr>
                <a:schemeClr val="dk1"/>
              </a:buClr>
              <a:buSzPct val="100000"/>
              <a:buFont typeface="Calibri"/>
              <a:buChar char="●"/>
            </a:pPr>
            <a:r>
              <a:rPr lang="es-UY" sz="2400">
                <a:solidFill>
                  <a:schemeClr val="dk1"/>
                </a:solidFill>
                <a:latin typeface="Calibri"/>
                <a:ea typeface="Calibri"/>
                <a:cs typeface="Calibri"/>
                <a:sym typeface="Calibri"/>
              </a:rPr>
              <a:t>Deberá certificar </a:t>
            </a:r>
            <a:r>
              <a:rPr b="1" lang="es-UY" sz="2400" u="sng">
                <a:solidFill>
                  <a:schemeClr val="dk1"/>
                </a:solidFill>
                <a:latin typeface="Calibri"/>
                <a:ea typeface="Calibri"/>
                <a:cs typeface="Calibri"/>
                <a:sym typeface="Calibri"/>
              </a:rPr>
              <a:t>toda</a:t>
            </a:r>
            <a:r>
              <a:rPr lang="es-UY" sz="2400">
                <a:solidFill>
                  <a:schemeClr val="dk1"/>
                </a:solidFill>
                <a:latin typeface="Calibri"/>
                <a:ea typeface="Calibri"/>
                <a:cs typeface="Calibri"/>
                <a:sym typeface="Calibri"/>
              </a:rPr>
              <a:t> la información y los datos de las personas físicas o jurídicas declaradas en el formulario del trámite.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pic>
        <p:nvPicPr>
          <p:cNvPr id="418" name="Shape 418"/>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419" name="Shape 419"/>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420" name="Shape 420"/>
          <p:cNvPicPr preferRelativeResize="0"/>
          <p:nvPr/>
        </p:nvPicPr>
        <p:blipFill rotWithShape="1">
          <a:blip r:embed="rId4">
            <a:alphaModFix/>
          </a:blip>
          <a:srcRect b="0" l="0" r="0" t="0"/>
          <a:stretch/>
        </p:blipFill>
        <p:spPr>
          <a:xfrm>
            <a:off x="971600" y="1491629"/>
            <a:ext cx="5946998" cy="32251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nvSpPr>
        <p:spPr>
          <a:xfrm>
            <a:off x="971600" y="771550"/>
            <a:ext cx="7920880" cy="52321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s-UY" sz="2800" u="none" cap="none" strike="noStrike">
                <a:solidFill>
                  <a:srgbClr val="366092"/>
                </a:solidFill>
                <a:latin typeface="Calibri"/>
                <a:ea typeface="Calibri"/>
                <a:cs typeface="Calibri"/>
                <a:sym typeface="Calibri"/>
              </a:rPr>
              <a:t>¿Qué necesito para poder iniciar este trámite?</a:t>
            </a:r>
          </a:p>
        </p:txBody>
      </p:sp>
      <p:sp>
        <p:nvSpPr>
          <p:cNvPr id="108" name="Shape 108"/>
          <p:cNvSpPr txBox="1"/>
          <p:nvPr>
            <p:ph idx="1" type="body"/>
          </p:nvPr>
        </p:nvSpPr>
        <p:spPr>
          <a:xfrm>
            <a:off x="971600" y="1294770"/>
            <a:ext cx="7637876" cy="3725252"/>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3F3F3F"/>
              </a:buClr>
              <a:buSzPct val="25000"/>
              <a:buFont typeface="Arial"/>
              <a:buNone/>
            </a:pPr>
            <a:r>
              <a:rPr b="1" i="0" lang="es-UY" sz="2000" u="none" cap="none" strike="noStrike">
                <a:solidFill>
                  <a:srgbClr val="000000"/>
                </a:solidFill>
                <a:latin typeface="Calibri"/>
                <a:ea typeface="Calibri"/>
                <a:cs typeface="Calibri"/>
                <a:sym typeface="Calibri"/>
              </a:rPr>
              <a:t>Paso 1</a:t>
            </a:r>
            <a:r>
              <a:rPr i="0" lang="es-UY" sz="2000" u="none" cap="none" strike="noStrike">
                <a:solidFill>
                  <a:srgbClr val="000000"/>
                </a:solidFill>
                <a:latin typeface="Calibri"/>
                <a:ea typeface="Calibri"/>
                <a:cs typeface="Calibri"/>
                <a:sym typeface="Calibri"/>
              </a:rPr>
              <a:t> - Auto registrarse como Usuarios del Portal del Estado Uruguayo - Sistema de Clave Única (SCU). </a:t>
            </a:r>
            <a:r>
              <a:rPr i="0" lang="es-UY" sz="2000" u="sng" cap="none" strike="noStrike">
                <a:solidFill>
                  <a:schemeClr val="hlink"/>
                </a:solidFill>
                <a:latin typeface="Calibri"/>
                <a:ea typeface="Calibri"/>
                <a:cs typeface="Calibri"/>
                <a:sym typeface="Calibri"/>
                <a:hlinkClick r:id="rId3"/>
              </a:rPr>
              <a:t>Registro en el Portal del Estado Uruguayo</a:t>
            </a:r>
            <a:r>
              <a:rPr lang="es-UY" sz="2000">
                <a:latin typeface="Calibri"/>
                <a:ea typeface="Calibri"/>
                <a:cs typeface="Calibri"/>
                <a:sym typeface="Calibri"/>
              </a:rPr>
              <a:t>.</a:t>
            </a:r>
          </a:p>
          <a:p>
            <a:pPr indent="0" lvl="0" marL="0" marR="0" rtl="0" algn="just">
              <a:spcBef>
                <a:spcPts val="1800"/>
              </a:spcBef>
              <a:spcAft>
                <a:spcPts val="0"/>
              </a:spcAft>
              <a:buClr>
                <a:srgbClr val="3F3F3F"/>
              </a:buClr>
              <a:buSzPct val="25000"/>
              <a:buFont typeface="Arial"/>
              <a:buNone/>
            </a:pPr>
            <a:r>
              <a:rPr b="1" i="0" lang="es-UY" sz="2000" u="none" cap="none" strike="noStrike">
                <a:solidFill>
                  <a:srgbClr val="000000"/>
                </a:solidFill>
                <a:latin typeface="Calibri"/>
                <a:ea typeface="Calibri"/>
                <a:cs typeface="Calibri"/>
                <a:sym typeface="Calibri"/>
              </a:rPr>
              <a:t>Paso 2</a:t>
            </a:r>
            <a:r>
              <a:rPr i="0" lang="es-UY" sz="2000" u="none" cap="none" strike="noStrike">
                <a:solidFill>
                  <a:srgbClr val="000000"/>
                </a:solidFill>
                <a:latin typeface="Calibri"/>
                <a:ea typeface="Calibri"/>
                <a:cs typeface="Calibri"/>
                <a:sym typeface="Calibri"/>
              </a:rPr>
              <a:t> - Completar el trámite </a:t>
            </a:r>
            <a:r>
              <a:rPr i="0" lang="es-UY" sz="2000" u="sng" cap="none" strike="noStrike">
                <a:solidFill>
                  <a:schemeClr val="hlink"/>
                </a:solidFill>
                <a:latin typeface="Calibri"/>
                <a:ea typeface="Calibri"/>
                <a:cs typeface="Calibri"/>
                <a:sym typeface="Calibri"/>
                <a:hlinkClick r:id="rId4"/>
              </a:rPr>
              <a:t>Registro de Usuario de URSEC</a:t>
            </a:r>
            <a:r>
              <a:rPr i="0" lang="es-UY" sz="2000" u="none" cap="none" strike="noStrike">
                <a:solidFill>
                  <a:srgbClr val="3F3F3F"/>
                </a:solidFill>
                <a:latin typeface="Calibri"/>
                <a:ea typeface="Calibri"/>
                <a:cs typeface="Calibri"/>
                <a:sym typeface="Calibri"/>
              </a:rPr>
              <a:t> </a:t>
            </a:r>
          </a:p>
          <a:p>
            <a:pPr indent="0" lvl="0" marL="0" marR="0" rtl="0" algn="just">
              <a:spcBef>
                <a:spcPts val="400"/>
              </a:spcBef>
              <a:spcAft>
                <a:spcPts val="0"/>
              </a:spcAft>
              <a:buClr>
                <a:srgbClr val="3F3F3F"/>
              </a:buClr>
              <a:buSzPct val="25000"/>
              <a:buFont typeface="Arial"/>
              <a:buNone/>
            </a:pPr>
            <a:r>
              <a:rPr i="0" lang="es-UY" sz="2000" u="none" cap="none" strike="noStrike">
                <a:solidFill>
                  <a:srgbClr val="000000"/>
                </a:solidFill>
                <a:latin typeface="Calibri"/>
                <a:ea typeface="Calibri"/>
                <a:cs typeface="Calibri"/>
                <a:sym typeface="Calibri"/>
              </a:rPr>
              <a:t>Quienes tienen que realizar el </a:t>
            </a:r>
            <a:r>
              <a:rPr b="1" i="0" lang="es-UY" sz="2000" u="none" cap="none" strike="noStrike">
                <a:solidFill>
                  <a:srgbClr val="000000"/>
                </a:solidFill>
                <a:latin typeface="Calibri"/>
                <a:ea typeface="Calibri"/>
                <a:cs typeface="Calibri"/>
                <a:sym typeface="Calibri"/>
              </a:rPr>
              <a:t>Paso 1) y 2)</a:t>
            </a:r>
          </a:p>
          <a:p>
            <a:pPr indent="-342900" lvl="0" marL="457200" marR="0" rtl="0" algn="l">
              <a:spcBef>
                <a:spcPts val="320"/>
              </a:spcBef>
              <a:spcAft>
                <a:spcPts val="0"/>
              </a:spcAft>
              <a:buClr>
                <a:srgbClr val="000000"/>
              </a:buClr>
              <a:buSzPct val="100000"/>
              <a:buFont typeface="Calibri"/>
            </a:pPr>
            <a:r>
              <a:rPr i="0" lang="es-UY" sz="1800" u="none" cap="none" strike="noStrike">
                <a:solidFill>
                  <a:srgbClr val="000000"/>
                </a:solidFill>
                <a:latin typeface="Calibri"/>
                <a:ea typeface="Calibri"/>
                <a:cs typeface="Calibri"/>
                <a:sym typeface="Calibri"/>
              </a:rPr>
              <a:t>Titulares (personas físicas) </a:t>
            </a:r>
          </a:p>
          <a:p>
            <a:pPr indent="-342900" lvl="0" marL="457200" marR="0" rtl="0" algn="l">
              <a:spcBef>
                <a:spcPts val="320"/>
              </a:spcBef>
              <a:spcAft>
                <a:spcPts val="0"/>
              </a:spcAft>
              <a:buClr>
                <a:srgbClr val="000000"/>
              </a:buClr>
              <a:buSzPct val="100000"/>
              <a:buFont typeface="Calibri"/>
            </a:pPr>
            <a:r>
              <a:rPr lang="es-UY" sz="1800">
                <a:solidFill>
                  <a:srgbClr val="000000"/>
                </a:solidFill>
                <a:latin typeface="Calibri"/>
                <a:ea typeface="Calibri"/>
                <a:cs typeface="Calibri"/>
                <a:sym typeface="Calibri"/>
              </a:rPr>
              <a:t>R</a:t>
            </a:r>
            <a:r>
              <a:rPr i="0" lang="es-UY" sz="1800" u="none" cap="none" strike="noStrike">
                <a:solidFill>
                  <a:srgbClr val="000000"/>
                </a:solidFill>
                <a:latin typeface="Calibri"/>
                <a:ea typeface="Calibri"/>
                <a:cs typeface="Calibri"/>
                <a:sym typeface="Calibri"/>
              </a:rPr>
              <a:t>epresentantes y/o apoderados</a:t>
            </a:r>
          </a:p>
          <a:p>
            <a:pPr indent="-342900" lvl="0" marL="457200" marR="0" rtl="0" algn="l">
              <a:spcBef>
                <a:spcPts val="320"/>
              </a:spcBef>
              <a:spcAft>
                <a:spcPts val="0"/>
              </a:spcAft>
              <a:buClr>
                <a:srgbClr val="000000"/>
              </a:buClr>
              <a:buSzPct val="100000"/>
              <a:buFont typeface="Calibri"/>
            </a:pPr>
            <a:r>
              <a:rPr lang="es-UY" sz="1800">
                <a:solidFill>
                  <a:srgbClr val="000000"/>
                </a:solidFill>
                <a:latin typeface="Calibri"/>
                <a:ea typeface="Calibri"/>
                <a:cs typeface="Calibri"/>
                <a:sym typeface="Calibri"/>
              </a:rPr>
              <a:t>A</a:t>
            </a:r>
            <a:r>
              <a:rPr i="0" lang="es-UY" sz="1800" u="none" cap="none" strike="noStrike">
                <a:solidFill>
                  <a:srgbClr val="000000"/>
                </a:solidFill>
                <a:latin typeface="Calibri"/>
                <a:ea typeface="Calibri"/>
                <a:cs typeface="Calibri"/>
                <a:sym typeface="Calibri"/>
              </a:rPr>
              <a:t>dministradores de usuarios de trámites en línea</a:t>
            </a:r>
          </a:p>
          <a:p>
            <a:pPr indent="-342900" lvl="0" marL="457200" marR="0" rtl="0" algn="l">
              <a:spcBef>
                <a:spcPts val="320"/>
              </a:spcBef>
              <a:spcAft>
                <a:spcPts val="0"/>
              </a:spcAft>
              <a:buClr>
                <a:srgbClr val="000000"/>
              </a:buClr>
              <a:buSzPct val="100000"/>
              <a:buFont typeface="Calibri"/>
            </a:pPr>
            <a:r>
              <a:rPr lang="es-UY" sz="1800">
                <a:solidFill>
                  <a:srgbClr val="000000"/>
                </a:solidFill>
                <a:latin typeface="Calibri"/>
                <a:ea typeface="Calibri"/>
                <a:cs typeface="Calibri"/>
                <a:sym typeface="Calibri"/>
              </a:rPr>
              <a:t>U</a:t>
            </a:r>
            <a:r>
              <a:rPr i="0" lang="es-UY" sz="1800" u="none" cap="none" strike="noStrike">
                <a:solidFill>
                  <a:srgbClr val="000000"/>
                </a:solidFill>
                <a:latin typeface="Calibri"/>
                <a:ea typeface="Calibri"/>
                <a:cs typeface="Calibri"/>
                <a:sym typeface="Calibri"/>
              </a:rPr>
              <a:t>suarios de notificaciones electrónicas.</a:t>
            </a:r>
          </a:p>
          <a:p>
            <a:pPr indent="-6350" lvl="1" marL="400050" marR="0" rtl="0" algn="just">
              <a:spcBef>
                <a:spcPts val="400"/>
              </a:spcBef>
              <a:spcAft>
                <a:spcPts val="0"/>
              </a:spcAft>
              <a:buClr>
                <a:srgbClr val="3F3F3F"/>
              </a:buClr>
              <a:buSzPct val="25000"/>
              <a:buFont typeface="Arial"/>
              <a:buNone/>
            </a:pPr>
            <a:r>
              <a:t/>
            </a:r>
            <a:endParaRPr b="0" i="0" sz="2000" u="none" cap="none" strike="noStrike">
              <a:solidFill>
                <a:srgbClr val="3F3F3F"/>
              </a:solidFill>
              <a:latin typeface="Verdana"/>
              <a:ea typeface="Verdana"/>
              <a:cs typeface="Verdana"/>
              <a:sym typeface="Verdana"/>
            </a:endParaRPr>
          </a:p>
          <a:p>
            <a:pPr indent="0" lvl="0" marL="0" marR="0" rtl="0" algn="just">
              <a:spcBef>
                <a:spcPts val="400"/>
              </a:spcBef>
              <a:spcAft>
                <a:spcPts val="0"/>
              </a:spcAft>
              <a:buClr>
                <a:srgbClr val="3F3F3F"/>
              </a:buClr>
              <a:buSzPct val="25000"/>
              <a:buFont typeface="Arial"/>
              <a:buNone/>
            </a:pPr>
            <a:r>
              <a:t/>
            </a:r>
            <a:endParaRPr b="1" i="0" sz="2000" u="sng" cap="none" strike="noStrike">
              <a:solidFill>
                <a:srgbClr val="3F3F3F"/>
              </a:solidFill>
              <a:latin typeface="Verdana"/>
              <a:ea typeface="Verdana"/>
              <a:cs typeface="Verdana"/>
              <a:sym typeface="Verdana"/>
            </a:endParaRPr>
          </a:p>
          <a:p>
            <a:pPr indent="0" lvl="0" marL="0" marR="0" rtl="0" algn="just">
              <a:spcBef>
                <a:spcPts val="400"/>
              </a:spcBef>
              <a:buClr>
                <a:srgbClr val="3F3F3F"/>
              </a:buClr>
              <a:buSzPct val="25000"/>
              <a:buFont typeface="Arial"/>
              <a:buNone/>
            </a:pPr>
            <a:r>
              <a:t/>
            </a:r>
            <a:endParaRPr b="0" i="0" sz="2000" u="none" cap="none" strike="noStrike">
              <a:solidFill>
                <a:srgbClr val="3F3F3F"/>
              </a:solidFill>
              <a:latin typeface="Verdana"/>
              <a:ea typeface="Verdana"/>
              <a:cs typeface="Verdana"/>
              <a:sym typeface="Verdana"/>
            </a:endParaRPr>
          </a:p>
        </p:txBody>
      </p:sp>
      <p:pic>
        <p:nvPicPr>
          <p:cNvPr id="109" name="Shape 109"/>
          <p:cNvPicPr preferRelativeResize="0"/>
          <p:nvPr/>
        </p:nvPicPr>
        <p:blipFill rotWithShape="1">
          <a:blip r:embed="rId5">
            <a:alphaModFix/>
          </a:blip>
          <a:srcRect b="0" l="0" r="0" t="0"/>
          <a:stretch/>
        </p:blipFill>
        <p:spPr>
          <a:xfrm>
            <a:off x="840136" y="54770"/>
            <a:ext cx="1427607" cy="66189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pic>
        <p:nvPicPr>
          <p:cNvPr id="425" name="Shape 425"/>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426" name="Shape 426"/>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427" name="Shape 427"/>
          <p:cNvPicPr preferRelativeResize="0"/>
          <p:nvPr/>
        </p:nvPicPr>
        <p:blipFill rotWithShape="1">
          <a:blip r:embed="rId4">
            <a:alphaModFix/>
          </a:blip>
          <a:srcRect b="0" l="0" r="0" t="0"/>
          <a:stretch/>
        </p:blipFill>
        <p:spPr>
          <a:xfrm>
            <a:off x="1043608" y="1492554"/>
            <a:ext cx="5504853" cy="34570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pic>
        <p:nvPicPr>
          <p:cNvPr id="432" name="Shape 432"/>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433" name="Shape 433"/>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¿Cómo finaliza el trámite?</a:t>
            </a:r>
          </a:p>
        </p:txBody>
      </p:sp>
      <p:pic>
        <p:nvPicPr>
          <p:cNvPr id="434" name="Shape 434"/>
          <p:cNvPicPr preferRelativeResize="0"/>
          <p:nvPr/>
        </p:nvPicPr>
        <p:blipFill rotWithShape="1">
          <a:blip r:embed="rId4">
            <a:alphaModFix/>
          </a:blip>
          <a:srcRect b="0" l="0" r="0" t="0"/>
          <a:stretch/>
        </p:blipFill>
        <p:spPr>
          <a:xfrm>
            <a:off x="1043607" y="1563637"/>
            <a:ext cx="5566038" cy="3384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pic>
        <p:nvPicPr>
          <p:cNvPr id="439" name="Shape 439"/>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440" name="Shape 440"/>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¿Dónde puedo realizar consultas?</a:t>
            </a:r>
          </a:p>
        </p:txBody>
      </p:sp>
      <p:sp>
        <p:nvSpPr>
          <p:cNvPr id="441" name="Shape 441"/>
          <p:cNvSpPr txBox="1"/>
          <p:nvPr/>
        </p:nvSpPr>
        <p:spPr>
          <a:xfrm flipH="1">
            <a:off x="899600" y="1601700"/>
            <a:ext cx="8136900" cy="32373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UY" sz="1600">
                <a:solidFill>
                  <a:schemeClr val="dk1"/>
                </a:solidFill>
                <a:latin typeface="Calibri"/>
                <a:ea typeface="Calibri"/>
                <a:cs typeface="Calibri"/>
                <a:sym typeface="Calibri"/>
              </a:rPr>
              <a:t>En el organismo:</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En forma telefónica a través de los números: 0800 1872 - +598 2902 8082 Int: 200 – </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Fax +598 2902 8082 Int: 292.</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En forma presencial en la Unidad Reguladora de Servicios de Comunicaciones: Av. Uruguay 988, en el horario de atención: de lunes a viernes de 09:15 a 15:15 hs.</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Vía web a través del mail: </a:t>
            </a:r>
            <a:r>
              <a:rPr lang="es-UY" sz="1600" u="sng">
                <a:solidFill>
                  <a:schemeClr val="hlink"/>
                </a:solidFill>
                <a:latin typeface="Calibri"/>
                <a:ea typeface="Calibri"/>
                <a:cs typeface="Calibri"/>
                <a:sym typeface="Calibri"/>
                <a:hlinkClick r:id="rId4"/>
              </a:rPr>
              <a:t>entrada@ursec.gub.uy</a:t>
            </a:r>
          </a:p>
          <a:p>
            <a:pPr lvl="0" rtl="0">
              <a:spcBef>
                <a:spcPts val="0"/>
              </a:spcBef>
              <a:buClr>
                <a:schemeClr val="dk1"/>
              </a:buClr>
              <a:buFont typeface="Arial"/>
              <a:buNone/>
            </a:pPr>
            <a:r>
              <a:t/>
            </a:r>
            <a:endParaRPr sz="16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b="1" lang="es-UY" sz="1600">
                <a:solidFill>
                  <a:schemeClr val="dk1"/>
                </a:solidFill>
                <a:latin typeface="Calibri"/>
                <a:ea typeface="Calibri"/>
                <a:cs typeface="Calibri"/>
                <a:sym typeface="Calibri"/>
              </a:rPr>
              <a:t>En los canales de Atención Ciudadana: </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En forma telefónica a través del 0800 – INFO (4636) o *463.</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Vía web a través del mail: </a:t>
            </a:r>
            <a:r>
              <a:rPr lang="es-UY" sz="1600" u="sng">
                <a:solidFill>
                  <a:schemeClr val="hlink"/>
                </a:solidFill>
                <a:latin typeface="Calibri"/>
                <a:ea typeface="Calibri"/>
                <a:cs typeface="Calibri"/>
                <a:sym typeface="Calibri"/>
                <a:hlinkClick r:id="rId5"/>
              </a:rPr>
              <a:t>atencionciudadana@agesic.gub.uy</a:t>
            </a:r>
            <a:r>
              <a:rPr lang="es-UY" sz="1600">
                <a:solidFill>
                  <a:schemeClr val="dk1"/>
                </a:solidFill>
                <a:latin typeface="Calibri"/>
                <a:ea typeface="Calibri"/>
                <a:cs typeface="Calibri"/>
                <a:sym typeface="Calibri"/>
              </a:rPr>
              <a:t> .</a:t>
            </a:r>
          </a:p>
          <a:p>
            <a:pPr lvl="0" rtl="0">
              <a:spcBef>
                <a:spcPts val="0"/>
              </a:spcBef>
              <a:buClr>
                <a:schemeClr val="dk1"/>
              </a:buClr>
              <a:buSzPct val="25000"/>
              <a:buFont typeface="Arial"/>
              <a:buNone/>
            </a:pPr>
            <a:r>
              <a:rPr lang="es-UY" sz="1600">
                <a:solidFill>
                  <a:schemeClr val="dk1"/>
                </a:solidFill>
                <a:latin typeface="Calibri"/>
                <a:ea typeface="Calibri"/>
                <a:cs typeface="Calibri"/>
                <a:sym typeface="Calibri"/>
              </a:rPr>
              <a:t>En forma presencial en los Puntos de Atención Ciudadana, ver direcciones en </a:t>
            </a:r>
            <a:r>
              <a:rPr lang="es-UY" sz="1600" u="sng">
                <a:solidFill>
                  <a:schemeClr val="hlink"/>
                </a:solidFill>
                <a:latin typeface="Calibri"/>
                <a:ea typeface="Calibri"/>
                <a:cs typeface="Calibri"/>
                <a:sym typeface="Calibri"/>
                <a:hlinkClick r:id="rId6"/>
              </a:rPr>
              <a:t>www.atencionciudadana.gub.uy</a:t>
            </a:r>
            <a:r>
              <a:rPr lang="es-UY" sz="1600">
                <a:solidFill>
                  <a:schemeClr val="dk1"/>
                </a:solidFill>
                <a:latin typeface="Calibri"/>
                <a:ea typeface="Calibri"/>
                <a:cs typeface="Calibri"/>
                <a:sym typeface="Calibri"/>
              </a:rPr>
              <a:t>.</a:t>
            </a:r>
          </a:p>
          <a:p>
            <a:pPr indent="0" lvl="0" marL="0" marR="0" rtl="0" algn="l">
              <a:spcBef>
                <a:spcPts val="0"/>
              </a:spcBef>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s-UY" sz="3200" u="none" cap="none" strike="noStrike">
                <a:solidFill>
                  <a:srgbClr val="366092"/>
                </a:solidFill>
                <a:latin typeface="Calibri"/>
                <a:ea typeface="Calibri"/>
                <a:cs typeface="Calibri"/>
                <a:sym typeface="Calibri"/>
              </a:rPr>
              <a:t>¿</a:t>
            </a:r>
            <a:r>
              <a:rPr b="1" i="0" lang="es-UY" sz="2800" u="none" cap="none" strike="noStrike">
                <a:solidFill>
                  <a:srgbClr val="366092"/>
                </a:solidFill>
                <a:latin typeface="Calibri"/>
                <a:ea typeface="Calibri"/>
                <a:cs typeface="Calibri"/>
                <a:sym typeface="Calibri"/>
              </a:rPr>
              <a:t>A qué tipo de Persona o Empresa pertenece?</a:t>
            </a:r>
          </a:p>
        </p:txBody>
      </p:sp>
      <p:sp>
        <p:nvSpPr>
          <p:cNvPr id="115" name="Shape 115"/>
          <p:cNvSpPr txBox="1"/>
          <p:nvPr>
            <p:ph idx="1" type="body"/>
          </p:nvPr>
        </p:nvSpPr>
        <p:spPr>
          <a:xfrm>
            <a:off x="1110825" y="1419625"/>
            <a:ext cx="7638000" cy="584699"/>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3F3F3F"/>
              </a:buClr>
              <a:buSzPct val="25000"/>
              <a:buFont typeface="Arial"/>
              <a:buNone/>
            </a:pPr>
            <a:r>
              <a:rPr b="1" i="0" lang="es-UY" sz="2200" u="none" cap="none" strike="noStrike">
                <a:solidFill>
                  <a:srgbClr val="000000"/>
                </a:solidFill>
                <a:latin typeface="Calibri"/>
                <a:ea typeface="Calibri"/>
                <a:cs typeface="Calibri"/>
                <a:sym typeface="Calibri"/>
              </a:rPr>
              <a:t>Antes de iniciar el trámite, debe identificar a cual de estos perfiles pertenece Usted:</a:t>
            </a:r>
          </a:p>
        </p:txBody>
      </p:sp>
      <p:pic>
        <p:nvPicPr>
          <p:cNvPr id="116" name="Shape 116"/>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17" name="Shape 117"/>
          <p:cNvSpPr txBox="1"/>
          <p:nvPr/>
        </p:nvSpPr>
        <p:spPr>
          <a:xfrm>
            <a:off x="1187623" y="3759882"/>
            <a:ext cx="7441929" cy="82809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i="0" lang="es-UY" sz="2200" u="none" cap="none" strike="noStrike">
                <a:latin typeface="Calibri"/>
                <a:ea typeface="Calibri"/>
                <a:cs typeface="Calibri"/>
                <a:sym typeface="Calibri"/>
              </a:rPr>
              <a:t>Dispone de distintos instructivo según el tipo de persona o empresa de que se trate. </a:t>
            </a:r>
          </a:p>
        </p:txBody>
      </p:sp>
      <p:sp>
        <p:nvSpPr>
          <p:cNvPr id="118" name="Shape 118">
            <a:hlinkClick r:id="rId4"/>
          </p:cNvPr>
          <p:cNvSpPr txBox="1"/>
          <p:nvPr/>
        </p:nvSpPr>
        <p:spPr>
          <a:xfrm>
            <a:off x="1124924" y="2510525"/>
            <a:ext cx="2448600" cy="936000"/>
          </a:xfrm>
          <a:prstGeom prst="rect">
            <a:avLst/>
          </a:prstGeom>
          <a:solidFill>
            <a:srgbClr val="366092"/>
          </a:solidFill>
          <a:ln>
            <a:noFill/>
          </a:ln>
        </p:spPr>
        <p:txBody>
          <a:bodyPr anchorCtr="0" anchor="ctr" bIns="45700" lIns="91425" rIns="91425" tIns="45700">
            <a:noAutofit/>
          </a:bodyPr>
          <a:lstStyle/>
          <a:p>
            <a:pPr indent="0" lvl="0" marL="0" marR="0" rtl="0" algn="ctr">
              <a:spcBef>
                <a:spcPts val="0"/>
              </a:spcBef>
              <a:buSzPct val="25000"/>
              <a:buNone/>
            </a:pPr>
            <a:r>
              <a:rPr b="1" i="0" lang="es-UY" sz="1800" u="none" cap="none" strike="noStrike">
                <a:solidFill>
                  <a:schemeClr val="lt1"/>
                </a:solidFill>
                <a:latin typeface="Calibri"/>
                <a:ea typeface="Calibri"/>
                <a:cs typeface="Calibri"/>
                <a:sym typeface="Calibri"/>
              </a:rPr>
              <a:t>   </a:t>
            </a:r>
          </a:p>
          <a:p>
            <a:pPr indent="0" lvl="0" marL="0" marR="0" rtl="0" algn="ctr">
              <a:spcBef>
                <a:spcPts val="0"/>
              </a:spcBef>
              <a:buSzPct val="25000"/>
              <a:buNone/>
            </a:pPr>
            <a:r>
              <a:rPr b="1" i="0" lang="es-UY" sz="1800" u="none" cap="none" strike="noStrike">
                <a:solidFill>
                  <a:schemeClr val="lt1"/>
                </a:solidFill>
                <a:latin typeface="Calibri"/>
                <a:ea typeface="Calibri"/>
                <a:cs typeface="Calibri"/>
                <a:sym typeface="Calibri"/>
              </a:rPr>
              <a:t>Persona física (con doc.</a:t>
            </a:r>
          </a:p>
          <a:p>
            <a:pPr indent="0" lvl="0" marL="0" marR="0" rtl="0" algn="ctr">
              <a:spcBef>
                <a:spcPts val="0"/>
              </a:spcBef>
              <a:buSzPct val="25000"/>
              <a:buNone/>
            </a:pPr>
            <a:r>
              <a:rPr b="1" i="0" lang="es-UY" sz="1800" u="none" cap="none" strike="noStrike">
                <a:solidFill>
                  <a:schemeClr val="lt1"/>
                </a:solidFill>
                <a:latin typeface="Calibri"/>
                <a:ea typeface="Calibri"/>
                <a:cs typeface="Calibri"/>
                <a:sym typeface="Calibri"/>
              </a:rPr>
              <a:t> de identidad)</a:t>
            </a:r>
          </a:p>
          <a:p>
            <a:pPr indent="0" lvl="0" marL="0" marR="0" rtl="0" algn="ctr">
              <a:spcBef>
                <a:spcPts val="0"/>
              </a:spcBef>
              <a:buNone/>
            </a:pPr>
            <a:r>
              <a:t/>
            </a:r>
            <a:endParaRPr b="1" i="0" sz="1800" u="none" cap="none" strike="noStrike">
              <a:solidFill>
                <a:schemeClr val="lt1"/>
              </a:solidFill>
              <a:latin typeface="Calibri"/>
              <a:ea typeface="Calibri"/>
              <a:cs typeface="Calibri"/>
              <a:sym typeface="Calibri"/>
            </a:endParaRPr>
          </a:p>
        </p:txBody>
      </p:sp>
      <p:sp>
        <p:nvSpPr>
          <p:cNvPr id="119" name="Shape 119">
            <a:hlinkClick r:id="rId5"/>
          </p:cNvPr>
          <p:cNvSpPr txBox="1"/>
          <p:nvPr/>
        </p:nvSpPr>
        <p:spPr>
          <a:xfrm>
            <a:off x="3712557" y="2510525"/>
            <a:ext cx="2448600" cy="918300"/>
          </a:xfrm>
          <a:prstGeom prst="rect">
            <a:avLst/>
          </a:prstGeom>
          <a:solidFill>
            <a:srgbClr val="366092"/>
          </a:solidFill>
          <a:ln>
            <a:noFill/>
          </a:ln>
        </p:spPr>
        <p:txBody>
          <a:bodyPr anchorCtr="0" anchor="ctr" bIns="45700" lIns="91425" rIns="91425" tIns="45700">
            <a:noAutofit/>
          </a:bodyPr>
          <a:lstStyle/>
          <a:p>
            <a:pPr indent="0" lvl="0" marL="0" marR="0" rtl="0" algn="ctr">
              <a:spcBef>
                <a:spcPts val="0"/>
              </a:spcBef>
              <a:buSzPct val="25000"/>
              <a:buNone/>
            </a:pPr>
            <a:r>
              <a:rPr b="1" i="0" lang="es-UY" sz="1800" u="none" cap="none" strike="noStrike">
                <a:solidFill>
                  <a:schemeClr val="lt1"/>
                </a:solidFill>
                <a:latin typeface="Calibri"/>
                <a:ea typeface="Calibri"/>
                <a:cs typeface="Calibri"/>
                <a:sym typeface="Calibri"/>
              </a:rPr>
              <a:t>Empresa unipersonal (con RUT)</a:t>
            </a:r>
          </a:p>
        </p:txBody>
      </p:sp>
      <p:sp>
        <p:nvSpPr>
          <p:cNvPr id="120" name="Shape 120">
            <a:hlinkClick r:id="rId6"/>
          </p:cNvPr>
          <p:cNvSpPr txBox="1"/>
          <p:nvPr/>
        </p:nvSpPr>
        <p:spPr>
          <a:xfrm>
            <a:off x="6300192" y="2510525"/>
            <a:ext cx="2448600" cy="936000"/>
          </a:xfrm>
          <a:prstGeom prst="rect">
            <a:avLst/>
          </a:prstGeom>
          <a:solidFill>
            <a:srgbClr val="366092"/>
          </a:solidFill>
          <a:ln>
            <a:noFill/>
          </a:ln>
        </p:spPr>
        <p:txBody>
          <a:bodyPr anchorCtr="0" anchor="ctr" bIns="45700" lIns="91425" rIns="91425" tIns="45700">
            <a:noAutofit/>
          </a:bodyPr>
          <a:lstStyle/>
          <a:p>
            <a:pPr indent="0" lvl="0" marL="0" marR="0" rtl="0" algn="ctr">
              <a:spcBef>
                <a:spcPts val="0"/>
              </a:spcBef>
              <a:buSzPct val="25000"/>
              <a:buNone/>
            </a:pPr>
            <a:r>
              <a:rPr b="1" i="0" lang="es-UY" sz="1800" u="none" cap="none" strike="noStrike">
                <a:solidFill>
                  <a:schemeClr val="lt1"/>
                </a:solidFill>
                <a:latin typeface="Calibri"/>
                <a:ea typeface="Calibri"/>
                <a:cs typeface="Calibri"/>
                <a:sym typeface="Calibri"/>
              </a:rPr>
              <a:t>Personas jurídicas,  Entidades Públicas y otros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24" name="Shape 124"/>
        <p:cNvGrpSpPr/>
        <p:nvPr/>
      </p:nvGrpSpPr>
      <p:grpSpPr>
        <a:xfrm>
          <a:off x="0" y="0"/>
          <a:ext cx="0" cy="0"/>
          <a:chOff x="0" y="0"/>
          <a:chExt cx="0" cy="0"/>
        </a:xfrm>
      </p:grpSpPr>
      <p:grpSp>
        <p:nvGrpSpPr>
          <p:cNvPr id="125" name="Shape 125"/>
          <p:cNvGrpSpPr/>
          <p:nvPr/>
        </p:nvGrpSpPr>
        <p:grpSpPr>
          <a:xfrm>
            <a:off x="-373500" y="-303026"/>
            <a:ext cx="9891000" cy="5502509"/>
            <a:chOff x="-373500" y="-303026"/>
            <a:chExt cx="9891000" cy="5502509"/>
          </a:xfrm>
        </p:grpSpPr>
        <p:grpSp>
          <p:nvGrpSpPr>
            <p:cNvPr id="126" name="Shape 126"/>
            <p:cNvGrpSpPr/>
            <p:nvPr/>
          </p:nvGrpSpPr>
          <p:grpSpPr>
            <a:xfrm>
              <a:off x="-373500" y="-303026"/>
              <a:ext cx="9891000" cy="944910"/>
              <a:chOff x="-373500" y="-303026"/>
              <a:chExt cx="9891000" cy="944910"/>
            </a:xfrm>
          </p:grpSpPr>
          <p:sp>
            <p:nvSpPr>
              <p:cNvPr id="127" name="Shape 127"/>
              <p:cNvSpPr/>
              <p:nvPr/>
            </p:nvSpPr>
            <p:spPr>
              <a:xfrm>
                <a:off x="-373500" y="-303026"/>
                <a:ext cx="9891000" cy="94491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28" name="Shape 128"/>
              <p:cNvPicPr preferRelativeResize="0"/>
              <p:nvPr/>
            </p:nvPicPr>
            <p:blipFill>
              <a:blip r:embed="rId3">
                <a:alphaModFix/>
              </a:blip>
              <a:stretch>
                <a:fillRect/>
              </a:stretch>
            </p:blipFill>
            <p:spPr>
              <a:xfrm>
                <a:off x="6115475" y="40475"/>
                <a:ext cx="3021024" cy="540044"/>
              </a:xfrm>
              <a:prstGeom prst="rect">
                <a:avLst/>
              </a:prstGeom>
              <a:noFill/>
              <a:ln>
                <a:noFill/>
              </a:ln>
            </p:spPr>
          </p:pic>
        </p:grpSp>
        <p:grpSp>
          <p:nvGrpSpPr>
            <p:cNvPr id="129" name="Shape 129"/>
            <p:cNvGrpSpPr/>
            <p:nvPr/>
          </p:nvGrpSpPr>
          <p:grpSpPr>
            <a:xfrm>
              <a:off x="-373500" y="4061954"/>
              <a:ext cx="9891000" cy="1137529"/>
              <a:chOff x="-373500" y="4061954"/>
              <a:chExt cx="9891000" cy="1137529"/>
            </a:xfrm>
          </p:grpSpPr>
          <p:sp>
            <p:nvSpPr>
              <p:cNvPr id="130" name="Shape 130"/>
              <p:cNvSpPr/>
              <p:nvPr/>
            </p:nvSpPr>
            <p:spPr>
              <a:xfrm>
                <a:off x="-373500" y="4061954"/>
                <a:ext cx="9891000" cy="113752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31" name="Shape 131"/>
              <p:cNvPicPr preferRelativeResize="0"/>
              <p:nvPr/>
            </p:nvPicPr>
            <p:blipFill>
              <a:blip r:embed="rId4">
                <a:alphaModFix/>
              </a:blip>
              <a:stretch>
                <a:fillRect/>
              </a:stretch>
            </p:blipFill>
            <p:spPr>
              <a:xfrm>
                <a:off x="-76199" y="4301775"/>
                <a:ext cx="1999424" cy="788300"/>
              </a:xfrm>
              <a:prstGeom prst="rect">
                <a:avLst/>
              </a:prstGeom>
              <a:noFill/>
              <a:ln>
                <a:noFill/>
              </a:ln>
            </p:spPr>
          </p:pic>
          <p:pic>
            <p:nvPicPr>
              <p:cNvPr id="132" name="Shape 132"/>
              <p:cNvPicPr preferRelativeResize="0"/>
              <p:nvPr/>
            </p:nvPicPr>
            <p:blipFill>
              <a:blip r:embed="rId5">
                <a:alphaModFix/>
              </a:blip>
              <a:stretch>
                <a:fillRect/>
              </a:stretch>
            </p:blipFill>
            <p:spPr>
              <a:xfrm>
                <a:off x="7651332" y="4301775"/>
                <a:ext cx="1426042" cy="788299"/>
              </a:xfrm>
              <a:prstGeom prst="rect">
                <a:avLst/>
              </a:prstGeom>
              <a:noFill/>
              <a:ln>
                <a:noFill/>
              </a:ln>
            </p:spPr>
          </p:pic>
          <p:pic>
            <p:nvPicPr>
              <p:cNvPr id="133" name="Shape 133"/>
              <p:cNvPicPr preferRelativeResize="0"/>
              <p:nvPr/>
            </p:nvPicPr>
            <p:blipFill rotWithShape="1">
              <a:blip r:embed="rId6">
                <a:alphaModFix/>
              </a:blip>
              <a:srcRect b="29780" l="0" r="0" t="30385"/>
              <a:stretch/>
            </p:blipFill>
            <p:spPr>
              <a:xfrm>
                <a:off x="5473372" y="4446775"/>
                <a:ext cx="1885252" cy="540050"/>
              </a:xfrm>
              <a:prstGeom prst="rect">
                <a:avLst/>
              </a:prstGeom>
              <a:noFill/>
              <a:ln>
                <a:noFill/>
              </a:ln>
            </p:spPr>
          </p:pic>
        </p:grpSp>
        <p:sp>
          <p:nvSpPr>
            <p:cNvPr id="134" name="Shape 134"/>
            <p:cNvSpPr/>
            <p:nvPr/>
          </p:nvSpPr>
          <p:spPr>
            <a:xfrm>
              <a:off x="-373500" y="641825"/>
              <a:ext cx="9839700" cy="3565200"/>
            </a:xfrm>
            <a:prstGeom prst="rect">
              <a:avLst/>
            </a:prstGeom>
            <a:solidFill>
              <a:srgbClr val="1C4587"/>
            </a:solidFill>
            <a:ln cap="flat" cmpd="sng" w="285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35" name="Shape 135"/>
          <p:cNvSpPr txBox="1"/>
          <p:nvPr>
            <p:ph idx="1" type="subTitle"/>
          </p:nvPr>
        </p:nvSpPr>
        <p:spPr>
          <a:xfrm>
            <a:off x="1592100" y="1610550"/>
            <a:ext cx="5959800" cy="1465200"/>
          </a:xfrm>
          <a:prstGeom prst="rect">
            <a:avLst/>
          </a:prstGeom>
          <a:noFill/>
          <a:ln>
            <a:noFill/>
          </a:ln>
        </p:spPr>
        <p:txBody>
          <a:bodyPr anchorCtr="0" anchor="t" bIns="45700" lIns="91425" rIns="91425" tIns="45700">
            <a:noAutofit/>
          </a:bodyPr>
          <a:lstStyle/>
          <a:p>
            <a:pPr indent="0" lvl="0" marL="0" marR="0" rtl="0" algn="ctr">
              <a:lnSpc>
                <a:spcPct val="115000"/>
              </a:lnSpc>
              <a:spcBef>
                <a:spcPts val="0"/>
              </a:spcBef>
              <a:spcAft>
                <a:spcPts val="0"/>
              </a:spcAft>
              <a:buClr>
                <a:schemeClr val="lt1"/>
              </a:buClr>
              <a:buSzPct val="25000"/>
              <a:buFont typeface="Arial"/>
              <a:buNone/>
            </a:pPr>
            <a:r>
              <a:rPr b="1" i="0" lang="es-UY" sz="4000" u="none" cap="none" strike="noStrike">
                <a:solidFill>
                  <a:schemeClr val="lt1"/>
                </a:solidFill>
                <a:latin typeface="Verdana"/>
                <a:ea typeface="Verdana"/>
                <a:cs typeface="Verdana"/>
                <a:sym typeface="Verdana"/>
              </a:rPr>
              <a:t>Instructivo para</a:t>
            </a:r>
          </a:p>
          <a:p>
            <a:pPr indent="0" lvl="0" marL="0" marR="0" rtl="0" algn="ctr">
              <a:lnSpc>
                <a:spcPct val="115000"/>
              </a:lnSpc>
              <a:spcBef>
                <a:spcPts val="800"/>
              </a:spcBef>
              <a:spcAft>
                <a:spcPts val="0"/>
              </a:spcAft>
              <a:buClr>
                <a:schemeClr val="lt1"/>
              </a:buClr>
              <a:buSzPct val="25000"/>
              <a:buFont typeface="Arial"/>
              <a:buNone/>
            </a:pPr>
            <a:r>
              <a:rPr b="1" i="0" lang="es-UY" sz="4000" u="none" cap="none" strike="noStrike">
                <a:solidFill>
                  <a:schemeClr val="lt1"/>
                </a:solidFill>
                <a:latin typeface="Verdana"/>
                <a:ea typeface="Verdana"/>
                <a:cs typeface="Verdana"/>
                <a:sym typeface="Verdana"/>
              </a:rPr>
              <a:t>PERSONAS F</a:t>
            </a:r>
            <a:r>
              <a:rPr b="1" lang="es-UY" sz="4000"/>
              <a:t>Í</a:t>
            </a:r>
            <a:r>
              <a:rPr b="1" i="0" lang="es-UY" sz="4000" u="none" cap="none" strike="noStrike">
                <a:solidFill>
                  <a:schemeClr val="lt1"/>
                </a:solidFill>
                <a:latin typeface="Verdana"/>
                <a:ea typeface="Verdana"/>
                <a:cs typeface="Verdana"/>
                <a:sym typeface="Verdana"/>
              </a:rPr>
              <a:t>SICAS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nvSpPr>
        <p:spPr>
          <a:xfrm>
            <a:off x="862175" y="1829301"/>
            <a:ext cx="8124300" cy="814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s-UY" sz="1600" u="none" cap="none" strike="noStrike">
                <a:solidFill>
                  <a:schemeClr val="dk1"/>
                </a:solidFill>
                <a:latin typeface="Calibri"/>
                <a:ea typeface="Calibri"/>
                <a:cs typeface="Calibri"/>
                <a:sym typeface="Calibri"/>
              </a:rPr>
              <a:t>El trámite especifica distintos roles de usuario. </a:t>
            </a:r>
          </a:p>
          <a:p>
            <a:pPr indent="0" lvl="0" marL="0" marR="0" rtl="0" algn="l">
              <a:spcBef>
                <a:spcPts val="0"/>
              </a:spcBef>
              <a:buSzPct val="25000"/>
              <a:buNone/>
            </a:pPr>
            <a:r>
              <a:rPr b="1" lang="es-UY" sz="1600">
                <a:solidFill>
                  <a:schemeClr val="dk1"/>
                </a:solidFill>
                <a:latin typeface="Calibri"/>
                <a:ea typeface="Calibri"/>
                <a:cs typeface="Calibri"/>
                <a:sym typeface="Calibri"/>
              </a:rPr>
              <a:t>A continuación le proporcionaremos un listado de los datos solicitados que deberán tener en cuenta según se trate de: </a:t>
            </a:r>
          </a:p>
        </p:txBody>
      </p:sp>
      <p:pic>
        <p:nvPicPr>
          <p:cNvPr id="141" name="Shape 141"/>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graphicFrame>
        <p:nvGraphicFramePr>
          <p:cNvPr id="142" name="Shape 142"/>
          <p:cNvGraphicFramePr/>
          <p:nvPr/>
        </p:nvGraphicFramePr>
        <p:xfrm>
          <a:off x="1115616" y="2643758"/>
          <a:ext cx="3000000" cy="3000000"/>
        </p:xfrm>
        <a:graphic>
          <a:graphicData uri="http://schemas.openxmlformats.org/drawingml/2006/table">
            <a:tbl>
              <a:tblPr bandRow="1" firstRow="1">
                <a:noFill/>
                <a:tableStyleId>{3345BD88-36F1-445C-B448-EBC14A215301}</a:tableStyleId>
              </a:tblPr>
              <a:tblGrid>
                <a:gridCol w="3024325"/>
                <a:gridCol w="4752525"/>
              </a:tblGrid>
              <a:tr h="215950">
                <a:tc>
                  <a:txBody>
                    <a:bodyPr>
                      <a:noAutofit/>
                    </a:bodyPr>
                    <a:lstStyle/>
                    <a:p>
                      <a:pPr indent="0" lvl="0" marL="0" marR="0" rtl="0" algn="l">
                        <a:spcBef>
                          <a:spcPts val="0"/>
                        </a:spcBef>
                        <a:buSzPct val="25000"/>
                        <a:buNone/>
                      </a:pPr>
                      <a:r>
                        <a:rPr lang="es-UY" sz="1400" u="none" cap="none" strike="noStrike"/>
                        <a:t>Rol </a:t>
                      </a:r>
                    </a:p>
                  </a:txBody>
                  <a:tcPr marT="45725" marB="45725" marR="91450" marL="91450"/>
                </a:tc>
                <a:tc>
                  <a:txBody>
                    <a:bodyPr>
                      <a:noAutofit/>
                    </a:bodyPr>
                    <a:lstStyle/>
                    <a:p>
                      <a:pPr indent="0" lvl="0" marL="0" marR="0" rtl="0" algn="l">
                        <a:spcBef>
                          <a:spcPts val="0"/>
                        </a:spcBef>
                        <a:buSzPct val="25000"/>
                        <a:buNone/>
                      </a:pPr>
                      <a:r>
                        <a:rPr lang="es-UY" sz="1400"/>
                        <a:t>Datos necesarios</a:t>
                      </a:r>
                    </a:p>
                  </a:txBody>
                  <a:tcPr marT="45725" marB="45725" marR="91450" marL="91450"/>
                </a:tc>
              </a:tr>
              <a:tr h="1187750">
                <a:tc>
                  <a:txBody>
                    <a:bodyPr>
                      <a:noAutofit/>
                    </a:bodyPr>
                    <a:lstStyle/>
                    <a:p>
                      <a:pPr indent="0" lvl="0" marL="0" marR="0" rtl="0" algn="l">
                        <a:spcBef>
                          <a:spcPts val="0"/>
                        </a:spcBef>
                        <a:buClr>
                          <a:schemeClr val="dk1"/>
                        </a:buClr>
                        <a:buSzPct val="25000"/>
                        <a:buFont typeface="Arial"/>
                        <a:buNone/>
                      </a:pPr>
                      <a:r>
                        <a:rPr lang="es-UY" sz="1400">
                          <a:solidFill>
                            <a:schemeClr val="dk1"/>
                          </a:solidFill>
                        </a:rPr>
                        <a:t>Titular</a:t>
                      </a:r>
                    </a:p>
                    <a:p>
                      <a:pPr indent="0" lvl="0" marL="0" marR="0" rtl="0" algn="l">
                        <a:spcBef>
                          <a:spcPts val="0"/>
                        </a:spcBef>
                        <a:buClr>
                          <a:schemeClr val="dk1"/>
                        </a:buClr>
                        <a:buSzPct val="25000"/>
                        <a:buFont typeface="Arial"/>
                        <a:buNone/>
                      </a:pPr>
                      <a:r>
                        <a:rPr lang="es-UY" sz="1400">
                          <a:solidFill>
                            <a:schemeClr val="dk1"/>
                          </a:solidFill>
                        </a:rPr>
                        <a:t>Apoderado (en caso de ser designado)</a:t>
                      </a:r>
                    </a:p>
                    <a:p>
                      <a:pPr indent="0" lvl="0" marL="0" marR="0" rtl="0" algn="l">
                        <a:spcBef>
                          <a:spcPts val="0"/>
                        </a:spcBef>
                        <a:buClr>
                          <a:schemeClr val="dk1"/>
                        </a:buClr>
                        <a:buSzPct val="25000"/>
                        <a:buFont typeface="Arial"/>
                        <a:buNone/>
                      </a:pPr>
                      <a:r>
                        <a:t/>
                      </a:r>
                      <a:endParaRPr sz="1400">
                        <a:solidFill>
                          <a:schemeClr val="dk1"/>
                        </a:solidFill>
                      </a:endParaRPr>
                    </a:p>
                    <a:p>
                      <a:pPr indent="0" lvl="0" marL="0" marR="0" rtl="0" algn="l">
                        <a:spcBef>
                          <a:spcPts val="0"/>
                        </a:spcBef>
                        <a:buClr>
                          <a:schemeClr val="dk1"/>
                        </a:buClr>
                        <a:buSzPct val="25000"/>
                        <a:buFont typeface="Arial"/>
                        <a:buNone/>
                      </a:pPr>
                      <a:r>
                        <a:rPr lang="es-UY" sz="1400">
                          <a:solidFill>
                            <a:schemeClr val="dk1"/>
                          </a:solidFill>
                        </a:rPr>
                        <a:t>Administrador de usuario de trámites (opcional)</a:t>
                      </a:r>
                    </a:p>
                    <a:p>
                      <a:pPr indent="0" lvl="0" marL="0" marR="0" rtl="0" algn="l">
                        <a:spcBef>
                          <a:spcPts val="0"/>
                        </a:spcBef>
                        <a:buClr>
                          <a:schemeClr val="dk1"/>
                        </a:buClr>
                        <a:buSzPct val="25000"/>
                        <a:buFont typeface="Arial"/>
                        <a:buNone/>
                      </a:pPr>
                      <a:r>
                        <a:rPr lang="es-UY" sz="1400">
                          <a:solidFill>
                            <a:schemeClr val="dk1"/>
                          </a:solidFill>
                        </a:rPr>
                        <a:t>Usuarios de notificaciones electrónicas (opcional)</a:t>
                      </a:r>
                    </a:p>
                  </a:txBody>
                  <a:tcPr marT="45725" marB="45725" marR="91450" marL="91450"/>
                </a:tc>
                <a:tc>
                  <a:txBody>
                    <a:bodyPr>
                      <a:noAutofit/>
                    </a:bodyPr>
                    <a:lstStyle/>
                    <a:p>
                      <a:pPr indent="0" lvl="0" marL="0" marR="0" rtl="0" algn="l">
                        <a:spcBef>
                          <a:spcPts val="0"/>
                        </a:spcBef>
                        <a:buClr>
                          <a:schemeClr val="dk1"/>
                        </a:buClr>
                        <a:buSzPct val="25000"/>
                        <a:buFont typeface="Arial"/>
                        <a:buNone/>
                      </a:pPr>
                      <a:r>
                        <a:rPr lang="es-UY" sz="1400">
                          <a:solidFill>
                            <a:schemeClr val="dk1"/>
                          </a:solidFill>
                        </a:rPr>
                        <a:t>Documento</a:t>
                      </a:r>
                      <a:r>
                        <a:rPr lang="es-UY" sz="1400">
                          <a:solidFill>
                            <a:schemeClr val="dk1"/>
                          </a:solidFill>
                        </a:rPr>
                        <a:t> -</a:t>
                      </a:r>
                      <a:r>
                        <a:rPr lang="es-UY" sz="1400">
                          <a:solidFill>
                            <a:schemeClr val="dk1"/>
                          </a:solidFill>
                        </a:rPr>
                        <a:t>Tipo, Número</a:t>
                      </a:r>
                      <a:r>
                        <a:rPr lang="es-UY" sz="1400">
                          <a:solidFill>
                            <a:schemeClr val="dk1"/>
                          </a:solidFill>
                        </a:rPr>
                        <a:t> y</a:t>
                      </a:r>
                      <a:r>
                        <a:rPr lang="es-UY" sz="1400">
                          <a:solidFill>
                            <a:schemeClr val="dk1"/>
                          </a:solidFill>
                        </a:rPr>
                        <a:t> vencimiento- y datos de ubicación</a:t>
                      </a:r>
                    </a:p>
                    <a:p>
                      <a:pPr indent="0" lvl="0" marL="0" marR="0" rtl="0" algn="l">
                        <a:spcBef>
                          <a:spcPts val="0"/>
                        </a:spcBef>
                        <a:buClr>
                          <a:schemeClr val="dk1"/>
                        </a:buClr>
                        <a:buSzPct val="25000"/>
                        <a:buFont typeface="Arial"/>
                        <a:buNone/>
                      </a:pPr>
                      <a:r>
                        <a:rPr lang="es-UY" sz="1400">
                          <a:solidFill>
                            <a:schemeClr val="dk1"/>
                          </a:solidFill>
                        </a:rPr>
                        <a:t>Login del usuario (</a:t>
                      </a:r>
                      <a:r>
                        <a:rPr lang="es-UY" sz="1400">
                          <a:solidFill>
                            <a:schemeClr val="dk1"/>
                          </a:solidFill>
                        </a:rPr>
                        <a:t>Documento de Identidad) </a:t>
                      </a:r>
                      <a:r>
                        <a:rPr lang="es-UY" sz="1400">
                          <a:solidFill>
                            <a:schemeClr val="dk1"/>
                          </a:solidFill>
                        </a:rPr>
                        <a:t> tipo de poder, vencimiento</a:t>
                      </a:r>
                    </a:p>
                    <a:p>
                      <a:pPr indent="0" lvl="0" marL="0" marR="0" rtl="0" algn="l">
                        <a:spcBef>
                          <a:spcPts val="0"/>
                        </a:spcBef>
                        <a:buClr>
                          <a:schemeClr val="dk1"/>
                        </a:buClr>
                        <a:buSzPct val="25000"/>
                        <a:buFont typeface="Arial"/>
                        <a:buNone/>
                      </a:pPr>
                      <a:r>
                        <a:rPr lang="es-UY" sz="1400">
                          <a:solidFill>
                            <a:schemeClr val="dk1"/>
                          </a:solidFill>
                        </a:rPr>
                        <a:t>Login</a:t>
                      </a:r>
                      <a:r>
                        <a:rPr lang="es-UY" sz="1400">
                          <a:solidFill>
                            <a:schemeClr val="dk1"/>
                          </a:solidFill>
                        </a:rPr>
                        <a:t> del usuario (Documento de Identidad) </a:t>
                      </a:r>
                    </a:p>
                    <a:p>
                      <a:pPr indent="0" lvl="0" marL="0" marR="0" rtl="0" algn="l">
                        <a:spcBef>
                          <a:spcPts val="0"/>
                        </a:spcBef>
                        <a:buClr>
                          <a:schemeClr val="dk1"/>
                        </a:buClr>
                        <a:buSzPct val="25000"/>
                        <a:buFont typeface="Arial"/>
                        <a:buNone/>
                      </a:pPr>
                      <a:r>
                        <a:t/>
                      </a:r>
                      <a:endParaRPr sz="1400">
                        <a:solidFill>
                          <a:schemeClr val="dk1"/>
                        </a:solidFill>
                      </a:endParaRPr>
                    </a:p>
                    <a:p>
                      <a:pPr indent="0" lvl="0" marL="0" marR="0" rtl="0" algn="l">
                        <a:spcBef>
                          <a:spcPts val="0"/>
                        </a:spcBef>
                        <a:buClr>
                          <a:schemeClr val="dk1"/>
                        </a:buClr>
                        <a:buSzPct val="25000"/>
                        <a:buFont typeface="Arial"/>
                        <a:buNone/>
                      </a:pPr>
                      <a:r>
                        <a:rPr lang="es-UY" sz="1400">
                          <a:solidFill>
                            <a:schemeClr val="dk1"/>
                          </a:solidFill>
                        </a:rPr>
                        <a:t>Login del usuario (Documento de Identidad)</a:t>
                      </a:r>
                    </a:p>
                  </a:txBody>
                  <a:tcPr marT="45725" marB="45725" marR="91450" marL="91450"/>
                </a:tc>
              </a:tr>
            </a:tbl>
          </a:graphicData>
        </a:graphic>
      </p:graphicFrame>
      <p:sp>
        <p:nvSpPr>
          <p:cNvPr id="143" name="Shape 143"/>
          <p:cNvSpPr txBox="1"/>
          <p:nvPr/>
        </p:nvSpPr>
        <p:spPr>
          <a:xfrm>
            <a:off x="1182595" y="771550"/>
            <a:ext cx="7446958"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¿Qué información necesita antes de iniciar el trámite?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49" name="Shape 149"/>
          <p:cNvSpPr txBox="1"/>
          <p:nvPr/>
        </p:nvSpPr>
        <p:spPr>
          <a:xfrm>
            <a:off x="1182595" y="771550"/>
            <a:ext cx="744695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del Titular</a:t>
            </a:r>
          </a:p>
        </p:txBody>
      </p:sp>
      <p:pic>
        <p:nvPicPr>
          <p:cNvPr id="150" name="Shape 150"/>
          <p:cNvPicPr preferRelativeResize="0"/>
          <p:nvPr/>
        </p:nvPicPr>
        <p:blipFill rotWithShape="1">
          <a:blip r:embed="rId4">
            <a:alphaModFix/>
          </a:blip>
          <a:srcRect b="30860" l="29701" r="29561" t="32993"/>
          <a:stretch/>
        </p:blipFill>
        <p:spPr>
          <a:xfrm>
            <a:off x="899591" y="1419621"/>
            <a:ext cx="3528391" cy="2304256"/>
          </a:xfrm>
          <a:prstGeom prst="rect">
            <a:avLst/>
          </a:prstGeom>
          <a:noFill/>
          <a:ln>
            <a:noFill/>
          </a:ln>
        </p:spPr>
      </p:pic>
      <p:sp>
        <p:nvSpPr>
          <p:cNvPr id="151" name="Shape 151"/>
          <p:cNvSpPr txBox="1"/>
          <p:nvPr/>
        </p:nvSpPr>
        <p:spPr>
          <a:xfrm flipH="1">
            <a:off x="4428000" y="1566523"/>
            <a:ext cx="4716000" cy="241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500">
                <a:solidFill>
                  <a:schemeClr val="dk1"/>
                </a:solidFill>
                <a:latin typeface="Calibri"/>
                <a:ea typeface="Calibri"/>
                <a:cs typeface="Calibri"/>
                <a:sym typeface="Calibri"/>
              </a:rPr>
              <a:t>Deberá ingresar los datos del </a:t>
            </a:r>
            <a:r>
              <a:rPr b="1" lang="es-UY" sz="1500">
                <a:solidFill>
                  <a:schemeClr val="dk1"/>
                </a:solidFill>
                <a:latin typeface="Calibri"/>
                <a:ea typeface="Calibri"/>
                <a:cs typeface="Calibri"/>
                <a:sym typeface="Calibri"/>
              </a:rPr>
              <a:t>domicilio real </a:t>
            </a:r>
            <a:r>
              <a:rPr lang="es-UY" sz="1500">
                <a:solidFill>
                  <a:schemeClr val="dk1"/>
                </a:solidFill>
                <a:latin typeface="Calibri"/>
                <a:ea typeface="Calibri"/>
                <a:cs typeface="Calibri"/>
                <a:sym typeface="Calibri"/>
              </a:rPr>
              <a:t>y </a:t>
            </a:r>
            <a:r>
              <a:rPr b="1" lang="es-UY" sz="1500">
                <a:solidFill>
                  <a:schemeClr val="dk1"/>
                </a:solidFill>
                <a:latin typeface="Calibri"/>
                <a:ea typeface="Calibri"/>
                <a:cs typeface="Calibri"/>
                <a:sym typeface="Calibri"/>
              </a:rPr>
              <a:t>domicilio constituido en Montevideo </a:t>
            </a:r>
            <a:r>
              <a:rPr lang="es-UY" sz="1500">
                <a:solidFill>
                  <a:schemeClr val="dk1"/>
                </a:solidFill>
                <a:latin typeface="Calibri"/>
                <a:ea typeface="Calibri"/>
                <a:cs typeface="Calibri"/>
                <a:sym typeface="Calibri"/>
              </a:rPr>
              <a:t>a los solos efectos judiciales.</a:t>
            </a:r>
          </a:p>
          <a:p>
            <a:pPr indent="0" lvl="0" marL="0" marR="0" rtl="0" algn="l">
              <a:spcBef>
                <a:spcPts val="0"/>
              </a:spcBef>
              <a:buSzPct val="25000"/>
              <a:buNone/>
            </a:pPr>
            <a:r>
              <a:rPr lang="es-UY" sz="1500">
                <a:solidFill>
                  <a:schemeClr val="dk1"/>
                </a:solidFill>
                <a:latin typeface="Calibri"/>
                <a:ea typeface="Calibri"/>
                <a:cs typeface="Calibri"/>
                <a:sym typeface="Calibri"/>
              </a:rPr>
              <a:t>En este último caso el dato Departamento, queda restringido a Montevideo.</a:t>
            </a:r>
          </a:p>
          <a:p>
            <a:pPr indent="0" lvl="0" marL="0" marR="0" rtl="0" algn="l">
              <a:spcBef>
                <a:spcPts val="0"/>
              </a:spcBef>
              <a:buSzPct val="25000"/>
              <a:buNone/>
            </a:pPr>
            <a:r>
              <a:rPr lang="es-UY" sz="1500">
                <a:solidFill>
                  <a:schemeClr val="dk1"/>
                </a:solidFill>
                <a:latin typeface="Calibri"/>
                <a:ea typeface="Calibri"/>
                <a:cs typeface="Calibri"/>
                <a:sym typeface="Calibri"/>
              </a:rPr>
              <a:t>Se pide:</a:t>
            </a:r>
          </a:p>
          <a:p>
            <a:pPr indent="0" lvl="0" marL="0" marR="0" rtl="0" algn="l">
              <a:spcBef>
                <a:spcPts val="0"/>
              </a:spcBef>
              <a:buSzPct val="25000"/>
              <a:buNone/>
            </a:pPr>
            <a:r>
              <a:rPr b="1" lang="es-UY" sz="1500">
                <a:solidFill>
                  <a:schemeClr val="dk1"/>
                </a:solidFill>
                <a:latin typeface="Calibri"/>
                <a:ea typeface="Calibri"/>
                <a:cs typeface="Calibri"/>
                <a:sym typeface="Calibri"/>
              </a:rPr>
              <a:t>Departamento, localidad, código postal, vialidad, nombre, número, letra, solar, manzana, nombre del inmueble, bloque, torre, piso, unidad, barrio, tipo de entidad colectiva, nombre de entidad colectiva, descripción de la ubicación.</a:t>
            </a:r>
          </a:p>
        </p:txBody>
      </p:sp>
      <p:sp>
        <p:nvSpPr>
          <p:cNvPr id="152" name="Shape 152"/>
          <p:cNvSpPr txBox="1"/>
          <p:nvPr/>
        </p:nvSpPr>
        <p:spPr>
          <a:xfrm flipH="1">
            <a:off x="971600" y="3981132"/>
            <a:ext cx="8172399" cy="95410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500">
                <a:solidFill>
                  <a:schemeClr val="dk1"/>
                </a:solidFill>
                <a:latin typeface="Calibri"/>
                <a:ea typeface="Calibri"/>
                <a:cs typeface="Calibri"/>
                <a:sym typeface="Calibri"/>
              </a:rPr>
              <a:t>Si en el formulario domicilio real, se selecciona el departamento Montevideo, se desplegará a continuación la siguiente opción: “</a:t>
            </a:r>
            <a:r>
              <a:rPr b="1" lang="es-UY" sz="1500">
                <a:solidFill>
                  <a:schemeClr val="dk1"/>
                </a:solidFill>
                <a:latin typeface="Calibri"/>
                <a:ea typeface="Calibri"/>
                <a:cs typeface="Calibri"/>
                <a:sym typeface="Calibri"/>
              </a:rPr>
              <a:t>¿El Domicilio Real es igual al Domicilio Constituido?</a:t>
            </a:r>
            <a:r>
              <a:rPr lang="es-UY" sz="1500">
                <a:solidFill>
                  <a:schemeClr val="dk1"/>
                </a:solidFill>
                <a:latin typeface="Calibri"/>
                <a:ea typeface="Calibri"/>
                <a:cs typeface="Calibri"/>
                <a:sym typeface="Calibri"/>
              </a:rPr>
              <a:t>”</a:t>
            </a:r>
          </a:p>
          <a:p>
            <a:pPr indent="0" lvl="0" marL="0" marR="0" rtl="0" algn="l">
              <a:spcBef>
                <a:spcPts val="0"/>
              </a:spcBef>
              <a:buSzPct val="25000"/>
              <a:buNone/>
            </a:pPr>
            <a:r>
              <a:rPr lang="es-UY" sz="1500">
                <a:solidFill>
                  <a:schemeClr val="dk1"/>
                </a:solidFill>
                <a:latin typeface="Calibri"/>
                <a:ea typeface="Calibri"/>
                <a:cs typeface="Calibri"/>
                <a:sym typeface="Calibri"/>
              </a:rPr>
              <a:t>Si se marca esta opción, los datos correspondientes al domicilio constituido en Montevideo, se cargan automáticamente con los del domicilio real.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840136" y="54770"/>
            <a:ext cx="1427607" cy="661890"/>
          </a:xfrm>
          <a:prstGeom prst="rect">
            <a:avLst/>
          </a:prstGeom>
          <a:noFill/>
          <a:ln>
            <a:noFill/>
          </a:ln>
        </p:spPr>
      </p:pic>
      <p:sp>
        <p:nvSpPr>
          <p:cNvPr id="158" name="Shape 158"/>
          <p:cNvSpPr txBox="1"/>
          <p:nvPr/>
        </p:nvSpPr>
        <p:spPr>
          <a:xfrm>
            <a:off x="1162519" y="771550"/>
            <a:ext cx="7657952"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UY" sz="3200">
                <a:solidFill>
                  <a:srgbClr val="366092"/>
                </a:solidFill>
                <a:latin typeface="Calibri"/>
                <a:ea typeface="Calibri"/>
                <a:cs typeface="Calibri"/>
                <a:sym typeface="Calibri"/>
              </a:rPr>
              <a:t>Información del Apoderado (si corresponde)</a:t>
            </a:r>
          </a:p>
        </p:txBody>
      </p:sp>
      <p:sp>
        <p:nvSpPr>
          <p:cNvPr id="159" name="Shape 159"/>
          <p:cNvSpPr txBox="1"/>
          <p:nvPr/>
        </p:nvSpPr>
        <p:spPr>
          <a:xfrm flipH="1">
            <a:off x="971600" y="2607480"/>
            <a:ext cx="7992900" cy="1435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Si se selecciona la opción “Sí”, entonces se muestra el formulario “Datos de los apoderados/ mandatarios”.</a:t>
            </a:r>
          </a:p>
          <a:p>
            <a:pPr indent="0" lvl="0" marL="0" marR="0" rtl="0" algn="l">
              <a:spcBef>
                <a:spcPts val="0"/>
              </a:spcBef>
              <a:buSzPct val="25000"/>
              <a:buNone/>
            </a:pPr>
            <a:r>
              <a:rPr lang="es-UY" sz="1600">
                <a:solidFill>
                  <a:schemeClr val="dk1"/>
                </a:solidFill>
                <a:latin typeface="Calibri"/>
                <a:ea typeface="Calibri"/>
                <a:cs typeface="Calibri"/>
                <a:sym typeface="Calibri"/>
              </a:rPr>
              <a:t>Se pide:</a:t>
            </a:r>
          </a:p>
          <a:p>
            <a:pPr indent="-330200" lvl="0" marL="45720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L</a:t>
            </a:r>
            <a:r>
              <a:rPr b="1" lang="es-UY" sz="1600">
                <a:solidFill>
                  <a:schemeClr val="dk1"/>
                </a:solidFill>
                <a:latin typeface="Calibri"/>
                <a:ea typeface="Calibri"/>
                <a:cs typeface="Calibri"/>
                <a:sym typeface="Calibri"/>
              </a:rPr>
              <a:t>ogin del usuario </a:t>
            </a:r>
            <a:r>
              <a:rPr lang="es-UY" sz="1600">
                <a:solidFill>
                  <a:schemeClr val="dk1"/>
                </a:solidFill>
                <a:latin typeface="Calibri"/>
                <a:ea typeface="Calibri"/>
                <a:cs typeface="Calibri"/>
                <a:sym typeface="Calibri"/>
              </a:rPr>
              <a:t>(documento de identidad)</a:t>
            </a:r>
          </a:p>
          <a:p>
            <a:pPr indent="-330200" lvl="0" marL="457200" marR="0" rtl="0" algn="l">
              <a:spcBef>
                <a:spcPts val="0"/>
              </a:spcBef>
              <a:buClr>
                <a:schemeClr val="dk1"/>
              </a:buClr>
              <a:buSzPct val="100000"/>
              <a:buFont typeface="Calibri"/>
              <a:buChar char="●"/>
            </a:pPr>
            <a:r>
              <a:rPr b="1" lang="es-UY" sz="1600">
                <a:solidFill>
                  <a:schemeClr val="dk1"/>
                </a:solidFill>
                <a:latin typeface="Calibri"/>
                <a:ea typeface="Calibri"/>
                <a:cs typeface="Calibri"/>
                <a:sym typeface="Calibri"/>
              </a:rPr>
              <a:t>Poder:  </a:t>
            </a:r>
            <a:r>
              <a:rPr lang="es-UY" sz="1600">
                <a:solidFill>
                  <a:schemeClr val="dk1"/>
                </a:solidFill>
                <a:latin typeface="Calibri"/>
                <a:ea typeface="Calibri"/>
                <a:cs typeface="Calibri"/>
                <a:sym typeface="Calibri"/>
              </a:rPr>
              <a:t>Tipo y vencimiento</a:t>
            </a:r>
          </a:p>
        </p:txBody>
      </p:sp>
      <p:sp>
        <p:nvSpPr>
          <p:cNvPr id="160" name="Shape 160"/>
          <p:cNvSpPr txBox="1"/>
          <p:nvPr/>
        </p:nvSpPr>
        <p:spPr>
          <a:xfrm flipH="1">
            <a:off x="1259535" y="4082266"/>
            <a:ext cx="4536600" cy="892500"/>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s-UY" sz="1300">
                <a:solidFill>
                  <a:schemeClr val="dk1"/>
                </a:solidFill>
                <a:latin typeface="Calibri"/>
                <a:ea typeface="Calibri"/>
                <a:cs typeface="Calibri"/>
                <a:sym typeface="Calibri"/>
              </a:rPr>
              <a:t>A tener en cuenta:</a:t>
            </a:r>
          </a:p>
          <a:p>
            <a:pPr indent="0" lvl="0" marL="0" marR="0" rtl="0" algn="l">
              <a:spcBef>
                <a:spcPts val="0"/>
              </a:spcBef>
              <a:buSzPct val="25000"/>
              <a:buNone/>
            </a:pPr>
            <a:r>
              <a:rPr lang="es-UY" sz="1300">
                <a:solidFill>
                  <a:schemeClr val="dk1"/>
                </a:solidFill>
                <a:latin typeface="Calibri"/>
                <a:ea typeface="Calibri"/>
                <a:cs typeface="Calibri"/>
                <a:sym typeface="Calibri"/>
              </a:rPr>
              <a:t>Si tiene apoderados, se requiere CERTIFICADO NOTARIAL:</a:t>
            </a:r>
          </a:p>
          <a:p>
            <a:pPr indent="-311150" lvl="0" marL="457200" marR="0" rtl="0" algn="l">
              <a:spcBef>
                <a:spcPts val="0"/>
              </a:spcBef>
              <a:buClr>
                <a:schemeClr val="dk1"/>
              </a:buClr>
              <a:buSzPct val="100000"/>
              <a:buFont typeface="Calibri"/>
              <a:buChar char="●"/>
            </a:pPr>
            <a:r>
              <a:rPr b="1" lang="es-UY" sz="1300">
                <a:solidFill>
                  <a:schemeClr val="dk1"/>
                </a:solidFill>
                <a:latin typeface="Calibri"/>
                <a:ea typeface="Calibri"/>
                <a:cs typeface="Calibri"/>
                <a:sym typeface="Calibri"/>
              </a:rPr>
              <a:t>Vigencia 30 días </a:t>
            </a:r>
          </a:p>
          <a:p>
            <a:pPr indent="-311150" lvl="0" marL="457200" marR="0" rtl="0" algn="l">
              <a:spcBef>
                <a:spcPts val="0"/>
              </a:spcBef>
              <a:buSzPct val="100000"/>
              <a:buFont typeface="Calibri"/>
              <a:buChar char="●"/>
            </a:pPr>
            <a:r>
              <a:rPr b="1" lang="es-UY" sz="1300" u="sng">
                <a:solidFill>
                  <a:schemeClr val="hlink"/>
                </a:solidFill>
                <a:latin typeface="Calibri"/>
                <a:ea typeface="Calibri"/>
                <a:cs typeface="Calibri"/>
                <a:sym typeface="Calibri"/>
                <a:hlinkClick r:id="rId4"/>
              </a:rPr>
              <a:t>Modelo</a:t>
            </a:r>
          </a:p>
        </p:txBody>
      </p:sp>
      <p:sp>
        <p:nvSpPr>
          <p:cNvPr id="161" name="Shape 161"/>
          <p:cNvSpPr txBox="1"/>
          <p:nvPr/>
        </p:nvSpPr>
        <p:spPr>
          <a:xfrm flipH="1">
            <a:off x="971924" y="1491625"/>
            <a:ext cx="3337200" cy="307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UY" sz="1600">
                <a:solidFill>
                  <a:schemeClr val="dk1"/>
                </a:solidFill>
                <a:latin typeface="Calibri"/>
                <a:ea typeface="Calibri"/>
                <a:cs typeface="Calibri"/>
                <a:sym typeface="Calibri"/>
              </a:rPr>
              <a:t>En el caso de designar </a:t>
            </a:r>
            <a:r>
              <a:rPr b="1" lang="es-UY" sz="1600">
                <a:solidFill>
                  <a:schemeClr val="dk1"/>
                </a:solidFill>
                <a:latin typeface="Calibri"/>
                <a:ea typeface="Calibri"/>
                <a:cs typeface="Calibri"/>
                <a:sym typeface="Calibri"/>
              </a:rPr>
              <a:t>apoderados</a:t>
            </a:r>
            <a:r>
              <a:rPr lang="es-UY" sz="1600">
                <a:solidFill>
                  <a:schemeClr val="dk1"/>
                </a:solidFill>
                <a:latin typeface="Calibri"/>
                <a:ea typeface="Calibri"/>
                <a:cs typeface="Calibri"/>
                <a:sym typeface="Calibri"/>
              </a:rPr>
              <a:t>:</a:t>
            </a:r>
          </a:p>
        </p:txBody>
      </p:sp>
      <p:pic>
        <p:nvPicPr>
          <p:cNvPr id="162" name="Shape 162"/>
          <p:cNvPicPr preferRelativeResize="0"/>
          <p:nvPr/>
        </p:nvPicPr>
        <p:blipFill rotWithShape="1">
          <a:blip r:embed="rId5">
            <a:alphaModFix/>
          </a:blip>
          <a:srcRect b="52467" l="29994" r="29718" t="34806"/>
          <a:stretch/>
        </p:blipFill>
        <p:spPr>
          <a:xfrm>
            <a:off x="4232926" y="1491623"/>
            <a:ext cx="3906000" cy="1115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