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3" r:id="rId2"/>
    <p:sldId id="281" r:id="rId3"/>
    <p:sldId id="290" r:id="rId4"/>
    <p:sldId id="297" r:id="rId5"/>
    <p:sldId id="291" r:id="rId6"/>
    <p:sldId id="289" r:id="rId7"/>
    <p:sldId id="309" r:id="rId8"/>
    <p:sldId id="279" r:id="rId9"/>
    <p:sldId id="315" r:id="rId10"/>
    <p:sldId id="298" r:id="rId11"/>
    <p:sldId id="300" r:id="rId12"/>
    <p:sldId id="271" r:id="rId13"/>
    <p:sldId id="299" r:id="rId14"/>
    <p:sldId id="307" r:id="rId15"/>
    <p:sldId id="302" r:id="rId16"/>
    <p:sldId id="296" r:id="rId17"/>
    <p:sldId id="301" r:id="rId18"/>
    <p:sldId id="308" r:id="rId19"/>
    <p:sldId id="295" r:id="rId20"/>
    <p:sldId id="304" r:id="rId21"/>
    <p:sldId id="303" r:id="rId22"/>
    <p:sldId id="283" r:id="rId23"/>
    <p:sldId id="310" r:id="rId24"/>
    <p:sldId id="311" r:id="rId25"/>
    <p:sldId id="312" r:id="rId26"/>
    <p:sldId id="313" r:id="rId27"/>
    <p:sldId id="314" r:id="rId28"/>
    <p:sldId id="305" r:id="rId29"/>
    <p:sldId id="285" r:id="rId30"/>
    <p:sldId id="287" r:id="rId31"/>
    <p:sldId id="306" r:id="rId32"/>
    <p:sldId id="294" r:id="rId3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4621" autoAdjust="0"/>
  </p:normalViewPr>
  <p:slideViewPr>
    <p:cSldViewPr>
      <p:cViewPr varScale="1">
        <p:scale>
          <a:sx n="63" d="100"/>
          <a:sy n="63" d="100"/>
        </p:scale>
        <p:origin x="16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75612"/>
              </p:ext>
            </p:extLst>
          </p:nvPr>
        </p:nvGraphicFramePr>
        <p:xfrm>
          <a:off x="251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7269"/>
              </p:ext>
            </p:extLst>
          </p:nvPr>
        </p:nvGraphicFramePr>
        <p:xfrm>
          <a:off x="4779677" y="1268760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2479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다시보기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전래동화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게임정보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45448" y="5620767"/>
            <a:ext cx="4479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56081" y="5857304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9320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2015. 05. 10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어플리케이션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2507" y="1259394"/>
            <a:ext cx="6518987" cy="4833902"/>
            <a:chOff x="1097091" y="1052736"/>
            <a:chExt cx="6518987" cy="4833902"/>
          </a:xfrm>
        </p:grpSpPr>
        <p:pic>
          <p:nvPicPr>
            <p:cNvPr id="4097" name="_x276337896" descr="EMB00002bb84fbf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3F4F9"/>
                </a:clrFrom>
                <a:clrTo>
                  <a:srgbClr val="F3F4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1079" r="2497" b="48811"/>
            <a:stretch/>
          </p:blipFill>
          <p:spPr bwMode="auto">
            <a:xfrm>
              <a:off x="1097091" y="1052736"/>
              <a:ext cx="6518987" cy="461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130554" y="5670614"/>
              <a:ext cx="645206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이하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04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4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8813"/>
              </p:ext>
            </p:extLst>
          </p:nvPr>
        </p:nvGraphicFramePr>
        <p:xfrm>
          <a:off x="603350" y="1412776"/>
          <a:ext cx="8001098" cy="4891610"/>
        </p:xfrm>
        <a:graphic>
          <a:graphicData uri="http://schemas.openxmlformats.org/drawingml/2006/table">
            <a:tbl>
              <a:tblPr/>
              <a:tblGrid>
                <a:gridCol w="800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5" name="_x279428696" descr="EMB00002bb84f5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8283"/>
            <a:ext cx="7056784" cy="4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63632"/>
              </p:ext>
            </p:extLst>
          </p:nvPr>
        </p:nvGraphicFramePr>
        <p:xfrm>
          <a:off x="424356" y="1196753"/>
          <a:ext cx="7388004" cy="1770126"/>
        </p:xfrm>
        <a:graphic>
          <a:graphicData uri="http://schemas.openxmlformats.org/drawingml/2006/table">
            <a:tbl>
              <a:tblPr/>
              <a:tblGrid>
                <a:gridCol w="122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64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예약할 수 있는 기능이다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등록된 기기 중 사용자가 시간을 예약하고자 하는 기기를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버튼이 출력되면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 설정하고자 하는 버튼을 누른다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기기를 작동하고자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기기의 작동을 중지시키고자 하는 시간을 입력한다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입력한 시간 사이에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지정하지 않고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버튼만 누른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예약된 시간에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CP-7, FN-7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9672"/>
              </p:ext>
            </p:extLst>
          </p:nvPr>
        </p:nvGraphicFramePr>
        <p:xfrm>
          <a:off x="400496" y="3068961"/>
          <a:ext cx="7411864" cy="2118203"/>
        </p:xfrm>
        <a:graphic>
          <a:graphicData uri="http://schemas.openxmlformats.org/drawingml/2006/table">
            <a:tbl>
              <a:tblPr/>
              <a:tblGrid>
                <a:gridCol w="129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예약을 원하는 기기를 클릭하고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누른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기기를 작동하고 싶은 시간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작동을 중지시키고 싶은 시간을 입력하면 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시간동안에만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기기가 작동한다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기기를 선택한 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[ON]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켜는 시간과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[OFF]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버튼에 기기를 끄는 시간을 입력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57" name="_x280090008" descr="EMB00002bb84f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6" y="3429000"/>
            <a:ext cx="926570" cy="16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08268"/>
              </p:ext>
            </p:extLst>
          </p:nvPr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이벤트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기기를 클릭한 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시간동안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 작동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8084"/>
              </p:ext>
            </p:extLst>
          </p:nvPr>
        </p:nvGraphicFramePr>
        <p:xfrm>
          <a:off x="4211960" y="5238078"/>
          <a:ext cx="3672408" cy="108966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기기를 계속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상태로 유지시킨다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시간만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시간은 지정하지 않고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켜져있는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기기를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OFF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시키기만 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5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63748" y="4796282"/>
          <a:ext cx="8180218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블루노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가속도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리니어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모터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47674"/>
            <a:ext cx="4000528" cy="31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928802"/>
            <a:ext cx="3071834" cy="24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>
                <a:latin typeface="+mj-lt"/>
              </a:rPr>
              <a:t>※ HW </a:t>
            </a:r>
            <a:r>
              <a:rPr lang="ko-KR" altLang="en-US" sz="1100" b="1" i="1" dirty="0">
                <a:latin typeface="+mj-lt"/>
              </a:rPr>
              <a:t>설계 도면</a:t>
            </a:r>
            <a:r>
              <a:rPr lang="en-US" altLang="ko-KR" sz="1100" b="1" i="1" dirty="0">
                <a:latin typeface="+mj-lt"/>
              </a:rPr>
              <a:t> </a:t>
            </a:r>
            <a:r>
              <a:rPr lang="ko-KR" altLang="en-US" sz="1100" b="1" i="1" dirty="0">
                <a:latin typeface="+mj-lt"/>
              </a:rPr>
              <a:t>또는</a:t>
            </a:r>
            <a:r>
              <a:rPr lang="en-US" altLang="ko-KR" sz="1100" b="1" i="1" dirty="0">
                <a:latin typeface="+mj-lt"/>
              </a:rPr>
              <a:t> HW </a:t>
            </a:r>
            <a:r>
              <a:rPr lang="ko-KR" altLang="en-US" sz="1100" b="1" i="1" dirty="0">
                <a:latin typeface="+mj-lt"/>
              </a:rPr>
              <a:t>제작 사진 첨부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9431416" descr="EMB00002bb84f51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F1F4"/>
              </a:clrFrom>
              <a:clrTo>
                <a:srgbClr val="EEF1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5586"/>
          <a:stretch/>
        </p:blipFill>
        <p:spPr bwMode="auto">
          <a:xfrm>
            <a:off x="384682" y="2071910"/>
            <a:ext cx="4979406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65000"/>
              </p:ext>
            </p:extLst>
          </p:nvPr>
        </p:nvGraphicFramePr>
        <p:xfrm>
          <a:off x="5490755" y="1571980"/>
          <a:ext cx="3185701" cy="4521316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8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8D8E50-DCCD-4D1F-9EBB-1C1BA15E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76245"/>
            <a:ext cx="8604448" cy="50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79512" y="1700745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17687"/>
              </p:ext>
            </p:extLst>
          </p:nvPr>
        </p:nvGraphicFramePr>
        <p:xfrm>
          <a:off x="179512" y="2063112"/>
          <a:ext cx="8659823" cy="26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값목록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이메일로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본인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본인 소속 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590278"/>
                  </a:ext>
                </a:extLst>
              </a:tr>
              <a:tr h="419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88425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팀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중복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88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9903" y="368074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컨벤션 코멘트 게시판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050768" y="630932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82281"/>
              </p:ext>
            </p:extLst>
          </p:nvPr>
        </p:nvGraphicFramePr>
        <p:xfrm>
          <a:off x="107503" y="1768939"/>
          <a:ext cx="8659823" cy="155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값목록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중복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팀원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팀원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중복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</a:tbl>
          </a:graphicData>
        </a:graphic>
      </p:graphicFrame>
      <p:sp>
        <p:nvSpPr>
          <p:cNvPr id="15" name="Text Box 62">
            <a:extLst>
              <a:ext uri="{FF2B5EF4-FFF2-40B4-BE49-F238E27FC236}">
                <a16:creationId xmlns:a16="http://schemas.microsoft.com/office/drawing/2014/main" id="{8C209A87-B09C-4160-9CC1-81377434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136571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팀 정보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D0FEE6-16D8-438A-AC77-6C324056C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68006"/>
              </p:ext>
            </p:extLst>
          </p:nvPr>
        </p:nvGraphicFramePr>
        <p:xfrm>
          <a:off x="107504" y="4083969"/>
          <a:ext cx="8659823" cy="192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Type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필수</a:t>
                      </a:r>
                      <a:r>
                        <a:rPr lang="en-US" altLang="ko-KR" sz="1200" dirty="0">
                          <a:latin typeface="+mn-lt"/>
                        </a:rPr>
                        <a:t>/</a:t>
                      </a:r>
                      <a:r>
                        <a:rPr lang="ko-KR" altLang="en-US" sz="1200" dirty="0">
                          <a:latin typeface="+mn-lt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lt"/>
                        </a:rPr>
                        <a:t>값목록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소스코드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소스코드 고유의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코멘트된</a:t>
                      </a:r>
                      <a:r>
                        <a:rPr lang="ko-KR" altLang="en-US" sz="1200" dirty="0"/>
                        <a:t> 라인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주석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팀원이 코멘트 한 내용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소스코드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소스코드 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99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4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9903" y="368074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컨벤션 코멘트 게시판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050768" y="630932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75011"/>
              </p:ext>
            </p:extLst>
          </p:nvPr>
        </p:nvGraphicFramePr>
        <p:xfrm>
          <a:off x="107503" y="1768939"/>
          <a:ext cx="8659823" cy="219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값목록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소스코드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소스코드의 고유 </a:t>
                      </a:r>
                      <a:r>
                        <a:rPr lang="en-US" altLang="ko-KR" sz="1200" dirty="0"/>
                        <a:t>IDE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회원아이디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이메일로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통과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실패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팀원이 통과 실패여부를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53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소스코드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소스코드 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978005"/>
                  </a:ext>
                </a:extLst>
              </a:tr>
              <a:tr h="1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팀원이 코멘트 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66575"/>
                  </a:ext>
                </a:extLst>
              </a:tr>
            </a:tbl>
          </a:graphicData>
        </a:graphic>
      </p:graphicFrame>
      <p:sp>
        <p:nvSpPr>
          <p:cNvPr id="15" name="Text Box 62">
            <a:extLst>
              <a:ext uri="{FF2B5EF4-FFF2-40B4-BE49-F238E27FC236}">
                <a16:creationId xmlns:a16="http://schemas.microsoft.com/office/drawing/2014/main" id="{8C209A87-B09C-4160-9CC1-81377434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1365713"/>
            <a:ext cx="49688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코드 리뷰 게시판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318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9903" y="368074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컨벤션 코멘트 게시판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050768" y="630932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91122"/>
              </p:ext>
            </p:extLst>
          </p:nvPr>
        </p:nvGraphicFramePr>
        <p:xfrm>
          <a:off x="107503" y="1768939"/>
          <a:ext cx="8659823" cy="2470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값목록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이메일로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53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978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파일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6657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설정된 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팀원이 설정한 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98287"/>
                  </a:ext>
                </a:extLst>
              </a:tr>
            </a:tbl>
          </a:graphicData>
        </a:graphic>
      </p:graphicFrame>
      <p:sp>
        <p:nvSpPr>
          <p:cNvPr id="15" name="Text Box 62">
            <a:extLst>
              <a:ext uri="{FF2B5EF4-FFF2-40B4-BE49-F238E27FC236}">
                <a16:creationId xmlns:a16="http://schemas.microsoft.com/office/drawing/2014/main" id="{8C209A87-B09C-4160-9CC1-81377434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1365713"/>
            <a:ext cx="49688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소스코드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2834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9903" y="3680743"/>
            <a:ext cx="49688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050768" y="630932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02"/>
              </p:ext>
            </p:extLst>
          </p:nvPr>
        </p:nvGraphicFramePr>
        <p:xfrm>
          <a:off x="107503" y="1768939"/>
          <a:ext cx="8659823" cy="183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값목록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결함 히스토리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자주 틀린 결함에 대한 히스토리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소스코드 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결함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결함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79672"/>
                  </a:ext>
                </a:extLst>
              </a:tr>
            </a:tbl>
          </a:graphicData>
        </a:graphic>
      </p:graphicFrame>
      <p:sp>
        <p:nvSpPr>
          <p:cNvPr id="15" name="Text Box 62">
            <a:extLst>
              <a:ext uri="{FF2B5EF4-FFF2-40B4-BE49-F238E27FC236}">
                <a16:creationId xmlns:a16="http://schemas.microsoft.com/office/drawing/2014/main" id="{8C209A87-B09C-4160-9CC1-81377434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1365713"/>
            <a:ext cx="49688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Convention History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6B4662-8B83-4BCC-A552-E18DB9F78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9023"/>
              </p:ext>
            </p:extLst>
          </p:nvPr>
        </p:nvGraphicFramePr>
        <p:xfrm>
          <a:off x="107503" y="3978369"/>
          <a:ext cx="8659823" cy="210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값목록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룰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룰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룰에 맞는 프로그래밍 언어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사용자가 설정해 놓은 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7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1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9903" y="3680743"/>
            <a:ext cx="4968875" cy="2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이슈 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050768" y="630932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7D324C-41CD-402F-90E7-9E3DB16C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41457"/>
              </p:ext>
            </p:extLst>
          </p:nvPr>
        </p:nvGraphicFramePr>
        <p:xfrm>
          <a:off x="107503" y="1768939"/>
          <a:ext cx="8659823" cy="164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값목록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프로젝트의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22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파일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프로젝트의 파일 경로 및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</a:tbl>
          </a:graphicData>
        </a:graphic>
      </p:graphicFrame>
      <p:sp>
        <p:nvSpPr>
          <p:cNvPr id="15" name="Text Box 62">
            <a:extLst>
              <a:ext uri="{FF2B5EF4-FFF2-40B4-BE49-F238E27FC236}">
                <a16:creationId xmlns:a16="http://schemas.microsoft.com/office/drawing/2014/main" id="{8C209A87-B09C-4160-9CC1-81377434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1365713"/>
            <a:ext cx="49688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6B4662-8B83-4BCC-A552-E18DB9F78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33878"/>
              </p:ext>
            </p:extLst>
          </p:nvPr>
        </p:nvGraphicFramePr>
        <p:xfrm>
          <a:off x="107503" y="3978369"/>
          <a:ext cx="8659823" cy="192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641479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3916270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09834279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911194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67909387"/>
                    </a:ext>
                  </a:extLst>
                </a:gridCol>
                <a:gridCol w="2105343">
                  <a:extLst>
                    <a:ext uri="{9D8B030D-6E8A-4147-A177-3AD203B41FA5}">
                      <a16:colId xmlns:a16="http://schemas.microsoft.com/office/drawing/2014/main" val="1064762296"/>
                    </a:ext>
                  </a:extLst>
                </a:gridCol>
              </a:tblGrid>
              <a:tr h="38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값목록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72383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활성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58372"/>
                  </a:ext>
                </a:extLst>
              </a:tr>
              <a:tr h="36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프로젝트의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56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이슈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이슈 고유의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42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이슈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룰에 어긋난 이슈의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7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2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도서관 내에서 원하는 장소로 </a:t>
                      </a:r>
                      <a:r>
                        <a:rPr lang="ko-KR" altLang="en-US" sz="1000" dirty="0" err="1"/>
                        <a:t>안내받을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원하는 장소의 이름을 입력하고 </a:t>
                      </a:r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버튼을 누르면 출발지부터 목적지까지의 경로가 선으로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경로를 이동할 때마다 이동한 경로의 선은 사라진다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목적지에 도착하면 도착 알림 팝업 창이 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2463" y="90872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59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60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</p:txBody>
        </p:sp>
        <p:sp>
          <p:nvSpPr>
            <p:cNvPr id="61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62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OO </a:t>
            </a:r>
            <a:r>
              <a:rPr lang="ko-KR" altLang="en-US" sz="1200" b="1" kern="0" spc="-100" noProof="0" dirty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OO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OO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환경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OS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센서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디바이스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77088"/>
              </p:ext>
            </p:extLst>
          </p:nvPr>
        </p:nvGraphicFramePr>
        <p:xfrm>
          <a:off x="450882" y="1268760"/>
          <a:ext cx="8069849" cy="5087591"/>
        </p:xfrm>
        <a:graphic>
          <a:graphicData uri="http://schemas.openxmlformats.org/drawingml/2006/table">
            <a:tbl>
              <a:tblPr/>
              <a:tblGrid>
                <a:gridCol w="6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17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438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 End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Application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Development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Code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(Ver 1.15.1)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Angular4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 End Framework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PHP(7.0.1)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PostgreSQL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소나큐브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데이터가 저장되는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오토셋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 드라이브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접속용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/>
              <a:t>Green Office </a:t>
            </a:r>
            <a:r>
              <a:rPr lang="ko-KR" altLang="en-US" sz="1200" dirty="0"/>
              <a:t>프로그램은 </a:t>
            </a:r>
            <a:r>
              <a:rPr lang="en-US" altLang="ko-KR" sz="1200" dirty="0"/>
              <a:t>Pandora App</a:t>
            </a:r>
            <a:r>
              <a:rPr lang="ko-KR" altLang="en-US" sz="1200" dirty="0"/>
              <a:t>과 </a:t>
            </a:r>
            <a:r>
              <a:rPr lang="en-US" altLang="ko-KR" sz="1200" dirty="0"/>
              <a:t>Pandora Machine,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로 구성되어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사용자가 추가하고자 하는 식물을 선택한 후 저장 버튼을 클릭하면</a:t>
            </a:r>
            <a:r>
              <a:rPr lang="en-US" altLang="ko-KR" sz="1200" dirty="0"/>
              <a:t>, Pandora App</a:t>
            </a:r>
            <a:r>
              <a:rPr lang="ko-KR" altLang="en-US" sz="1200" dirty="0"/>
              <a:t>에서 </a:t>
            </a:r>
            <a:r>
              <a:rPr lang="en-US" altLang="ko-KR" sz="1200" dirty="0"/>
              <a:t>Pandora Service</a:t>
            </a:r>
            <a:r>
              <a:rPr lang="ko-KR" altLang="en-US" sz="1200" dirty="0"/>
              <a:t>에 식물을 저장하고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식물이 등록된 것을 볼 수 있다</a:t>
            </a:r>
            <a:r>
              <a:rPr lang="en-US" altLang="ko-KR" sz="1200" dirty="0"/>
              <a:t>. </a:t>
            </a:r>
          </a:p>
          <a:p>
            <a:pPr marL="265113" indent="-265113" latinLnBrk="0">
              <a:buFontTx/>
              <a:buChar char="-"/>
            </a:pPr>
            <a:r>
              <a:rPr lang="ko-KR" altLang="en-US" sz="1200" dirty="0"/>
              <a:t>메인 화면에서 삭제 버튼을 누르면 원하는 식물을 선택해 </a:t>
            </a:r>
            <a:r>
              <a:rPr lang="en-US" altLang="ko-KR" sz="1200" dirty="0"/>
              <a:t>DBMS</a:t>
            </a:r>
            <a:r>
              <a:rPr lang="ko-KR" altLang="en-US" sz="1200" dirty="0"/>
              <a:t>내에 저장되어 있던 식물 정보를 삭제한다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 descr="EMB00002bb84f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" y="2276872"/>
            <a:ext cx="3784151" cy="29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6225520" descr="EMB00002bb84f7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2786064" cy="16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562119"/>
            <a:ext cx="3857652" cy="47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시스템을 전체적으로 파악 할 수 있는 </a:t>
            </a:r>
            <a:r>
              <a:rPr lang="en-US" altLang="ko-KR" sz="1600" b="1" i="1" dirty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en-US" altLang="ko-KR" sz="1200" dirty="0"/>
              <a:t>OO</a:t>
            </a:r>
            <a:r>
              <a:rPr lang="ko-KR" altLang="en-US" sz="1200" dirty="0"/>
              <a:t>하여 프로그램을 실행한다</a:t>
            </a:r>
            <a:r>
              <a:rPr lang="en-US" altLang="ko-KR" sz="1200" dirty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②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③ 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871903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</a:t>
            </a:r>
            <a:r>
              <a:rPr lang="ko-KR" altLang="en-US" sz="1050" b="1" i="1" dirty="0">
                <a:latin typeface="+mj-lt"/>
              </a:rPr>
              <a:t>시스템을 전체적으로 파악 할 수 있는 메뉴 구성도 작성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hape 146"/>
          <p:cNvCxnSpPr>
            <a:stCxn id="37" idx="0"/>
            <a:endCxn id="31" idx="2"/>
          </p:cNvCxnSpPr>
          <p:nvPr/>
        </p:nvCxnSpPr>
        <p:spPr bwMode="auto">
          <a:xfrm rot="16200000" flipV="1">
            <a:off x="5865907" y="759998"/>
            <a:ext cx="218367" cy="28395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13447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59390" y="1466515"/>
            <a:ext cx="218367" cy="1426481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en-US" altLang="ko-KR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OOO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07382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간편설계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3239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조회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0734"/>
              </p:ext>
            </p:extLst>
          </p:nvPr>
        </p:nvGraphicFramePr>
        <p:xfrm>
          <a:off x="4151267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80457"/>
              </p:ext>
            </p:extLst>
          </p:nvPr>
        </p:nvGraphicFramePr>
        <p:xfrm>
          <a:off x="5564301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계산기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45247"/>
              </p:ext>
            </p:extLst>
          </p:nvPr>
        </p:nvGraphicFramePr>
        <p:xfrm>
          <a:off x="6977335" y="2288939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U_12_07_4001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성향분석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14668"/>
              </p:ext>
            </p:extLst>
          </p:nvPr>
        </p:nvGraphicFramePr>
        <p:xfrm>
          <a:off x="6977335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U_12_07_5000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나이 입력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22526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 조회</a:t>
                      </a:r>
                      <a:r>
                        <a:rPr kumimoji="0" lang="en-US" altLang="ko-KR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&amp;</a:t>
                      </a: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리스트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859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고객 조회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5598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상품 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9394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 팝업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0984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>
                          <a:solidFill>
                            <a:srgbClr val="333333"/>
                          </a:solidFill>
                          <a:latin typeface="+mn-lt"/>
                        </a:rPr>
                        <a:t>고객가족정보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1046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기본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4972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7A2E6D-DE97-4893-83EE-E0A9E494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40438"/>
              </p:ext>
            </p:extLst>
          </p:nvPr>
        </p:nvGraphicFramePr>
        <p:xfrm>
          <a:off x="147612" y="1290152"/>
          <a:ext cx="8848776" cy="5118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5961722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9864304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48174914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695341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76926972"/>
                    </a:ext>
                  </a:extLst>
                </a:gridCol>
                <a:gridCol w="2501436">
                  <a:extLst>
                    <a:ext uri="{9D8B030D-6E8A-4147-A177-3AD203B41FA5}">
                      <a16:colId xmlns:a16="http://schemas.microsoft.com/office/drawing/2014/main" val="1232147599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01333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SW_UC_001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정보를 입력 받아 회원가입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634923"/>
                  </a:ext>
                </a:extLst>
              </a:tr>
              <a:tr h="6707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SW_UC_002</a:t>
                      </a:r>
                    </a:p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파일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아이디와 비밀번호를 입력 받아 데이터베이스와 연계하여 로그인 기능 구현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101272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SW_UC_003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개인정보관리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회원가입 되어있는 사용자의 소속회사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소속 프로젝트 등을 관리하여 주는 화면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8555260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프로젝트관리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SW_UC_004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관리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프로젝트의 이름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설명등을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6052995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프로젝트에 관련된 소스코드 파일들을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삭제할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039491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멤버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멤버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프로젝트의 멤버들을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권한 변경 등을 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3878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이슈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이슈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프로젝트에 관련된 이슈를 추가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삭제를 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09672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룰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룰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프로젝트에서 프로젝트의 관리자가 코드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인스펙션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룰을 설정할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739719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일정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SW_UC_008</a:t>
                      </a: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멤버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프로젝트에 참여한 멤버가 각자의 일에 대한 일정을 설정할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020324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일정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프로젝트 전체의 일정을 설정 할 수 있음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3727037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컨벤션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SW_UC_006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컨벤션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컨벤션하려고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하는 화면을 출력해줌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7334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SW_UC_012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히스토리 관리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자주 틀리는 부분에 대한 히스토리를 저장하여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출려해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337347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진행상황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APP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컨벤션이 얼마만큼 진행되었는지를 알려줌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772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7A2E6D-DE97-4893-83EE-E0A9E494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72022"/>
              </p:ext>
            </p:extLst>
          </p:nvPr>
        </p:nvGraphicFramePr>
        <p:xfrm>
          <a:off x="147612" y="1290152"/>
          <a:ext cx="8848776" cy="16961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5961722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9864304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48174914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6953416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76926972"/>
                    </a:ext>
                  </a:extLst>
                </a:gridCol>
                <a:gridCol w="2501436">
                  <a:extLst>
                    <a:ext uri="{9D8B030D-6E8A-4147-A177-3AD203B41FA5}">
                      <a16:colId xmlns:a16="http://schemas.microsoft.com/office/drawing/2014/main" val="1232147599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01333"/>
                  </a:ext>
                </a:extLst>
              </a:tr>
              <a:tr h="3842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코드리뷰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SW_UC_007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리뷰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리뷰를 하려고 하는 화면을 출력해 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634923"/>
                  </a:ext>
                </a:extLst>
              </a:tr>
              <a:tr h="67073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포스트잇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코드리뷰가 된 부분을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포스트잇으로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표시하여 출력해 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101272"/>
                  </a:ext>
                </a:extLst>
              </a:tr>
              <a:tr h="38424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SW_UC_015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하이라이트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코드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리뷰할때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중요한 부분을 하이라이트 하여 처리해 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855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3089</Words>
  <Application>Microsoft Office PowerPoint</Application>
  <PresentationFormat>화면 슬라이드 쇼(4:3)</PresentationFormat>
  <Paragraphs>1000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Monotype Sorts</vt:lpstr>
      <vt:lpstr>Arial</vt:lpstr>
      <vt:lpstr>맑은 고딕</vt:lpstr>
      <vt:lpstr>현대하모니 M</vt:lpstr>
      <vt:lpstr>Times New Roman</vt:lpstr>
      <vt:lpstr>Trebuchet MS</vt:lpstr>
      <vt:lpstr>Wingdings 2</vt:lpstr>
      <vt:lpstr>Wingdings</vt:lpstr>
      <vt:lpstr>Calibri</vt:lpstr>
      <vt:lpstr>굴림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Seong Uk Mun</cp:lastModifiedBy>
  <cp:revision>104</cp:revision>
  <dcterms:created xsi:type="dcterms:W3CDTF">2014-04-16T00:55:54Z</dcterms:created>
  <dcterms:modified xsi:type="dcterms:W3CDTF">2017-09-03T10:09:40Z</dcterms:modified>
</cp:coreProperties>
</file>