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544F26-D7A3-47AA-9E29-373C0F6B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1B11C-EB06-4B9A-B931-F2990EE8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24F58-6C93-4073-8514-5246731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85C1B8-1745-42F4-A402-2C05C2F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A72027-3BDE-4A31-9D68-4A49B4C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6811F-5534-45AE-AB17-440DDBB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46DC9F-8D71-455D-8F0F-04E9CDD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8ABBA3-F586-49EA-A664-79B8F2B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6C3243-DF80-4932-90B6-5A3879AA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AFE13D-F828-4336-8B76-786F2731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7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19CBC0-7C2D-474C-A964-25F872B1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1B0145-F38D-4D54-B246-C4C83329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C8F2C6-8EB7-4C4F-9D5F-6CCB64E3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2A64E9-2A28-4244-B9CB-2E23342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BF2705-4FEB-4F37-8B10-3251CF18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49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30BD6F-AB9D-434D-AEA7-01A7850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45C8A-35C5-4ACF-AE5D-0DC68299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38AFF6-2388-4941-A8C8-F064FCD3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0FB976-17CC-46E8-B9C7-FC200678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DF4483-3590-43E0-A26C-BB87882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10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0D567-5BBF-41C4-A67D-A8EC6E9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029CCB-9907-4FE7-AC0E-F1ECC402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82304A-6713-43E1-BD76-A6BDEB8E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A51B9-73B0-4B92-BACE-C4A1BA2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F538F7-C8DA-4E5C-90F9-2E326F2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7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1BA3F-245B-44F4-A540-D9DF35B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F80DC-5200-43EA-99FD-E8D36C4A0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3AFC8D-C882-4D58-A9B4-3472F173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BAC63B-1AD7-41B1-9F0D-3D56F92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44A3B4-FA94-44AE-B28D-2698B72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30708E-E97E-4112-8417-ADC6F52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7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6D526-76AF-4C4B-B8C3-C859372D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F69A37-1EC1-4DB9-86D8-598D3191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58D072-7423-4715-A269-51058AA4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2DDA7A-F47B-4EDA-B778-F934C03F3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D2AAA-EB9A-4974-B617-38148FB1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FE59F33-09CA-49C4-AA3D-57E6CC71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EDE69E3-D285-43F9-A3DF-421DE952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9B6053B-EA85-4AA6-AF30-EF54955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6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1CC0DB-1197-4BDB-B231-ED955FB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290027-3777-4762-B1AB-1BDE288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E50F23-C266-4081-A928-F5CAFF8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671388-BA47-4EDE-A4EC-266F1A7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3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F2E294-D9BF-4D7C-AB49-08484F3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5C7D81-B8F7-472C-B775-353607C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FEAE5A-3DA2-4B31-A050-72E915F4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9F456B-23BA-448C-A61D-45E7A1B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CD5E1-CAC9-409E-A8CA-A765D978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CC062F-9466-489F-81FA-04055369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974371-5784-4434-8704-FEB52110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014274-58B2-497A-B606-610BD7C4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66C2E7-FDDD-4CEE-9C5E-229B5C56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9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DC59D8-AFC2-4F0A-A6BB-46BA969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4F16AFB-C42F-4E55-9E7E-FE1935D3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520707-FB8F-4387-9138-4F0334586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DBDF90-77FB-4C98-A208-8C23529D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3D358B-FF4F-48EF-9F89-F99174E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D29C51-F17E-4E2F-809E-0D182E6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1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718579-C068-45A1-89DB-25252B13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4D0263-5B28-4EB2-8944-F190D33C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1DF688-C027-438E-82E9-D8DF92647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E65E-74AE-4A9D-AA16-93683DB0CA56}" type="datetimeFigureOut">
              <a:rPr lang="hu-HU" smtClean="0"/>
              <a:t>2021. 08. 18.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A2308-800C-43B7-843F-ABBBF4E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4DEDE7-DC51-446A-8EF4-27D6E146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9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80C0D8-ED47-451E-A822-33951400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13359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PAPP EMESE</a:t>
            </a:r>
            <a:b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hu-HU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Junior automata tesztelő képzés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A222694B-6989-4AF9-A84D-C03A13AC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Conduit</a:t>
            </a:r>
            <a:r>
              <a:rPr lang="hu-HU" dirty="0">
                <a:latin typeface="Arial Black" panose="020B0A04020102020204" pitchFamily="34" charset="0"/>
              </a:rPr>
              <a:t> alkalmazás tesztelése</a:t>
            </a:r>
            <a:br>
              <a:rPr lang="hu-HU" dirty="0">
                <a:latin typeface="Arial Black" panose="020B0A04020102020204" pitchFamily="34" charset="0"/>
              </a:rPr>
            </a:br>
            <a:r>
              <a:rPr lang="hu-HU" dirty="0">
                <a:latin typeface="Arial Black" panose="020B0A04020102020204" pitchFamily="34" charset="0"/>
              </a:rPr>
              <a:t>Vizsgaremek védés</a:t>
            </a:r>
            <a:br>
              <a:rPr lang="hu-HU" dirty="0">
                <a:latin typeface="Arial Black" panose="020B0A04020102020204" pitchFamily="34" charset="0"/>
              </a:rPr>
            </a:br>
            <a:br>
              <a:rPr lang="hu-HU" dirty="0">
                <a:latin typeface="Arial Black" panose="020B0A04020102020204" pitchFamily="34" charset="0"/>
              </a:rPr>
            </a:br>
            <a:r>
              <a:rPr lang="hu-HU" dirty="0">
                <a:latin typeface="Arial Black" panose="020B0A04020102020204" pitchFamily="34" charset="0"/>
              </a:rPr>
              <a:t>papp.emese9013@gmail.com</a:t>
            </a:r>
          </a:p>
        </p:txBody>
      </p:sp>
    </p:spTree>
    <p:extLst>
      <p:ext uri="{BB962C8B-B14F-4D97-AF65-F5344CB8AC3E}">
        <p14:creationId xmlns:p14="http://schemas.microsoft.com/office/powerpoint/2010/main" val="4070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EC1FA-EE73-4DED-8D53-62B1FDB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alkalmazás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CC6EF5-FD51-409E-88AE-C7409ED8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4513"/>
            <a:ext cx="11595229" cy="5058362"/>
          </a:xfrm>
        </p:spPr>
      </p:pic>
    </p:spTree>
    <p:extLst>
      <p:ext uri="{BB962C8B-B14F-4D97-AF65-F5344CB8AC3E}">
        <p14:creationId xmlns:p14="http://schemas.microsoft.com/office/powerpoint/2010/main" val="21490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0908D7-BBB7-4808-A04D-C05305D2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Automatizált tesztek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D33AA05-BAC6-4FAE-892A-D2DB70F3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" y="1690688"/>
            <a:ext cx="12102417" cy="4344884"/>
          </a:xfrm>
        </p:spPr>
      </p:pic>
    </p:spTree>
    <p:extLst>
      <p:ext uri="{BB962C8B-B14F-4D97-AF65-F5344CB8AC3E}">
        <p14:creationId xmlns:p14="http://schemas.microsoft.com/office/powerpoint/2010/main" val="238888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519B6-A25F-4338-A7AF-2E62C53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tesztjelentés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6D6BCAF-1FA7-4A7F-8735-29C7D887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17" y="1610693"/>
            <a:ext cx="6358353" cy="4431333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DEA86690-8B93-4CF0-A591-B1C72DAB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30" y="1690688"/>
            <a:ext cx="5594387" cy="4351338"/>
          </a:xfrm>
        </p:spPr>
      </p:pic>
    </p:spTree>
    <p:extLst>
      <p:ext uri="{BB962C8B-B14F-4D97-AF65-F5344CB8AC3E}">
        <p14:creationId xmlns:p14="http://schemas.microsoft.com/office/powerpoint/2010/main" val="14650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57F157D-D750-42CD-AA48-189053AD8F4B}"/>
              </a:ext>
            </a:extLst>
          </p:cNvPr>
          <p:cNvSpPr txBox="1"/>
          <p:nvPr/>
        </p:nvSpPr>
        <p:spPr>
          <a:xfrm>
            <a:off x="397565" y="556590"/>
            <a:ext cx="11649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forráskódja :</a:t>
            </a:r>
            <a:br>
              <a:rPr lang="hu-HU" dirty="0"/>
            </a:br>
            <a:r>
              <a:rPr lang="hu-HU" dirty="0"/>
              <a:t>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https://github.com/pmse9013/conduit/tree/master/test_conduit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dokumentációja és manuális tesztjegyzőkönyv :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https://github.com/pmse9013/conduit/tree/master/docs</a:t>
            </a:r>
          </a:p>
          <a:p>
            <a:endParaRPr lang="hu-HU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futtatása :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https://github.com/pmse9013/conduit/blob/master/.github/workflows/conduitremek.yml</a:t>
            </a:r>
          </a:p>
          <a:p>
            <a:endParaRPr lang="hu-HU" dirty="0"/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jelentés :  </a:t>
            </a:r>
            <a:br>
              <a:rPr lang="hu-HU" dirty="0"/>
            </a:b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https://pmse9013.github.io/conduit/22/#</a:t>
            </a:r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alkalmazás elérése </a:t>
            </a:r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dockerrel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: 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http://localhost:1667/#/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04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8E5AE-F2B3-4B5A-8FBA-90301CED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A10AE3-D4F0-4B9A-8425-452828F73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92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131</Words>
  <Application>Microsoft Office PowerPoint</Application>
  <PresentationFormat>Szélesvásznú</PresentationFormat>
  <Paragraphs>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Office-téma</vt:lpstr>
      <vt:lpstr>PAPP EMESE Junior automata tesztelő képzés</vt:lpstr>
      <vt:lpstr>Conduit alkalmazás</vt:lpstr>
      <vt:lpstr>Automatizált tesztek</vt:lpstr>
      <vt:lpstr>Allure tesztjelentés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PAPP EMESE Junior automata tesztelő képzés</dc:title>
  <dc:creator>Emese Papp</dc:creator>
  <cp:lastModifiedBy>Emese Papp</cp:lastModifiedBy>
  <cp:revision>6</cp:revision>
  <dcterms:created xsi:type="dcterms:W3CDTF">2021-08-12T18:44:54Z</dcterms:created>
  <dcterms:modified xsi:type="dcterms:W3CDTF">2021-08-18T19:30:57Z</dcterms:modified>
</cp:coreProperties>
</file>