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9544F26-D7A3-47AA-9E29-373C0F6BBA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E141B11C-EB06-4B9A-B931-F2990EE871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A924F58-6C93-4073-8514-5246731A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D85C1B8-1745-42F4-A402-2C05C2FC5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DA72027-3BDE-4A31-9D68-4A49B4CBB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14115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736811F-5534-45AE-AB17-440DDBB2E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846DC9F-8D71-455D-8F0F-04E9CDD24F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68ABBA3-F586-49EA-A664-79B8F2BC5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A6C3243-DF80-4932-90B6-5A3879AA5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9AFE13D-F828-4336-8B76-786F27314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7738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8019CBC0-7C2D-474C-A964-25F872B1F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491B0145-F38D-4D54-B246-C4C83329D5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2C8F2C6-8EB7-4C4F-9D5F-6CCB64E3E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62A64E9-2A28-4244-B9CB-2E233420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7BF2705-4FEB-4F37-8B10-3251CF18F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764937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D30BD6F-AB9D-434D-AEA7-01A78504D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A845C8A-35C5-4ACF-AE5D-0DC682990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438AFF6-2388-4941-A8C8-F064FCD36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80FB976-17CC-46E8-B9C7-FC2006780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DF4483-3590-43E0-A26C-BB878822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710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850D567-5BBF-41C4-A67D-A8EC6E9F3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F029CCB-9907-4FE7-AC0E-F1ECC4028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E82304A-6713-43E1-BD76-A6BDEB8E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0A51B9-73B0-4B92-BACE-C4A1BA2EA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EF538F7-C8DA-4E5C-90F9-2E326F2F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3571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5B1BA3F-245B-44F4-A540-D9DF35B9E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DEF80DC-5200-43EA-99FD-E8D36C4A05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83AFC8D-C882-4D58-A9B4-3472F17337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73BAC63B-1AD7-41B1-9F0D-3D56F92B8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9444A3B4-FA94-44AE-B28D-2698B72EA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F30708E-E97E-4112-8417-ADC6F525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4370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7D6D526-76AF-4C4B-B8C3-C859372DD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8F69A37-1EC1-4DB9-86D8-598D319122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A58D072-7423-4715-A269-51058AA4A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702DDA7A-F47B-4EDA-B778-F934C03F3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85D2AAA-EB9A-4974-B617-38148FB19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4FE59F33-09CA-49C4-AA3D-57E6CC71D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8EDE69E3-D285-43F9-A3DF-421DE952C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9B6053B-EA85-4AA6-AF30-EF549559C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98691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01CC0DB-1197-4BDB-B231-ED955FB86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36290027-3777-4762-B1AB-1BDE28863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0CE50F23-C266-4081-A928-F5CAFF8D7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DA671388-BA47-4EDE-A4EC-266F1A782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02329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B1F2E294-D9BF-4D7C-AB49-08484F3EA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755C7D81-B8F7-472C-B775-353607C9E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84FEAE5A-3DA2-4B31-A050-72E915F43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25038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99F456B-23BA-448C-A61D-45E7A1B7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1ACD5E1-CAC9-409E-A8CA-A765D9782F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7CCC062F-9466-489F-81FA-040553691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B974371-5784-4434-8704-FEB521105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1014274-58B2-497A-B606-610BD7C4B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8066C2E7-FDDD-4CEE-9C5E-229B5C561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92927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CDC59D8-AFC2-4F0A-A6BB-46BA96963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4F16AFB-C42F-4E55-9E7E-FE1935D3F4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9520707-FB8F-4387-9138-4F0334586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4DBDF90-77FB-4C98-A208-8C23529D7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A2E65E-74AE-4A9D-AA16-93683DB0CA56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6D3D358B-FF4F-48EF-9F89-F99174ECF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C5D29C51-F17E-4E2F-809E-0D182E60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61141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AD718579-C068-45A1-89DB-25252B13A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E4D0263-5B28-4EB2-8944-F190D33C5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731DF688-C027-438E-82E9-D8DF926477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2E65E-74AE-4A9D-AA16-93683DB0CA56}" type="datetimeFigureOut">
              <a:rPr lang="hu-HU" smtClean="0"/>
              <a:t>2021. 08. 13.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B5A2308-800C-43B7-843F-ABBBF4E01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04DEDE7-DC51-446A-8EF4-27D6E14624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E1459-51CF-45B5-8DE4-9B5E53E06539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5967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A80C0D8-ED47-451E-A822-3395140073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133599"/>
          </a:xfrm>
        </p:spPr>
        <p:txBody>
          <a:bodyPr>
            <a:normAutofit/>
          </a:bodyPr>
          <a:lstStyle/>
          <a:p>
            <a:r>
              <a:rPr lang="hu-HU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PAPP EMESE</a:t>
            </a:r>
            <a:br>
              <a:rPr lang="hu-HU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</a:br>
            <a:r>
              <a:rPr lang="hu-HU" sz="4400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Junior automata tesztelő képzés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A222694B-6989-4AF9-A84D-C03A13AC07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err="1">
                <a:latin typeface="Arial Black" panose="020B0A04020102020204" pitchFamily="34" charset="0"/>
              </a:rPr>
              <a:t>Conduit</a:t>
            </a:r>
            <a:r>
              <a:rPr lang="hu-HU" dirty="0">
                <a:latin typeface="Arial Black" panose="020B0A04020102020204" pitchFamily="34" charset="0"/>
              </a:rPr>
              <a:t> alkalmazás tesztelése</a:t>
            </a:r>
          </a:p>
          <a:p>
            <a:r>
              <a:rPr lang="hu-HU" dirty="0">
                <a:latin typeface="Arial Black" panose="020B0A04020102020204" pitchFamily="34" charset="0"/>
              </a:rPr>
              <a:t>2021.09.06</a:t>
            </a:r>
          </a:p>
        </p:txBody>
      </p:sp>
    </p:spTree>
    <p:extLst>
      <p:ext uri="{BB962C8B-B14F-4D97-AF65-F5344CB8AC3E}">
        <p14:creationId xmlns:p14="http://schemas.microsoft.com/office/powerpoint/2010/main" val="40701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44EC1FA-EE73-4DED-8D53-62B1FDB9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hu-HU" dirty="0" err="1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Conduit</a:t>
            </a:r>
            <a:r>
              <a:rPr lang="hu-HU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alkalmazás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9ACC6EF5-FD51-409E-88AE-C7409ED890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434513"/>
            <a:ext cx="11595229" cy="5058362"/>
          </a:xfrm>
        </p:spPr>
      </p:pic>
    </p:spTree>
    <p:extLst>
      <p:ext uri="{BB962C8B-B14F-4D97-AF65-F5344CB8AC3E}">
        <p14:creationId xmlns:p14="http://schemas.microsoft.com/office/powerpoint/2010/main" val="2149028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00908D7-BBB7-4808-A04D-C05305D2A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1353800" cy="1325563"/>
          </a:xfrm>
        </p:spPr>
        <p:txBody>
          <a:bodyPr/>
          <a:lstStyle/>
          <a:p>
            <a:r>
              <a:rPr lang="hu-HU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Automatizált tesztek</a:t>
            </a:r>
          </a:p>
        </p:txBody>
      </p:sp>
      <p:pic>
        <p:nvPicPr>
          <p:cNvPr id="9" name="Tartalom helye 8">
            <a:extLst>
              <a:ext uri="{FF2B5EF4-FFF2-40B4-BE49-F238E27FC236}">
                <a16:creationId xmlns:a16="http://schemas.microsoft.com/office/drawing/2014/main" id="{4D33AA05-BAC6-4FAE-892A-D2DB70F32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791" y="1690688"/>
            <a:ext cx="12102417" cy="4344884"/>
          </a:xfrm>
        </p:spPr>
      </p:pic>
    </p:spTree>
    <p:extLst>
      <p:ext uri="{BB962C8B-B14F-4D97-AF65-F5344CB8AC3E}">
        <p14:creationId xmlns:p14="http://schemas.microsoft.com/office/powerpoint/2010/main" val="2388886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0519B6-A25F-4338-A7AF-2E62C5368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1353800" cy="1325563"/>
          </a:xfrm>
        </p:spPr>
        <p:txBody>
          <a:bodyPr/>
          <a:lstStyle/>
          <a:p>
            <a:r>
              <a:rPr lang="hu-HU" dirty="0" err="1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Allure</a:t>
            </a:r>
            <a:r>
              <a:rPr lang="hu-HU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 tesztjelentés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6D6BCAF-1FA7-4A7F-8735-29C7D88784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4017" y="1610693"/>
            <a:ext cx="6358353" cy="4431333"/>
          </a:xfrm>
          <a:prstGeom prst="rect">
            <a:avLst/>
          </a:prstGeom>
        </p:spPr>
      </p:pic>
      <p:pic>
        <p:nvPicPr>
          <p:cNvPr id="10" name="Tartalom helye 9">
            <a:extLst>
              <a:ext uri="{FF2B5EF4-FFF2-40B4-BE49-F238E27FC236}">
                <a16:creationId xmlns:a16="http://schemas.microsoft.com/office/drawing/2014/main" id="{DEA86690-8B93-4CF0-A591-B1C72DABC7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19630" y="1690688"/>
            <a:ext cx="5594387" cy="4351338"/>
          </a:xfrm>
        </p:spPr>
      </p:pic>
    </p:spTree>
    <p:extLst>
      <p:ext uri="{BB962C8B-B14F-4D97-AF65-F5344CB8AC3E}">
        <p14:creationId xmlns:p14="http://schemas.microsoft.com/office/powerpoint/2010/main" val="1465043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zövegdoboz 1">
            <a:extLst>
              <a:ext uri="{FF2B5EF4-FFF2-40B4-BE49-F238E27FC236}">
                <a16:creationId xmlns:a16="http://schemas.microsoft.com/office/drawing/2014/main" id="{757F157D-D750-42CD-AA48-189053AD8F4B}"/>
              </a:ext>
            </a:extLst>
          </p:cNvPr>
          <p:cNvSpPr txBox="1"/>
          <p:nvPr/>
        </p:nvSpPr>
        <p:spPr>
          <a:xfrm>
            <a:off x="397565" y="556590"/>
            <a:ext cx="1164929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Automata tesztek forráskódja :</a:t>
            </a:r>
            <a:br>
              <a:rPr lang="hu-HU" dirty="0"/>
            </a:br>
            <a:r>
              <a:rPr lang="hu-HU" dirty="0"/>
              <a:t> </a:t>
            </a:r>
            <a:r>
              <a:rPr lang="hu-HU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https://github.com/pmse9013/conduit/tree/master/test_conduit</a:t>
            </a:r>
          </a:p>
          <a:p>
            <a:endParaRPr lang="hu-HU" dirty="0">
              <a:latin typeface="Arial Black" panose="020B0A04020102020204" pitchFamily="34" charset="0"/>
            </a:endParaRPr>
          </a:p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Automata tesztek dokumentációja és manuális tesztjegyzőkönyv : </a:t>
            </a:r>
            <a:r>
              <a:rPr lang="hu-HU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https://github.com/pmse9013/conduit/tree/master/docs</a:t>
            </a:r>
          </a:p>
          <a:p>
            <a:endParaRPr lang="hu-HU" sz="2400" dirty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Automata tesztek futtatása :</a:t>
            </a:r>
            <a:br>
              <a:rPr lang="hu-HU" dirty="0"/>
            </a:br>
            <a:r>
              <a:rPr lang="hu-HU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https://github.com/pmse9013/conduit/blob/master/.github/workflows/conduitremek.yml</a:t>
            </a:r>
          </a:p>
          <a:p>
            <a:endParaRPr lang="hu-HU" dirty="0"/>
          </a:p>
          <a:p>
            <a:r>
              <a:rPr lang="hu-HU" sz="24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Allure</a:t>
            </a: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jelentés :  </a:t>
            </a:r>
            <a:br>
              <a:rPr lang="hu-HU" dirty="0"/>
            </a:br>
            <a:r>
              <a:rPr lang="hu-HU" sz="24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https://pmse9013.github.io/conduit/22/#</a:t>
            </a:r>
          </a:p>
          <a:p>
            <a:r>
              <a:rPr lang="hu-HU" sz="24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Conduit</a:t>
            </a: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alkalmazás elérése </a:t>
            </a:r>
            <a:r>
              <a:rPr lang="hu-HU" sz="2400" dirty="0" err="1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dockerrel</a:t>
            </a:r>
            <a:r>
              <a:rPr lang="hu-HU" sz="2400" dirty="0">
                <a:solidFill>
                  <a:schemeClr val="accent1">
                    <a:lumMod val="75000"/>
                  </a:schemeClr>
                </a:solidFill>
                <a:latin typeface="Arial Black" panose="020B0A04020102020204" pitchFamily="34" charset="0"/>
              </a:rPr>
              <a:t> : </a:t>
            </a:r>
            <a:br>
              <a:rPr lang="hu-HU" dirty="0"/>
            </a:br>
            <a:r>
              <a:rPr lang="hu-HU" sz="2400" b="1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http://localhost:1667/#/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250404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20000"/>
                <a:lumOff val="80000"/>
              </a:schemeClr>
            </a:gs>
            <a:gs pos="74000">
              <a:schemeClr val="accent5">
                <a:lumMod val="20000"/>
                <a:lumOff val="80000"/>
              </a:schemeClr>
            </a:gs>
            <a:gs pos="83000">
              <a:schemeClr val="accent5">
                <a:lumMod val="20000"/>
                <a:lumOff val="80000"/>
              </a:schemeClr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398E5AE-F2B3-4B5A-8FBA-90301CED65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122363"/>
            <a:ext cx="12192000" cy="2387600"/>
          </a:xfrm>
        </p:spPr>
        <p:txBody>
          <a:bodyPr/>
          <a:lstStyle/>
          <a:p>
            <a:r>
              <a:rPr lang="hu-HU" dirty="0">
                <a:solidFill>
                  <a:schemeClr val="accent5">
                    <a:lumMod val="50000"/>
                  </a:schemeClr>
                </a:solidFill>
                <a:latin typeface="Arial Black" panose="020B0A04020102020204" pitchFamily="34" charset="0"/>
              </a:rPr>
              <a:t>Köszönöm a figyelmet!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77A10AE3-D4F0-4B9A-8425-452828F73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9243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120</Words>
  <Application>Microsoft Office PowerPoint</Application>
  <PresentationFormat>Szélesvásznú</PresentationFormat>
  <Paragraphs>15</Paragraphs>
  <Slides>6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Times New Roman</vt:lpstr>
      <vt:lpstr>Office-téma</vt:lpstr>
      <vt:lpstr>PAPP EMESE Junior automata tesztelő képzés</vt:lpstr>
      <vt:lpstr>Conduit alkalmazás</vt:lpstr>
      <vt:lpstr>Automatizált tesztek</vt:lpstr>
      <vt:lpstr>Allure tesztjelentés</vt:lpstr>
      <vt:lpstr>PowerPoint-bemutató</vt:lpstr>
      <vt:lpstr>Köszönöm a figyelmet!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PAPP EMESE Junior automata tesztelő képzés</dc:title>
  <dc:creator>Emese Papp</dc:creator>
  <cp:lastModifiedBy>Emese Papp</cp:lastModifiedBy>
  <cp:revision>5</cp:revision>
  <dcterms:created xsi:type="dcterms:W3CDTF">2021-08-12T18:44:54Z</dcterms:created>
  <dcterms:modified xsi:type="dcterms:W3CDTF">2021-08-13T14:21:22Z</dcterms:modified>
</cp:coreProperties>
</file>