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85" r:id="rId4"/>
    <p:sldId id="268" r:id="rId5"/>
    <p:sldId id="287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C"/>
    <a:srgbClr val="3C92CA"/>
    <a:srgbClr val="FAFAFA"/>
    <a:srgbClr val="FFFFFF"/>
    <a:srgbClr val="E0E4CC"/>
    <a:srgbClr val="FA6900"/>
    <a:srgbClr val="A7DBD8"/>
    <a:srgbClr val="F38630"/>
    <a:srgbClr val="69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1552" y="2680432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시스템 트레이딩</a:t>
            </a:r>
          </a:p>
        </p:txBody>
      </p:sp>
      <p:sp>
        <p:nvSpPr>
          <p:cNvPr id="21" name="모서리가 둥근 직사각형 20"/>
          <p:cNvSpPr/>
          <p:nvPr/>
        </p:nvSpPr>
        <p:spPr>
          <a:xfrm rot="21600000" flipH="1">
            <a:off x="4428897" y="3604648"/>
            <a:ext cx="3689790" cy="5055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20181483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박명석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1262" y="2768768"/>
            <a:ext cx="1038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시스템 트레이딩 전자동화</a:t>
            </a:r>
            <a:endParaRPr lang="en-US" altLang="ko-KR" sz="6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시스템 트레이딩 전자동화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35478" y="1104441"/>
            <a:ext cx="11601624" cy="4843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전체의 모든 작동을 자동으로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365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 스스로 돌아가게 만드는 것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컴퓨터의 바이오스와 매크로 프로그램을 활용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시스템의 전자동화 순서도 및 주요 작업 내용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1CC2D-8B6D-46E7-A8B3-EA8E3A25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71" t="1223" r="2208"/>
          <a:stretch/>
        </p:blipFill>
        <p:spPr>
          <a:xfrm>
            <a:off x="6165390" y="2298700"/>
            <a:ext cx="3606210" cy="43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92924" y="2921168"/>
            <a:ext cx="9806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4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트레이딩 시스템의 인공지능화</a:t>
            </a:r>
          </a:p>
        </p:txBody>
      </p:sp>
    </p:spTree>
    <p:extLst>
      <p:ext uri="{BB962C8B-B14F-4D97-AF65-F5344CB8AC3E}">
        <p14:creationId xmlns:p14="http://schemas.microsoft.com/office/powerpoint/2010/main" val="41460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트레이딩 시스템의 인공지능화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188" y="782056"/>
            <a:ext cx="11896812" cy="816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트레이딩 시스템의 인공지능화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인공지능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인간의 두뇌와 같이 컴퓨터 스스로 추론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판단하면서 전문적인 작업을 수행하는 시스템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인공지능의 분류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A.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규칙 기반 인공지능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초창기의 인공지능으로 규칙을 사용해 조건 분기 프로그램을 실행하는 시스템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 형태의 매매 프로그래밍도 일종의 규칙기반 인공지능 시스템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B.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인공지능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인간의 두뇌와 신경 구조를 모델링해 외부의 데이터를 통해 인공두뇌의 구조와 가중치 값을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변형시크는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방식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학습하는 시스템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ex)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트레이딩 시스템의 인공지능화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188" y="782056"/>
            <a:ext cx="11896812" cy="572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 인공지능을 적용해야 하는 이유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현재의 일반적인 매매 프로그램은 대체로 특정한 조건 상황을 인지해 매매하는 규칙기반 형태의 트레이딩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미래의 어떠한 상황에서도 제 기능을 다할 수 있도록 미리 규칙을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특정한다는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것은 난해한 일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인공지능 기술을 접목 시켜 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주가</a:t>
            </a:r>
            <a:r>
              <a:rPr lang="en-US" altLang="ko-KR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지표</a:t>
            </a:r>
            <a:r>
              <a:rPr lang="en-US" altLang="ko-KR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외부 데이터</a:t>
            </a:r>
            <a:r>
              <a:rPr lang="en-US" altLang="ko-KR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수익률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등과 같은 입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출력 대상 데이터들을 학습해 가장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이상적인 매매 포인트를 알아내고 또한 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주기적인 학습으로 시장의 변화에 적용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해가며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스스로 진화해 가는 것이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이상적인 목표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38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트레이딩 시스템의 인공지능화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188" y="782056"/>
            <a:ext cx="11896812" cy="701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 인공지능을 적용하는 방안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Openapi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이용해 시스템을 구성하는 방식으로 인공지능을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적용해야함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ex)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텐서플로우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또는 카페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caffe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같은 기계 학습용 엔진을 사용해 고수준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접근하는 개발 방식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AI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프로그램을 그 이후의 기간에 적용해 어느 정도의 예측 정확도와 성과가 나오는지를 확인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및 분석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프로그램을 수정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보완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 인공지능 적용 시의 문제점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정확한 예측 데이터를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만들어내기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위해서는 충분한 양의 학습 데이터가 필요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 기술의 난이도와 손익 성능을 절대 비례하지 않음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트레이딩에서 가장 중요한 것은 전략이며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코딩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눙력이나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적용 기술의 난이도가 아님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27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트레이딩 시스템의 인공지능화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188" y="782056"/>
            <a:ext cx="11896812" cy="419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 인공지능 적용 시의 전망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트레이딩에 인공지능 적용하는 방안 역시 시스템 전체가 아니라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선택과 집중이 필요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전략 알고리즘 내에서도 효율적인 부분 요소나 적절한 항목을 찾아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대상으로 인공지능 기술을 적재적소에 부분적으로 접목하는 방식으로 향후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AI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트레이딩 시스템의 진행 방향이 될 것으로 전망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0079D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C3BFE2-D150-4C2C-B839-4C317C09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657600"/>
            <a:ext cx="4267795" cy="30531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698DB2-5B4A-41ED-BDCA-23F73BA5542A}"/>
              </a:ext>
            </a:extLst>
          </p:cNvPr>
          <p:cNvCxnSpPr/>
          <p:nvPr/>
        </p:nvCxnSpPr>
        <p:spPr>
          <a:xfrm>
            <a:off x="5448300" y="4191000"/>
            <a:ext cx="79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57B3F4-3B97-4C1D-8213-D29F3B7752D6}"/>
              </a:ext>
            </a:extLst>
          </p:cNvPr>
          <p:cNvSpPr txBox="1"/>
          <p:nvPr/>
        </p:nvSpPr>
        <p:spPr>
          <a:xfrm>
            <a:off x="6350000" y="4006334"/>
            <a:ext cx="529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텐서플로우를</a:t>
            </a:r>
            <a:r>
              <a:rPr lang="ko-KR" altLang="en-US" sz="1600" dirty="0"/>
              <a:t> 이용한 삼성전자 주가 예측 예시</a:t>
            </a:r>
          </a:p>
        </p:txBody>
      </p:sp>
    </p:spTree>
    <p:extLst>
      <p:ext uri="{BB962C8B-B14F-4D97-AF65-F5344CB8AC3E}">
        <p14:creationId xmlns:p14="http://schemas.microsoft.com/office/powerpoint/2010/main" val="3461974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12롯데마트드림Bold</vt:lpstr>
      <vt:lpstr>12롯데마트드림Medium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정규</cp:lastModifiedBy>
  <cp:revision>72</cp:revision>
  <dcterms:created xsi:type="dcterms:W3CDTF">2019-11-26T05:40:40Z</dcterms:created>
  <dcterms:modified xsi:type="dcterms:W3CDTF">2020-08-25T08:59:34Z</dcterms:modified>
</cp:coreProperties>
</file>