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1182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BD640-E274-412C-8B27-70BEE71AC72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43AAF-7B01-453A-A6B6-2BA61B31A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6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43AAF-7B01-453A-A6B6-2BA61B31AA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82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43AAF-7B01-453A-A6B6-2BA61B31AA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9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D4260D7-EF99-40B9-A4B4-90E9F602B578}" type="datetime1">
              <a:rPr lang="en-US" smtClean="0"/>
              <a:t>2/21/2018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©2017 Capgemini . All rights Reserved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86A383E-ABAD-4BF4-8670-671E7C9B64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4665-72B2-445E-B4AB-D981286683E0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©2017 Capgemini .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383E-ABAD-4BF4-8670-671E7C9B6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67BC-660E-4614-A819-B389D746575E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©2017 Capgemini .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383E-ABAD-4BF4-8670-671E7C9B6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8C3CC3D-335A-4978-8A6B-1CF7B6CE2A00}" type="datetime1">
              <a:rPr lang="en-US" smtClean="0"/>
              <a:t>2/21/2018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86A383E-ABAD-4BF4-8670-671E7C9B647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©2017 Capgemini . All rights Reserved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58E139D-16B2-4AC9-B9FC-B472C9B804BA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©2017 Capgemini . All rights Reserved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86A383E-ABAD-4BF4-8670-671E7C9B64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D36D-0F17-4357-BB0C-0494A1090F9A}" type="datetime1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©2017 Capgemini .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383E-ABAD-4BF4-8670-671E7C9B64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2B23-BC95-4ADC-9ED9-023AC185F9B8}" type="datetime1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©2017 Capgemini . All rights Reserved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383E-ABAD-4BF4-8670-671E7C9B64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FFD66B8-27C9-4F40-B837-C97643D6B63B}" type="datetime1">
              <a:rPr lang="en-US" smtClean="0"/>
              <a:t>2/21/2018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86A383E-ABAD-4BF4-8670-671E7C9B64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©2017 Capgemini . All rights Reserved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65A5-6AD9-48DF-B63C-1D4ADC57F601}" type="datetime1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©2017 Capgemini 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383E-ABAD-4BF4-8670-671E7C9B64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7617007-6E46-41FB-B124-81AD1562B219}" type="datetime1">
              <a:rPr lang="en-US" smtClean="0"/>
              <a:t>2/21/2018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86A383E-ABAD-4BF4-8670-671E7C9B647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©2017 Capgemini . All rights Reserved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F31734D-2444-4E75-A574-6FC2FF362453}" type="datetime1">
              <a:rPr lang="en-US" smtClean="0"/>
              <a:t>2/21/2018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86A383E-ABAD-4BF4-8670-671E7C9B647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©2017 Capgemini . All rights Reserved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8B18F3A-6DAA-443D-B7A1-C960FCD6AAE1}" type="datetime1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©2017 Capgemini . All rights Reserved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86A383E-ABAD-4BF4-8670-671E7C9B64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919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Maintenance System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6387" y="3581400"/>
            <a:ext cx="6400800" cy="1752600"/>
          </a:xfrm>
        </p:spPr>
        <p:txBody>
          <a:bodyPr>
            <a:normAutofit fontScale="55000" lnSpcReduction="20000"/>
          </a:bodyPr>
          <a:lstStyle/>
          <a:p>
            <a:pPr algn="r">
              <a:spcAft>
                <a:spcPct val="0"/>
              </a:spcAft>
            </a:pPr>
            <a:r>
              <a:rPr lang="en-US" altLang="en-US" sz="3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Number 4</a:t>
            </a:r>
          </a:p>
          <a:p>
            <a:pPr algn="r">
              <a:spcAft>
                <a:spcPct val="0"/>
              </a:spcAft>
            </a:pPr>
            <a:endParaRPr lang="en-US" altLang="en-US" sz="2400" b="0" dirty="0" smtClean="0">
              <a:solidFill>
                <a:schemeClr val="tx1"/>
              </a:solidFill>
              <a:latin typeface="Candara" pitchFamily="34" charset="0"/>
            </a:endParaRPr>
          </a:p>
          <a:p>
            <a:pPr algn="r">
              <a:spcAft>
                <a:spcPct val="0"/>
              </a:spcAft>
            </a:pPr>
            <a:r>
              <a:rPr lang="en-US" altLang="en-US" sz="2800" b="0" dirty="0" smtClean="0">
                <a:solidFill>
                  <a:schemeClr val="tx1"/>
                </a:solidFill>
                <a:latin typeface="Candara" pitchFamily="34" charset="0"/>
              </a:rPr>
              <a:t>	</a:t>
            </a:r>
          </a:p>
          <a:p>
            <a:pPr algn="r">
              <a:spcAft>
                <a:spcPct val="0"/>
              </a:spcAft>
            </a:pPr>
            <a:r>
              <a:rPr lang="en-US" altLang="en-US" b="0" dirty="0" smtClean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en-US" altLang="en-US" sz="3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:TANMAYA  K  ACHARYA</a:t>
            </a:r>
          </a:p>
          <a:p>
            <a:pPr algn="r">
              <a:spcAft>
                <a:spcPct val="0"/>
              </a:spcAft>
            </a:pPr>
            <a:endParaRPr lang="en-US" altLang="en-US" sz="2800" b="0" dirty="0" smtClean="0">
              <a:solidFill>
                <a:schemeClr val="tx1"/>
              </a:solidFill>
              <a:latin typeface="Candara" pitchFamily="34" charset="0"/>
            </a:endParaRPr>
          </a:p>
          <a:p>
            <a:pPr algn="r">
              <a:spcAft>
                <a:spcPct val="0"/>
              </a:spcAft>
            </a:pPr>
            <a:r>
              <a:rPr lang="en-US" altLang="en-US" sz="2800" dirty="0" smtClean="0">
                <a:solidFill>
                  <a:schemeClr val="tx1"/>
                </a:solidFill>
                <a:latin typeface="Candara" pitchFamily="34" charset="0"/>
              </a:rPr>
              <a:t> </a:t>
            </a:r>
          </a:p>
          <a:p>
            <a:endParaRPr lang="en-US" dirty="0"/>
          </a:p>
        </p:txBody>
      </p:sp>
      <p:pic>
        <p:nvPicPr>
          <p:cNvPr id="1028" name="Picture 4" descr="C:\Users\aarulant\Desktop\cg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04800"/>
            <a:ext cx="1981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8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 login </a:t>
            </a:r>
            <a:r>
              <a:rPr lang="en-US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en-US" dirty="0">
                <a:solidFill>
                  <a:srgbClr val="002060"/>
                </a:solidFill>
              </a:rPr>
              <a:t>  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should provide following details for  login:-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Name                        </a:t>
            </a:r>
            <a:endParaRPr lang="en-US" alt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Password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altLang="en-US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name and password are correct then the employee can successfully login otherwise it will print an error message.</a:t>
            </a:r>
            <a:endParaRPr lang="en-US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IN" alt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©2017 Capgemini . All rights Reserved</a:t>
            </a:r>
            <a:endParaRPr lang="en-US" dirty="0"/>
          </a:p>
        </p:txBody>
      </p:sp>
      <p:pic>
        <p:nvPicPr>
          <p:cNvPr id="5" name="Picture 4" descr="C:\Users\aarulant\Desktop\cg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1981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68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Employee Module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to enter following details: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 </a:t>
            </a:r>
            <a:r>
              <a:rPr lang="en-US" dirty="0" err="1"/>
              <a:t>Emp_ID</a:t>
            </a:r>
            <a:r>
              <a:rPr lang="en-US" dirty="0"/>
              <a:t> 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 </a:t>
            </a:r>
            <a:r>
              <a:rPr lang="en-US" dirty="0"/>
              <a:t>Emp_First_Name</a:t>
            </a:r>
            <a:r>
              <a:rPr lang="en-US" dirty="0"/>
              <a:t> 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 </a:t>
            </a:r>
            <a:r>
              <a:rPr lang="en-US" dirty="0"/>
              <a:t>Emp_Last_Name</a:t>
            </a:r>
            <a:r>
              <a:rPr lang="en-US" dirty="0"/>
              <a:t> 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 </a:t>
            </a:r>
            <a:r>
              <a:rPr lang="en-US" dirty="0"/>
              <a:t>Emp_Date_of_Birth</a:t>
            </a:r>
            <a:r>
              <a:rPr lang="en-US" dirty="0"/>
              <a:t> 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 </a:t>
            </a:r>
            <a:r>
              <a:rPr lang="en-US" dirty="0"/>
              <a:t>Emp_Date_of_Joining</a:t>
            </a:r>
            <a:r>
              <a:rPr lang="en-US" dirty="0"/>
              <a:t> 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  </a:t>
            </a:r>
            <a:r>
              <a:rPr lang="en-US" dirty="0" err="1"/>
              <a:t>Emp_Dept_ID</a:t>
            </a:r>
            <a:r>
              <a:rPr lang="en-US" dirty="0"/>
              <a:t> 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 </a:t>
            </a:r>
            <a:r>
              <a:rPr lang="en-US" dirty="0"/>
              <a:t>Emp_Grade</a:t>
            </a:r>
            <a:r>
              <a:rPr lang="en-US" dirty="0"/>
              <a:t> 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 </a:t>
            </a:r>
            <a:r>
              <a:rPr lang="en-US" dirty="0"/>
              <a:t>Emp_Designation</a:t>
            </a:r>
            <a:r>
              <a:rPr lang="en-US" dirty="0"/>
              <a:t> 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©2017 Capgemini . All rights Reserved</a:t>
            </a:r>
            <a:endParaRPr lang="en-US" dirty="0"/>
          </a:p>
        </p:txBody>
      </p:sp>
      <p:pic>
        <p:nvPicPr>
          <p:cNvPr id="5" name="Picture 4" descr="C:\Users\aarulant\Desktop\cg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1981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7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-Emp_Basic </a:t>
            </a:r>
          </a:p>
          <a:p>
            <a:pPr marL="0" indent="0">
              <a:buNone/>
            </a:pPr>
            <a:r>
              <a:rPr lang="en-US" dirty="0" smtClean="0"/>
              <a:t>	-Emp_Gender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-Emp_Marital_Status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/>
              <a:t>Emp_Home_Address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/>
              <a:t>Emp_Contact_Num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/>
              <a:t>Mgr_Id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©2017 Capgemini 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9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Employee Module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update particular employee details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help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ID and can update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details.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   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We will get the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mployee details by employee id and there we will modify the required fields.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Then the modified fields get automatically updated after clicking on the button.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>
              <a:defRPr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©2017 Capgemini . All rights Reserved</a:t>
            </a:r>
            <a:endParaRPr lang="en-US" dirty="0"/>
          </a:p>
        </p:txBody>
      </p:sp>
      <p:pic>
        <p:nvPicPr>
          <p:cNvPr id="5" name="Picture 4" descr="C:\Users\aarulant\Desktop\cg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1981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53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All Employees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0" indent="0">
              <a:buNone/>
              <a:defRPr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</a:p>
          <a:p>
            <a:pPr marL="0" indent="0">
              <a:buNone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 will be displayed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©2017 Capgemini . All rights Reserved</a:t>
            </a:r>
            <a:endParaRPr lang="en-US" dirty="0"/>
          </a:p>
        </p:txBody>
      </p:sp>
      <p:pic>
        <p:nvPicPr>
          <p:cNvPr id="5" name="Picture 4" descr="C:\Users\aarulant\Desktop\cg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1981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15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Module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Employee By Required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/>
              <a:t>Employee </a:t>
            </a:r>
            <a:r>
              <a:rPr lang="en-IN" dirty="0" smtClean="0"/>
              <a:t>can retrive the details by giving  following fields</a:t>
            </a:r>
            <a:r>
              <a:rPr lang="en-IN" sz="2400" dirty="0" smtClean="0"/>
              <a:t>: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/>
              <a:t>Emp_First_Name 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 </a:t>
            </a:r>
            <a:r>
              <a:rPr lang="en-US" dirty="0"/>
              <a:t>Emp_Last_Name 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 </a:t>
            </a:r>
            <a:r>
              <a:rPr lang="en-US" dirty="0"/>
              <a:t>Emp_Date_of_Birth 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 </a:t>
            </a:r>
            <a:r>
              <a:rPr lang="en-US" dirty="0"/>
              <a:t>Emp_Date_of_Joining 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 </a:t>
            </a:r>
            <a:r>
              <a:rPr lang="en-US" dirty="0"/>
              <a:t>Emp_Grade 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 </a:t>
            </a:r>
            <a:r>
              <a:rPr lang="en-US" dirty="0"/>
              <a:t>Emp_Designation</a:t>
            </a:r>
            <a:endParaRPr lang="en-IN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©2017 Capgemini . All rights Reserved</a:t>
            </a:r>
            <a:endParaRPr lang="en-US" dirty="0"/>
          </a:p>
        </p:txBody>
      </p:sp>
      <p:pic>
        <p:nvPicPr>
          <p:cNvPr id="5" name="Picture 4" descr="C:\Users\aarulant\Desktop\cg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1981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80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Module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Apply </a:t>
            </a:r>
            <a:r>
              <a:rPr lang="en-US" sz="28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Leave</a:t>
            </a:r>
          </a:p>
          <a:p>
            <a:pPr marL="0" indent="0">
              <a:buNone/>
              <a:defRPr/>
            </a:pPr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Employee can apply the leave by following fields:</a:t>
            </a:r>
            <a:endParaRPr lang="en-IN" dirty="0"/>
          </a:p>
          <a:p>
            <a:pPr lvl="2"/>
            <a:r>
              <a:rPr lang="en-US" sz="2000" dirty="0" err="1" smtClean="0"/>
              <a:t>Leave_Id</a:t>
            </a:r>
            <a:endParaRPr lang="en-US" sz="2000" dirty="0" smtClean="0"/>
          </a:p>
          <a:p>
            <a:pPr lvl="2"/>
            <a:r>
              <a:rPr lang="en-US" sz="2000" dirty="0" err="1" smtClean="0"/>
              <a:t>Emp_id</a:t>
            </a:r>
            <a:endParaRPr lang="en-US" sz="2000" dirty="0" smtClean="0"/>
          </a:p>
          <a:p>
            <a:pPr lvl="2"/>
            <a:r>
              <a:rPr lang="en-US" sz="2000" dirty="0" err="1" smtClean="0"/>
              <a:t>leave_balance</a:t>
            </a:r>
            <a:endParaRPr lang="en-US" sz="2000" dirty="0" smtClean="0"/>
          </a:p>
          <a:p>
            <a:pPr lvl="2"/>
            <a:r>
              <a:rPr lang="en-US" sz="2000" dirty="0" err="1" smtClean="0"/>
              <a:t>noofdays_applied</a:t>
            </a:r>
            <a:endParaRPr lang="en-US" sz="2000" dirty="0" smtClean="0"/>
          </a:p>
          <a:p>
            <a:pPr lvl="2"/>
            <a:r>
              <a:rPr lang="en-US" sz="2000" dirty="0" err="1" smtClean="0"/>
              <a:t>date_from</a:t>
            </a:r>
            <a:endParaRPr lang="en-US" sz="2000" dirty="0" smtClean="0"/>
          </a:p>
          <a:p>
            <a:pPr lvl="2"/>
            <a:r>
              <a:rPr lang="en-US" sz="2000" dirty="0" err="1" smtClean="0"/>
              <a:t>Date_to</a:t>
            </a:r>
            <a:endParaRPr lang="en-US" sz="2000" dirty="0" smtClean="0"/>
          </a:p>
          <a:p>
            <a:pPr lvl="2"/>
            <a:r>
              <a:rPr lang="en-US" sz="2000" dirty="0" smtClean="0"/>
              <a:t>Status</a:t>
            </a:r>
          </a:p>
          <a:p>
            <a:pPr lvl="2"/>
            <a:r>
              <a:rPr lang="en-US" sz="2000" dirty="0" err="1" smtClean="0"/>
              <a:t>date_of_app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©2017 Capgemini . All rights Reserved</a:t>
            </a:r>
            <a:endParaRPr lang="en-US" dirty="0"/>
          </a:p>
        </p:txBody>
      </p:sp>
      <p:pic>
        <p:nvPicPr>
          <p:cNvPr id="5" name="Picture 4" descr="C:\Users\aarulant\Desktop\cg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1981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72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alt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Approve Leave</a:t>
            </a:r>
          </a:p>
          <a:p>
            <a:pPr>
              <a:defRPr/>
            </a:pPr>
            <a:endParaRPr lang="en-IN" dirty="0"/>
          </a:p>
          <a:p>
            <a:pPr marL="0" lvl="1" indent="0" algn="just">
              <a:spcBef>
                <a:spcPts val="600"/>
              </a:spcBef>
              <a:buSzPct val="7000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Only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 can approve leave for the employee.</a:t>
            </a:r>
            <a:r>
              <a:rPr lang="en-US" alt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leave applied by the employee  can be approved by manager or it will be automatically approved after three days from the date of apply of </a:t>
            </a:r>
            <a:r>
              <a:rPr lang="en-US" alt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©2017 Capgemini . All rights Reserved</a:t>
            </a:r>
            <a:endParaRPr lang="en-US" dirty="0"/>
          </a:p>
        </p:txBody>
      </p:sp>
      <p:pic>
        <p:nvPicPr>
          <p:cNvPr id="5" name="Picture 4" descr="C:\Users\aarulant\Desktop\cg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1981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75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implemented the project  Employee Maintenance System, using Spring framework with JPA and JSP.</a:t>
            </a:r>
          </a:p>
          <a:p>
            <a:pPr>
              <a:defRPr/>
            </a:pPr>
            <a:r>
              <a:rPr lang="en-US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learned to work as a team.</a:t>
            </a:r>
          </a:p>
          <a:p>
            <a:pPr>
              <a:defRPr/>
            </a:pPr>
            <a:r>
              <a:rPr lang="en-US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 and division of work.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©2017 Capgemini . All rights Reserved</a:t>
            </a:r>
            <a:endParaRPr lang="en-US" dirty="0"/>
          </a:p>
        </p:txBody>
      </p:sp>
      <p:pic>
        <p:nvPicPr>
          <p:cNvPr id="5" name="Picture 4" descr="C:\Users\aarulant\Desktop\cg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1981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44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467600" cy="1219200"/>
          </a:xfrm>
        </p:spPr>
        <p:txBody>
          <a:bodyPr>
            <a:noAutofit/>
          </a:bodyPr>
          <a:lstStyle/>
          <a:p>
            <a:r>
              <a:rPr lang="en-US" alt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</a:t>
            </a:r>
            <a:br>
              <a:rPr lang="en-US" alt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Followed placing comments in appropriate places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Followed naming conventions.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Followed proper indentation.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©2017 Capgemini . All rights Reserved</a:t>
            </a:r>
            <a:endParaRPr lang="en-US" dirty="0"/>
          </a:p>
        </p:txBody>
      </p:sp>
      <p:pic>
        <p:nvPicPr>
          <p:cNvPr id="5" name="Picture 4" descr="C:\Users\aarulant\Desktop\cg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1981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5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Understanding</a:t>
            </a:r>
          </a:p>
          <a:p>
            <a:pPr>
              <a:lnSpc>
                <a:spcPct val="110000"/>
              </a:lnSpc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used </a:t>
            </a:r>
          </a:p>
          <a:p>
            <a:pPr>
              <a:lnSpc>
                <a:spcPct val="110000"/>
              </a:lnSpc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Execution</a:t>
            </a:r>
          </a:p>
          <a:p>
            <a:pPr>
              <a:lnSpc>
                <a:spcPct val="110000"/>
              </a:lnSpc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>
              <a:lnSpc>
                <a:spcPct val="110000"/>
              </a:lnSpc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>
              <a:lnSpc>
                <a:spcPct val="110000"/>
              </a:lnSpc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</a:t>
            </a:r>
          </a:p>
          <a:p>
            <a:pPr>
              <a:lnSpc>
                <a:spcPct val="110000"/>
              </a:lnSpc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 for improvement</a:t>
            </a:r>
          </a:p>
          <a:p>
            <a:pPr marL="0" indent="0">
              <a:lnSpc>
                <a:spcPct val="110000"/>
              </a:lnSpc>
              <a:buNone/>
            </a:pP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©2017 Capgemini . All rights Reserved</a:t>
            </a:r>
            <a:endParaRPr lang="en-US" dirty="0"/>
          </a:p>
        </p:txBody>
      </p:sp>
      <p:pic>
        <p:nvPicPr>
          <p:cNvPr id="8" name="Picture 4" descr="C:\Users\aarulant\Desktop\cg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1981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34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763000" cy="1143000"/>
          </a:xfrm>
        </p:spPr>
        <p:txBody>
          <a:bodyPr>
            <a:noAutofit/>
          </a:bodyPr>
          <a:lstStyle/>
          <a:p>
            <a:pPr algn="just"/>
            <a:r>
              <a:rPr lang="en-US" alt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Opportunity for improvement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features can be further implemented to improve the project:-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-By adding other functionalities like upcoming events we can implement this as a real time project.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-Option for different kind of employees such as  handicapped and senior most employees.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©2017 Capgemini . All rights Reserved</a:t>
            </a:r>
            <a:endParaRPr lang="en-US" dirty="0"/>
          </a:p>
        </p:txBody>
      </p:sp>
      <p:pic>
        <p:nvPicPr>
          <p:cNvPr id="5" name="Picture 4" descr="C:\Users\aarulant\Desktop\cg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1981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73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32510" y="2895600"/>
            <a:ext cx="4807726" cy="18312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 eaLnBrk="1" hangingPunct="1">
              <a:buNone/>
              <a:defRPr/>
            </a:pPr>
            <a:r>
              <a:rPr lang="en-US" sz="5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</a:p>
          <a:p>
            <a:pPr algn="ctr" eaLnBrk="1" hangingPunct="1">
              <a:defRPr/>
            </a:pP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©2017 Capgemini . All rights Reserved</a:t>
            </a:r>
            <a:endParaRPr lang="en-US" dirty="0"/>
          </a:p>
        </p:txBody>
      </p:sp>
      <p:pic>
        <p:nvPicPr>
          <p:cNvPr id="6" name="Picture 5" descr="C:\Users\aarulant\Desktop\cg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1981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4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Understanding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project is to design and develop an Employee Maintenance System</a:t>
            </a:r>
          </a:p>
          <a:p>
            <a:pPr>
              <a:defRPr/>
            </a:pPr>
            <a:r>
              <a:rPr lang="en-US" alt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Maintenance System helps users to login as admin or employee.</a:t>
            </a:r>
          </a:p>
          <a:p>
            <a:pPr lvl="1">
              <a:defRPr/>
            </a:pPr>
            <a:r>
              <a:rPr lang="en-US" alt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Add, Modify and View the details of all employee.</a:t>
            </a:r>
          </a:p>
          <a:p>
            <a:pPr lvl="1">
              <a:defRPr/>
            </a:pPr>
            <a:r>
              <a:rPr lang="en-US" alt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can search on various constraints and can apply  leave.</a:t>
            </a:r>
          </a:p>
          <a:p>
            <a:pPr lvl="1">
              <a:defRPr/>
            </a:pPr>
            <a:r>
              <a:rPr lang="en-US" alt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leave applied by the employee  can be approved by manager or it will be automatically approved after three days from the date of apply of </a:t>
            </a:r>
            <a:r>
              <a:rPr lang="en-US" alt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©2017 Capgemini . All rights Reserved</a:t>
            </a:r>
            <a:endParaRPr lang="en-US" dirty="0"/>
          </a:p>
        </p:txBody>
      </p:sp>
      <p:pic>
        <p:nvPicPr>
          <p:cNvPr id="7" name="Picture 4" descr="C:\Users\aarulant\Desktop\cg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1981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05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855"/>
            <a:ext cx="7467600" cy="114300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used :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74676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Front End &amp; Web Components:– </a:t>
            </a:r>
          </a:p>
          <a:p>
            <a:r>
              <a:rPr lang="en-US" dirty="0"/>
              <a:t>HTML/JavaScript/Bootstrap3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JSP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Business Logic Components and Services :- </a:t>
            </a:r>
          </a:p>
          <a:p>
            <a:r>
              <a:rPr lang="en-US" dirty="0"/>
              <a:t>Java Beans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Application Servers:- </a:t>
            </a:r>
          </a:p>
          <a:p>
            <a:r>
              <a:rPr lang="en-US" dirty="0" smtClean="0"/>
              <a:t>WildFly</a:t>
            </a:r>
            <a:endParaRPr lang="en-US" dirty="0"/>
          </a:p>
          <a:p>
            <a:r>
              <a:rPr lang="en-US" dirty="0"/>
              <a:t>Databases:-</a:t>
            </a:r>
          </a:p>
          <a:p>
            <a:r>
              <a:rPr lang="en-US" dirty="0"/>
              <a:t>Oracle 11g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©2017 Capgemini . All rights Reserved</a:t>
            </a:r>
            <a:endParaRPr lang="en-US" dirty="0"/>
          </a:p>
        </p:txBody>
      </p:sp>
      <p:pic>
        <p:nvPicPr>
          <p:cNvPr id="5" name="Picture 4" descr="C:\Users\aarulant\Desktop\cg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1981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0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Execution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Module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©2017 Capgemini . All rights Reserved</a:t>
            </a:r>
            <a:endParaRPr lang="en-US" dirty="0"/>
          </a:p>
        </p:txBody>
      </p:sp>
      <p:pic>
        <p:nvPicPr>
          <p:cNvPr id="5" name="Picture 4" descr="C:\Users\aarulant\Desktop\cg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1981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38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LOGIN:    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login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login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©2017 Capgemini . All rights Reserved</a:t>
            </a:r>
            <a:endParaRPr lang="en-US" dirty="0"/>
          </a:p>
        </p:txBody>
      </p:sp>
      <p:pic>
        <p:nvPicPr>
          <p:cNvPr id="5" name="Picture 4" descr="C:\Users\aarulant\Desktop\cg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1981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50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0000"/>
                </a:solidFill>
                <a:cs typeface="Arial" pitchFamily="34" charset="0"/>
              </a:rPr>
              <a:t>Modules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Module:    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Employee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Employee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All Employees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©2017 Capgemini . All rights Reserved</a:t>
            </a:r>
            <a:endParaRPr lang="en-US" dirty="0"/>
          </a:p>
        </p:txBody>
      </p:sp>
      <p:pic>
        <p:nvPicPr>
          <p:cNvPr id="5" name="Picture 4" descr="C:\Users\aarulant\Desktop\cg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1981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13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800" dirty="0" smtClean="0"/>
              <a:t>Employee Module:            </a:t>
            </a:r>
          </a:p>
          <a:p>
            <a:pPr>
              <a:defRPr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Search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Employee By Required Fields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Apply Leave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Approve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or Reject Leave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©2017 Capgemini . All rights Reserved</a:t>
            </a:r>
            <a:endParaRPr lang="en-US" dirty="0"/>
          </a:p>
        </p:txBody>
      </p:sp>
      <p:pic>
        <p:nvPicPr>
          <p:cNvPr id="5" name="Picture 4" descr="C:\Users\aarulant\Desktop\cg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1981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8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467600" cy="1265238"/>
          </a:xfrm>
        </p:spPr>
        <p:txBody>
          <a:bodyPr anchor="ctr" anchorCtr="0">
            <a:noAutofit/>
          </a:bodyPr>
          <a:lstStyle/>
          <a:p>
            <a:r>
              <a:rPr lang="en-US" altLang="en-US" sz="44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  <a:br>
              <a:rPr lang="en-US" altLang="en-US" sz="44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Admin login </a:t>
            </a:r>
            <a:r>
              <a:rPr lang="en-US" altLang="en-US" sz="2800" b="1" dirty="0">
                <a:solidFill>
                  <a:srgbClr val="002060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en-US" dirty="0">
                <a:solidFill>
                  <a:srgbClr val="002060"/>
                </a:solidFill>
              </a:rPr>
              <a:t>  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Admin should provide following details for  login:-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- User Name                        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- Password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alt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If </a:t>
            </a:r>
            <a:r>
              <a:rPr lang="en-US" alt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user name and password are correct then the admin can successfully login otherwise it will print an error message.</a:t>
            </a:r>
            <a:endParaRPr lang="en-US" alt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©2017 Capgemini . All rights Reserved</a:t>
            </a:r>
            <a:endParaRPr lang="en-US" dirty="0"/>
          </a:p>
        </p:txBody>
      </p:sp>
      <p:pic>
        <p:nvPicPr>
          <p:cNvPr id="5" name="Picture 4" descr="C:\Users\aarulant\Desktop\cg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1981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06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131</TotalTime>
  <Words>571</Words>
  <Application>Microsoft Office PowerPoint</Application>
  <PresentationFormat>On-screen Show (4:3)</PresentationFormat>
  <Paragraphs>159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Candara</vt:lpstr>
      <vt:lpstr>Century Schoolbook</vt:lpstr>
      <vt:lpstr>Times New Roman</vt:lpstr>
      <vt:lpstr>Wingdings</vt:lpstr>
      <vt:lpstr>Wingdings 2</vt:lpstr>
      <vt:lpstr>Oriel</vt:lpstr>
      <vt:lpstr>Employee Maintenance System</vt:lpstr>
      <vt:lpstr>Objectives</vt:lpstr>
      <vt:lpstr>Project Understanding</vt:lpstr>
      <vt:lpstr>Approach used :</vt:lpstr>
      <vt:lpstr>Project Execution</vt:lpstr>
      <vt:lpstr>Modules</vt:lpstr>
      <vt:lpstr>Modules</vt:lpstr>
      <vt:lpstr>Modules</vt:lpstr>
      <vt:lpstr>Login Module </vt:lpstr>
      <vt:lpstr>Login Module</vt:lpstr>
      <vt:lpstr>Admin Module</vt:lpstr>
      <vt:lpstr>PowerPoint Presentation</vt:lpstr>
      <vt:lpstr>Admin Module</vt:lpstr>
      <vt:lpstr>Admin Module</vt:lpstr>
      <vt:lpstr>Employee Module</vt:lpstr>
      <vt:lpstr>Employee Module</vt:lpstr>
      <vt:lpstr>Employee Module</vt:lpstr>
      <vt:lpstr>LEARNING</vt:lpstr>
      <vt:lpstr>BEST PRACTICES </vt:lpstr>
      <vt:lpstr>Opportunity for improvement</vt:lpstr>
      <vt:lpstr>PowerPoint Presentation</vt:lpstr>
    </vt:vector>
  </TitlesOfParts>
  <Company>IGATECORP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Maintenance System</dc:title>
  <dc:creator>Arulanthu, Arokia Roseline</dc:creator>
  <cp:lastModifiedBy>Bolla, Surya Tejaswini</cp:lastModifiedBy>
  <cp:revision>45</cp:revision>
  <dcterms:created xsi:type="dcterms:W3CDTF">2018-02-21T09:59:11Z</dcterms:created>
  <dcterms:modified xsi:type="dcterms:W3CDTF">2018-02-21T13:27:36Z</dcterms:modified>
</cp:coreProperties>
</file>