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6BC5-40D5-43BA-9B5A-A52CAAD9B0EC}" type="datetimeFigureOut">
              <a:rPr lang="es-CO" smtClean="0"/>
              <a:t>23/04/2020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521F-9775-4136-B552-764F032781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063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6BC5-40D5-43BA-9B5A-A52CAAD9B0EC}" type="datetimeFigureOut">
              <a:rPr lang="es-CO" smtClean="0"/>
              <a:t>23/04/2020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521F-9775-4136-B552-764F032781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563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6BC5-40D5-43BA-9B5A-A52CAAD9B0EC}" type="datetimeFigureOut">
              <a:rPr lang="es-CO" smtClean="0"/>
              <a:t>23/04/2020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521F-9775-4136-B552-764F032781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037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6BC5-40D5-43BA-9B5A-A52CAAD9B0EC}" type="datetimeFigureOut">
              <a:rPr lang="es-CO" smtClean="0"/>
              <a:t>23/04/2020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521F-9775-4136-B552-764F032781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818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6BC5-40D5-43BA-9B5A-A52CAAD9B0EC}" type="datetimeFigureOut">
              <a:rPr lang="es-CO" smtClean="0"/>
              <a:t>23/04/2020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521F-9775-4136-B552-764F032781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780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6BC5-40D5-43BA-9B5A-A52CAAD9B0EC}" type="datetimeFigureOut">
              <a:rPr lang="es-CO" smtClean="0"/>
              <a:t>23/04/2020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521F-9775-4136-B552-764F032781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98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6BC5-40D5-43BA-9B5A-A52CAAD9B0EC}" type="datetimeFigureOut">
              <a:rPr lang="es-CO" smtClean="0"/>
              <a:t>23/04/2020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521F-9775-4136-B552-764F032781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657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6BC5-40D5-43BA-9B5A-A52CAAD9B0EC}" type="datetimeFigureOut">
              <a:rPr lang="es-CO" smtClean="0"/>
              <a:t>23/04/2020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521F-9775-4136-B552-764F032781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113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6BC5-40D5-43BA-9B5A-A52CAAD9B0EC}" type="datetimeFigureOut">
              <a:rPr lang="es-CO" smtClean="0"/>
              <a:t>23/04/2020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521F-9775-4136-B552-764F032781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719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6BC5-40D5-43BA-9B5A-A52CAAD9B0EC}" type="datetimeFigureOut">
              <a:rPr lang="es-CO" smtClean="0"/>
              <a:t>23/04/2020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521F-9775-4136-B552-764F032781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421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6BC5-40D5-43BA-9B5A-A52CAAD9B0EC}" type="datetimeFigureOut">
              <a:rPr lang="es-CO" smtClean="0"/>
              <a:t>23/04/2020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521F-9775-4136-B552-764F032781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647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36BC5-40D5-43BA-9B5A-A52CAAD9B0EC}" type="datetimeFigureOut">
              <a:rPr lang="es-CO" smtClean="0"/>
              <a:t>23/04/2020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D521F-9775-4136-B552-764F032781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010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be 3"/>
          <p:cNvSpPr/>
          <p:nvPr/>
        </p:nvSpPr>
        <p:spPr>
          <a:xfrm>
            <a:off x="790832" y="2594919"/>
            <a:ext cx="1128584" cy="102973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2553730" y="115330"/>
            <a:ext cx="8913340" cy="643375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3154966" y="1376475"/>
            <a:ext cx="1532238" cy="42903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6820678" y="289249"/>
            <a:ext cx="4376057" cy="569167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5402424" y="466531"/>
            <a:ext cx="1119674" cy="330303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5383847" y="4339743"/>
            <a:ext cx="1119674" cy="1327048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7010400" y="466531"/>
            <a:ext cx="4027714" cy="1380930"/>
          </a:xfrm>
          <a:prstGeom prst="rect">
            <a:avLst/>
          </a:prstGeom>
          <a:solidFill>
            <a:schemeClr val="bg1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6994849" y="2284025"/>
            <a:ext cx="4027714" cy="1358948"/>
          </a:xfrm>
          <a:prstGeom prst="rect">
            <a:avLst/>
          </a:prstGeom>
          <a:solidFill>
            <a:schemeClr val="bg1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6994849" y="4278778"/>
            <a:ext cx="4027714" cy="1262281"/>
          </a:xfrm>
          <a:prstGeom prst="rect">
            <a:avLst/>
          </a:prstGeom>
          <a:solidFill>
            <a:schemeClr val="bg1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7268547" y="655497"/>
            <a:ext cx="970384" cy="720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8601396" y="648521"/>
            <a:ext cx="970384" cy="720978"/>
          </a:xfrm>
          <a:prstGeom prst="rect">
            <a:avLst/>
          </a:prstGeom>
          <a:solidFill>
            <a:schemeClr val="bg1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9887213" y="655497"/>
            <a:ext cx="970384" cy="720978"/>
          </a:xfrm>
          <a:prstGeom prst="rect">
            <a:avLst/>
          </a:prstGeom>
          <a:solidFill>
            <a:schemeClr val="bg1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7268547" y="2483266"/>
            <a:ext cx="970384" cy="720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8601396" y="2476290"/>
            <a:ext cx="970384" cy="720978"/>
          </a:xfrm>
          <a:prstGeom prst="rect">
            <a:avLst/>
          </a:prstGeom>
          <a:solidFill>
            <a:schemeClr val="bg1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9887213" y="2483266"/>
            <a:ext cx="970384" cy="720978"/>
          </a:xfrm>
          <a:prstGeom prst="rect">
            <a:avLst/>
          </a:prstGeom>
          <a:solidFill>
            <a:schemeClr val="bg1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7268547" y="4464466"/>
            <a:ext cx="970384" cy="720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/>
          <p:cNvSpPr txBox="1"/>
          <p:nvPr/>
        </p:nvSpPr>
        <p:spPr>
          <a:xfrm>
            <a:off x="3154966" y="5807533"/>
            <a:ext cx="94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</a:t>
            </a:r>
            <a:r>
              <a:rPr lang="es-ES" dirty="0" smtClean="0"/>
              <a:t>erver.js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225396" y="5807533"/>
            <a:ext cx="132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</a:t>
            </a:r>
            <a:r>
              <a:rPr lang="es-ES" dirty="0" smtClean="0"/>
              <a:t>esponse.js</a:t>
            </a:r>
            <a:endParaRPr lang="es-CO" dirty="0"/>
          </a:p>
        </p:txBody>
      </p:sp>
      <p:sp>
        <p:nvSpPr>
          <p:cNvPr id="22" name="CuadroTexto 21"/>
          <p:cNvSpPr txBox="1"/>
          <p:nvPr/>
        </p:nvSpPr>
        <p:spPr>
          <a:xfrm>
            <a:off x="5349551" y="3910309"/>
            <a:ext cx="129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</a:t>
            </a:r>
            <a:r>
              <a:rPr lang="es-ES" dirty="0" smtClean="0"/>
              <a:t>outes.js</a:t>
            </a:r>
            <a:endParaRPr lang="es-CO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394700" y="824344"/>
            <a:ext cx="76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http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268547" y="1395643"/>
            <a:ext cx="113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network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8653848" y="730486"/>
            <a:ext cx="91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Lógica</a:t>
            </a:r>
          </a:p>
          <a:p>
            <a:r>
              <a:rPr lang="es-ES" dirty="0" smtClean="0"/>
              <a:t>negocio</a:t>
            </a:r>
            <a:endParaRPr lang="es-CO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0104822" y="824344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8586400" y="1418217"/>
            <a:ext cx="113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controller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9836197" y="1408019"/>
            <a:ext cx="113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store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8384267" y="5963882"/>
            <a:ext cx="153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components</a:t>
            </a:r>
            <a:endParaRPr lang="es-CO" dirty="0"/>
          </a:p>
        </p:txBody>
      </p:sp>
      <p:sp>
        <p:nvSpPr>
          <p:cNvPr id="31" name="CuadroTexto 30"/>
          <p:cNvSpPr txBox="1"/>
          <p:nvPr/>
        </p:nvSpPr>
        <p:spPr>
          <a:xfrm>
            <a:off x="475861" y="3910309"/>
            <a:ext cx="1511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Peticiones</a:t>
            </a:r>
          </a:p>
          <a:p>
            <a:r>
              <a:rPr lang="es-ES" dirty="0" smtClean="0"/>
              <a:t>Desde </a:t>
            </a:r>
          </a:p>
          <a:p>
            <a:r>
              <a:rPr lang="es-ES" dirty="0"/>
              <a:t>I</a:t>
            </a:r>
            <a:r>
              <a:rPr lang="es-ES" dirty="0" smtClean="0"/>
              <a:t>nternet</a:t>
            </a:r>
            <a:endParaRPr lang="es-CO" dirty="0"/>
          </a:p>
        </p:txBody>
      </p:sp>
      <p:cxnSp>
        <p:nvCxnSpPr>
          <p:cNvPr id="33" name="Conector curvado 32"/>
          <p:cNvCxnSpPr/>
          <p:nvPr/>
        </p:nvCxnSpPr>
        <p:spPr>
          <a:xfrm flipV="1">
            <a:off x="1468836" y="2594920"/>
            <a:ext cx="1610266" cy="3685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8524322" y="1813381"/>
            <a:ext cx="111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message</a:t>
            </a:r>
            <a:endParaRPr lang="es-CO" dirty="0"/>
          </a:p>
        </p:txBody>
      </p:sp>
      <p:cxnSp>
        <p:nvCxnSpPr>
          <p:cNvPr id="41" name="Conector curvado 40"/>
          <p:cNvCxnSpPr>
            <a:stCxn id="8" idx="1"/>
            <a:endCxn id="13" idx="1"/>
          </p:cNvCxnSpPr>
          <p:nvPr/>
        </p:nvCxnSpPr>
        <p:spPr>
          <a:xfrm rot="10800000" flipH="1">
            <a:off x="5402423" y="1015987"/>
            <a:ext cx="1866123" cy="1102063"/>
          </a:xfrm>
          <a:prstGeom prst="curvedConnector5">
            <a:avLst>
              <a:gd name="adj1" fmla="val 22250"/>
              <a:gd name="adj2" fmla="val 104561"/>
              <a:gd name="adj3" fmla="val 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>
            <a:stCxn id="13" idx="3"/>
            <a:endCxn id="14" idx="1"/>
          </p:cNvCxnSpPr>
          <p:nvPr/>
        </p:nvCxnSpPr>
        <p:spPr>
          <a:xfrm flipV="1">
            <a:off x="8238931" y="1009010"/>
            <a:ext cx="362465" cy="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7342699" y="3218819"/>
            <a:ext cx="113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network</a:t>
            </a:r>
            <a:endParaRPr lang="es-CO" dirty="0"/>
          </a:p>
        </p:txBody>
      </p:sp>
      <p:sp>
        <p:nvSpPr>
          <p:cNvPr id="47" name="CuadroTexto 46"/>
          <p:cNvSpPr txBox="1"/>
          <p:nvPr/>
        </p:nvSpPr>
        <p:spPr>
          <a:xfrm>
            <a:off x="8660552" y="3241393"/>
            <a:ext cx="113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controller</a:t>
            </a:r>
            <a:endParaRPr lang="es-CO" dirty="0"/>
          </a:p>
        </p:txBody>
      </p:sp>
      <p:sp>
        <p:nvSpPr>
          <p:cNvPr id="48" name="CuadroTexto 47"/>
          <p:cNvSpPr txBox="1"/>
          <p:nvPr/>
        </p:nvSpPr>
        <p:spPr>
          <a:xfrm>
            <a:off x="9910349" y="3231195"/>
            <a:ext cx="113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store</a:t>
            </a:r>
            <a:endParaRPr lang="es-CO" dirty="0"/>
          </a:p>
        </p:txBody>
      </p:sp>
      <p:sp>
        <p:nvSpPr>
          <p:cNvPr id="49" name="CuadroTexto 48"/>
          <p:cNvSpPr txBox="1"/>
          <p:nvPr/>
        </p:nvSpPr>
        <p:spPr>
          <a:xfrm>
            <a:off x="8420163" y="3642973"/>
            <a:ext cx="111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usuarios</a:t>
            </a:r>
            <a:endParaRPr lang="es-CO" dirty="0"/>
          </a:p>
        </p:txBody>
      </p:sp>
      <p:cxnSp>
        <p:nvCxnSpPr>
          <p:cNvPr id="55" name="Conector curvado 54"/>
          <p:cNvCxnSpPr/>
          <p:nvPr/>
        </p:nvCxnSpPr>
        <p:spPr>
          <a:xfrm rot="5400000">
            <a:off x="5260545" y="2286040"/>
            <a:ext cx="3302628" cy="11179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curvado 57"/>
          <p:cNvCxnSpPr/>
          <p:nvPr/>
        </p:nvCxnSpPr>
        <p:spPr>
          <a:xfrm rot="5400000">
            <a:off x="6121907" y="3251145"/>
            <a:ext cx="1870140" cy="12948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curvado 59"/>
          <p:cNvCxnSpPr/>
          <p:nvPr/>
        </p:nvCxnSpPr>
        <p:spPr>
          <a:xfrm rot="10800000" flipV="1">
            <a:off x="6366465" y="4817401"/>
            <a:ext cx="1360211" cy="3637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curvado 62"/>
          <p:cNvCxnSpPr/>
          <p:nvPr/>
        </p:nvCxnSpPr>
        <p:spPr>
          <a:xfrm rot="10800000">
            <a:off x="1725006" y="3460637"/>
            <a:ext cx="3881169" cy="16232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015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19</Words>
  <Application>Microsoft Office PowerPoint</Application>
  <PresentationFormat>Panorámica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fgarcia</dc:creator>
  <cp:lastModifiedBy>fgarcia</cp:lastModifiedBy>
  <cp:revision>5</cp:revision>
  <dcterms:created xsi:type="dcterms:W3CDTF">2020-04-23T20:58:27Z</dcterms:created>
  <dcterms:modified xsi:type="dcterms:W3CDTF">2020-04-23T21:24:53Z</dcterms:modified>
</cp:coreProperties>
</file>