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Central Project Installing DaemonSet on GKE Clusters Across Projects</a:t>
            </a:r>
          </a:p>
        </p:txBody>
      </p:sp>
      <p:sp>
        <p:nvSpPr>
          <p:cNvPr id="3" name="Oval 2"/>
          <p:cNvSpPr/>
          <p:nvPr/>
        </p:nvSpPr>
        <p:spPr>
          <a:xfrm>
            <a:off x="3429000" y="1828800"/>
            <a:ext cx="1828800" cy="914400"/>
          </a:xfrm>
          <a:prstGeom prst="ellipse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Central Project</a:t>
            </a:r>
          </a:p>
          <a:p>
            <a:r>
              <a:t>(Function)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914400"/>
            <a:ext cx="2286000" cy="914400"/>
          </a:xfrm>
          <a:prstGeom prst="roundRect">
            <a:avLst/>
          </a:prstGeom>
          <a:solidFill>
            <a:srgbClr val="C6EF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GKE Cluster - Project B</a:t>
            </a:r>
          </a:p>
          <a:p>
            <a:r>
              <a:t>(DaemonSet Installed)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43600" y="914400"/>
            <a:ext cx="2286000" cy="914400"/>
          </a:xfrm>
          <a:prstGeom prst="roundRect">
            <a:avLst/>
          </a:prstGeom>
          <a:solidFill>
            <a:srgbClr val="C6EF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GKE Cluster - Project C</a:t>
            </a:r>
          </a:p>
          <a:p>
            <a:r>
              <a:t>(DaemonSet Installed)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3200400"/>
            <a:ext cx="2286000" cy="914400"/>
          </a:xfrm>
          <a:prstGeom prst="roundRect">
            <a:avLst/>
          </a:prstGeom>
          <a:solidFill>
            <a:srgbClr val="C6EF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GKE Cluster - Project D</a:t>
            </a:r>
          </a:p>
          <a:p>
            <a:r>
              <a:t>(DaemonSet Installed)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3200400"/>
            <a:ext cx="2286000" cy="914400"/>
          </a:xfrm>
          <a:prstGeom prst="roundRect">
            <a:avLst/>
          </a:prstGeom>
          <a:solidFill>
            <a:srgbClr val="C6EF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GKE Cluster - Project E</a:t>
            </a:r>
          </a:p>
          <a:p>
            <a:r>
              <a:t>(DaemonSet Installed)</a:t>
            </a:r>
          </a:p>
        </p:txBody>
      </p:sp>
      <p:cxnSp>
        <p:nvCxnSpPr>
          <p:cNvPr id="8" name="Connector 7"/>
          <p:cNvCxnSpPr/>
          <p:nvPr/>
        </p:nvCxnSpPr>
        <p:spPr>
          <a:xfrm flipH="1" flipV="1">
            <a:off x="2057400" y="1371600"/>
            <a:ext cx="2286000" cy="91440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V="1">
            <a:off x="4343400" y="1371600"/>
            <a:ext cx="2743200" cy="91440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2057400" y="2286000"/>
            <a:ext cx="2286000" cy="137160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343400" y="2286000"/>
            <a:ext cx="2743200" cy="137160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