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PG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Менеджер по созданию классов и методов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17FB9E2A-197C-44E6-A9FF-19A90DEFF13B}">
      <dgm:prSet phldrT="[Текст]"/>
      <dgm:spPr/>
      <dgm:t>
        <a:bodyPr/>
        <a:lstStyle/>
        <a:p>
          <a:r>
            <a:rPr lang="ru-RU" dirty="0" smtClean="0"/>
            <a:t>Генератор кода</a:t>
          </a:r>
          <a:endParaRPr lang="ru-RU" dirty="0"/>
        </a:p>
      </dgm:t>
    </dgm:pt>
    <dgm:pt modelId="{1DC872BA-1581-4B29-83BC-274FFFAC250C}" type="parTrans" cxnId="{EB04EDB0-681E-4304-89C9-00ADE5C6C21A}">
      <dgm:prSet/>
      <dgm:spPr/>
      <dgm:t>
        <a:bodyPr/>
        <a:lstStyle/>
        <a:p>
          <a:endParaRPr lang="ru-RU"/>
        </a:p>
      </dgm:t>
    </dgm:pt>
    <dgm:pt modelId="{3A40476A-AC7A-428E-95C7-29F886324AA4}" type="sibTrans" cxnId="{EB04EDB0-681E-4304-89C9-00ADE5C6C21A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4"/>
      <dgm:spPr/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4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3"/>
      <dgm:spPr/>
    </dgm:pt>
    <dgm:pt modelId="{48C359B1-A9F3-4B1A-AC72-58CDE4B6B960}" type="pres">
      <dgm:prSet presAssocID="{4992EA7B-BA21-4C13-A16C-696D46B5790A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2" presStyleCnt="4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1" presStyleCnt="3"/>
      <dgm:spPr/>
    </dgm:pt>
    <dgm:pt modelId="{A3958715-D3F1-4407-9ECD-7573CE95111D}" type="pres">
      <dgm:prSet presAssocID="{F0C577DE-8405-43C8-98B6-D5148C12F76D}" presName="vertSpace2b" presStyleCnt="0"/>
      <dgm:spPr/>
    </dgm:pt>
    <dgm:pt modelId="{C7243B10-CFA7-4C8D-9383-6F3132008197}" type="pres">
      <dgm:prSet presAssocID="{17FB9E2A-197C-44E6-A9FF-19A90DEFF13B}" presName="horz2" presStyleCnt="0"/>
      <dgm:spPr/>
    </dgm:pt>
    <dgm:pt modelId="{4BE84B58-FC45-4A25-9DD6-F4672EE12017}" type="pres">
      <dgm:prSet presAssocID="{17FB9E2A-197C-44E6-A9FF-19A90DEFF13B}" presName="horzSpace2" presStyleCnt="0"/>
      <dgm:spPr/>
    </dgm:pt>
    <dgm:pt modelId="{F6F8EBB7-26DA-4FEA-9A25-7F6A92E8E85C}" type="pres">
      <dgm:prSet presAssocID="{17FB9E2A-197C-44E6-A9FF-19A90DEFF13B}" presName="tx2" presStyleLbl="revTx" presStyleIdx="3" presStyleCnt="4"/>
      <dgm:spPr/>
      <dgm:t>
        <a:bodyPr/>
        <a:lstStyle/>
        <a:p>
          <a:endParaRPr lang="ru-RU"/>
        </a:p>
      </dgm:t>
    </dgm:pt>
    <dgm:pt modelId="{D660FBD5-A086-45A6-9791-BBDB8E39502E}" type="pres">
      <dgm:prSet presAssocID="{17FB9E2A-197C-44E6-A9FF-19A90DEFF13B}" presName="vert2" presStyleCnt="0"/>
      <dgm:spPr/>
    </dgm:pt>
    <dgm:pt modelId="{BFA72D0B-AE4E-4BB2-9CE6-BA938E690C2A}" type="pres">
      <dgm:prSet presAssocID="{17FB9E2A-197C-44E6-A9FF-19A90DEFF13B}" presName="thinLine2b" presStyleLbl="callout" presStyleIdx="2" presStyleCnt="3"/>
      <dgm:spPr/>
    </dgm:pt>
    <dgm:pt modelId="{4729ACF4-A088-4B6A-9B9E-CEC49E6738AB}" type="pres">
      <dgm:prSet presAssocID="{17FB9E2A-197C-44E6-A9FF-19A90DEFF13B}" presName="vertSpace2b" presStyleCnt="0"/>
      <dgm:spPr/>
    </dgm:pt>
  </dgm:ptLst>
  <dgm:cxnLst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C42B4304-FD23-4BAB-B642-838720808207}" type="presOf" srcId="{17FB9E2A-197C-44E6-A9FF-19A90DEFF13B}" destId="{F6F8EBB7-26DA-4FEA-9A25-7F6A92E8E85C}" srcOrd="0" destOrd="0" presId="urn:microsoft.com/office/officeart/2008/layout/LinedList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EB04EDB0-681E-4304-89C9-00ADE5C6C21A}" srcId="{CD4D45AC-35BB-4B80-9454-6D4E93956E0D}" destId="{17FB9E2A-197C-44E6-A9FF-19A90DEFF13B}" srcOrd="2" destOrd="0" parTransId="{1DC872BA-1581-4B29-83BC-274FFFAC250C}" sibTransId="{3A40476A-AC7A-428E-95C7-29F886324AA4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181F8096-F605-4DF7-A717-DD87F7AAECB5}" srcId="{CD4D45AC-35BB-4B80-9454-6D4E93956E0D}" destId="{F0C577DE-8405-43C8-98B6-D5148C12F76D}" srcOrd="1" destOrd="0" parTransId="{11FC0FCC-DC1C-4CC9-9461-AE2E89C1C628}" sibTransId="{2C67ECCD-28D7-4A63-A870-7273102FE95D}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54A3FACE-B18B-4C66-9C73-11E64C9CDE1C}" type="presParOf" srcId="{D536C326-28C4-4553-BF4E-FC197297276A}" destId="{D4FD5C30-906B-44D6-A019-E0E7F22CBE01}" srcOrd="4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5" destOrd="0" presId="urn:microsoft.com/office/officeart/2008/layout/LinedList"/>
    <dgm:cxn modelId="{BE39460F-36FC-4ADD-B2AC-9787FA80AD7B}" type="presParOf" srcId="{D536C326-28C4-4553-BF4E-FC197297276A}" destId="{A3958715-D3F1-4407-9ECD-7573CE95111D}" srcOrd="6" destOrd="0" presId="urn:microsoft.com/office/officeart/2008/layout/LinedList"/>
    <dgm:cxn modelId="{3B5080F7-9621-42DD-9326-0CB6B6FCB471}" type="presParOf" srcId="{D536C326-28C4-4553-BF4E-FC197297276A}" destId="{C7243B10-CFA7-4C8D-9383-6F3132008197}" srcOrd="7" destOrd="0" presId="urn:microsoft.com/office/officeart/2008/layout/LinedList"/>
    <dgm:cxn modelId="{A2E35500-3F74-4E34-A732-D0858D5B28C7}" type="presParOf" srcId="{C7243B10-CFA7-4C8D-9383-6F3132008197}" destId="{4BE84B58-FC45-4A25-9DD6-F4672EE12017}" srcOrd="0" destOrd="0" presId="urn:microsoft.com/office/officeart/2008/layout/LinedList"/>
    <dgm:cxn modelId="{54D73306-3AB2-415E-B7F4-27ADEE1A5E99}" type="presParOf" srcId="{C7243B10-CFA7-4C8D-9383-6F3132008197}" destId="{F6F8EBB7-26DA-4FEA-9A25-7F6A92E8E85C}" srcOrd="1" destOrd="0" presId="urn:microsoft.com/office/officeart/2008/layout/LinedList"/>
    <dgm:cxn modelId="{5E476AA3-FE0E-4E81-9C7D-49D5E696E657}" type="presParOf" srcId="{C7243B10-CFA7-4C8D-9383-6F3132008197}" destId="{D660FBD5-A086-45A6-9791-BBDB8E39502E}" srcOrd="2" destOrd="0" presId="urn:microsoft.com/office/officeart/2008/layout/LinedList"/>
    <dgm:cxn modelId="{FA5B2032-E456-47FD-A8FE-178932FB1E7D}" type="presParOf" srcId="{D536C326-28C4-4553-BF4E-FC197297276A}" destId="{BFA72D0B-AE4E-4BB2-9CE6-BA938E690C2A}" srcOrd="8" destOrd="0" presId="urn:microsoft.com/office/officeart/2008/layout/LinedList"/>
    <dgm:cxn modelId="{FDD3B4DE-5909-4DF9-9DA4-99D188613F53}" type="presParOf" srcId="{D536C326-28C4-4553-BF4E-FC197297276A}" destId="{4729ACF4-A088-4B6A-9B9E-CEC49E6738A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множество файлов в 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Без труда переносить между компьютерами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Простое создание классов и методов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Сборка классов в образ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30ED00C5-907D-4458-BCD6-F6BC7185C388}">
      <dgm:prSet phldrT="[Текст]"/>
      <dgm:spPr/>
      <dgm:t>
        <a:bodyPr/>
        <a:lstStyle/>
        <a:p>
          <a:r>
            <a:rPr lang="ru-RU" dirty="0" smtClean="0"/>
            <a:t>Единство ООП системы</a:t>
          </a:r>
          <a:endParaRPr lang="ru-RU" dirty="0"/>
        </a:p>
      </dgm:t>
    </dgm:pt>
    <dgm:pt modelId="{4178176B-2CFF-4132-9541-8E965A617B00}" type="parTrans" cxnId="{79E21B3E-99AF-4F15-A1EE-EFE718F8B86B}">
      <dgm:prSet/>
      <dgm:spPr/>
      <dgm:t>
        <a:bodyPr/>
        <a:lstStyle/>
        <a:p>
          <a:endParaRPr lang="ru-RU"/>
        </a:p>
      </dgm:t>
    </dgm:pt>
    <dgm:pt modelId="{DEB28301-85A1-4C0B-A4DE-361F656BBFE5}" type="sibTrans" cxnId="{79E21B3E-99AF-4F15-A1EE-EFE718F8B86B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E1DC9C40-F278-4348-97C9-43D67EC49D03}" type="pres">
      <dgm:prSet presAssocID="{FCF7FAA3-80C0-4BF8-8703-066BCB152D6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2F8D58-A23C-41E7-87E9-B60D50A1CCD5}" type="pres">
      <dgm:prSet presAssocID="{FCF7FAA3-80C0-4BF8-8703-066BCB152D6F}" presName="accent_2" presStyleCnt="0"/>
      <dgm:spPr/>
    </dgm:pt>
    <dgm:pt modelId="{D93AB9DA-5B75-403C-A4F2-D6AFD1707D92}" type="pres">
      <dgm:prSet presAssocID="{FCF7FAA3-80C0-4BF8-8703-066BCB152D6F}" presName="accentRepeatNode" presStyleLbl="solidFgAcc1" presStyleIdx="1" presStyleCnt="4"/>
      <dgm:spPr/>
    </dgm:pt>
    <dgm:pt modelId="{76B2A70E-67C3-402A-B5BC-2F7E3232C497}" type="pres">
      <dgm:prSet presAssocID="{55EA0D65-C619-4ABC-A15F-08BB1B3401A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3381CB-D400-49B1-AA0A-667C7BE9E1E6}" type="pres">
      <dgm:prSet presAssocID="{55EA0D65-C619-4ABC-A15F-08BB1B3401AD}" presName="accent_3" presStyleCnt="0"/>
      <dgm:spPr/>
    </dgm:pt>
    <dgm:pt modelId="{F1AA6A84-4293-4A30-B526-F85F5BE647C8}" type="pres">
      <dgm:prSet presAssocID="{55EA0D65-C619-4ABC-A15F-08BB1B3401AD}" presName="accentRepeatNode" presStyleLbl="solidFgAcc1" presStyleIdx="2" presStyleCnt="4"/>
      <dgm:spPr/>
    </dgm:pt>
    <dgm:pt modelId="{DDF489BC-18E4-43BF-B1E9-47983D983D92}" type="pres">
      <dgm:prSet presAssocID="{30ED00C5-907D-4458-BCD6-F6BC7185C38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4A65C-A300-49BB-B641-FFA56683756E}" type="pres">
      <dgm:prSet presAssocID="{30ED00C5-907D-4458-BCD6-F6BC7185C388}" presName="accent_4" presStyleCnt="0"/>
      <dgm:spPr/>
    </dgm:pt>
    <dgm:pt modelId="{E4C8BABD-690D-48AB-B7B0-8B9FAA0B71A2}" type="pres">
      <dgm:prSet presAssocID="{30ED00C5-907D-4458-BCD6-F6BC7185C388}" presName="accentRepeatNode" presStyleLbl="solidFgAcc1" presStyleIdx="3" presStyleCnt="4"/>
      <dgm:spPr/>
    </dgm:pt>
  </dgm:ptLst>
  <dgm:cxnLst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193B0BF6-7C2A-46B9-9630-794418994E25}" srcId="{2EC91971-A4B6-44E5-BEEF-E4E75F2E68EE}" destId="{55EA0D65-C619-4ABC-A15F-08BB1B3401AD}" srcOrd="2" destOrd="0" parTransId="{AFA1ECC1-ACD3-4973-B1FB-ADFCB800A6D8}" sibTransId="{E12DA262-71D2-4692-964A-0CE33FB79D5F}"/>
    <dgm:cxn modelId="{ACF7F360-8C34-4031-ACD3-AE7EA5262F88}" type="presOf" srcId="{FCF7FAA3-80C0-4BF8-8703-066BCB152D6F}" destId="{E1DC9C40-F278-4348-97C9-43D67EC49D03}" srcOrd="0" destOrd="0" presId="urn:microsoft.com/office/officeart/2008/layout/VerticalCurvedList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B60B61AF-BEE0-41CF-8819-069345FDEC15}" srcId="{2EC91971-A4B6-44E5-BEEF-E4E75F2E68EE}" destId="{FCF7FAA3-80C0-4BF8-8703-066BCB152D6F}" srcOrd="1" destOrd="0" parTransId="{9A8EB8FC-716C-41DE-AAEA-A7413C444493}" sibTransId="{EEA11EB9-EDD6-4BAA-826D-B6C3252B3006}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79E21B3E-99AF-4F15-A1EE-EFE718F8B86B}" srcId="{2EC91971-A4B6-44E5-BEEF-E4E75F2E68EE}" destId="{30ED00C5-907D-4458-BCD6-F6BC7185C388}" srcOrd="3" destOrd="0" parTransId="{4178176B-2CFF-4132-9541-8E965A617B00}" sibTransId="{DEB28301-85A1-4C0B-A4DE-361F656BBFE5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1865227A-177F-4961-869B-DF8EB96740E7}" type="presOf" srcId="{55EA0D65-C619-4ABC-A15F-08BB1B3401AD}" destId="{76B2A70E-67C3-402A-B5BC-2F7E3232C497}" srcOrd="0" destOrd="0" presId="urn:microsoft.com/office/officeart/2008/layout/VerticalCurvedList"/>
    <dgm:cxn modelId="{ABEC57A0-975C-4441-9978-5291BFB7FD77}" type="presOf" srcId="{30ED00C5-907D-4458-BCD6-F6BC7185C388}" destId="{DDF489BC-18E4-43BF-B1E9-47983D983D92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B997F69C-7296-43A2-978C-AC078D341F1A}" type="presParOf" srcId="{B8F99BC6-34D0-4257-834D-B93243083162}" destId="{E1DC9C40-F278-4348-97C9-43D67EC49D03}" srcOrd="3" destOrd="0" presId="urn:microsoft.com/office/officeart/2008/layout/VerticalCurvedList"/>
    <dgm:cxn modelId="{A920A3CA-5712-4566-AA39-B479B67226EE}" type="presParOf" srcId="{B8F99BC6-34D0-4257-834D-B93243083162}" destId="{192F8D58-A23C-41E7-87E9-B60D50A1CCD5}" srcOrd="4" destOrd="0" presId="urn:microsoft.com/office/officeart/2008/layout/VerticalCurvedList"/>
    <dgm:cxn modelId="{1911C3C6-8D65-4C2C-96D3-EC42B3104520}" type="presParOf" srcId="{192F8D58-A23C-41E7-87E9-B60D50A1CCD5}" destId="{D93AB9DA-5B75-403C-A4F2-D6AFD1707D92}" srcOrd="0" destOrd="0" presId="urn:microsoft.com/office/officeart/2008/layout/VerticalCurvedList"/>
    <dgm:cxn modelId="{FE409BDC-05FD-4488-9DD8-9C344BF4768C}" type="presParOf" srcId="{B8F99BC6-34D0-4257-834D-B93243083162}" destId="{76B2A70E-67C3-402A-B5BC-2F7E3232C497}" srcOrd="5" destOrd="0" presId="urn:microsoft.com/office/officeart/2008/layout/VerticalCurvedList"/>
    <dgm:cxn modelId="{99C791A5-FEEB-43E5-872A-EC7562A1F142}" type="presParOf" srcId="{B8F99BC6-34D0-4257-834D-B93243083162}" destId="{7A3381CB-D400-49B1-AA0A-667C7BE9E1E6}" srcOrd="6" destOrd="0" presId="urn:microsoft.com/office/officeart/2008/layout/VerticalCurvedList"/>
    <dgm:cxn modelId="{5EB05ADE-3DBF-43D5-912E-8C19C0CF473C}" type="presParOf" srcId="{7A3381CB-D400-49B1-AA0A-667C7BE9E1E6}" destId="{F1AA6A84-4293-4A30-B526-F85F5BE647C8}" srcOrd="0" destOrd="0" presId="urn:microsoft.com/office/officeart/2008/layout/VerticalCurvedList"/>
    <dgm:cxn modelId="{614505B4-A296-463C-843B-4708D8B89699}" type="presParOf" srcId="{B8F99BC6-34D0-4257-834D-B93243083162}" destId="{DDF489BC-18E4-43BF-B1E9-47983D983D92}" srcOrd="7" destOrd="0" presId="urn:microsoft.com/office/officeart/2008/layout/VerticalCurvedList"/>
    <dgm:cxn modelId="{7EC2CDFF-11D7-447C-8EE5-7D3B2BC2A3CD}" type="presParOf" srcId="{B8F99BC6-34D0-4257-834D-B93243083162}" destId="{76D4A65C-A300-49BB-B641-FFA56683756E}" srcOrd="8" destOrd="0" presId="urn:microsoft.com/office/officeart/2008/layout/VerticalCurvedList"/>
    <dgm:cxn modelId="{38FF878B-4CC5-490D-BCF6-F6D9C7C8F762}" type="presParOf" srcId="{76D4A65C-A300-49BB-B641-FFA56683756E}" destId="{E4C8BABD-690D-48AB-B7B0-8B9FAA0B71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Создание классов и методов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Собираете образ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Настройка классов и методов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2454BF26-6072-4715-AB3F-CE0B4A8C72C2}" type="pres">
      <dgm:prSet presAssocID="{1A2B4F42-0AB5-44FC-BD18-331CDE8A3CAD}" presName="Name0" presStyleCnt="0">
        <dgm:presLayoutVars>
          <dgm:dir/>
          <dgm:animOne val="branch"/>
          <dgm:animLvl val="lvl"/>
        </dgm:presLayoutVars>
      </dgm:prSet>
      <dgm:spPr/>
    </dgm:pt>
    <dgm:pt modelId="{C4CAC3AA-65C9-476A-9AFB-2AECCEA909C2}" type="pres">
      <dgm:prSet presAssocID="{94C851D7-643F-4F6A-907F-24F25BC578B2}" presName="chaos" presStyleCnt="0"/>
      <dgm:spPr/>
    </dgm:pt>
    <dgm:pt modelId="{066D8DC9-2CBB-4EE0-A784-4559AF26A5DB}" type="pres">
      <dgm:prSet presAssocID="{94C851D7-643F-4F6A-907F-24F25BC578B2}" presName="parTx1" presStyleLbl="revTx" presStyleIdx="0" presStyleCnt="3"/>
      <dgm:spPr/>
      <dgm:t>
        <a:bodyPr/>
        <a:lstStyle/>
        <a:p>
          <a:endParaRPr lang="ru-RU"/>
        </a:p>
      </dgm:t>
    </dgm:pt>
    <dgm:pt modelId="{7122E557-FBE0-4B44-B7C0-58C9ADC5B58B}" type="pres">
      <dgm:prSet presAssocID="{94C851D7-643F-4F6A-907F-24F25BC578B2}" presName="c1" presStyleLbl="node1" presStyleIdx="0" presStyleCnt="19"/>
      <dgm:spPr/>
    </dgm:pt>
    <dgm:pt modelId="{6FEF313F-370C-448C-B722-6EAC2F22D06A}" type="pres">
      <dgm:prSet presAssocID="{94C851D7-643F-4F6A-907F-24F25BC578B2}" presName="c2" presStyleLbl="node1" presStyleIdx="1" presStyleCnt="19"/>
      <dgm:spPr/>
    </dgm:pt>
    <dgm:pt modelId="{743610AD-EE95-4291-B155-982512FF0686}" type="pres">
      <dgm:prSet presAssocID="{94C851D7-643F-4F6A-907F-24F25BC578B2}" presName="c3" presStyleLbl="node1" presStyleIdx="2" presStyleCnt="19"/>
      <dgm:spPr/>
    </dgm:pt>
    <dgm:pt modelId="{2FA22315-B932-442D-8D01-4C1037183F92}" type="pres">
      <dgm:prSet presAssocID="{94C851D7-643F-4F6A-907F-24F25BC578B2}" presName="c4" presStyleLbl="node1" presStyleIdx="3" presStyleCnt="19"/>
      <dgm:spPr/>
    </dgm:pt>
    <dgm:pt modelId="{D0EB812B-7BBF-49D0-8B07-D8F7DB2BB52C}" type="pres">
      <dgm:prSet presAssocID="{94C851D7-643F-4F6A-907F-24F25BC578B2}" presName="c5" presStyleLbl="node1" presStyleIdx="4" presStyleCnt="19"/>
      <dgm:spPr/>
    </dgm:pt>
    <dgm:pt modelId="{578914C9-1BC4-4FC8-8A03-C99886BD4308}" type="pres">
      <dgm:prSet presAssocID="{94C851D7-643F-4F6A-907F-24F25BC578B2}" presName="c6" presStyleLbl="node1" presStyleIdx="5" presStyleCnt="19"/>
      <dgm:spPr/>
    </dgm:pt>
    <dgm:pt modelId="{3BEB2A42-0220-4490-832C-25CE7FE2EBC2}" type="pres">
      <dgm:prSet presAssocID="{94C851D7-643F-4F6A-907F-24F25BC578B2}" presName="c7" presStyleLbl="node1" presStyleIdx="6" presStyleCnt="19"/>
      <dgm:spPr/>
    </dgm:pt>
    <dgm:pt modelId="{60B40847-D87C-4624-9E65-A15D642B2184}" type="pres">
      <dgm:prSet presAssocID="{94C851D7-643F-4F6A-907F-24F25BC578B2}" presName="c8" presStyleLbl="node1" presStyleIdx="7" presStyleCnt="19"/>
      <dgm:spPr/>
    </dgm:pt>
    <dgm:pt modelId="{016A14FD-BE07-447F-B360-5DDB8245EC2C}" type="pres">
      <dgm:prSet presAssocID="{94C851D7-643F-4F6A-907F-24F25BC578B2}" presName="c9" presStyleLbl="node1" presStyleIdx="8" presStyleCnt="19"/>
      <dgm:spPr/>
    </dgm:pt>
    <dgm:pt modelId="{7B143824-6C12-4C88-9F0C-954020FAFA92}" type="pres">
      <dgm:prSet presAssocID="{94C851D7-643F-4F6A-907F-24F25BC578B2}" presName="c10" presStyleLbl="node1" presStyleIdx="9" presStyleCnt="19"/>
      <dgm:spPr/>
    </dgm:pt>
    <dgm:pt modelId="{47F5620A-88F8-4E99-932C-B63C7A44C5AE}" type="pres">
      <dgm:prSet presAssocID="{94C851D7-643F-4F6A-907F-24F25BC578B2}" presName="c11" presStyleLbl="node1" presStyleIdx="10" presStyleCnt="19"/>
      <dgm:spPr/>
    </dgm:pt>
    <dgm:pt modelId="{EB599F0C-2A75-4B2D-B85D-DAE282F2FCFE}" type="pres">
      <dgm:prSet presAssocID="{94C851D7-643F-4F6A-907F-24F25BC578B2}" presName="c12" presStyleLbl="node1" presStyleIdx="11" presStyleCnt="19"/>
      <dgm:spPr/>
    </dgm:pt>
    <dgm:pt modelId="{18888519-4E8A-4856-AC1E-17FF7878B1D5}" type="pres">
      <dgm:prSet presAssocID="{94C851D7-643F-4F6A-907F-24F25BC578B2}" presName="c13" presStyleLbl="node1" presStyleIdx="12" presStyleCnt="19"/>
      <dgm:spPr/>
    </dgm:pt>
    <dgm:pt modelId="{5AAB421C-A74D-48E9-93EC-A89AD7447066}" type="pres">
      <dgm:prSet presAssocID="{94C851D7-643F-4F6A-907F-24F25BC578B2}" presName="c14" presStyleLbl="node1" presStyleIdx="13" presStyleCnt="19"/>
      <dgm:spPr/>
    </dgm:pt>
    <dgm:pt modelId="{C4A968F0-8A7B-496E-8F86-CFF9EE03E9DC}" type="pres">
      <dgm:prSet presAssocID="{94C851D7-643F-4F6A-907F-24F25BC578B2}" presName="c15" presStyleLbl="node1" presStyleIdx="14" presStyleCnt="19"/>
      <dgm:spPr/>
    </dgm:pt>
    <dgm:pt modelId="{B0D87CD0-C9D5-495E-8E77-00D4DA90BBF6}" type="pres">
      <dgm:prSet presAssocID="{94C851D7-643F-4F6A-907F-24F25BC578B2}" presName="c16" presStyleLbl="node1" presStyleIdx="15" presStyleCnt="19"/>
      <dgm:spPr/>
    </dgm:pt>
    <dgm:pt modelId="{E092F9B4-7369-4EEF-B5F0-2AEC46DF690E}" type="pres">
      <dgm:prSet presAssocID="{94C851D7-643F-4F6A-907F-24F25BC578B2}" presName="c17" presStyleLbl="node1" presStyleIdx="16" presStyleCnt="19"/>
      <dgm:spPr/>
    </dgm:pt>
    <dgm:pt modelId="{797FC8F7-0CD3-4EAD-9B2B-BC268B84A40E}" type="pres">
      <dgm:prSet presAssocID="{94C851D7-643F-4F6A-907F-24F25BC578B2}" presName="c18" presStyleLbl="node1" presStyleIdx="17" presStyleCnt="19"/>
      <dgm:spPr/>
    </dgm:pt>
    <dgm:pt modelId="{06A9C113-C2FC-4F69-81CE-7B09F3657400}" type="pres">
      <dgm:prSet presAssocID="{1FEDE2C6-7D55-47ED-82AA-F36D819709A3}" presName="chevronComposite1" presStyleCnt="0"/>
      <dgm:spPr/>
    </dgm:pt>
    <dgm:pt modelId="{261A28A8-FF5A-4310-A488-98333D7E1C2F}" type="pres">
      <dgm:prSet presAssocID="{1FEDE2C6-7D55-47ED-82AA-F36D819709A3}" presName="chevron1" presStyleLbl="sibTrans2D1" presStyleIdx="0" presStyleCnt="3"/>
      <dgm:spPr/>
    </dgm:pt>
    <dgm:pt modelId="{16F61106-656C-4E08-BEF1-A19C048CAB86}" type="pres">
      <dgm:prSet presAssocID="{1FEDE2C6-7D55-47ED-82AA-F36D819709A3}" presName="spChevron1" presStyleCnt="0"/>
      <dgm:spPr/>
    </dgm:pt>
    <dgm:pt modelId="{B998F6F9-C790-40ED-82E1-EA7429091CF7}" type="pres">
      <dgm:prSet presAssocID="{28B1C933-CF01-4D4D-9C7E-CDE645EA629C}" presName="middle" presStyleCnt="0"/>
      <dgm:spPr/>
    </dgm:pt>
    <dgm:pt modelId="{016FB935-656B-4EBC-8D59-A8DB76011E69}" type="pres">
      <dgm:prSet presAssocID="{28B1C933-CF01-4D4D-9C7E-CDE645EA629C}" presName="parTxMid" presStyleLbl="revTx" presStyleIdx="1" presStyleCnt="3"/>
      <dgm:spPr/>
      <dgm:t>
        <a:bodyPr/>
        <a:lstStyle/>
        <a:p>
          <a:endParaRPr lang="ru-RU"/>
        </a:p>
      </dgm:t>
    </dgm:pt>
    <dgm:pt modelId="{D41BE43F-4E6C-4F53-AC24-97CDBA74F4FF}" type="pres">
      <dgm:prSet presAssocID="{28B1C933-CF01-4D4D-9C7E-CDE645EA629C}" presName="spMid" presStyleCnt="0"/>
      <dgm:spPr/>
    </dgm:pt>
    <dgm:pt modelId="{53838AE1-47A7-4A4A-9A38-F6ED518DD93E}" type="pres">
      <dgm:prSet presAssocID="{D8275AC3-0268-4A33-B3FC-476D08921FED}" presName="chevronComposite1" presStyleCnt="0"/>
      <dgm:spPr/>
    </dgm:pt>
    <dgm:pt modelId="{B98BDD13-4950-444E-B716-19D09620C793}" type="pres">
      <dgm:prSet presAssocID="{D8275AC3-0268-4A33-B3FC-476D08921FED}" presName="chevron1" presStyleLbl="sibTrans2D1" presStyleIdx="1" presStyleCnt="3"/>
      <dgm:spPr/>
    </dgm:pt>
    <dgm:pt modelId="{703933E4-7532-4FE9-9B03-92A3111B57C2}" type="pres">
      <dgm:prSet presAssocID="{D8275AC3-0268-4A33-B3FC-476D08921FED}" presName="spChevron1" presStyleCnt="0"/>
      <dgm:spPr/>
    </dgm:pt>
    <dgm:pt modelId="{2D8FC74D-59B3-45CF-A0A2-EB57070696AD}" type="pres">
      <dgm:prSet presAssocID="{8B534C09-8A18-4985-9A93-E5C5232E39A9}" presName="middle" presStyleCnt="0"/>
      <dgm:spPr/>
    </dgm:pt>
    <dgm:pt modelId="{3E205643-998C-4A21-8551-2B1AE0D64BDB}" type="pres">
      <dgm:prSet presAssocID="{8B534C09-8A18-4985-9A93-E5C5232E39A9}" presName="parTxMid" presStyleLbl="revTx" presStyleIdx="2" presStyleCnt="3"/>
      <dgm:spPr/>
      <dgm:t>
        <a:bodyPr/>
        <a:lstStyle/>
        <a:p>
          <a:endParaRPr lang="ru-RU"/>
        </a:p>
      </dgm:t>
    </dgm:pt>
    <dgm:pt modelId="{08F2FD48-914D-4720-B1B4-56ABE61A098C}" type="pres">
      <dgm:prSet presAssocID="{8B534C09-8A18-4985-9A93-E5C5232E39A9}" presName="spMid" presStyleCnt="0"/>
      <dgm:spPr/>
    </dgm:pt>
    <dgm:pt modelId="{B2D68B84-6F85-45B9-A92A-3EF72B531E3C}" type="pres">
      <dgm:prSet presAssocID="{3D16B76E-3AE8-4C9B-A792-8600C66E8E1E}" presName="chevronComposite1" presStyleCnt="0"/>
      <dgm:spPr/>
    </dgm:pt>
    <dgm:pt modelId="{B556B500-EA31-4AEA-82D6-69E16E556859}" type="pres">
      <dgm:prSet presAssocID="{3D16B76E-3AE8-4C9B-A792-8600C66E8E1E}" presName="chevron1" presStyleLbl="sibTrans2D1" presStyleIdx="2" presStyleCnt="3"/>
      <dgm:spPr/>
    </dgm:pt>
    <dgm:pt modelId="{A62743B4-21EB-4C1C-9D86-5600D09F56F4}" type="pres">
      <dgm:prSet presAssocID="{3D16B76E-3AE8-4C9B-A792-8600C66E8E1E}" presName="spChevron1" presStyleCnt="0"/>
      <dgm:spPr/>
    </dgm:pt>
    <dgm:pt modelId="{F67E1AD4-A7A8-4E5E-A364-74B932FCB92A}" type="pres">
      <dgm:prSet presAssocID="{E72E7007-DC96-46EB-A0AF-7C11C99C0C7E}" presName="last" presStyleCnt="0"/>
      <dgm:spPr/>
    </dgm:pt>
    <dgm:pt modelId="{F4D9F430-E701-4310-A536-D16F2C16F523}" type="pres">
      <dgm:prSet presAssocID="{E72E7007-DC96-46EB-A0AF-7C11C99C0C7E}" presName="circleTx" presStyleLbl="node1" presStyleIdx="18" presStyleCnt="19"/>
      <dgm:spPr/>
      <dgm:t>
        <a:bodyPr/>
        <a:lstStyle/>
        <a:p>
          <a:endParaRPr lang="ru-RU"/>
        </a:p>
      </dgm:t>
    </dgm:pt>
    <dgm:pt modelId="{1B87E7FC-8042-4549-9747-25F7464284BA}" type="pres">
      <dgm:prSet presAssocID="{E72E7007-DC96-46EB-A0AF-7C11C99C0C7E}" presName="spN" presStyleCnt="0"/>
      <dgm:spPr/>
    </dgm:pt>
  </dgm:ptLst>
  <dgm:cxnLst>
    <dgm:cxn modelId="{C4524886-0B8B-4C5A-B358-3C586595CD70}" srcId="{1A2B4F42-0AB5-44FC-BD18-331CDE8A3CAD}" destId="{8B534C09-8A18-4985-9A93-E5C5232E39A9}" srcOrd="2" destOrd="0" parTransId="{6CE18C87-2EBD-4517-99AF-ABB9CC6084AB}" sibTransId="{3D16B76E-3AE8-4C9B-A792-8600C66E8E1E}"/>
    <dgm:cxn modelId="{6162899D-8914-44E4-A026-7CEFDB6F4AD9}" srcId="{1A2B4F42-0AB5-44FC-BD18-331CDE8A3CAD}" destId="{E72E7007-DC96-46EB-A0AF-7C11C99C0C7E}" srcOrd="3" destOrd="0" parTransId="{35D5888D-7271-462D-95A0-24674C5AA23D}" sibTransId="{6834C8F3-C2E7-41EE-8B29-9DE276E6ECB7}"/>
    <dgm:cxn modelId="{77C7B1FE-BA06-44C2-975B-F4CDB02870DF}" type="presOf" srcId="{E72E7007-DC96-46EB-A0AF-7C11C99C0C7E}" destId="{F4D9F430-E701-4310-A536-D16F2C16F523}" srcOrd="0" destOrd="0" presId="urn:microsoft.com/office/officeart/2009/3/layout/RandomtoResultProcess"/>
    <dgm:cxn modelId="{1E9F5C42-BEC5-46A8-B88A-3B91CE4FDABE}" srcId="{1A2B4F42-0AB5-44FC-BD18-331CDE8A3CAD}" destId="{28B1C933-CF01-4D4D-9C7E-CDE645EA629C}" srcOrd="1" destOrd="0" parTransId="{C7E97234-4A13-4550-B989-B4D48F071F6E}" sibTransId="{D8275AC3-0268-4A33-B3FC-476D08921FED}"/>
    <dgm:cxn modelId="{35F8E5E3-545A-4F35-883B-5083275F3731}" type="presOf" srcId="{28B1C933-CF01-4D4D-9C7E-CDE645EA629C}" destId="{016FB935-656B-4EBC-8D59-A8DB76011E69}" srcOrd="0" destOrd="0" presId="urn:microsoft.com/office/officeart/2009/3/layout/RandomtoResultProcess"/>
    <dgm:cxn modelId="{D383B07D-6ED7-4DDB-ADA4-21561016C2E6}" type="presOf" srcId="{1A2B4F42-0AB5-44FC-BD18-331CDE8A3CAD}" destId="{2454BF26-6072-4715-AB3F-CE0B4A8C72C2}" srcOrd="0" destOrd="0" presId="urn:microsoft.com/office/officeart/2009/3/layout/RandomtoResultProcess"/>
    <dgm:cxn modelId="{C996F9D2-D359-4470-BB69-34BF112A28D7}" type="presOf" srcId="{8B534C09-8A18-4985-9A93-E5C5232E39A9}" destId="{3E205643-998C-4A21-8551-2B1AE0D64BDB}" srcOrd="0" destOrd="0" presId="urn:microsoft.com/office/officeart/2009/3/layout/RandomtoResultProcess"/>
    <dgm:cxn modelId="{4B32B947-1875-412F-B6AB-EB2689C12F13}" srcId="{1A2B4F42-0AB5-44FC-BD18-331CDE8A3CAD}" destId="{94C851D7-643F-4F6A-907F-24F25BC578B2}" srcOrd="0" destOrd="0" parTransId="{0F0C90CE-83D4-4FBD-BF9D-A01C180F4989}" sibTransId="{1FEDE2C6-7D55-47ED-82AA-F36D819709A3}"/>
    <dgm:cxn modelId="{D1745E49-753C-4DEF-B66B-50CE3B9282C2}" type="presOf" srcId="{94C851D7-643F-4F6A-907F-24F25BC578B2}" destId="{066D8DC9-2CBB-4EE0-A784-4559AF26A5DB}" srcOrd="0" destOrd="0" presId="urn:microsoft.com/office/officeart/2009/3/layout/RandomtoResultProcess"/>
    <dgm:cxn modelId="{575A1896-68AA-4582-9F78-8B009A5E3407}" type="presParOf" srcId="{2454BF26-6072-4715-AB3F-CE0B4A8C72C2}" destId="{C4CAC3AA-65C9-476A-9AFB-2AECCEA909C2}" srcOrd="0" destOrd="0" presId="urn:microsoft.com/office/officeart/2009/3/layout/RandomtoResultProcess"/>
    <dgm:cxn modelId="{7C49F1F9-A5EB-4CEF-B613-941F2399FE10}" type="presParOf" srcId="{C4CAC3AA-65C9-476A-9AFB-2AECCEA909C2}" destId="{066D8DC9-2CBB-4EE0-A784-4559AF26A5DB}" srcOrd="0" destOrd="0" presId="urn:microsoft.com/office/officeart/2009/3/layout/RandomtoResultProcess"/>
    <dgm:cxn modelId="{7260493B-2AA1-49AE-B189-D90BC87A9F55}" type="presParOf" srcId="{C4CAC3AA-65C9-476A-9AFB-2AECCEA909C2}" destId="{7122E557-FBE0-4B44-B7C0-58C9ADC5B58B}" srcOrd="1" destOrd="0" presId="urn:microsoft.com/office/officeart/2009/3/layout/RandomtoResultProcess"/>
    <dgm:cxn modelId="{29578074-91B8-41A9-ABFA-4B970585F6AB}" type="presParOf" srcId="{C4CAC3AA-65C9-476A-9AFB-2AECCEA909C2}" destId="{6FEF313F-370C-448C-B722-6EAC2F22D06A}" srcOrd="2" destOrd="0" presId="urn:microsoft.com/office/officeart/2009/3/layout/RandomtoResultProcess"/>
    <dgm:cxn modelId="{FEFE95C9-6F19-49A0-863A-AD483BB527B1}" type="presParOf" srcId="{C4CAC3AA-65C9-476A-9AFB-2AECCEA909C2}" destId="{743610AD-EE95-4291-B155-982512FF0686}" srcOrd="3" destOrd="0" presId="urn:microsoft.com/office/officeart/2009/3/layout/RandomtoResultProcess"/>
    <dgm:cxn modelId="{5F4B2D7B-C96E-4A1E-9894-0482479892F3}" type="presParOf" srcId="{C4CAC3AA-65C9-476A-9AFB-2AECCEA909C2}" destId="{2FA22315-B932-442D-8D01-4C1037183F92}" srcOrd="4" destOrd="0" presId="urn:microsoft.com/office/officeart/2009/3/layout/RandomtoResultProcess"/>
    <dgm:cxn modelId="{D1328CC4-C17D-433A-8C2D-4241F72832D4}" type="presParOf" srcId="{C4CAC3AA-65C9-476A-9AFB-2AECCEA909C2}" destId="{D0EB812B-7BBF-49D0-8B07-D8F7DB2BB52C}" srcOrd="5" destOrd="0" presId="urn:microsoft.com/office/officeart/2009/3/layout/RandomtoResultProcess"/>
    <dgm:cxn modelId="{4D2F4D1A-D547-4AB8-9124-8C8FD203889E}" type="presParOf" srcId="{C4CAC3AA-65C9-476A-9AFB-2AECCEA909C2}" destId="{578914C9-1BC4-4FC8-8A03-C99886BD4308}" srcOrd="6" destOrd="0" presId="urn:microsoft.com/office/officeart/2009/3/layout/RandomtoResultProcess"/>
    <dgm:cxn modelId="{957DF0DA-B913-4C31-BFDE-C3F470EBCCC0}" type="presParOf" srcId="{C4CAC3AA-65C9-476A-9AFB-2AECCEA909C2}" destId="{3BEB2A42-0220-4490-832C-25CE7FE2EBC2}" srcOrd="7" destOrd="0" presId="urn:microsoft.com/office/officeart/2009/3/layout/RandomtoResultProcess"/>
    <dgm:cxn modelId="{C073B196-2AAC-45E4-B0A3-E65E1B792607}" type="presParOf" srcId="{C4CAC3AA-65C9-476A-9AFB-2AECCEA909C2}" destId="{60B40847-D87C-4624-9E65-A15D642B2184}" srcOrd="8" destOrd="0" presId="urn:microsoft.com/office/officeart/2009/3/layout/RandomtoResultProcess"/>
    <dgm:cxn modelId="{A4D21634-06C5-4385-9862-A43DF8D4BADB}" type="presParOf" srcId="{C4CAC3AA-65C9-476A-9AFB-2AECCEA909C2}" destId="{016A14FD-BE07-447F-B360-5DDB8245EC2C}" srcOrd="9" destOrd="0" presId="urn:microsoft.com/office/officeart/2009/3/layout/RandomtoResultProcess"/>
    <dgm:cxn modelId="{5203A90A-2F24-4CDA-99B3-88455C8FC8E3}" type="presParOf" srcId="{C4CAC3AA-65C9-476A-9AFB-2AECCEA909C2}" destId="{7B143824-6C12-4C88-9F0C-954020FAFA92}" srcOrd="10" destOrd="0" presId="urn:microsoft.com/office/officeart/2009/3/layout/RandomtoResultProcess"/>
    <dgm:cxn modelId="{8F8DBAAC-CC1B-44BF-B389-2C08471B564C}" type="presParOf" srcId="{C4CAC3AA-65C9-476A-9AFB-2AECCEA909C2}" destId="{47F5620A-88F8-4E99-932C-B63C7A44C5AE}" srcOrd="11" destOrd="0" presId="urn:microsoft.com/office/officeart/2009/3/layout/RandomtoResultProcess"/>
    <dgm:cxn modelId="{501C64AB-9E1E-43D3-93AE-17E5B626AAE7}" type="presParOf" srcId="{C4CAC3AA-65C9-476A-9AFB-2AECCEA909C2}" destId="{EB599F0C-2A75-4B2D-B85D-DAE282F2FCFE}" srcOrd="12" destOrd="0" presId="urn:microsoft.com/office/officeart/2009/3/layout/RandomtoResultProcess"/>
    <dgm:cxn modelId="{9B03248D-2762-4481-ADE3-5CE5C1772FD4}" type="presParOf" srcId="{C4CAC3AA-65C9-476A-9AFB-2AECCEA909C2}" destId="{18888519-4E8A-4856-AC1E-17FF7878B1D5}" srcOrd="13" destOrd="0" presId="urn:microsoft.com/office/officeart/2009/3/layout/RandomtoResultProcess"/>
    <dgm:cxn modelId="{A3FEEE35-F27D-4CEF-98DE-4924898B8029}" type="presParOf" srcId="{C4CAC3AA-65C9-476A-9AFB-2AECCEA909C2}" destId="{5AAB421C-A74D-48E9-93EC-A89AD7447066}" srcOrd="14" destOrd="0" presId="urn:microsoft.com/office/officeart/2009/3/layout/RandomtoResultProcess"/>
    <dgm:cxn modelId="{1389622A-69AB-43AB-AFE6-E32FB4D01D7E}" type="presParOf" srcId="{C4CAC3AA-65C9-476A-9AFB-2AECCEA909C2}" destId="{C4A968F0-8A7B-496E-8F86-CFF9EE03E9DC}" srcOrd="15" destOrd="0" presId="urn:microsoft.com/office/officeart/2009/3/layout/RandomtoResultProcess"/>
    <dgm:cxn modelId="{49CF7C37-64FF-4BD9-A3FB-31CF1F443DD7}" type="presParOf" srcId="{C4CAC3AA-65C9-476A-9AFB-2AECCEA909C2}" destId="{B0D87CD0-C9D5-495E-8E77-00D4DA90BBF6}" srcOrd="16" destOrd="0" presId="urn:microsoft.com/office/officeart/2009/3/layout/RandomtoResultProcess"/>
    <dgm:cxn modelId="{00D61F26-2F95-4A39-94BA-72812C3E9496}" type="presParOf" srcId="{C4CAC3AA-65C9-476A-9AFB-2AECCEA909C2}" destId="{E092F9B4-7369-4EEF-B5F0-2AEC46DF690E}" srcOrd="17" destOrd="0" presId="urn:microsoft.com/office/officeart/2009/3/layout/RandomtoResultProcess"/>
    <dgm:cxn modelId="{AECFB496-7D6E-4DF3-B4E3-8A7A8CEC6306}" type="presParOf" srcId="{C4CAC3AA-65C9-476A-9AFB-2AECCEA909C2}" destId="{797FC8F7-0CD3-4EAD-9B2B-BC268B84A40E}" srcOrd="18" destOrd="0" presId="urn:microsoft.com/office/officeart/2009/3/layout/RandomtoResultProcess"/>
    <dgm:cxn modelId="{410B4046-E314-4206-BE9A-647CB481E09E}" type="presParOf" srcId="{2454BF26-6072-4715-AB3F-CE0B4A8C72C2}" destId="{06A9C113-C2FC-4F69-81CE-7B09F3657400}" srcOrd="1" destOrd="0" presId="urn:microsoft.com/office/officeart/2009/3/layout/RandomtoResultProcess"/>
    <dgm:cxn modelId="{9D6841C3-8977-4C11-89B6-77FCC96B64C3}" type="presParOf" srcId="{06A9C113-C2FC-4F69-81CE-7B09F3657400}" destId="{261A28A8-FF5A-4310-A488-98333D7E1C2F}" srcOrd="0" destOrd="0" presId="urn:microsoft.com/office/officeart/2009/3/layout/RandomtoResultProcess"/>
    <dgm:cxn modelId="{6083C94A-737B-4220-95C3-8716E40D8645}" type="presParOf" srcId="{06A9C113-C2FC-4F69-81CE-7B09F3657400}" destId="{16F61106-656C-4E08-BEF1-A19C048CAB86}" srcOrd="1" destOrd="0" presId="urn:microsoft.com/office/officeart/2009/3/layout/RandomtoResultProcess"/>
    <dgm:cxn modelId="{206101ED-525E-4680-800F-84ED9EBA38C4}" type="presParOf" srcId="{2454BF26-6072-4715-AB3F-CE0B4A8C72C2}" destId="{B998F6F9-C790-40ED-82E1-EA7429091CF7}" srcOrd="2" destOrd="0" presId="urn:microsoft.com/office/officeart/2009/3/layout/RandomtoResultProcess"/>
    <dgm:cxn modelId="{00F5A2B8-9ACC-4E75-A653-B43B1B1B4E8F}" type="presParOf" srcId="{B998F6F9-C790-40ED-82E1-EA7429091CF7}" destId="{016FB935-656B-4EBC-8D59-A8DB76011E69}" srcOrd="0" destOrd="0" presId="urn:microsoft.com/office/officeart/2009/3/layout/RandomtoResultProcess"/>
    <dgm:cxn modelId="{F247D129-A097-4F37-97FC-7313ACEB4DC0}" type="presParOf" srcId="{B998F6F9-C790-40ED-82E1-EA7429091CF7}" destId="{D41BE43F-4E6C-4F53-AC24-97CDBA74F4FF}" srcOrd="1" destOrd="0" presId="urn:microsoft.com/office/officeart/2009/3/layout/RandomtoResultProcess"/>
    <dgm:cxn modelId="{F9344CAB-9E0B-4E5E-AB8B-A2C5C153031E}" type="presParOf" srcId="{2454BF26-6072-4715-AB3F-CE0B4A8C72C2}" destId="{53838AE1-47A7-4A4A-9A38-F6ED518DD93E}" srcOrd="3" destOrd="0" presId="urn:microsoft.com/office/officeart/2009/3/layout/RandomtoResultProcess"/>
    <dgm:cxn modelId="{1FF0AF25-1438-493C-B0B0-338F3FBCF921}" type="presParOf" srcId="{53838AE1-47A7-4A4A-9A38-F6ED518DD93E}" destId="{B98BDD13-4950-444E-B716-19D09620C793}" srcOrd="0" destOrd="0" presId="urn:microsoft.com/office/officeart/2009/3/layout/RandomtoResultProcess"/>
    <dgm:cxn modelId="{EEF250DC-A4EE-4B83-98B9-5A89C961C60D}" type="presParOf" srcId="{53838AE1-47A7-4A4A-9A38-F6ED518DD93E}" destId="{703933E4-7532-4FE9-9B03-92A3111B57C2}" srcOrd="1" destOrd="0" presId="urn:microsoft.com/office/officeart/2009/3/layout/RandomtoResultProcess"/>
    <dgm:cxn modelId="{B427DC8F-42DB-4C94-8E16-863B7F972413}" type="presParOf" srcId="{2454BF26-6072-4715-AB3F-CE0B4A8C72C2}" destId="{2D8FC74D-59B3-45CF-A0A2-EB57070696AD}" srcOrd="4" destOrd="0" presId="urn:microsoft.com/office/officeart/2009/3/layout/RandomtoResultProcess"/>
    <dgm:cxn modelId="{8E5AAB43-ED0B-4D15-844F-C956DEE31CD4}" type="presParOf" srcId="{2D8FC74D-59B3-45CF-A0A2-EB57070696AD}" destId="{3E205643-998C-4A21-8551-2B1AE0D64BDB}" srcOrd="0" destOrd="0" presId="urn:microsoft.com/office/officeart/2009/3/layout/RandomtoResultProcess"/>
    <dgm:cxn modelId="{5EBE0FB4-6559-44DA-9AD8-FE378CD4D6B8}" type="presParOf" srcId="{2D8FC74D-59B3-45CF-A0A2-EB57070696AD}" destId="{08F2FD48-914D-4720-B1B4-56ABE61A098C}" srcOrd="1" destOrd="0" presId="urn:microsoft.com/office/officeart/2009/3/layout/RandomtoResultProcess"/>
    <dgm:cxn modelId="{2D96E3D9-B01C-4374-B9B6-558494907DFA}" type="presParOf" srcId="{2454BF26-6072-4715-AB3F-CE0B4A8C72C2}" destId="{B2D68B84-6F85-45B9-A92A-3EF72B531E3C}" srcOrd="5" destOrd="0" presId="urn:microsoft.com/office/officeart/2009/3/layout/RandomtoResultProcess"/>
    <dgm:cxn modelId="{67B725BF-FA3D-47E4-BD70-C2E0FC206351}" type="presParOf" srcId="{B2D68B84-6F85-45B9-A92A-3EF72B531E3C}" destId="{B556B500-EA31-4AEA-82D6-69E16E556859}" srcOrd="0" destOrd="0" presId="urn:microsoft.com/office/officeart/2009/3/layout/RandomtoResultProcess"/>
    <dgm:cxn modelId="{C30D5B65-3548-4219-925A-BA90DA4DAE21}" type="presParOf" srcId="{B2D68B84-6F85-45B9-A92A-3EF72B531E3C}" destId="{A62743B4-21EB-4C1C-9D86-5600D09F56F4}" srcOrd="1" destOrd="0" presId="urn:microsoft.com/office/officeart/2009/3/layout/RandomtoResultProcess"/>
    <dgm:cxn modelId="{BDA0201F-2A17-4033-A5F7-1E5B8AD52FD4}" type="presParOf" srcId="{2454BF26-6072-4715-AB3F-CE0B4A8C72C2}" destId="{F67E1AD4-A7A8-4E5E-A364-74B932FCB92A}" srcOrd="6" destOrd="0" presId="urn:microsoft.com/office/officeart/2009/3/layout/RandomtoResultProcess"/>
    <dgm:cxn modelId="{F5A5F8A3-46A1-4E42-B452-E10FC89E3C73}" type="presParOf" srcId="{F67E1AD4-A7A8-4E5E-A364-74B932FCB92A}" destId="{F4D9F430-E701-4310-A536-D16F2C16F523}" srcOrd="0" destOrd="0" presId="urn:microsoft.com/office/officeart/2009/3/layout/RandomtoResultProcess"/>
    <dgm:cxn modelId="{5F4B7055-9368-4E04-BBE9-0EF024A0A940}" type="presParOf" srcId="{F67E1AD4-A7A8-4E5E-A364-74B932FCB92A}" destId="{1B87E7FC-8042-4549-9747-25F7464284B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2024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PG</a:t>
          </a:r>
          <a:endParaRPr lang="ru-RU" sz="6500" kern="1200" dirty="0"/>
        </a:p>
      </dsp:txBody>
      <dsp:txXfrm>
        <a:off x="0" y="0"/>
        <a:ext cx="1920240" cy="3317875"/>
      </dsp:txXfrm>
    </dsp:sp>
    <dsp:sp modelId="{7B56716A-B620-4D74-8EA2-535BC53560D9}">
      <dsp:nvSpPr>
        <dsp:cNvPr id="0" name=""/>
        <dsp:cNvSpPr/>
      </dsp:nvSpPr>
      <dsp:spPr>
        <a:xfrm>
          <a:off x="2064258" y="51841"/>
          <a:ext cx="7536942" cy="103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Менеджер по созданию классов и методов</a:t>
          </a:r>
          <a:endParaRPr lang="ru-RU" sz="3200" kern="1200" dirty="0"/>
        </a:p>
      </dsp:txBody>
      <dsp:txXfrm>
        <a:off x="2064258" y="51841"/>
        <a:ext cx="7536942" cy="1036835"/>
      </dsp:txXfrm>
    </dsp:sp>
    <dsp:sp modelId="{A4CC9234-34F6-485F-88CE-270600855C2C}">
      <dsp:nvSpPr>
        <dsp:cNvPr id="0" name=""/>
        <dsp:cNvSpPr/>
      </dsp:nvSpPr>
      <dsp:spPr>
        <a:xfrm>
          <a:off x="1920240" y="1088677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64258" y="1140519"/>
          <a:ext cx="7536942" cy="103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Редактор кода</a:t>
          </a:r>
          <a:endParaRPr lang="ru-RU" sz="3200" kern="1200" dirty="0"/>
        </a:p>
      </dsp:txBody>
      <dsp:txXfrm>
        <a:off x="2064258" y="1140519"/>
        <a:ext cx="7536942" cy="1036835"/>
      </dsp:txXfrm>
    </dsp:sp>
    <dsp:sp modelId="{25B2663B-DEB2-4B9B-8765-1701AD408E37}">
      <dsp:nvSpPr>
        <dsp:cNvPr id="0" name=""/>
        <dsp:cNvSpPr/>
      </dsp:nvSpPr>
      <dsp:spPr>
        <a:xfrm>
          <a:off x="1920240" y="2177355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8EBB7-26DA-4FEA-9A25-7F6A92E8E85C}">
      <dsp:nvSpPr>
        <dsp:cNvPr id="0" name=""/>
        <dsp:cNvSpPr/>
      </dsp:nvSpPr>
      <dsp:spPr>
        <a:xfrm>
          <a:off x="2064258" y="2229197"/>
          <a:ext cx="7536942" cy="103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Генератор кода</a:t>
          </a:r>
          <a:endParaRPr lang="ru-RU" sz="3200" kern="1200" dirty="0"/>
        </a:p>
      </dsp:txBody>
      <dsp:txXfrm>
        <a:off x="2064258" y="2229197"/>
        <a:ext cx="7536942" cy="1036835"/>
      </dsp:txXfrm>
    </dsp:sp>
    <dsp:sp modelId="{BFA72D0B-AE4E-4BB2-9CE6-BA938E690C2A}">
      <dsp:nvSpPr>
        <dsp:cNvPr id="0" name=""/>
        <dsp:cNvSpPr/>
      </dsp:nvSpPr>
      <dsp:spPr>
        <a:xfrm>
          <a:off x="1920240" y="3266033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394437"/>
          <a:ext cx="9601200" cy="630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0060" y="25437"/>
          <a:ext cx="67208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Объединить множество файлов в один образ</a:t>
          </a:r>
          <a:endParaRPr lang="ru-RU" sz="2500" kern="1200" dirty="0"/>
        </a:p>
      </dsp:txBody>
      <dsp:txXfrm>
        <a:off x="516086" y="61463"/>
        <a:ext cx="6648788" cy="665948"/>
      </dsp:txXfrm>
    </dsp:sp>
    <dsp:sp modelId="{4A672F61-79BA-48E3-9E4C-024BE090FA06}">
      <dsp:nvSpPr>
        <dsp:cNvPr id="0" name=""/>
        <dsp:cNvSpPr/>
      </dsp:nvSpPr>
      <dsp:spPr>
        <a:xfrm>
          <a:off x="0" y="1528437"/>
          <a:ext cx="9601200" cy="630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0060" y="1159437"/>
          <a:ext cx="67208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Без труда переносить между компьютерами</a:t>
          </a:r>
          <a:endParaRPr lang="ru-RU" sz="2500" kern="1200" dirty="0"/>
        </a:p>
      </dsp:txBody>
      <dsp:txXfrm>
        <a:off x="516086" y="1195463"/>
        <a:ext cx="6648788" cy="665948"/>
      </dsp:txXfrm>
    </dsp:sp>
    <dsp:sp modelId="{3261FF9F-B840-452C-A0FA-0CA0092C65A6}">
      <dsp:nvSpPr>
        <dsp:cNvPr id="0" name=""/>
        <dsp:cNvSpPr/>
      </dsp:nvSpPr>
      <dsp:spPr>
        <a:xfrm>
          <a:off x="0" y="2662437"/>
          <a:ext cx="9601200" cy="630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0060" y="2293437"/>
          <a:ext cx="672084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Генерация ООП кода</a:t>
          </a:r>
          <a:endParaRPr lang="ru-RU" sz="2500" kern="1200" dirty="0"/>
        </a:p>
      </dsp:txBody>
      <dsp:txXfrm>
        <a:off x="516086" y="2329463"/>
        <a:ext cx="664878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3750183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377304" y="255078"/>
          <a:ext cx="9180493" cy="510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Простое создание классов и методов</a:t>
          </a:r>
          <a:endParaRPr lang="ru-RU" sz="2800" kern="1200" dirty="0"/>
        </a:p>
      </dsp:txBody>
      <dsp:txXfrm>
        <a:off x="377304" y="255078"/>
        <a:ext cx="9180493" cy="510421"/>
      </dsp:txXfrm>
    </dsp:sp>
    <dsp:sp modelId="{6F050D3C-306F-4614-ACA0-5BAC5553D342}">
      <dsp:nvSpPr>
        <dsp:cNvPr id="0" name=""/>
        <dsp:cNvSpPr/>
      </dsp:nvSpPr>
      <dsp:spPr>
        <a:xfrm>
          <a:off x="58290" y="191275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C9C40-F278-4348-97C9-43D67EC49D03}">
      <dsp:nvSpPr>
        <dsp:cNvPr id="0" name=""/>
        <dsp:cNvSpPr/>
      </dsp:nvSpPr>
      <dsp:spPr>
        <a:xfrm>
          <a:off x="669940" y="1020843"/>
          <a:ext cx="8887856" cy="510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Сборка классов в образ</a:t>
          </a:r>
          <a:endParaRPr lang="ru-RU" sz="2800" kern="1200" dirty="0"/>
        </a:p>
      </dsp:txBody>
      <dsp:txXfrm>
        <a:off x="669940" y="1020843"/>
        <a:ext cx="8887856" cy="510421"/>
      </dsp:txXfrm>
    </dsp:sp>
    <dsp:sp modelId="{D93AB9DA-5B75-403C-A4F2-D6AFD1707D92}">
      <dsp:nvSpPr>
        <dsp:cNvPr id="0" name=""/>
        <dsp:cNvSpPr/>
      </dsp:nvSpPr>
      <dsp:spPr>
        <a:xfrm>
          <a:off x="350927" y="957041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2A70E-67C3-402A-B5BC-2F7E3232C497}">
      <dsp:nvSpPr>
        <dsp:cNvPr id="0" name=""/>
        <dsp:cNvSpPr/>
      </dsp:nvSpPr>
      <dsp:spPr>
        <a:xfrm>
          <a:off x="669940" y="1786609"/>
          <a:ext cx="8887856" cy="510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Импорт/экспорт образа</a:t>
          </a:r>
          <a:endParaRPr lang="ru-RU" sz="2800" kern="1200" dirty="0"/>
        </a:p>
      </dsp:txBody>
      <dsp:txXfrm>
        <a:off x="669940" y="1786609"/>
        <a:ext cx="8887856" cy="510421"/>
      </dsp:txXfrm>
    </dsp:sp>
    <dsp:sp modelId="{F1AA6A84-4293-4A30-B526-F85F5BE647C8}">
      <dsp:nvSpPr>
        <dsp:cNvPr id="0" name=""/>
        <dsp:cNvSpPr/>
      </dsp:nvSpPr>
      <dsp:spPr>
        <a:xfrm>
          <a:off x="350927" y="1722806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489BC-18E4-43BF-B1E9-47983D983D92}">
      <dsp:nvSpPr>
        <dsp:cNvPr id="0" name=""/>
        <dsp:cNvSpPr/>
      </dsp:nvSpPr>
      <dsp:spPr>
        <a:xfrm>
          <a:off x="377304" y="2552374"/>
          <a:ext cx="9180493" cy="510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Единство ООП системы</a:t>
          </a:r>
          <a:endParaRPr lang="ru-RU" sz="2800" kern="1200" dirty="0"/>
        </a:p>
      </dsp:txBody>
      <dsp:txXfrm>
        <a:off x="377304" y="2552374"/>
        <a:ext cx="9180493" cy="510421"/>
      </dsp:txXfrm>
    </dsp:sp>
    <dsp:sp modelId="{E4C8BABD-690D-48AB-B7B0-8B9FAA0B71A2}">
      <dsp:nvSpPr>
        <dsp:cNvPr id="0" name=""/>
        <dsp:cNvSpPr/>
      </dsp:nvSpPr>
      <dsp:spPr>
        <a:xfrm>
          <a:off x="58290" y="2488572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D8DC9-2CBB-4EE0-A784-4559AF26A5DB}">
      <dsp:nvSpPr>
        <dsp:cNvPr id="0" name=""/>
        <dsp:cNvSpPr/>
      </dsp:nvSpPr>
      <dsp:spPr>
        <a:xfrm>
          <a:off x="126392" y="1397968"/>
          <a:ext cx="1864065" cy="61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Создание классов и методов</a:t>
          </a:r>
          <a:endParaRPr lang="ru-RU" sz="1900" kern="1200" dirty="0"/>
        </a:p>
      </dsp:txBody>
      <dsp:txXfrm>
        <a:off x="126392" y="1397968"/>
        <a:ext cx="1864065" cy="614294"/>
      </dsp:txXfrm>
    </dsp:sp>
    <dsp:sp modelId="{7122E557-FBE0-4B44-B7C0-58C9ADC5B58B}">
      <dsp:nvSpPr>
        <dsp:cNvPr id="0" name=""/>
        <dsp:cNvSpPr/>
      </dsp:nvSpPr>
      <dsp:spPr>
        <a:xfrm>
          <a:off x="124274" y="1211138"/>
          <a:ext cx="148277" cy="148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F313F-370C-448C-B722-6EAC2F22D06A}">
      <dsp:nvSpPr>
        <dsp:cNvPr id="0" name=""/>
        <dsp:cNvSpPr/>
      </dsp:nvSpPr>
      <dsp:spPr>
        <a:xfrm>
          <a:off x="228068" y="1003549"/>
          <a:ext cx="148277" cy="148277"/>
        </a:xfrm>
        <a:prstGeom prst="ellipse">
          <a:avLst/>
        </a:prstGeom>
        <a:solidFill>
          <a:schemeClr val="accent3">
            <a:hueOff val="-684898"/>
            <a:satOff val="698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610AD-EE95-4291-B155-982512FF0686}">
      <dsp:nvSpPr>
        <dsp:cNvPr id="0" name=""/>
        <dsp:cNvSpPr/>
      </dsp:nvSpPr>
      <dsp:spPr>
        <a:xfrm>
          <a:off x="477175" y="1045066"/>
          <a:ext cx="233008" cy="233008"/>
        </a:xfrm>
        <a:prstGeom prst="ellipse">
          <a:avLst/>
        </a:prstGeom>
        <a:solidFill>
          <a:schemeClr val="accent3">
            <a:hueOff val="-1369796"/>
            <a:satOff val="1396"/>
            <a:lumOff val="-2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22315-B932-442D-8D01-4C1037183F92}">
      <dsp:nvSpPr>
        <dsp:cNvPr id="0" name=""/>
        <dsp:cNvSpPr/>
      </dsp:nvSpPr>
      <dsp:spPr>
        <a:xfrm>
          <a:off x="684764" y="816718"/>
          <a:ext cx="148277" cy="148277"/>
        </a:xfrm>
        <a:prstGeom prst="ellipse">
          <a:avLst/>
        </a:prstGeom>
        <a:solidFill>
          <a:schemeClr val="accent3">
            <a:hueOff val="-2054694"/>
            <a:satOff val="2094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B812B-7BBF-49D0-8B07-D8F7DB2BB52C}">
      <dsp:nvSpPr>
        <dsp:cNvPr id="0" name=""/>
        <dsp:cNvSpPr/>
      </dsp:nvSpPr>
      <dsp:spPr>
        <a:xfrm>
          <a:off x="954630" y="733683"/>
          <a:ext cx="148277" cy="148277"/>
        </a:xfrm>
        <a:prstGeom prst="ellipse">
          <a:avLst/>
        </a:prstGeom>
        <a:solidFill>
          <a:schemeClr val="accent3">
            <a:hueOff val="-2739592"/>
            <a:satOff val="2792"/>
            <a:lumOff val="-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14C9-1BC4-4FC8-8A03-C99886BD4308}">
      <dsp:nvSpPr>
        <dsp:cNvPr id="0" name=""/>
        <dsp:cNvSpPr/>
      </dsp:nvSpPr>
      <dsp:spPr>
        <a:xfrm>
          <a:off x="1286772" y="878995"/>
          <a:ext cx="148277" cy="148277"/>
        </a:xfrm>
        <a:prstGeom prst="ellipse">
          <a:avLst/>
        </a:prstGeom>
        <a:solidFill>
          <a:schemeClr val="accent3">
            <a:hueOff val="-3424491"/>
            <a:satOff val="3489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2A42-0220-4490-832C-25CE7FE2EBC2}">
      <dsp:nvSpPr>
        <dsp:cNvPr id="0" name=""/>
        <dsp:cNvSpPr/>
      </dsp:nvSpPr>
      <dsp:spPr>
        <a:xfrm>
          <a:off x="1494361" y="982790"/>
          <a:ext cx="233008" cy="233008"/>
        </a:xfrm>
        <a:prstGeom prst="ellipse">
          <a:avLst/>
        </a:prstGeom>
        <a:solidFill>
          <a:schemeClr val="accent3">
            <a:hueOff val="-4109389"/>
            <a:satOff val="4187"/>
            <a:lumOff val="-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0847-D87C-4624-9E65-A15D642B2184}">
      <dsp:nvSpPr>
        <dsp:cNvPr id="0" name=""/>
        <dsp:cNvSpPr/>
      </dsp:nvSpPr>
      <dsp:spPr>
        <a:xfrm>
          <a:off x="1784986" y="1211138"/>
          <a:ext cx="148277" cy="148277"/>
        </a:xfrm>
        <a:prstGeom prst="ellipse">
          <a:avLst/>
        </a:prstGeom>
        <a:solidFill>
          <a:schemeClr val="accent3">
            <a:hueOff val="-4794287"/>
            <a:satOff val="4885"/>
            <a:lumOff val="-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A14FD-BE07-447F-B360-5DDB8245EC2C}">
      <dsp:nvSpPr>
        <dsp:cNvPr id="0" name=""/>
        <dsp:cNvSpPr/>
      </dsp:nvSpPr>
      <dsp:spPr>
        <a:xfrm>
          <a:off x="1909540" y="1439486"/>
          <a:ext cx="148277" cy="148277"/>
        </a:xfrm>
        <a:prstGeom prst="ellipse">
          <a:avLst/>
        </a:prstGeom>
        <a:solidFill>
          <a:schemeClr val="accent3">
            <a:hueOff val="-5479185"/>
            <a:satOff val="5583"/>
            <a:lumOff val="-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43824-6C12-4C88-9F0C-954020FAFA92}">
      <dsp:nvSpPr>
        <dsp:cNvPr id="0" name=""/>
        <dsp:cNvSpPr/>
      </dsp:nvSpPr>
      <dsp:spPr>
        <a:xfrm>
          <a:off x="830076" y="1003549"/>
          <a:ext cx="381286" cy="381286"/>
        </a:xfrm>
        <a:prstGeom prst="ellipse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5620A-88F8-4E99-932C-B63C7A44C5AE}">
      <dsp:nvSpPr>
        <dsp:cNvPr id="0" name=""/>
        <dsp:cNvSpPr/>
      </dsp:nvSpPr>
      <dsp:spPr>
        <a:xfrm>
          <a:off x="20479" y="1792387"/>
          <a:ext cx="148277" cy="148277"/>
        </a:xfrm>
        <a:prstGeom prst="ellipse">
          <a:avLst/>
        </a:prstGeom>
        <a:solidFill>
          <a:schemeClr val="accent3">
            <a:hueOff val="-6848981"/>
            <a:satOff val="6979"/>
            <a:lumOff val="-13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99F0C-2A75-4B2D-B85D-DAE282F2FCFE}">
      <dsp:nvSpPr>
        <dsp:cNvPr id="0" name=""/>
        <dsp:cNvSpPr/>
      </dsp:nvSpPr>
      <dsp:spPr>
        <a:xfrm>
          <a:off x="145032" y="1979217"/>
          <a:ext cx="233008" cy="233008"/>
        </a:xfrm>
        <a:prstGeom prst="ellipse">
          <a:avLst/>
        </a:prstGeom>
        <a:solidFill>
          <a:schemeClr val="accent3">
            <a:hueOff val="-7533879"/>
            <a:satOff val="7677"/>
            <a:lumOff val="-14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88519-4E8A-4856-AC1E-17FF7878B1D5}">
      <dsp:nvSpPr>
        <dsp:cNvPr id="0" name=""/>
        <dsp:cNvSpPr/>
      </dsp:nvSpPr>
      <dsp:spPr>
        <a:xfrm>
          <a:off x="456416" y="2145289"/>
          <a:ext cx="338920" cy="338920"/>
        </a:xfrm>
        <a:prstGeom prst="ellipse">
          <a:avLst/>
        </a:prstGeom>
        <a:solidFill>
          <a:schemeClr val="accent3">
            <a:hueOff val="-8218778"/>
            <a:satOff val="8375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B421C-A74D-48E9-93EC-A89AD7447066}">
      <dsp:nvSpPr>
        <dsp:cNvPr id="0" name=""/>
        <dsp:cNvSpPr/>
      </dsp:nvSpPr>
      <dsp:spPr>
        <a:xfrm>
          <a:off x="892353" y="2415154"/>
          <a:ext cx="148277" cy="148277"/>
        </a:xfrm>
        <a:prstGeom prst="ellipse">
          <a:avLst/>
        </a:prstGeom>
        <a:solidFill>
          <a:schemeClr val="accent3">
            <a:hueOff val="-8903676"/>
            <a:satOff val="9073"/>
            <a:lumOff val="-17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68F0-8A7B-496E-8F86-CFF9EE03E9DC}">
      <dsp:nvSpPr>
        <dsp:cNvPr id="0" name=""/>
        <dsp:cNvSpPr/>
      </dsp:nvSpPr>
      <dsp:spPr>
        <a:xfrm>
          <a:off x="975389" y="2145289"/>
          <a:ext cx="233008" cy="233008"/>
        </a:xfrm>
        <a:prstGeom prst="ellipse">
          <a:avLst/>
        </a:prstGeom>
        <a:solidFill>
          <a:schemeClr val="accent3">
            <a:hueOff val="-9588574"/>
            <a:satOff val="9770"/>
            <a:lumOff val="-18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87CD0-C9D5-495E-8E77-00D4DA90BBF6}">
      <dsp:nvSpPr>
        <dsp:cNvPr id="0" name=""/>
        <dsp:cNvSpPr/>
      </dsp:nvSpPr>
      <dsp:spPr>
        <a:xfrm>
          <a:off x="1182978" y="2435913"/>
          <a:ext cx="148277" cy="148277"/>
        </a:xfrm>
        <a:prstGeom prst="ellipse">
          <a:avLst/>
        </a:prstGeom>
        <a:solidFill>
          <a:schemeClr val="accent3">
            <a:hueOff val="-10273472"/>
            <a:satOff val="10468"/>
            <a:lumOff val="-19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2F9B4-7369-4EEF-B5F0-2AEC46DF690E}">
      <dsp:nvSpPr>
        <dsp:cNvPr id="0" name=""/>
        <dsp:cNvSpPr/>
      </dsp:nvSpPr>
      <dsp:spPr>
        <a:xfrm>
          <a:off x="1369808" y="2103771"/>
          <a:ext cx="338920" cy="338920"/>
        </a:xfrm>
        <a:prstGeom prst="ellipse">
          <a:avLst/>
        </a:prstGeom>
        <a:solidFill>
          <a:schemeClr val="accent3">
            <a:hueOff val="-10958370"/>
            <a:satOff val="11166"/>
            <a:lumOff val="-20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C8F7-0CD3-4EAD-9B2B-BC268B84A40E}">
      <dsp:nvSpPr>
        <dsp:cNvPr id="0" name=""/>
        <dsp:cNvSpPr/>
      </dsp:nvSpPr>
      <dsp:spPr>
        <a:xfrm>
          <a:off x="1826504" y="2020735"/>
          <a:ext cx="233008" cy="233008"/>
        </a:xfrm>
        <a:prstGeom prst="ellipse">
          <a:avLst/>
        </a:prstGeom>
        <a:solidFill>
          <a:schemeClr val="accent3">
            <a:hueOff val="-11643268"/>
            <a:satOff val="11864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A28A8-FF5A-4310-A488-98333D7E1C2F}">
      <dsp:nvSpPr>
        <dsp:cNvPr id="0" name=""/>
        <dsp:cNvSpPr/>
      </dsp:nvSpPr>
      <dsp:spPr>
        <a:xfrm>
          <a:off x="2059512" y="1044721"/>
          <a:ext cx="684311" cy="1306425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FB935-656B-4EBC-8D59-A8DB76011E69}">
      <dsp:nvSpPr>
        <dsp:cNvPr id="0" name=""/>
        <dsp:cNvSpPr/>
      </dsp:nvSpPr>
      <dsp:spPr>
        <a:xfrm>
          <a:off x="2743824" y="1045356"/>
          <a:ext cx="1866304" cy="130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Настройка классов и методов</a:t>
          </a:r>
          <a:endParaRPr lang="ru-RU" sz="1900" kern="1200" dirty="0"/>
        </a:p>
      </dsp:txBody>
      <dsp:txXfrm>
        <a:off x="2743824" y="1045356"/>
        <a:ext cx="1866304" cy="1306413"/>
      </dsp:txXfrm>
    </dsp:sp>
    <dsp:sp modelId="{B98BDD13-4950-444E-B716-19D09620C793}">
      <dsp:nvSpPr>
        <dsp:cNvPr id="0" name=""/>
        <dsp:cNvSpPr/>
      </dsp:nvSpPr>
      <dsp:spPr>
        <a:xfrm>
          <a:off x="4610128" y="1044721"/>
          <a:ext cx="684311" cy="1306425"/>
        </a:xfrm>
        <a:prstGeom prst="chevron">
          <a:avLst>
            <a:gd name="adj" fmla="val 62310"/>
          </a:avLst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5643-998C-4A21-8551-2B1AE0D64BDB}">
      <dsp:nvSpPr>
        <dsp:cNvPr id="0" name=""/>
        <dsp:cNvSpPr/>
      </dsp:nvSpPr>
      <dsp:spPr>
        <a:xfrm>
          <a:off x="5294440" y="1045356"/>
          <a:ext cx="1866304" cy="130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Собираете образ</a:t>
          </a:r>
          <a:endParaRPr lang="ru-RU" sz="1900" kern="1200" dirty="0"/>
        </a:p>
      </dsp:txBody>
      <dsp:txXfrm>
        <a:off x="5294440" y="1045356"/>
        <a:ext cx="1866304" cy="1306413"/>
      </dsp:txXfrm>
    </dsp:sp>
    <dsp:sp modelId="{B556B500-EA31-4AEA-82D6-69E16E556859}">
      <dsp:nvSpPr>
        <dsp:cNvPr id="0" name=""/>
        <dsp:cNvSpPr/>
      </dsp:nvSpPr>
      <dsp:spPr>
        <a:xfrm>
          <a:off x="7160745" y="1044721"/>
          <a:ext cx="684311" cy="1306425"/>
        </a:xfrm>
        <a:prstGeom prst="chevron">
          <a:avLst>
            <a:gd name="adj" fmla="val 62310"/>
          </a:avLst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F430-E701-4310-A536-D16F2C16F523}">
      <dsp:nvSpPr>
        <dsp:cNvPr id="0" name=""/>
        <dsp:cNvSpPr/>
      </dsp:nvSpPr>
      <dsp:spPr>
        <a:xfrm>
          <a:off x="7919709" y="936755"/>
          <a:ext cx="1586358" cy="1586358"/>
        </a:xfrm>
        <a:prstGeom prst="ellipse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Генерация кода</a:t>
          </a:r>
          <a:endParaRPr lang="ru-RU" sz="1900" kern="1200" dirty="0"/>
        </a:p>
      </dsp:txBody>
      <dsp:txXfrm>
        <a:off x="8152026" y="1169072"/>
        <a:ext cx="1121724" cy="1121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5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1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1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1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4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6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3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639C38-B010-4D5D-B83E-9DEB693DE9D8}" type="datetimeFigureOut">
              <a:rPr lang="ru-RU" smtClean="0"/>
              <a:t>24.01.2017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3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PGenerator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управления классами и генератор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96516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3534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err="1" smtClean="0"/>
              <a:t>PGenerator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16283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1635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72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71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PGenerator</vt:lpstr>
      <vt:lpstr>Что из себя представляет</vt:lpstr>
      <vt:lpstr>Зачем нужен?</vt:lpstr>
      <vt:lpstr>Преимущества PGenerator</vt:lpstr>
      <vt:lpstr>Как это работает?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14</cp:revision>
  <dcterms:created xsi:type="dcterms:W3CDTF">2017-01-24T15:35:56Z</dcterms:created>
  <dcterms:modified xsi:type="dcterms:W3CDTF">2017-01-24T15:52:13Z</dcterms:modified>
</cp:coreProperties>
</file>