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8" r:id="rId4"/>
    <p:sldId id="261" r:id="rId5"/>
    <p:sldId id="260" r:id="rId6"/>
    <p:sldId id="257" r:id="rId7"/>
    <p:sldId id="258" r:id="rId8"/>
    <p:sldId id="265" r:id="rId9"/>
    <p:sldId id="266" r:id="rId10"/>
    <p:sldId id="264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2CEFD-808F-4694-927F-74F8105641E6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</dgm:pt>
    <dgm:pt modelId="{32AD97E4-20C6-45AE-9FF4-01C56C8AF328}">
      <dgm:prSet phldrT="[Текст]"/>
      <dgm:spPr/>
      <dgm:t>
        <a:bodyPr/>
        <a:lstStyle/>
        <a:p>
          <a:r>
            <a:rPr lang="ru-RU" dirty="0" smtClean="0"/>
            <a:t>ООП</a:t>
          </a:r>
          <a:endParaRPr lang="ru-RU" dirty="0"/>
        </a:p>
      </dgm:t>
    </dgm:pt>
    <dgm:pt modelId="{106C0348-8546-46B0-B0FE-9E75ED4FDF2A}" type="parTrans" cxnId="{F97515DD-3FB7-4902-A0B1-5974D87C2C07}">
      <dgm:prSet/>
      <dgm:spPr/>
      <dgm:t>
        <a:bodyPr/>
        <a:lstStyle/>
        <a:p>
          <a:endParaRPr lang="ru-RU"/>
        </a:p>
      </dgm:t>
    </dgm:pt>
    <dgm:pt modelId="{A266BA56-49B0-40A8-A411-7D4A6AD026C8}" type="sibTrans" cxnId="{F97515DD-3FB7-4902-A0B1-5974D87C2C07}">
      <dgm:prSet/>
      <dgm:spPr/>
      <dgm:t>
        <a:bodyPr/>
        <a:lstStyle/>
        <a:p>
          <a:endParaRPr lang="ru-RU"/>
        </a:p>
      </dgm:t>
    </dgm:pt>
    <dgm:pt modelId="{732332F0-6B31-4530-90F0-EB3486BB5925}">
      <dgm:prSet phldrT="[Текст]"/>
      <dgm:spPr/>
      <dgm:t>
        <a:bodyPr/>
        <a:lstStyle/>
        <a:p>
          <a:r>
            <a:rPr lang="ru-RU" dirty="0" smtClean="0"/>
            <a:t>Среда</a:t>
          </a:r>
          <a:endParaRPr lang="ru-RU" dirty="0"/>
        </a:p>
      </dgm:t>
    </dgm:pt>
    <dgm:pt modelId="{4C039156-FBE2-4D30-B73A-0F1A1CFE1E8B}" type="parTrans" cxnId="{A040E454-1AC0-4C94-9819-994D6105F608}">
      <dgm:prSet/>
      <dgm:spPr/>
      <dgm:t>
        <a:bodyPr/>
        <a:lstStyle/>
        <a:p>
          <a:endParaRPr lang="ru-RU"/>
        </a:p>
      </dgm:t>
    </dgm:pt>
    <dgm:pt modelId="{1509C92A-E692-4D12-8E80-64F104CEA235}" type="sibTrans" cxnId="{A040E454-1AC0-4C94-9819-994D6105F608}">
      <dgm:prSet/>
      <dgm:spPr/>
      <dgm:t>
        <a:bodyPr/>
        <a:lstStyle/>
        <a:p>
          <a:endParaRPr lang="ru-RU"/>
        </a:p>
      </dgm:t>
    </dgm:pt>
    <dgm:pt modelId="{280360DD-967A-452B-87CB-08353B4A3555}">
      <dgm:prSet phldrT="[Текст]"/>
      <dgm:spPr/>
      <dgm:t>
        <a:bodyPr/>
        <a:lstStyle/>
        <a:p>
          <a:r>
            <a:rPr lang="ru-RU" dirty="0" smtClean="0"/>
            <a:t>Динамическая среда исполнения</a:t>
          </a:r>
          <a:endParaRPr lang="ru-RU" dirty="0"/>
        </a:p>
      </dgm:t>
    </dgm:pt>
    <dgm:pt modelId="{6E7C50CC-8DD6-41FA-B339-43A3445DF079}" type="parTrans" cxnId="{FCB56887-07F0-4F92-AC80-C2CAE8A6F413}">
      <dgm:prSet/>
      <dgm:spPr/>
      <dgm:t>
        <a:bodyPr/>
        <a:lstStyle/>
        <a:p>
          <a:endParaRPr lang="ru-RU"/>
        </a:p>
      </dgm:t>
    </dgm:pt>
    <dgm:pt modelId="{E76869D1-3BEE-4703-9B40-CE6577410AF1}" type="sibTrans" cxnId="{FCB56887-07F0-4F92-AC80-C2CAE8A6F413}">
      <dgm:prSet/>
      <dgm:spPr/>
      <dgm:t>
        <a:bodyPr/>
        <a:lstStyle/>
        <a:p>
          <a:endParaRPr lang="ru-RU"/>
        </a:p>
      </dgm:t>
    </dgm:pt>
    <dgm:pt modelId="{C8A5F25D-B713-4F3B-8684-E5B6DA8E7835}" type="pres">
      <dgm:prSet presAssocID="{8202CEFD-808F-4694-927F-74F8105641E6}" presName="Name0" presStyleCnt="0">
        <dgm:presLayoutVars>
          <dgm:dir/>
          <dgm:resizeHandles val="exact"/>
        </dgm:presLayoutVars>
      </dgm:prSet>
      <dgm:spPr/>
    </dgm:pt>
    <dgm:pt modelId="{6D002B97-0A9E-4CA6-AC73-4D98174A712D}" type="pres">
      <dgm:prSet presAssocID="{8202CEFD-808F-4694-927F-74F8105641E6}" presName="vNodes" presStyleCnt="0"/>
      <dgm:spPr/>
    </dgm:pt>
    <dgm:pt modelId="{9F1F12AB-C07E-461D-BB13-01F005A9B56F}" type="pres">
      <dgm:prSet presAssocID="{32AD97E4-20C6-45AE-9FF4-01C56C8AF3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9D5CA3-28F9-4FAC-A692-2DA81D1A97A5}" type="pres">
      <dgm:prSet presAssocID="{A266BA56-49B0-40A8-A411-7D4A6AD026C8}" presName="spacerT" presStyleCnt="0"/>
      <dgm:spPr/>
    </dgm:pt>
    <dgm:pt modelId="{890B29F2-437E-47C7-9768-4252E015FB01}" type="pres">
      <dgm:prSet presAssocID="{A266BA56-49B0-40A8-A411-7D4A6AD026C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09BA9280-5188-4A0B-9021-E2A88EA5F40E}" type="pres">
      <dgm:prSet presAssocID="{A266BA56-49B0-40A8-A411-7D4A6AD026C8}" presName="spacerB" presStyleCnt="0"/>
      <dgm:spPr/>
    </dgm:pt>
    <dgm:pt modelId="{7B55F157-C1D2-4F4E-9744-9A70E800B009}" type="pres">
      <dgm:prSet presAssocID="{732332F0-6B31-4530-90F0-EB3486BB59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D8B1FA-6E12-4ACD-9455-90D28DF79B1E}" type="pres">
      <dgm:prSet presAssocID="{8202CEFD-808F-4694-927F-74F8105641E6}" presName="sibTransLast" presStyleLbl="sibTrans2D1" presStyleIdx="1" presStyleCnt="2"/>
      <dgm:spPr/>
      <dgm:t>
        <a:bodyPr/>
        <a:lstStyle/>
        <a:p>
          <a:endParaRPr lang="ru-RU"/>
        </a:p>
      </dgm:t>
    </dgm:pt>
    <dgm:pt modelId="{69644CC2-327F-430D-A17F-B68F3267BA36}" type="pres">
      <dgm:prSet presAssocID="{8202CEFD-808F-4694-927F-74F8105641E6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22202C48-C455-412A-BCBB-943E3E3B478E}" type="pres">
      <dgm:prSet presAssocID="{8202CEFD-808F-4694-927F-74F8105641E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9340772-7B7C-4991-AC1C-F4B363682154}" type="presOf" srcId="{280360DD-967A-452B-87CB-08353B4A3555}" destId="{22202C48-C455-412A-BCBB-943E3E3B478E}" srcOrd="0" destOrd="0" presId="urn:microsoft.com/office/officeart/2005/8/layout/equation2"/>
    <dgm:cxn modelId="{A040E454-1AC0-4C94-9819-994D6105F608}" srcId="{8202CEFD-808F-4694-927F-74F8105641E6}" destId="{732332F0-6B31-4530-90F0-EB3486BB5925}" srcOrd="1" destOrd="0" parTransId="{4C039156-FBE2-4D30-B73A-0F1A1CFE1E8B}" sibTransId="{1509C92A-E692-4D12-8E80-64F104CEA235}"/>
    <dgm:cxn modelId="{B31EB41D-48F0-4CD7-9949-DA1D63E56EEA}" type="presOf" srcId="{732332F0-6B31-4530-90F0-EB3486BB5925}" destId="{7B55F157-C1D2-4F4E-9744-9A70E800B009}" srcOrd="0" destOrd="0" presId="urn:microsoft.com/office/officeart/2005/8/layout/equation2"/>
    <dgm:cxn modelId="{4DB27EBB-8F95-455D-AD89-DDD7048DDFAA}" type="presOf" srcId="{1509C92A-E692-4D12-8E80-64F104CEA235}" destId="{69644CC2-327F-430D-A17F-B68F3267BA36}" srcOrd="1" destOrd="0" presId="urn:microsoft.com/office/officeart/2005/8/layout/equation2"/>
    <dgm:cxn modelId="{99401E6E-5A4C-47B8-9828-EFA50215BD60}" type="presOf" srcId="{8202CEFD-808F-4694-927F-74F8105641E6}" destId="{C8A5F25D-B713-4F3B-8684-E5B6DA8E7835}" srcOrd="0" destOrd="0" presId="urn:microsoft.com/office/officeart/2005/8/layout/equation2"/>
    <dgm:cxn modelId="{BF02BE18-FFEA-4C73-9845-E36352EC9F26}" type="presOf" srcId="{1509C92A-E692-4D12-8E80-64F104CEA235}" destId="{05D8B1FA-6E12-4ACD-9455-90D28DF79B1E}" srcOrd="0" destOrd="0" presId="urn:microsoft.com/office/officeart/2005/8/layout/equation2"/>
    <dgm:cxn modelId="{FCB56887-07F0-4F92-AC80-C2CAE8A6F413}" srcId="{8202CEFD-808F-4694-927F-74F8105641E6}" destId="{280360DD-967A-452B-87CB-08353B4A3555}" srcOrd="2" destOrd="0" parTransId="{6E7C50CC-8DD6-41FA-B339-43A3445DF079}" sibTransId="{E76869D1-3BEE-4703-9B40-CE6577410AF1}"/>
    <dgm:cxn modelId="{F97515DD-3FB7-4902-A0B1-5974D87C2C07}" srcId="{8202CEFD-808F-4694-927F-74F8105641E6}" destId="{32AD97E4-20C6-45AE-9FF4-01C56C8AF328}" srcOrd="0" destOrd="0" parTransId="{106C0348-8546-46B0-B0FE-9E75ED4FDF2A}" sibTransId="{A266BA56-49B0-40A8-A411-7D4A6AD026C8}"/>
    <dgm:cxn modelId="{9A3D5DE4-876C-4086-83C1-932C694292B7}" type="presOf" srcId="{32AD97E4-20C6-45AE-9FF4-01C56C8AF328}" destId="{9F1F12AB-C07E-461D-BB13-01F005A9B56F}" srcOrd="0" destOrd="0" presId="urn:microsoft.com/office/officeart/2005/8/layout/equation2"/>
    <dgm:cxn modelId="{15710FF4-F50B-443B-B49A-7BC9D1A95346}" type="presOf" srcId="{A266BA56-49B0-40A8-A411-7D4A6AD026C8}" destId="{890B29F2-437E-47C7-9768-4252E015FB01}" srcOrd="0" destOrd="0" presId="urn:microsoft.com/office/officeart/2005/8/layout/equation2"/>
    <dgm:cxn modelId="{17B3D1B3-336C-4188-8151-EFD628D24268}" type="presParOf" srcId="{C8A5F25D-B713-4F3B-8684-E5B6DA8E7835}" destId="{6D002B97-0A9E-4CA6-AC73-4D98174A712D}" srcOrd="0" destOrd="0" presId="urn:microsoft.com/office/officeart/2005/8/layout/equation2"/>
    <dgm:cxn modelId="{B07A85C4-53D8-4B14-9A69-98E0FF7A60FB}" type="presParOf" srcId="{6D002B97-0A9E-4CA6-AC73-4D98174A712D}" destId="{9F1F12AB-C07E-461D-BB13-01F005A9B56F}" srcOrd="0" destOrd="0" presId="urn:microsoft.com/office/officeart/2005/8/layout/equation2"/>
    <dgm:cxn modelId="{E2544D89-9877-47A5-B94F-0E93B9926060}" type="presParOf" srcId="{6D002B97-0A9E-4CA6-AC73-4D98174A712D}" destId="{B79D5CA3-28F9-4FAC-A692-2DA81D1A97A5}" srcOrd="1" destOrd="0" presId="urn:microsoft.com/office/officeart/2005/8/layout/equation2"/>
    <dgm:cxn modelId="{B330A21B-08DD-4AC0-86EC-A7260D0D6B5F}" type="presParOf" srcId="{6D002B97-0A9E-4CA6-AC73-4D98174A712D}" destId="{890B29F2-437E-47C7-9768-4252E015FB01}" srcOrd="2" destOrd="0" presId="urn:microsoft.com/office/officeart/2005/8/layout/equation2"/>
    <dgm:cxn modelId="{152ACC8F-28E9-4B62-BC8A-064247CEB7EA}" type="presParOf" srcId="{6D002B97-0A9E-4CA6-AC73-4D98174A712D}" destId="{09BA9280-5188-4A0B-9021-E2A88EA5F40E}" srcOrd="3" destOrd="0" presId="urn:microsoft.com/office/officeart/2005/8/layout/equation2"/>
    <dgm:cxn modelId="{A6ED0C66-DE4F-492D-AAF5-0EA1B86503EA}" type="presParOf" srcId="{6D002B97-0A9E-4CA6-AC73-4D98174A712D}" destId="{7B55F157-C1D2-4F4E-9744-9A70E800B009}" srcOrd="4" destOrd="0" presId="urn:microsoft.com/office/officeart/2005/8/layout/equation2"/>
    <dgm:cxn modelId="{51BABE29-EC3A-44D6-AF87-A7889ED3EBBB}" type="presParOf" srcId="{C8A5F25D-B713-4F3B-8684-E5B6DA8E7835}" destId="{05D8B1FA-6E12-4ACD-9455-90D28DF79B1E}" srcOrd="1" destOrd="0" presId="urn:microsoft.com/office/officeart/2005/8/layout/equation2"/>
    <dgm:cxn modelId="{4C11E044-854F-44E7-A195-DE55D691A0EE}" type="presParOf" srcId="{05D8B1FA-6E12-4ACD-9455-90D28DF79B1E}" destId="{69644CC2-327F-430D-A17F-B68F3267BA36}" srcOrd="0" destOrd="0" presId="urn:microsoft.com/office/officeart/2005/8/layout/equation2"/>
    <dgm:cxn modelId="{AD3DBA79-8CC6-4300-AA9B-8149F771C4C6}" type="presParOf" srcId="{C8A5F25D-B713-4F3B-8684-E5B6DA8E7835}" destId="{22202C48-C455-412A-BCBB-943E3E3B478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63D2E-D6E3-488C-816A-9E4135DA5EA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D4D45AC-35BB-4B80-9454-6D4E93956E0D}">
      <dgm:prSet phldrT="[Текст]"/>
      <dgm:spPr/>
      <dgm:t>
        <a:bodyPr/>
        <a:lstStyle/>
        <a:p>
          <a:r>
            <a:rPr lang="en-US" dirty="0" smtClean="0"/>
            <a:t>PCM</a:t>
          </a:r>
          <a:endParaRPr lang="ru-RU" dirty="0"/>
        </a:p>
      </dgm:t>
    </dgm:pt>
    <dgm:pt modelId="{781DBA8D-40C7-4019-88A4-97E3D276EA82}" type="parTrans" cxnId="{A922358C-4555-41DD-9EB9-29779BD74882}">
      <dgm:prSet/>
      <dgm:spPr/>
      <dgm:t>
        <a:bodyPr/>
        <a:lstStyle/>
        <a:p>
          <a:endParaRPr lang="ru-RU"/>
        </a:p>
      </dgm:t>
    </dgm:pt>
    <dgm:pt modelId="{2AE5C03D-8F0E-4569-8D71-CCB9D9537E37}" type="sibTrans" cxnId="{A922358C-4555-41DD-9EB9-29779BD74882}">
      <dgm:prSet/>
      <dgm:spPr/>
      <dgm:t>
        <a:bodyPr/>
        <a:lstStyle/>
        <a:p>
          <a:endParaRPr lang="ru-RU"/>
        </a:p>
      </dgm:t>
    </dgm:pt>
    <dgm:pt modelId="{4992EA7B-BA21-4C13-A16C-696D46B5790A}">
      <dgm:prSet phldrT="[Текст]"/>
      <dgm:spPr/>
      <dgm:t>
        <a:bodyPr/>
        <a:lstStyle/>
        <a:p>
          <a:r>
            <a:rPr lang="ru-RU" dirty="0" smtClean="0"/>
            <a:t>Среда для создания классов</a:t>
          </a:r>
          <a:endParaRPr lang="ru-RU" dirty="0"/>
        </a:p>
      </dgm:t>
    </dgm:pt>
    <dgm:pt modelId="{F75787F1-FD15-4F12-8261-A11D2474730E}" type="parTrans" cxnId="{97492DA2-1088-4177-AF02-9F64FADAB785}">
      <dgm:prSet/>
      <dgm:spPr/>
      <dgm:t>
        <a:bodyPr/>
        <a:lstStyle/>
        <a:p>
          <a:endParaRPr lang="ru-RU"/>
        </a:p>
      </dgm:t>
    </dgm:pt>
    <dgm:pt modelId="{9F233F94-CDDE-4835-973B-370C8042DCA5}" type="sibTrans" cxnId="{97492DA2-1088-4177-AF02-9F64FADAB785}">
      <dgm:prSet/>
      <dgm:spPr/>
      <dgm:t>
        <a:bodyPr/>
        <a:lstStyle/>
        <a:p>
          <a:endParaRPr lang="ru-RU"/>
        </a:p>
      </dgm:t>
    </dgm:pt>
    <dgm:pt modelId="{F0C577DE-8405-43C8-98B6-D5148C12F76D}">
      <dgm:prSet phldrT="[Текст]"/>
      <dgm:spPr/>
      <dgm:t>
        <a:bodyPr/>
        <a:lstStyle/>
        <a:p>
          <a:r>
            <a:rPr lang="ru-RU" dirty="0" smtClean="0"/>
            <a:t>Редактор и генератор кода</a:t>
          </a:r>
          <a:endParaRPr lang="ru-RU" dirty="0"/>
        </a:p>
      </dgm:t>
    </dgm:pt>
    <dgm:pt modelId="{11FC0FCC-DC1C-4CC9-9461-AE2E89C1C628}" type="parTrans" cxnId="{181F8096-F605-4DF7-A717-DD87F7AAECB5}">
      <dgm:prSet/>
      <dgm:spPr/>
      <dgm:t>
        <a:bodyPr/>
        <a:lstStyle/>
        <a:p>
          <a:endParaRPr lang="ru-RU"/>
        </a:p>
      </dgm:t>
    </dgm:pt>
    <dgm:pt modelId="{2C67ECCD-28D7-4A63-A870-7273102FE95D}" type="sibTrans" cxnId="{181F8096-F605-4DF7-A717-DD87F7AAECB5}">
      <dgm:prSet/>
      <dgm:spPr/>
      <dgm:t>
        <a:bodyPr/>
        <a:lstStyle/>
        <a:p>
          <a:endParaRPr lang="ru-RU"/>
        </a:p>
      </dgm:t>
    </dgm:pt>
    <dgm:pt modelId="{95526B12-6D3C-46B8-9328-209DD2E37A70}">
      <dgm:prSet phldrT="[Текст]"/>
      <dgm:spPr/>
      <dgm:t>
        <a:bodyPr/>
        <a:lstStyle/>
        <a:p>
          <a:r>
            <a:rPr lang="ru-RU" dirty="0" smtClean="0"/>
            <a:t>Интерактивный </a:t>
          </a:r>
          <a:r>
            <a:rPr lang="ru-RU" dirty="0" err="1" smtClean="0"/>
            <a:t>тестировщик</a:t>
          </a:r>
          <a:endParaRPr lang="ru-RU" dirty="0"/>
        </a:p>
      </dgm:t>
    </dgm:pt>
    <dgm:pt modelId="{95CE9040-6B4E-4482-9DED-3CC9823D1D61}" type="parTrans" cxnId="{C5140F73-4FB8-4D5A-996A-DFBF566BD2B5}">
      <dgm:prSet/>
      <dgm:spPr/>
      <dgm:t>
        <a:bodyPr/>
        <a:lstStyle/>
        <a:p>
          <a:endParaRPr lang="ru-RU"/>
        </a:p>
      </dgm:t>
    </dgm:pt>
    <dgm:pt modelId="{9684890A-19DE-4A97-BE6B-7D28AAE180D6}" type="sibTrans" cxnId="{C5140F73-4FB8-4D5A-996A-DFBF566BD2B5}">
      <dgm:prSet/>
      <dgm:spPr/>
      <dgm:t>
        <a:bodyPr/>
        <a:lstStyle/>
        <a:p>
          <a:endParaRPr lang="ru-RU"/>
        </a:p>
      </dgm:t>
    </dgm:pt>
    <dgm:pt modelId="{F1A97F2B-C30A-4382-91C6-BD5827E55099}">
      <dgm:prSet phldrT="[Текст]"/>
      <dgm:spPr/>
      <dgm:t>
        <a:bodyPr/>
        <a:lstStyle/>
        <a:p>
          <a:r>
            <a:rPr lang="ru-RU" dirty="0" smtClean="0"/>
            <a:t>Редактор образов</a:t>
          </a:r>
          <a:endParaRPr lang="ru-RU" dirty="0"/>
        </a:p>
      </dgm:t>
    </dgm:pt>
    <dgm:pt modelId="{90D57B56-2C1D-445E-AB21-948B3B6CDE72}" type="parTrans" cxnId="{947926E4-E39F-4871-A72D-499E36C7E629}">
      <dgm:prSet/>
      <dgm:spPr/>
      <dgm:t>
        <a:bodyPr/>
        <a:lstStyle/>
        <a:p>
          <a:endParaRPr lang="ru-RU"/>
        </a:p>
      </dgm:t>
    </dgm:pt>
    <dgm:pt modelId="{675E34B5-76C1-4E52-AC50-885570AF2390}" type="sibTrans" cxnId="{947926E4-E39F-4871-A72D-499E36C7E629}">
      <dgm:prSet/>
      <dgm:spPr/>
      <dgm:t>
        <a:bodyPr/>
        <a:lstStyle/>
        <a:p>
          <a:endParaRPr lang="ru-RU"/>
        </a:p>
      </dgm:t>
    </dgm:pt>
    <dgm:pt modelId="{F1732EF7-F6E6-4081-8DF1-29AD97BD5633}" type="pres">
      <dgm:prSet presAssocID="{C7663D2E-D6E3-488C-816A-9E4135DA5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3AEC059-AB27-4AD6-A5D5-E1256A6BDF5B}" type="pres">
      <dgm:prSet presAssocID="{CD4D45AC-35BB-4B80-9454-6D4E93956E0D}" presName="thickLine" presStyleLbl="alignNode1" presStyleIdx="0" presStyleCnt="1"/>
      <dgm:spPr/>
    </dgm:pt>
    <dgm:pt modelId="{BFB581E6-D15D-454B-B868-DA84719FE66C}" type="pres">
      <dgm:prSet presAssocID="{CD4D45AC-35BB-4B80-9454-6D4E93956E0D}" presName="horz1" presStyleCnt="0"/>
      <dgm:spPr/>
    </dgm:pt>
    <dgm:pt modelId="{AF6C1F76-AC6C-48C0-9619-F1212EAC046B}" type="pres">
      <dgm:prSet presAssocID="{CD4D45AC-35BB-4B80-9454-6D4E93956E0D}" presName="tx1" presStyleLbl="revTx" presStyleIdx="0" presStyleCnt="5"/>
      <dgm:spPr/>
      <dgm:t>
        <a:bodyPr/>
        <a:lstStyle/>
        <a:p>
          <a:endParaRPr lang="ru-RU"/>
        </a:p>
      </dgm:t>
    </dgm:pt>
    <dgm:pt modelId="{D536C326-28C4-4553-BF4E-FC197297276A}" type="pres">
      <dgm:prSet presAssocID="{CD4D45AC-35BB-4B80-9454-6D4E93956E0D}" presName="vert1" presStyleCnt="0"/>
      <dgm:spPr/>
    </dgm:pt>
    <dgm:pt modelId="{9B162ADD-56C2-44A9-999F-1112FCECBAE4}" type="pres">
      <dgm:prSet presAssocID="{4992EA7B-BA21-4C13-A16C-696D46B5790A}" presName="vertSpace2a" presStyleCnt="0"/>
      <dgm:spPr/>
    </dgm:pt>
    <dgm:pt modelId="{A32B5271-D6F1-4F18-B1F4-38CED95119F9}" type="pres">
      <dgm:prSet presAssocID="{4992EA7B-BA21-4C13-A16C-696D46B5790A}" presName="horz2" presStyleCnt="0"/>
      <dgm:spPr/>
    </dgm:pt>
    <dgm:pt modelId="{D84D97CC-DCAE-4899-8FE4-805ED0B625F1}" type="pres">
      <dgm:prSet presAssocID="{4992EA7B-BA21-4C13-A16C-696D46B5790A}" presName="horzSpace2" presStyleCnt="0"/>
      <dgm:spPr/>
    </dgm:pt>
    <dgm:pt modelId="{7B56716A-B620-4D74-8EA2-535BC53560D9}" type="pres">
      <dgm:prSet presAssocID="{4992EA7B-BA21-4C13-A16C-696D46B5790A}" presName="tx2" presStyleLbl="revTx" presStyleIdx="1" presStyleCnt="5"/>
      <dgm:spPr/>
      <dgm:t>
        <a:bodyPr/>
        <a:lstStyle/>
        <a:p>
          <a:endParaRPr lang="ru-RU"/>
        </a:p>
      </dgm:t>
    </dgm:pt>
    <dgm:pt modelId="{1CB52A16-D28B-4D1C-8A05-E733B77CA988}" type="pres">
      <dgm:prSet presAssocID="{4992EA7B-BA21-4C13-A16C-696D46B5790A}" presName="vert2" presStyleCnt="0"/>
      <dgm:spPr/>
    </dgm:pt>
    <dgm:pt modelId="{A4CC9234-34F6-485F-88CE-270600855C2C}" type="pres">
      <dgm:prSet presAssocID="{4992EA7B-BA21-4C13-A16C-696D46B5790A}" presName="thinLine2b" presStyleLbl="callout" presStyleIdx="0" presStyleCnt="4"/>
      <dgm:spPr/>
    </dgm:pt>
    <dgm:pt modelId="{48C359B1-A9F3-4B1A-AC72-58CDE4B6B960}" type="pres">
      <dgm:prSet presAssocID="{4992EA7B-BA21-4C13-A16C-696D46B5790A}" presName="vertSpace2b" presStyleCnt="0"/>
      <dgm:spPr/>
    </dgm:pt>
    <dgm:pt modelId="{322D1163-7221-41D2-B61A-769252EE77C2}" type="pres">
      <dgm:prSet presAssocID="{F1A97F2B-C30A-4382-91C6-BD5827E55099}" presName="horz2" presStyleCnt="0"/>
      <dgm:spPr/>
    </dgm:pt>
    <dgm:pt modelId="{CE0F487F-321F-44F3-8E6A-BE4B2C9C4375}" type="pres">
      <dgm:prSet presAssocID="{F1A97F2B-C30A-4382-91C6-BD5827E55099}" presName="horzSpace2" presStyleCnt="0"/>
      <dgm:spPr/>
    </dgm:pt>
    <dgm:pt modelId="{7D6E58AD-C436-43D9-A759-D0E8C0FC1E64}" type="pres">
      <dgm:prSet presAssocID="{F1A97F2B-C30A-4382-91C6-BD5827E55099}" presName="tx2" presStyleLbl="revTx" presStyleIdx="2" presStyleCnt="5"/>
      <dgm:spPr/>
      <dgm:t>
        <a:bodyPr/>
        <a:lstStyle/>
        <a:p>
          <a:endParaRPr lang="ru-RU"/>
        </a:p>
      </dgm:t>
    </dgm:pt>
    <dgm:pt modelId="{DE5CC95D-940B-4B33-8714-2D14EB746327}" type="pres">
      <dgm:prSet presAssocID="{F1A97F2B-C30A-4382-91C6-BD5827E55099}" presName="vert2" presStyleCnt="0"/>
      <dgm:spPr/>
    </dgm:pt>
    <dgm:pt modelId="{09069A82-EC5B-402B-A575-EF08B0CC43E5}" type="pres">
      <dgm:prSet presAssocID="{F1A97F2B-C30A-4382-91C6-BD5827E55099}" presName="thinLine2b" presStyleLbl="callout" presStyleIdx="1" presStyleCnt="4"/>
      <dgm:spPr/>
    </dgm:pt>
    <dgm:pt modelId="{0F91F9E3-F7AF-4087-B127-E3E8DFFCE2A1}" type="pres">
      <dgm:prSet presAssocID="{F1A97F2B-C30A-4382-91C6-BD5827E55099}" presName="vertSpace2b" presStyleCnt="0"/>
      <dgm:spPr/>
    </dgm:pt>
    <dgm:pt modelId="{D4FD5C30-906B-44D6-A019-E0E7F22CBE01}" type="pres">
      <dgm:prSet presAssocID="{F0C577DE-8405-43C8-98B6-D5148C12F76D}" presName="horz2" presStyleCnt="0"/>
      <dgm:spPr/>
    </dgm:pt>
    <dgm:pt modelId="{F1AFC520-DF18-4C47-A8E3-3B4B2B0D3124}" type="pres">
      <dgm:prSet presAssocID="{F0C577DE-8405-43C8-98B6-D5148C12F76D}" presName="horzSpace2" presStyleCnt="0"/>
      <dgm:spPr/>
    </dgm:pt>
    <dgm:pt modelId="{C2BE643E-EAF3-4274-B2EB-CC5C8E10EA18}" type="pres">
      <dgm:prSet presAssocID="{F0C577DE-8405-43C8-98B6-D5148C12F76D}" presName="tx2" presStyleLbl="revTx" presStyleIdx="3" presStyleCnt="5"/>
      <dgm:spPr/>
      <dgm:t>
        <a:bodyPr/>
        <a:lstStyle/>
        <a:p>
          <a:endParaRPr lang="ru-RU"/>
        </a:p>
      </dgm:t>
    </dgm:pt>
    <dgm:pt modelId="{5E79834F-1CDF-49E0-A3F8-7FE8E29B92B7}" type="pres">
      <dgm:prSet presAssocID="{F0C577DE-8405-43C8-98B6-D5148C12F76D}" presName="vert2" presStyleCnt="0"/>
      <dgm:spPr/>
    </dgm:pt>
    <dgm:pt modelId="{25B2663B-DEB2-4B9B-8765-1701AD408E37}" type="pres">
      <dgm:prSet presAssocID="{F0C577DE-8405-43C8-98B6-D5148C12F76D}" presName="thinLine2b" presStyleLbl="callout" presStyleIdx="2" presStyleCnt="4"/>
      <dgm:spPr/>
    </dgm:pt>
    <dgm:pt modelId="{A3958715-D3F1-4407-9ECD-7573CE95111D}" type="pres">
      <dgm:prSet presAssocID="{F0C577DE-8405-43C8-98B6-D5148C12F76D}" presName="vertSpace2b" presStyleCnt="0"/>
      <dgm:spPr/>
    </dgm:pt>
    <dgm:pt modelId="{09420E3C-BDBA-4C8E-9FED-16430B9ABC2B}" type="pres">
      <dgm:prSet presAssocID="{95526B12-6D3C-46B8-9328-209DD2E37A70}" presName="horz2" presStyleCnt="0"/>
      <dgm:spPr/>
    </dgm:pt>
    <dgm:pt modelId="{B27BD170-B14E-4E8F-AF87-18043472C017}" type="pres">
      <dgm:prSet presAssocID="{95526B12-6D3C-46B8-9328-209DD2E37A70}" presName="horzSpace2" presStyleCnt="0"/>
      <dgm:spPr/>
    </dgm:pt>
    <dgm:pt modelId="{3A49AFD9-9E0D-4EC1-914E-33F38D830918}" type="pres">
      <dgm:prSet presAssocID="{95526B12-6D3C-46B8-9328-209DD2E37A70}" presName="tx2" presStyleLbl="revTx" presStyleIdx="4" presStyleCnt="5"/>
      <dgm:spPr/>
      <dgm:t>
        <a:bodyPr/>
        <a:lstStyle/>
        <a:p>
          <a:endParaRPr lang="ru-RU"/>
        </a:p>
      </dgm:t>
    </dgm:pt>
    <dgm:pt modelId="{A4E14943-5F1C-44BA-9BFF-6379791146CA}" type="pres">
      <dgm:prSet presAssocID="{95526B12-6D3C-46B8-9328-209DD2E37A70}" presName="vert2" presStyleCnt="0"/>
      <dgm:spPr/>
    </dgm:pt>
    <dgm:pt modelId="{BC8751C1-C888-4A19-91A2-4E07D8FA1F80}" type="pres">
      <dgm:prSet presAssocID="{95526B12-6D3C-46B8-9328-209DD2E37A70}" presName="thinLine2b" presStyleLbl="callout" presStyleIdx="3" presStyleCnt="4"/>
      <dgm:spPr/>
    </dgm:pt>
    <dgm:pt modelId="{D1844C85-E62C-4DE0-BA36-60EF484C1F38}" type="pres">
      <dgm:prSet presAssocID="{95526B12-6D3C-46B8-9328-209DD2E37A70}" presName="vertSpace2b" presStyleCnt="0"/>
      <dgm:spPr/>
    </dgm:pt>
  </dgm:ptLst>
  <dgm:cxnLst>
    <dgm:cxn modelId="{670244C7-BF8E-4594-831F-F80E5B36A7F9}" type="presOf" srcId="{95526B12-6D3C-46B8-9328-209DD2E37A70}" destId="{3A49AFD9-9E0D-4EC1-914E-33F38D830918}" srcOrd="0" destOrd="0" presId="urn:microsoft.com/office/officeart/2008/layout/LinedList"/>
    <dgm:cxn modelId="{947926E4-E39F-4871-A72D-499E36C7E629}" srcId="{CD4D45AC-35BB-4B80-9454-6D4E93956E0D}" destId="{F1A97F2B-C30A-4382-91C6-BD5827E55099}" srcOrd="1" destOrd="0" parTransId="{90D57B56-2C1D-445E-AB21-948B3B6CDE72}" sibTransId="{675E34B5-76C1-4E52-AC50-885570AF2390}"/>
    <dgm:cxn modelId="{DAE6BDE0-2D42-47BC-900C-199474CF8A7F}" type="presOf" srcId="{C7663D2E-D6E3-488C-816A-9E4135DA5EA7}" destId="{F1732EF7-F6E6-4081-8DF1-29AD97BD5633}" srcOrd="0" destOrd="0" presId="urn:microsoft.com/office/officeart/2008/layout/LinedList"/>
    <dgm:cxn modelId="{C5140F73-4FB8-4D5A-996A-DFBF566BD2B5}" srcId="{CD4D45AC-35BB-4B80-9454-6D4E93956E0D}" destId="{95526B12-6D3C-46B8-9328-209DD2E37A70}" srcOrd="3" destOrd="0" parTransId="{95CE9040-6B4E-4482-9DED-3CC9823D1D61}" sibTransId="{9684890A-19DE-4A97-BE6B-7D28AAE180D6}"/>
    <dgm:cxn modelId="{181F8096-F605-4DF7-A717-DD87F7AAECB5}" srcId="{CD4D45AC-35BB-4B80-9454-6D4E93956E0D}" destId="{F0C577DE-8405-43C8-98B6-D5148C12F76D}" srcOrd="2" destOrd="0" parTransId="{11FC0FCC-DC1C-4CC9-9461-AE2E89C1C628}" sibTransId="{2C67ECCD-28D7-4A63-A870-7273102FE95D}"/>
    <dgm:cxn modelId="{A922358C-4555-41DD-9EB9-29779BD74882}" srcId="{C7663D2E-D6E3-488C-816A-9E4135DA5EA7}" destId="{CD4D45AC-35BB-4B80-9454-6D4E93956E0D}" srcOrd="0" destOrd="0" parTransId="{781DBA8D-40C7-4019-88A4-97E3D276EA82}" sibTransId="{2AE5C03D-8F0E-4569-8D71-CCB9D9537E37}"/>
    <dgm:cxn modelId="{95250FA2-AED9-459C-8304-482DB7366479}" type="presOf" srcId="{F0C577DE-8405-43C8-98B6-D5148C12F76D}" destId="{C2BE643E-EAF3-4274-B2EB-CC5C8E10EA18}" srcOrd="0" destOrd="0" presId="urn:microsoft.com/office/officeart/2008/layout/LinedList"/>
    <dgm:cxn modelId="{C9F165DD-17EE-4596-99AB-2F44EF39C912}" type="presOf" srcId="{4992EA7B-BA21-4C13-A16C-696D46B5790A}" destId="{7B56716A-B620-4D74-8EA2-535BC53560D9}" srcOrd="0" destOrd="0" presId="urn:microsoft.com/office/officeart/2008/layout/LinedList"/>
    <dgm:cxn modelId="{856D0C53-2FDC-46C7-ABD8-3A3F6015C6D8}" type="presOf" srcId="{F1A97F2B-C30A-4382-91C6-BD5827E55099}" destId="{7D6E58AD-C436-43D9-A759-D0E8C0FC1E64}" srcOrd="0" destOrd="0" presId="urn:microsoft.com/office/officeart/2008/layout/LinedList"/>
    <dgm:cxn modelId="{CDB052A5-4104-4873-BE12-9565D59EC4BC}" type="presOf" srcId="{CD4D45AC-35BB-4B80-9454-6D4E93956E0D}" destId="{AF6C1F76-AC6C-48C0-9619-F1212EAC046B}" srcOrd="0" destOrd="0" presId="urn:microsoft.com/office/officeart/2008/layout/LinedList"/>
    <dgm:cxn modelId="{97492DA2-1088-4177-AF02-9F64FADAB785}" srcId="{CD4D45AC-35BB-4B80-9454-6D4E93956E0D}" destId="{4992EA7B-BA21-4C13-A16C-696D46B5790A}" srcOrd="0" destOrd="0" parTransId="{F75787F1-FD15-4F12-8261-A11D2474730E}" sibTransId="{9F233F94-CDDE-4835-973B-370C8042DCA5}"/>
    <dgm:cxn modelId="{03E43D4F-FE06-44EC-A039-C7BB3973ECAB}" type="presParOf" srcId="{F1732EF7-F6E6-4081-8DF1-29AD97BD5633}" destId="{A3AEC059-AB27-4AD6-A5D5-E1256A6BDF5B}" srcOrd="0" destOrd="0" presId="urn:microsoft.com/office/officeart/2008/layout/LinedList"/>
    <dgm:cxn modelId="{9501CC78-AA1A-4EEB-86C7-C0D97BF8B467}" type="presParOf" srcId="{F1732EF7-F6E6-4081-8DF1-29AD97BD5633}" destId="{BFB581E6-D15D-454B-B868-DA84719FE66C}" srcOrd="1" destOrd="0" presId="urn:microsoft.com/office/officeart/2008/layout/LinedList"/>
    <dgm:cxn modelId="{F8664EC9-4AC7-4401-A611-B1A74D452C3E}" type="presParOf" srcId="{BFB581E6-D15D-454B-B868-DA84719FE66C}" destId="{AF6C1F76-AC6C-48C0-9619-F1212EAC046B}" srcOrd="0" destOrd="0" presId="urn:microsoft.com/office/officeart/2008/layout/LinedList"/>
    <dgm:cxn modelId="{A0BE6748-9C2C-4CBF-9B25-D1DAD84AFAB9}" type="presParOf" srcId="{BFB581E6-D15D-454B-B868-DA84719FE66C}" destId="{D536C326-28C4-4553-BF4E-FC197297276A}" srcOrd="1" destOrd="0" presId="urn:microsoft.com/office/officeart/2008/layout/LinedList"/>
    <dgm:cxn modelId="{396A433B-4483-4814-BC82-AACAC1AFD243}" type="presParOf" srcId="{D536C326-28C4-4553-BF4E-FC197297276A}" destId="{9B162ADD-56C2-44A9-999F-1112FCECBAE4}" srcOrd="0" destOrd="0" presId="urn:microsoft.com/office/officeart/2008/layout/LinedList"/>
    <dgm:cxn modelId="{E7AE97B9-EABA-47F0-8421-BF348B631C5A}" type="presParOf" srcId="{D536C326-28C4-4553-BF4E-FC197297276A}" destId="{A32B5271-D6F1-4F18-B1F4-38CED95119F9}" srcOrd="1" destOrd="0" presId="urn:microsoft.com/office/officeart/2008/layout/LinedList"/>
    <dgm:cxn modelId="{223F2DEA-4F78-449F-BC70-4D18750E9796}" type="presParOf" srcId="{A32B5271-D6F1-4F18-B1F4-38CED95119F9}" destId="{D84D97CC-DCAE-4899-8FE4-805ED0B625F1}" srcOrd="0" destOrd="0" presId="urn:microsoft.com/office/officeart/2008/layout/LinedList"/>
    <dgm:cxn modelId="{55859E10-C3DF-4605-876D-81F8B9245A34}" type="presParOf" srcId="{A32B5271-D6F1-4F18-B1F4-38CED95119F9}" destId="{7B56716A-B620-4D74-8EA2-535BC53560D9}" srcOrd="1" destOrd="0" presId="urn:microsoft.com/office/officeart/2008/layout/LinedList"/>
    <dgm:cxn modelId="{5264C2CF-1949-4F97-9065-6AC186D94B10}" type="presParOf" srcId="{A32B5271-D6F1-4F18-B1F4-38CED95119F9}" destId="{1CB52A16-D28B-4D1C-8A05-E733B77CA988}" srcOrd="2" destOrd="0" presId="urn:microsoft.com/office/officeart/2008/layout/LinedList"/>
    <dgm:cxn modelId="{263078F2-82F8-4E84-B0EF-6A9AB6601381}" type="presParOf" srcId="{D536C326-28C4-4553-BF4E-FC197297276A}" destId="{A4CC9234-34F6-485F-88CE-270600855C2C}" srcOrd="2" destOrd="0" presId="urn:microsoft.com/office/officeart/2008/layout/LinedList"/>
    <dgm:cxn modelId="{4FF09B2C-E2B5-4031-80AC-AFDF27E1975D}" type="presParOf" srcId="{D536C326-28C4-4553-BF4E-FC197297276A}" destId="{48C359B1-A9F3-4B1A-AC72-58CDE4B6B960}" srcOrd="3" destOrd="0" presId="urn:microsoft.com/office/officeart/2008/layout/LinedList"/>
    <dgm:cxn modelId="{76012CFE-2B3A-4763-B284-C302207CDA8C}" type="presParOf" srcId="{D536C326-28C4-4553-BF4E-FC197297276A}" destId="{322D1163-7221-41D2-B61A-769252EE77C2}" srcOrd="4" destOrd="0" presId="urn:microsoft.com/office/officeart/2008/layout/LinedList"/>
    <dgm:cxn modelId="{B386A65B-6230-46B0-8247-983B83B8EC1D}" type="presParOf" srcId="{322D1163-7221-41D2-B61A-769252EE77C2}" destId="{CE0F487F-321F-44F3-8E6A-BE4B2C9C4375}" srcOrd="0" destOrd="0" presId="urn:microsoft.com/office/officeart/2008/layout/LinedList"/>
    <dgm:cxn modelId="{86E92446-AE3C-445D-894F-A3A984E08FBB}" type="presParOf" srcId="{322D1163-7221-41D2-B61A-769252EE77C2}" destId="{7D6E58AD-C436-43D9-A759-D0E8C0FC1E64}" srcOrd="1" destOrd="0" presId="urn:microsoft.com/office/officeart/2008/layout/LinedList"/>
    <dgm:cxn modelId="{E307A1F7-DCF6-478D-94F5-7E0AF06094E0}" type="presParOf" srcId="{322D1163-7221-41D2-B61A-769252EE77C2}" destId="{DE5CC95D-940B-4B33-8714-2D14EB746327}" srcOrd="2" destOrd="0" presId="urn:microsoft.com/office/officeart/2008/layout/LinedList"/>
    <dgm:cxn modelId="{4834D5A0-727D-4499-B3C9-D94C74066CE8}" type="presParOf" srcId="{D536C326-28C4-4553-BF4E-FC197297276A}" destId="{09069A82-EC5B-402B-A575-EF08B0CC43E5}" srcOrd="5" destOrd="0" presId="urn:microsoft.com/office/officeart/2008/layout/LinedList"/>
    <dgm:cxn modelId="{259A3FA6-2FE1-44FD-8CBD-BF915CB16657}" type="presParOf" srcId="{D536C326-28C4-4553-BF4E-FC197297276A}" destId="{0F91F9E3-F7AF-4087-B127-E3E8DFFCE2A1}" srcOrd="6" destOrd="0" presId="urn:microsoft.com/office/officeart/2008/layout/LinedList"/>
    <dgm:cxn modelId="{54A3FACE-B18B-4C66-9C73-11E64C9CDE1C}" type="presParOf" srcId="{D536C326-28C4-4553-BF4E-FC197297276A}" destId="{D4FD5C30-906B-44D6-A019-E0E7F22CBE01}" srcOrd="7" destOrd="0" presId="urn:microsoft.com/office/officeart/2008/layout/LinedList"/>
    <dgm:cxn modelId="{DA4ECA6A-8096-4C59-839C-896CB8120950}" type="presParOf" srcId="{D4FD5C30-906B-44D6-A019-E0E7F22CBE01}" destId="{F1AFC520-DF18-4C47-A8E3-3B4B2B0D3124}" srcOrd="0" destOrd="0" presId="urn:microsoft.com/office/officeart/2008/layout/LinedList"/>
    <dgm:cxn modelId="{6DB518CA-52A6-4CA6-B1B5-DE3CAF34487A}" type="presParOf" srcId="{D4FD5C30-906B-44D6-A019-E0E7F22CBE01}" destId="{C2BE643E-EAF3-4274-B2EB-CC5C8E10EA18}" srcOrd="1" destOrd="0" presId="urn:microsoft.com/office/officeart/2008/layout/LinedList"/>
    <dgm:cxn modelId="{5C05E736-DCAE-4068-9432-B2CEA11FE8CE}" type="presParOf" srcId="{D4FD5C30-906B-44D6-A019-E0E7F22CBE01}" destId="{5E79834F-1CDF-49E0-A3F8-7FE8E29B92B7}" srcOrd="2" destOrd="0" presId="urn:microsoft.com/office/officeart/2008/layout/LinedList"/>
    <dgm:cxn modelId="{B2A0C304-D550-4F4A-9900-E7CE607B23F6}" type="presParOf" srcId="{D536C326-28C4-4553-BF4E-FC197297276A}" destId="{25B2663B-DEB2-4B9B-8765-1701AD408E37}" srcOrd="8" destOrd="0" presId="urn:microsoft.com/office/officeart/2008/layout/LinedList"/>
    <dgm:cxn modelId="{BE39460F-36FC-4ADD-B2AC-9787FA80AD7B}" type="presParOf" srcId="{D536C326-28C4-4553-BF4E-FC197297276A}" destId="{A3958715-D3F1-4407-9ECD-7573CE95111D}" srcOrd="9" destOrd="0" presId="urn:microsoft.com/office/officeart/2008/layout/LinedList"/>
    <dgm:cxn modelId="{507389F7-478B-4F7D-B6BF-FD85510D0448}" type="presParOf" srcId="{D536C326-28C4-4553-BF4E-FC197297276A}" destId="{09420E3C-BDBA-4C8E-9FED-16430B9ABC2B}" srcOrd="10" destOrd="0" presId="urn:microsoft.com/office/officeart/2008/layout/LinedList"/>
    <dgm:cxn modelId="{AF6DF7DE-E5E9-4658-A602-2D9DECBC6E75}" type="presParOf" srcId="{09420E3C-BDBA-4C8E-9FED-16430B9ABC2B}" destId="{B27BD170-B14E-4E8F-AF87-18043472C017}" srcOrd="0" destOrd="0" presId="urn:microsoft.com/office/officeart/2008/layout/LinedList"/>
    <dgm:cxn modelId="{9C08723B-4C40-408B-A048-DA8150152333}" type="presParOf" srcId="{09420E3C-BDBA-4C8E-9FED-16430B9ABC2B}" destId="{3A49AFD9-9E0D-4EC1-914E-33F38D830918}" srcOrd="1" destOrd="0" presId="urn:microsoft.com/office/officeart/2008/layout/LinedList"/>
    <dgm:cxn modelId="{6A65784B-BBF9-4D1B-A19A-EEF01830D69E}" type="presParOf" srcId="{09420E3C-BDBA-4C8E-9FED-16430B9ABC2B}" destId="{A4E14943-5F1C-44BA-9BFF-6379791146CA}" srcOrd="2" destOrd="0" presId="urn:microsoft.com/office/officeart/2008/layout/LinedList"/>
    <dgm:cxn modelId="{BC637195-8506-45A5-9896-1149E5D9602E}" type="presParOf" srcId="{D536C326-28C4-4553-BF4E-FC197297276A}" destId="{BC8751C1-C888-4A19-91A2-4E07D8FA1F80}" srcOrd="11" destOrd="0" presId="urn:microsoft.com/office/officeart/2008/layout/LinedList"/>
    <dgm:cxn modelId="{41794D14-B492-4267-805E-E05A16585513}" type="presParOf" srcId="{D536C326-28C4-4553-BF4E-FC197297276A}" destId="{D1844C85-E62C-4DE0-BA36-60EF484C1F3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C183C-2FBB-46DE-B39B-2FE56D3E5498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04E9E82-3362-4C4E-AAE3-7F2198CC3773}">
      <dgm:prSet phldrT="[Текст]"/>
      <dgm:spPr/>
      <dgm:t>
        <a:bodyPr/>
        <a:lstStyle/>
        <a:p>
          <a:r>
            <a:rPr lang="ru-RU" dirty="0" smtClean="0"/>
            <a:t>Объединить всё в один образ</a:t>
          </a:r>
          <a:endParaRPr lang="ru-RU" dirty="0"/>
        </a:p>
      </dgm:t>
    </dgm:pt>
    <dgm:pt modelId="{0B75BBBE-2A48-41FA-940F-896BA6B70DF5}" type="parTrans" cxnId="{DB6CCED8-16B1-4401-B2FB-B357DE0FF74C}">
      <dgm:prSet/>
      <dgm:spPr/>
      <dgm:t>
        <a:bodyPr/>
        <a:lstStyle/>
        <a:p>
          <a:endParaRPr lang="ru-RU"/>
        </a:p>
      </dgm:t>
    </dgm:pt>
    <dgm:pt modelId="{A9AED14A-3843-4351-9B39-16B9773BD26D}" type="sibTrans" cxnId="{DB6CCED8-16B1-4401-B2FB-B357DE0FF74C}">
      <dgm:prSet/>
      <dgm:spPr/>
      <dgm:t>
        <a:bodyPr/>
        <a:lstStyle/>
        <a:p>
          <a:endParaRPr lang="ru-RU"/>
        </a:p>
      </dgm:t>
    </dgm:pt>
    <dgm:pt modelId="{E992E062-334A-4AF9-9E71-4BF13C837521}">
      <dgm:prSet phldrT="[Текст]"/>
      <dgm:spPr/>
      <dgm:t>
        <a:bodyPr/>
        <a:lstStyle/>
        <a:p>
          <a:r>
            <a:rPr lang="ru-RU" dirty="0" smtClean="0"/>
            <a:t>Удобное тестирование отдельных классов</a:t>
          </a:r>
          <a:endParaRPr lang="ru-RU" dirty="0"/>
        </a:p>
      </dgm:t>
    </dgm:pt>
    <dgm:pt modelId="{B22398C9-1BE9-4807-A6EF-C5497BCA4787}" type="parTrans" cxnId="{951BD02D-5E9E-4160-AED3-B039787E9FCA}">
      <dgm:prSet/>
      <dgm:spPr/>
      <dgm:t>
        <a:bodyPr/>
        <a:lstStyle/>
        <a:p>
          <a:endParaRPr lang="ru-RU"/>
        </a:p>
      </dgm:t>
    </dgm:pt>
    <dgm:pt modelId="{53E557DC-8D43-4B4A-8AB7-834ECC2CF2CD}" type="sibTrans" cxnId="{951BD02D-5E9E-4160-AED3-B039787E9FCA}">
      <dgm:prSet/>
      <dgm:spPr/>
      <dgm:t>
        <a:bodyPr/>
        <a:lstStyle/>
        <a:p>
          <a:endParaRPr lang="ru-RU"/>
        </a:p>
      </dgm:t>
    </dgm:pt>
    <dgm:pt modelId="{4FE13126-24B9-4218-83E6-4E30DB0976F3}">
      <dgm:prSet phldrT="[Текст]"/>
      <dgm:spPr/>
      <dgm:t>
        <a:bodyPr/>
        <a:lstStyle/>
        <a:p>
          <a:r>
            <a:rPr lang="ru-RU" dirty="0" smtClean="0"/>
            <a:t>Генерация ООП кода</a:t>
          </a:r>
          <a:endParaRPr lang="ru-RU" dirty="0"/>
        </a:p>
      </dgm:t>
    </dgm:pt>
    <dgm:pt modelId="{E76474A3-5EC6-476F-9312-1EAC8F623EFB}" type="parTrans" cxnId="{1942A7AC-922C-4647-8735-A96654379A2A}">
      <dgm:prSet/>
      <dgm:spPr/>
      <dgm:t>
        <a:bodyPr/>
        <a:lstStyle/>
        <a:p>
          <a:endParaRPr lang="ru-RU"/>
        </a:p>
      </dgm:t>
    </dgm:pt>
    <dgm:pt modelId="{75EE1718-7D80-44E0-A895-9050DE80D7D2}" type="sibTrans" cxnId="{1942A7AC-922C-4647-8735-A96654379A2A}">
      <dgm:prSet/>
      <dgm:spPr/>
      <dgm:t>
        <a:bodyPr/>
        <a:lstStyle/>
        <a:p>
          <a:endParaRPr lang="ru-RU"/>
        </a:p>
      </dgm:t>
    </dgm:pt>
    <dgm:pt modelId="{9E44E393-4AD9-43FA-B809-1AC56D018F5A}" type="pres">
      <dgm:prSet presAssocID="{CD8C183C-2FBB-46DE-B39B-2FE56D3E54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644EB5-3ABE-4AE8-8246-7923FDC2EC7D}" type="pres">
      <dgm:prSet presAssocID="{704E9E82-3362-4C4E-AAE3-7F2198CC3773}" presName="parentLin" presStyleCnt="0"/>
      <dgm:spPr/>
    </dgm:pt>
    <dgm:pt modelId="{AD5D4152-D7AF-41C6-BAD6-84E549C8A63C}" type="pres">
      <dgm:prSet presAssocID="{704E9E82-3362-4C4E-AAE3-7F2198CC3773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356B818-FE82-4FD1-A2DF-E89C3AE1C071}" type="pres">
      <dgm:prSet presAssocID="{704E9E82-3362-4C4E-AAE3-7F2198CC37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7AABE8-8432-4AA1-A57F-9A558FC65987}" type="pres">
      <dgm:prSet presAssocID="{704E9E82-3362-4C4E-AAE3-7F2198CC3773}" presName="negativeSpace" presStyleCnt="0"/>
      <dgm:spPr/>
    </dgm:pt>
    <dgm:pt modelId="{D56EC083-D900-485D-BB4C-65688DD03C80}" type="pres">
      <dgm:prSet presAssocID="{704E9E82-3362-4C4E-AAE3-7F2198CC3773}" presName="childText" presStyleLbl="conFgAcc1" presStyleIdx="0" presStyleCnt="3">
        <dgm:presLayoutVars>
          <dgm:bulletEnabled val="1"/>
        </dgm:presLayoutVars>
      </dgm:prSet>
      <dgm:spPr/>
    </dgm:pt>
    <dgm:pt modelId="{C9144C63-A26F-40EC-8A26-68BAADD10859}" type="pres">
      <dgm:prSet presAssocID="{A9AED14A-3843-4351-9B39-16B9773BD26D}" presName="spaceBetweenRectangles" presStyleCnt="0"/>
      <dgm:spPr/>
    </dgm:pt>
    <dgm:pt modelId="{2BB59CD0-EF9E-4EA2-89E5-2E7AAAEF4C77}" type="pres">
      <dgm:prSet presAssocID="{E992E062-334A-4AF9-9E71-4BF13C837521}" presName="parentLin" presStyleCnt="0"/>
      <dgm:spPr/>
    </dgm:pt>
    <dgm:pt modelId="{D0CE1808-F03F-475C-B6D2-3D53ABF69621}" type="pres">
      <dgm:prSet presAssocID="{E992E062-334A-4AF9-9E71-4BF13C83752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5A371106-A94F-422B-A8CF-DE75F1F44E63}" type="pres">
      <dgm:prSet presAssocID="{E992E062-334A-4AF9-9E71-4BF13C8375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55ED0-4354-487C-8903-EE0D4C458A8D}" type="pres">
      <dgm:prSet presAssocID="{E992E062-334A-4AF9-9E71-4BF13C837521}" presName="negativeSpace" presStyleCnt="0"/>
      <dgm:spPr/>
    </dgm:pt>
    <dgm:pt modelId="{4A672F61-79BA-48E3-9E4C-024BE090FA06}" type="pres">
      <dgm:prSet presAssocID="{E992E062-334A-4AF9-9E71-4BF13C837521}" presName="childText" presStyleLbl="conFgAcc1" presStyleIdx="1" presStyleCnt="3">
        <dgm:presLayoutVars>
          <dgm:bulletEnabled val="1"/>
        </dgm:presLayoutVars>
      </dgm:prSet>
      <dgm:spPr/>
    </dgm:pt>
    <dgm:pt modelId="{65B0D03A-8BD5-48D9-914B-A52303BC6A34}" type="pres">
      <dgm:prSet presAssocID="{53E557DC-8D43-4B4A-8AB7-834ECC2CF2CD}" presName="spaceBetweenRectangles" presStyleCnt="0"/>
      <dgm:spPr/>
    </dgm:pt>
    <dgm:pt modelId="{8BE7A40F-BE41-4F65-8C0F-3C68A46FCAD6}" type="pres">
      <dgm:prSet presAssocID="{4FE13126-24B9-4218-83E6-4E30DB0976F3}" presName="parentLin" presStyleCnt="0"/>
      <dgm:spPr/>
    </dgm:pt>
    <dgm:pt modelId="{FAA4DE2B-9D1F-4950-A47A-915C5B4243FE}" type="pres">
      <dgm:prSet presAssocID="{4FE13126-24B9-4218-83E6-4E30DB0976F3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6BF3063C-1436-4EEC-82D3-479ED69CD0E6}" type="pres">
      <dgm:prSet presAssocID="{4FE13126-24B9-4218-83E6-4E30DB0976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2CDC8-C50B-42A1-9077-D79A65119952}" type="pres">
      <dgm:prSet presAssocID="{4FE13126-24B9-4218-83E6-4E30DB0976F3}" presName="negativeSpace" presStyleCnt="0"/>
      <dgm:spPr/>
    </dgm:pt>
    <dgm:pt modelId="{3261FF9F-B840-452C-A0FA-0CA0092C65A6}" type="pres">
      <dgm:prSet presAssocID="{4FE13126-24B9-4218-83E6-4E30DB0976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7C8585-0C92-442F-BE7F-6BC81116A39C}" type="presOf" srcId="{4FE13126-24B9-4218-83E6-4E30DB0976F3}" destId="{6BF3063C-1436-4EEC-82D3-479ED69CD0E6}" srcOrd="1" destOrd="0" presId="urn:microsoft.com/office/officeart/2005/8/layout/list1"/>
    <dgm:cxn modelId="{951BD02D-5E9E-4160-AED3-B039787E9FCA}" srcId="{CD8C183C-2FBB-46DE-B39B-2FE56D3E5498}" destId="{E992E062-334A-4AF9-9E71-4BF13C837521}" srcOrd="1" destOrd="0" parTransId="{B22398C9-1BE9-4807-A6EF-C5497BCA4787}" sibTransId="{53E557DC-8D43-4B4A-8AB7-834ECC2CF2CD}"/>
    <dgm:cxn modelId="{E29CAC54-6249-447A-BF1D-4CB4CAAAA35A}" type="presOf" srcId="{E992E062-334A-4AF9-9E71-4BF13C837521}" destId="{D0CE1808-F03F-475C-B6D2-3D53ABF69621}" srcOrd="0" destOrd="0" presId="urn:microsoft.com/office/officeart/2005/8/layout/list1"/>
    <dgm:cxn modelId="{E3F76796-EB35-47D7-94C0-81F0F476B72D}" type="presOf" srcId="{4FE13126-24B9-4218-83E6-4E30DB0976F3}" destId="{FAA4DE2B-9D1F-4950-A47A-915C5B4243FE}" srcOrd="0" destOrd="0" presId="urn:microsoft.com/office/officeart/2005/8/layout/list1"/>
    <dgm:cxn modelId="{1942A7AC-922C-4647-8735-A96654379A2A}" srcId="{CD8C183C-2FBB-46DE-B39B-2FE56D3E5498}" destId="{4FE13126-24B9-4218-83E6-4E30DB0976F3}" srcOrd="2" destOrd="0" parTransId="{E76474A3-5EC6-476F-9312-1EAC8F623EFB}" sibTransId="{75EE1718-7D80-44E0-A895-9050DE80D7D2}"/>
    <dgm:cxn modelId="{DB6CCED8-16B1-4401-B2FB-B357DE0FF74C}" srcId="{CD8C183C-2FBB-46DE-B39B-2FE56D3E5498}" destId="{704E9E82-3362-4C4E-AAE3-7F2198CC3773}" srcOrd="0" destOrd="0" parTransId="{0B75BBBE-2A48-41FA-940F-896BA6B70DF5}" sibTransId="{A9AED14A-3843-4351-9B39-16B9773BD26D}"/>
    <dgm:cxn modelId="{CF8A4BA9-0911-4337-8768-6A31362DFD46}" type="presOf" srcId="{704E9E82-3362-4C4E-AAE3-7F2198CC3773}" destId="{AD5D4152-D7AF-41C6-BAD6-84E549C8A63C}" srcOrd="0" destOrd="0" presId="urn:microsoft.com/office/officeart/2005/8/layout/list1"/>
    <dgm:cxn modelId="{45772AC4-2198-4AC5-A573-609BF1C49516}" type="presOf" srcId="{704E9E82-3362-4C4E-AAE3-7F2198CC3773}" destId="{E356B818-FE82-4FD1-A2DF-E89C3AE1C071}" srcOrd="1" destOrd="0" presId="urn:microsoft.com/office/officeart/2005/8/layout/list1"/>
    <dgm:cxn modelId="{8A0102ED-50CE-40EA-B155-10F17DFDE716}" type="presOf" srcId="{CD8C183C-2FBB-46DE-B39B-2FE56D3E5498}" destId="{9E44E393-4AD9-43FA-B809-1AC56D018F5A}" srcOrd="0" destOrd="0" presId="urn:microsoft.com/office/officeart/2005/8/layout/list1"/>
    <dgm:cxn modelId="{7D4D8F74-88DB-4800-B837-820D99216145}" type="presOf" srcId="{E992E062-334A-4AF9-9E71-4BF13C837521}" destId="{5A371106-A94F-422B-A8CF-DE75F1F44E63}" srcOrd="1" destOrd="0" presId="urn:microsoft.com/office/officeart/2005/8/layout/list1"/>
    <dgm:cxn modelId="{ADEDFA8B-F5B0-4E01-A3E0-9732675E5A61}" type="presParOf" srcId="{9E44E393-4AD9-43FA-B809-1AC56D018F5A}" destId="{B4644EB5-3ABE-4AE8-8246-7923FDC2EC7D}" srcOrd="0" destOrd="0" presId="urn:microsoft.com/office/officeart/2005/8/layout/list1"/>
    <dgm:cxn modelId="{E3EAEEC3-E2C7-4734-8FD9-D6842DE40296}" type="presParOf" srcId="{B4644EB5-3ABE-4AE8-8246-7923FDC2EC7D}" destId="{AD5D4152-D7AF-41C6-BAD6-84E549C8A63C}" srcOrd="0" destOrd="0" presId="urn:microsoft.com/office/officeart/2005/8/layout/list1"/>
    <dgm:cxn modelId="{1DAF759A-7D93-4E33-9F6A-244BDBB89F22}" type="presParOf" srcId="{B4644EB5-3ABE-4AE8-8246-7923FDC2EC7D}" destId="{E356B818-FE82-4FD1-A2DF-E89C3AE1C071}" srcOrd="1" destOrd="0" presId="urn:microsoft.com/office/officeart/2005/8/layout/list1"/>
    <dgm:cxn modelId="{8A5830C8-DBF4-410F-AF21-6CC44A275978}" type="presParOf" srcId="{9E44E393-4AD9-43FA-B809-1AC56D018F5A}" destId="{6F7AABE8-8432-4AA1-A57F-9A558FC65987}" srcOrd="1" destOrd="0" presId="urn:microsoft.com/office/officeart/2005/8/layout/list1"/>
    <dgm:cxn modelId="{416DECB3-278B-4076-8DDE-4177A10A3586}" type="presParOf" srcId="{9E44E393-4AD9-43FA-B809-1AC56D018F5A}" destId="{D56EC083-D900-485D-BB4C-65688DD03C80}" srcOrd="2" destOrd="0" presId="urn:microsoft.com/office/officeart/2005/8/layout/list1"/>
    <dgm:cxn modelId="{DB14861D-F350-477C-BE13-280FCAA80451}" type="presParOf" srcId="{9E44E393-4AD9-43FA-B809-1AC56D018F5A}" destId="{C9144C63-A26F-40EC-8A26-68BAADD10859}" srcOrd="3" destOrd="0" presId="urn:microsoft.com/office/officeart/2005/8/layout/list1"/>
    <dgm:cxn modelId="{0362A7FC-DBDF-4DEB-9C19-8053847C3165}" type="presParOf" srcId="{9E44E393-4AD9-43FA-B809-1AC56D018F5A}" destId="{2BB59CD0-EF9E-4EA2-89E5-2E7AAAEF4C77}" srcOrd="4" destOrd="0" presId="urn:microsoft.com/office/officeart/2005/8/layout/list1"/>
    <dgm:cxn modelId="{E9276460-8B3E-4FAB-99A4-178E2AB5869C}" type="presParOf" srcId="{2BB59CD0-EF9E-4EA2-89E5-2E7AAAEF4C77}" destId="{D0CE1808-F03F-475C-B6D2-3D53ABF69621}" srcOrd="0" destOrd="0" presId="urn:microsoft.com/office/officeart/2005/8/layout/list1"/>
    <dgm:cxn modelId="{ABF93C78-2DFC-483F-A8CA-107E4012F10D}" type="presParOf" srcId="{2BB59CD0-EF9E-4EA2-89E5-2E7AAAEF4C77}" destId="{5A371106-A94F-422B-A8CF-DE75F1F44E63}" srcOrd="1" destOrd="0" presId="urn:microsoft.com/office/officeart/2005/8/layout/list1"/>
    <dgm:cxn modelId="{0B6C837D-E0B7-4133-BB99-457200D00E87}" type="presParOf" srcId="{9E44E393-4AD9-43FA-B809-1AC56D018F5A}" destId="{E3B55ED0-4354-487C-8903-EE0D4C458A8D}" srcOrd="5" destOrd="0" presId="urn:microsoft.com/office/officeart/2005/8/layout/list1"/>
    <dgm:cxn modelId="{3BC03D3B-C4A0-45DD-A1EA-56C92F2B5B39}" type="presParOf" srcId="{9E44E393-4AD9-43FA-B809-1AC56D018F5A}" destId="{4A672F61-79BA-48E3-9E4C-024BE090FA06}" srcOrd="6" destOrd="0" presId="urn:microsoft.com/office/officeart/2005/8/layout/list1"/>
    <dgm:cxn modelId="{3D042A90-992E-40F3-B2A9-066C06B88771}" type="presParOf" srcId="{9E44E393-4AD9-43FA-B809-1AC56D018F5A}" destId="{65B0D03A-8BD5-48D9-914B-A52303BC6A34}" srcOrd="7" destOrd="0" presId="urn:microsoft.com/office/officeart/2005/8/layout/list1"/>
    <dgm:cxn modelId="{5EB91416-7A62-444B-8065-54BDE83390E7}" type="presParOf" srcId="{9E44E393-4AD9-43FA-B809-1AC56D018F5A}" destId="{8BE7A40F-BE41-4F65-8C0F-3C68A46FCAD6}" srcOrd="8" destOrd="0" presId="urn:microsoft.com/office/officeart/2005/8/layout/list1"/>
    <dgm:cxn modelId="{6B54B858-D98C-44CE-B382-ED0B5682F4F6}" type="presParOf" srcId="{8BE7A40F-BE41-4F65-8C0F-3C68A46FCAD6}" destId="{FAA4DE2B-9D1F-4950-A47A-915C5B4243FE}" srcOrd="0" destOrd="0" presId="urn:microsoft.com/office/officeart/2005/8/layout/list1"/>
    <dgm:cxn modelId="{4293D0F8-BCFF-44F2-A4D2-605C6DC31F0D}" type="presParOf" srcId="{8BE7A40F-BE41-4F65-8C0F-3C68A46FCAD6}" destId="{6BF3063C-1436-4EEC-82D3-479ED69CD0E6}" srcOrd="1" destOrd="0" presId="urn:microsoft.com/office/officeart/2005/8/layout/list1"/>
    <dgm:cxn modelId="{8F11012D-07DF-4F13-AF2B-367BD1EFA642}" type="presParOf" srcId="{9E44E393-4AD9-43FA-B809-1AC56D018F5A}" destId="{00A2CDC8-C50B-42A1-9077-D79A65119952}" srcOrd="9" destOrd="0" presId="urn:microsoft.com/office/officeart/2005/8/layout/list1"/>
    <dgm:cxn modelId="{F2227F3D-5B89-4399-AB32-B26151037E3F}" type="presParOf" srcId="{9E44E393-4AD9-43FA-B809-1AC56D018F5A}" destId="{3261FF9F-B840-452C-A0FA-0CA0092C65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C91971-A4B6-44E5-BEEF-E4E75F2E68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EACABE4C-34F8-4FF4-B3E1-F231DFB980B3}">
      <dgm:prSet phldrT="[Текст]"/>
      <dgm:spPr/>
      <dgm:t>
        <a:bodyPr/>
        <a:lstStyle/>
        <a:p>
          <a:r>
            <a:rPr lang="ru-RU" dirty="0" smtClean="0"/>
            <a:t>Один файл вместо сотен – образ </a:t>
          </a:r>
          <a:endParaRPr lang="ru-RU" dirty="0"/>
        </a:p>
      </dgm:t>
    </dgm:pt>
    <dgm:pt modelId="{23F47D8D-A5C0-4AD1-80D1-385D3BB5CE5E}" type="parTrans" cxnId="{8DC58F30-E983-4143-B8A5-92368AD56A72}">
      <dgm:prSet/>
      <dgm:spPr/>
      <dgm:t>
        <a:bodyPr/>
        <a:lstStyle/>
        <a:p>
          <a:endParaRPr lang="ru-RU"/>
        </a:p>
      </dgm:t>
    </dgm:pt>
    <dgm:pt modelId="{3A97D76B-9767-4736-A7CA-E80B24E2D2C1}" type="sibTrans" cxnId="{8DC58F30-E983-4143-B8A5-92368AD56A72}">
      <dgm:prSet/>
      <dgm:spPr/>
      <dgm:t>
        <a:bodyPr/>
        <a:lstStyle/>
        <a:p>
          <a:endParaRPr lang="ru-RU"/>
        </a:p>
      </dgm:t>
    </dgm:pt>
    <dgm:pt modelId="{FCF7FAA3-80C0-4BF8-8703-066BCB152D6F}">
      <dgm:prSet phldrT="[Текст]"/>
      <dgm:spPr/>
      <dgm:t>
        <a:bodyPr/>
        <a:lstStyle/>
        <a:p>
          <a:r>
            <a:rPr lang="ru-RU" dirty="0" smtClean="0"/>
            <a:t>Интерактивное тестирование классов</a:t>
          </a:r>
          <a:endParaRPr lang="ru-RU" dirty="0"/>
        </a:p>
      </dgm:t>
    </dgm:pt>
    <dgm:pt modelId="{9A8EB8FC-716C-41DE-AAEA-A7413C444493}" type="parTrans" cxnId="{B60B61AF-BEE0-41CF-8819-069345FDEC15}">
      <dgm:prSet/>
      <dgm:spPr/>
      <dgm:t>
        <a:bodyPr/>
        <a:lstStyle/>
        <a:p>
          <a:endParaRPr lang="ru-RU"/>
        </a:p>
      </dgm:t>
    </dgm:pt>
    <dgm:pt modelId="{EEA11EB9-EDD6-4BAA-826D-B6C3252B3006}" type="sibTrans" cxnId="{B60B61AF-BEE0-41CF-8819-069345FDEC15}">
      <dgm:prSet/>
      <dgm:spPr/>
      <dgm:t>
        <a:bodyPr/>
        <a:lstStyle/>
        <a:p>
          <a:endParaRPr lang="ru-RU"/>
        </a:p>
      </dgm:t>
    </dgm:pt>
    <dgm:pt modelId="{55EA0D65-C619-4ABC-A15F-08BB1B3401AD}">
      <dgm:prSet phldrT="[Текст]"/>
      <dgm:spPr/>
      <dgm:t>
        <a:bodyPr/>
        <a:lstStyle/>
        <a:p>
          <a:r>
            <a:rPr lang="ru-RU" dirty="0" smtClean="0"/>
            <a:t>Импорт/экспорт образа</a:t>
          </a:r>
          <a:endParaRPr lang="ru-RU" dirty="0"/>
        </a:p>
      </dgm:t>
    </dgm:pt>
    <dgm:pt modelId="{AFA1ECC1-ACD3-4973-B1FB-ADFCB800A6D8}" type="parTrans" cxnId="{193B0BF6-7C2A-46B9-9630-794418994E25}">
      <dgm:prSet/>
      <dgm:spPr/>
      <dgm:t>
        <a:bodyPr/>
        <a:lstStyle/>
        <a:p>
          <a:endParaRPr lang="ru-RU"/>
        </a:p>
      </dgm:t>
    </dgm:pt>
    <dgm:pt modelId="{E12DA262-71D2-4692-964A-0CE33FB79D5F}" type="sibTrans" cxnId="{193B0BF6-7C2A-46B9-9630-794418994E25}">
      <dgm:prSet/>
      <dgm:spPr/>
      <dgm:t>
        <a:bodyPr/>
        <a:lstStyle/>
        <a:p>
          <a:endParaRPr lang="ru-RU"/>
        </a:p>
      </dgm:t>
    </dgm:pt>
    <dgm:pt modelId="{A450D6C2-31A5-4524-89FD-3AE57A153BA2}">
      <dgm:prSet phldrT="[Текст]"/>
      <dgm:spPr/>
      <dgm:t>
        <a:bodyPr/>
        <a:lstStyle/>
        <a:p>
          <a:r>
            <a:rPr lang="ru-RU" dirty="0" smtClean="0"/>
            <a:t>Лёгкое манипулирование классами</a:t>
          </a:r>
          <a:endParaRPr lang="ru-RU" dirty="0"/>
        </a:p>
      </dgm:t>
    </dgm:pt>
    <dgm:pt modelId="{96FA3BF1-8B0C-40B0-9F4B-C72391814C6C}" type="parTrans" cxnId="{FBDE031C-53DD-4630-9EED-679A596D1340}">
      <dgm:prSet/>
      <dgm:spPr/>
      <dgm:t>
        <a:bodyPr/>
        <a:lstStyle/>
        <a:p>
          <a:endParaRPr lang="ru-RU"/>
        </a:p>
      </dgm:t>
    </dgm:pt>
    <dgm:pt modelId="{8FDAFB95-1489-42FA-94DD-95B38C8AAB93}" type="sibTrans" cxnId="{FBDE031C-53DD-4630-9EED-679A596D1340}">
      <dgm:prSet/>
      <dgm:spPr/>
      <dgm:t>
        <a:bodyPr/>
        <a:lstStyle/>
        <a:p>
          <a:endParaRPr lang="ru-RU"/>
        </a:p>
      </dgm:t>
    </dgm:pt>
    <dgm:pt modelId="{E1034FED-AD36-418F-9415-39F00048E223}" type="pres">
      <dgm:prSet presAssocID="{2EC91971-A4B6-44E5-BEEF-E4E75F2E68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8F99BC6-34D0-4257-834D-B93243083162}" type="pres">
      <dgm:prSet presAssocID="{2EC91971-A4B6-44E5-BEEF-E4E75F2E68EE}" presName="Name1" presStyleCnt="0"/>
      <dgm:spPr/>
    </dgm:pt>
    <dgm:pt modelId="{41D5F637-C73D-4885-8DCD-0C5D27440ACA}" type="pres">
      <dgm:prSet presAssocID="{2EC91971-A4B6-44E5-BEEF-E4E75F2E68EE}" presName="cycle" presStyleCnt="0"/>
      <dgm:spPr/>
    </dgm:pt>
    <dgm:pt modelId="{4BC62547-D5BC-41A0-9564-BA12411ED59E}" type="pres">
      <dgm:prSet presAssocID="{2EC91971-A4B6-44E5-BEEF-E4E75F2E68EE}" presName="srcNode" presStyleLbl="node1" presStyleIdx="0" presStyleCnt="4"/>
      <dgm:spPr/>
    </dgm:pt>
    <dgm:pt modelId="{AD277926-FBB1-4A32-A7BD-1B6F0F8BDDE9}" type="pres">
      <dgm:prSet presAssocID="{2EC91971-A4B6-44E5-BEEF-E4E75F2E68EE}" presName="conn" presStyleLbl="parChTrans1D2" presStyleIdx="0" presStyleCnt="1"/>
      <dgm:spPr/>
      <dgm:t>
        <a:bodyPr/>
        <a:lstStyle/>
        <a:p>
          <a:endParaRPr lang="ru-RU"/>
        </a:p>
      </dgm:t>
    </dgm:pt>
    <dgm:pt modelId="{3125097A-14F3-4ECC-AF8D-4781A8BF6C32}" type="pres">
      <dgm:prSet presAssocID="{2EC91971-A4B6-44E5-BEEF-E4E75F2E68EE}" presName="extraNode" presStyleLbl="node1" presStyleIdx="0" presStyleCnt="4"/>
      <dgm:spPr/>
    </dgm:pt>
    <dgm:pt modelId="{0C86E8F7-C592-40D9-9F2A-3CBB77C997BA}" type="pres">
      <dgm:prSet presAssocID="{2EC91971-A4B6-44E5-BEEF-E4E75F2E68EE}" presName="dstNode" presStyleLbl="node1" presStyleIdx="0" presStyleCnt="4"/>
      <dgm:spPr/>
    </dgm:pt>
    <dgm:pt modelId="{AC31F5AA-783D-43B3-9588-C02BB3647547}" type="pres">
      <dgm:prSet presAssocID="{EACABE4C-34F8-4FF4-B3E1-F231DFB980B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8C353-E754-4C27-8B24-C5C495F4C45A}" type="pres">
      <dgm:prSet presAssocID="{EACABE4C-34F8-4FF4-B3E1-F231DFB980B3}" presName="accent_1" presStyleCnt="0"/>
      <dgm:spPr/>
    </dgm:pt>
    <dgm:pt modelId="{6F050D3C-306F-4614-ACA0-5BAC5553D342}" type="pres">
      <dgm:prSet presAssocID="{EACABE4C-34F8-4FF4-B3E1-F231DFB980B3}" presName="accentRepeatNode" presStyleLbl="solidFgAcc1" presStyleIdx="0" presStyleCnt="4"/>
      <dgm:spPr/>
    </dgm:pt>
    <dgm:pt modelId="{C2078813-CC57-4F23-B00F-54F69D2A8A9D}" type="pres">
      <dgm:prSet presAssocID="{A450D6C2-31A5-4524-89FD-3AE57A153BA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AC9D4C-A7B1-4D6C-989B-211CB383FC46}" type="pres">
      <dgm:prSet presAssocID="{A450D6C2-31A5-4524-89FD-3AE57A153BA2}" presName="accent_2" presStyleCnt="0"/>
      <dgm:spPr/>
    </dgm:pt>
    <dgm:pt modelId="{86108837-9A12-4A96-A39C-E94E3234B5D3}" type="pres">
      <dgm:prSet presAssocID="{A450D6C2-31A5-4524-89FD-3AE57A153BA2}" presName="accentRepeatNode" presStyleLbl="solidFgAcc1" presStyleIdx="1" presStyleCnt="4"/>
      <dgm:spPr/>
    </dgm:pt>
    <dgm:pt modelId="{9C6D9EC5-72BC-49EC-B297-DE5B2E0D6A6F}" type="pres">
      <dgm:prSet presAssocID="{FCF7FAA3-80C0-4BF8-8703-066BCB152D6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88063-509E-4F72-A7DE-929AFA8886F8}" type="pres">
      <dgm:prSet presAssocID="{FCF7FAA3-80C0-4BF8-8703-066BCB152D6F}" presName="accent_3" presStyleCnt="0"/>
      <dgm:spPr/>
    </dgm:pt>
    <dgm:pt modelId="{D93AB9DA-5B75-403C-A4F2-D6AFD1707D92}" type="pres">
      <dgm:prSet presAssocID="{FCF7FAA3-80C0-4BF8-8703-066BCB152D6F}" presName="accentRepeatNode" presStyleLbl="solidFgAcc1" presStyleIdx="2" presStyleCnt="4"/>
      <dgm:spPr/>
    </dgm:pt>
    <dgm:pt modelId="{E7EEFA72-A6BC-4E33-937D-F0C4BB5B796B}" type="pres">
      <dgm:prSet presAssocID="{55EA0D65-C619-4ABC-A15F-08BB1B3401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921221-F2A6-4764-B76E-EC86EE3EF80A}" type="pres">
      <dgm:prSet presAssocID="{55EA0D65-C619-4ABC-A15F-08BB1B3401AD}" presName="accent_4" presStyleCnt="0"/>
      <dgm:spPr/>
    </dgm:pt>
    <dgm:pt modelId="{F1AA6A84-4293-4A30-B526-F85F5BE647C8}" type="pres">
      <dgm:prSet presAssocID="{55EA0D65-C619-4ABC-A15F-08BB1B3401AD}" presName="accentRepeatNode" presStyleLbl="solidFgAcc1" presStyleIdx="3" presStyleCnt="4"/>
      <dgm:spPr/>
    </dgm:pt>
  </dgm:ptLst>
  <dgm:cxnLst>
    <dgm:cxn modelId="{DEACC4EA-6E4E-467B-952D-F4BB7717EBFF}" type="presOf" srcId="{55EA0D65-C619-4ABC-A15F-08BB1B3401AD}" destId="{E7EEFA72-A6BC-4E33-937D-F0C4BB5B796B}" srcOrd="0" destOrd="0" presId="urn:microsoft.com/office/officeart/2008/layout/VerticalCurvedList"/>
    <dgm:cxn modelId="{193B0BF6-7C2A-46B9-9630-794418994E25}" srcId="{2EC91971-A4B6-44E5-BEEF-E4E75F2E68EE}" destId="{55EA0D65-C619-4ABC-A15F-08BB1B3401AD}" srcOrd="3" destOrd="0" parTransId="{AFA1ECC1-ACD3-4973-B1FB-ADFCB800A6D8}" sibTransId="{E12DA262-71D2-4692-964A-0CE33FB79D5F}"/>
    <dgm:cxn modelId="{106694EC-43FD-49AC-8BC7-3ACEDDABAFAB}" type="presOf" srcId="{FCF7FAA3-80C0-4BF8-8703-066BCB152D6F}" destId="{9C6D9EC5-72BC-49EC-B297-DE5B2E0D6A6F}" srcOrd="0" destOrd="0" presId="urn:microsoft.com/office/officeart/2008/layout/VerticalCurvedList"/>
    <dgm:cxn modelId="{FB75794F-D123-467F-A24D-7EB10D793A49}" type="presOf" srcId="{EACABE4C-34F8-4FF4-B3E1-F231DFB980B3}" destId="{AC31F5AA-783D-43B3-9588-C02BB3647547}" srcOrd="0" destOrd="0" presId="urn:microsoft.com/office/officeart/2008/layout/VerticalCurvedList"/>
    <dgm:cxn modelId="{FBDE031C-53DD-4630-9EED-679A596D1340}" srcId="{2EC91971-A4B6-44E5-BEEF-E4E75F2E68EE}" destId="{A450D6C2-31A5-4524-89FD-3AE57A153BA2}" srcOrd="1" destOrd="0" parTransId="{96FA3BF1-8B0C-40B0-9F4B-C72391814C6C}" sibTransId="{8FDAFB95-1489-42FA-94DD-95B38C8AAB93}"/>
    <dgm:cxn modelId="{8DC58F30-E983-4143-B8A5-92368AD56A72}" srcId="{2EC91971-A4B6-44E5-BEEF-E4E75F2E68EE}" destId="{EACABE4C-34F8-4FF4-B3E1-F231DFB980B3}" srcOrd="0" destOrd="0" parTransId="{23F47D8D-A5C0-4AD1-80D1-385D3BB5CE5E}" sibTransId="{3A97D76B-9767-4736-A7CA-E80B24E2D2C1}"/>
    <dgm:cxn modelId="{CDCFFE0D-9B7F-43BB-9DEC-85D8B2B29F63}" type="presOf" srcId="{A450D6C2-31A5-4524-89FD-3AE57A153BA2}" destId="{C2078813-CC57-4F23-B00F-54F69D2A8A9D}" srcOrd="0" destOrd="0" presId="urn:microsoft.com/office/officeart/2008/layout/VerticalCurvedList"/>
    <dgm:cxn modelId="{2F9CC2D5-9C2D-42E7-B5A3-DCBA6F4AFEE0}" type="presOf" srcId="{2EC91971-A4B6-44E5-BEEF-E4E75F2E68EE}" destId="{E1034FED-AD36-418F-9415-39F00048E223}" srcOrd="0" destOrd="0" presId="urn:microsoft.com/office/officeart/2008/layout/VerticalCurvedList"/>
    <dgm:cxn modelId="{B60B61AF-BEE0-41CF-8819-069345FDEC15}" srcId="{2EC91971-A4B6-44E5-BEEF-E4E75F2E68EE}" destId="{FCF7FAA3-80C0-4BF8-8703-066BCB152D6F}" srcOrd="2" destOrd="0" parTransId="{9A8EB8FC-716C-41DE-AAEA-A7413C444493}" sibTransId="{EEA11EB9-EDD6-4BAA-826D-B6C3252B3006}"/>
    <dgm:cxn modelId="{B20F8EE0-F38C-487D-A58A-EA1A8178C906}" type="presOf" srcId="{3A97D76B-9767-4736-A7CA-E80B24E2D2C1}" destId="{AD277926-FBB1-4A32-A7BD-1B6F0F8BDDE9}" srcOrd="0" destOrd="0" presId="urn:microsoft.com/office/officeart/2008/layout/VerticalCurvedList"/>
    <dgm:cxn modelId="{46679518-8DCA-4516-B99B-563D8A98EFE9}" type="presParOf" srcId="{E1034FED-AD36-418F-9415-39F00048E223}" destId="{B8F99BC6-34D0-4257-834D-B93243083162}" srcOrd="0" destOrd="0" presId="urn:microsoft.com/office/officeart/2008/layout/VerticalCurvedList"/>
    <dgm:cxn modelId="{41688211-A619-4A36-B509-BF1C6343CFAC}" type="presParOf" srcId="{B8F99BC6-34D0-4257-834D-B93243083162}" destId="{41D5F637-C73D-4885-8DCD-0C5D27440ACA}" srcOrd="0" destOrd="0" presId="urn:microsoft.com/office/officeart/2008/layout/VerticalCurvedList"/>
    <dgm:cxn modelId="{9A1D48B2-E3EE-4FAB-BC3A-F7B74D68116B}" type="presParOf" srcId="{41D5F637-C73D-4885-8DCD-0C5D27440ACA}" destId="{4BC62547-D5BC-41A0-9564-BA12411ED59E}" srcOrd="0" destOrd="0" presId="urn:microsoft.com/office/officeart/2008/layout/VerticalCurvedList"/>
    <dgm:cxn modelId="{C3175BCD-6D88-48CA-93AE-6C2997A65042}" type="presParOf" srcId="{41D5F637-C73D-4885-8DCD-0C5D27440ACA}" destId="{AD277926-FBB1-4A32-A7BD-1B6F0F8BDDE9}" srcOrd="1" destOrd="0" presId="urn:microsoft.com/office/officeart/2008/layout/VerticalCurvedList"/>
    <dgm:cxn modelId="{31BBA077-CFAC-48E5-9883-23A9D0D2B588}" type="presParOf" srcId="{41D5F637-C73D-4885-8DCD-0C5D27440ACA}" destId="{3125097A-14F3-4ECC-AF8D-4781A8BF6C32}" srcOrd="2" destOrd="0" presId="urn:microsoft.com/office/officeart/2008/layout/VerticalCurvedList"/>
    <dgm:cxn modelId="{BE72878E-C5ED-4FB2-ACD8-A774482FF754}" type="presParOf" srcId="{41D5F637-C73D-4885-8DCD-0C5D27440ACA}" destId="{0C86E8F7-C592-40D9-9F2A-3CBB77C997BA}" srcOrd="3" destOrd="0" presId="urn:microsoft.com/office/officeart/2008/layout/VerticalCurvedList"/>
    <dgm:cxn modelId="{ED59E745-0FF1-48C1-A029-CFC2CB5D09E5}" type="presParOf" srcId="{B8F99BC6-34D0-4257-834D-B93243083162}" destId="{AC31F5AA-783D-43B3-9588-C02BB3647547}" srcOrd="1" destOrd="0" presId="urn:microsoft.com/office/officeart/2008/layout/VerticalCurvedList"/>
    <dgm:cxn modelId="{90A04E85-5A0B-4679-841D-4359DF7AB8DC}" type="presParOf" srcId="{B8F99BC6-34D0-4257-834D-B93243083162}" destId="{F208C353-E754-4C27-8B24-C5C495F4C45A}" srcOrd="2" destOrd="0" presId="urn:microsoft.com/office/officeart/2008/layout/VerticalCurvedList"/>
    <dgm:cxn modelId="{FDBE3CDE-0853-471E-B0A8-F81623FE15C9}" type="presParOf" srcId="{F208C353-E754-4C27-8B24-C5C495F4C45A}" destId="{6F050D3C-306F-4614-ACA0-5BAC5553D342}" srcOrd="0" destOrd="0" presId="urn:microsoft.com/office/officeart/2008/layout/VerticalCurvedList"/>
    <dgm:cxn modelId="{8F7CDFFC-51CF-41C9-8F0C-B8F18B146B90}" type="presParOf" srcId="{B8F99BC6-34D0-4257-834D-B93243083162}" destId="{C2078813-CC57-4F23-B00F-54F69D2A8A9D}" srcOrd="3" destOrd="0" presId="urn:microsoft.com/office/officeart/2008/layout/VerticalCurvedList"/>
    <dgm:cxn modelId="{3BFA7E0E-DC2A-4C22-9CDF-03102BBCA168}" type="presParOf" srcId="{B8F99BC6-34D0-4257-834D-B93243083162}" destId="{D9AC9D4C-A7B1-4D6C-989B-211CB383FC46}" srcOrd="4" destOrd="0" presId="urn:microsoft.com/office/officeart/2008/layout/VerticalCurvedList"/>
    <dgm:cxn modelId="{1FAF80F5-E12E-4575-B5C1-1613ADDDC8EE}" type="presParOf" srcId="{D9AC9D4C-A7B1-4D6C-989B-211CB383FC46}" destId="{86108837-9A12-4A96-A39C-E94E3234B5D3}" srcOrd="0" destOrd="0" presId="urn:microsoft.com/office/officeart/2008/layout/VerticalCurvedList"/>
    <dgm:cxn modelId="{478E80BA-AED7-4D83-9296-BA90AF3EFAE5}" type="presParOf" srcId="{B8F99BC6-34D0-4257-834D-B93243083162}" destId="{9C6D9EC5-72BC-49EC-B297-DE5B2E0D6A6F}" srcOrd="5" destOrd="0" presId="urn:microsoft.com/office/officeart/2008/layout/VerticalCurvedList"/>
    <dgm:cxn modelId="{ADAA3CC8-3D09-416E-90E0-0CC402A60312}" type="presParOf" srcId="{B8F99BC6-34D0-4257-834D-B93243083162}" destId="{94888063-509E-4F72-A7DE-929AFA8886F8}" srcOrd="6" destOrd="0" presId="urn:microsoft.com/office/officeart/2008/layout/VerticalCurvedList"/>
    <dgm:cxn modelId="{A53BAC3D-9BB7-4745-9C7B-BF3394156679}" type="presParOf" srcId="{94888063-509E-4F72-A7DE-929AFA8886F8}" destId="{D93AB9DA-5B75-403C-A4F2-D6AFD1707D92}" srcOrd="0" destOrd="0" presId="urn:microsoft.com/office/officeart/2008/layout/VerticalCurvedList"/>
    <dgm:cxn modelId="{EAD94B92-6A5A-4137-9FDF-955FD548CCF9}" type="presParOf" srcId="{B8F99BC6-34D0-4257-834D-B93243083162}" destId="{E7EEFA72-A6BC-4E33-937D-F0C4BB5B796B}" srcOrd="7" destOrd="0" presId="urn:microsoft.com/office/officeart/2008/layout/VerticalCurvedList"/>
    <dgm:cxn modelId="{1065586B-8E70-441B-81A1-15BA35457067}" type="presParOf" srcId="{B8F99BC6-34D0-4257-834D-B93243083162}" destId="{C7921221-F2A6-4764-B76E-EC86EE3EF80A}" srcOrd="8" destOrd="0" presId="urn:microsoft.com/office/officeart/2008/layout/VerticalCurvedList"/>
    <dgm:cxn modelId="{C9A3B8A2-AB04-4095-A77B-DFFF85DD9288}" type="presParOf" srcId="{C7921221-F2A6-4764-B76E-EC86EE3EF80A}" destId="{F1AA6A84-4293-4A30-B526-F85F5BE647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2B4F42-0AB5-44FC-BD18-331CDE8A3CAD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4C851D7-643F-4F6A-907F-24F25BC578B2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ru-RU" dirty="0"/>
        </a:p>
      </dgm:t>
    </dgm:pt>
    <dgm:pt modelId="{0F0C90CE-83D4-4FBD-BF9D-A01C180F4989}" type="parTrans" cxnId="{4B32B947-1875-412F-B6AB-EB2689C12F13}">
      <dgm:prSet/>
      <dgm:spPr/>
      <dgm:t>
        <a:bodyPr/>
        <a:lstStyle/>
        <a:p>
          <a:endParaRPr lang="ru-RU"/>
        </a:p>
      </dgm:t>
    </dgm:pt>
    <dgm:pt modelId="{1FEDE2C6-7D55-47ED-82AA-F36D819709A3}" type="sibTrans" cxnId="{4B32B947-1875-412F-B6AB-EB2689C12F13}">
      <dgm:prSet/>
      <dgm:spPr/>
      <dgm:t>
        <a:bodyPr/>
        <a:lstStyle/>
        <a:p>
          <a:endParaRPr lang="ru-RU"/>
        </a:p>
      </dgm:t>
    </dgm:pt>
    <dgm:pt modelId="{E72E7007-DC96-46EB-A0AF-7C11C99C0C7E}">
      <dgm:prSet phldrT="[Текст]"/>
      <dgm:spPr/>
      <dgm:t>
        <a:bodyPr/>
        <a:lstStyle/>
        <a:p>
          <a:r>
            <a:rPr lang="ru-RU" dirty="0" smtClean="0"/>
            <a:t>Генерация кода</a:t>
          </a:r>
          <a:endParaRPr lang="ru-RU" dirty="0"/>
        </a:p>
      </dgm:t>
    </dgm:pt>
    <dgm:pt modelId="{35D5888D-7271-462D-95A0-24674C5AA23D}" type="parTrans" cxnId="{6162899D-8914-44E4-A026-7CEFDB6F4AD9}">
      <dgm:prSet/>
      <dgm:spPr/>
      <dgm:t>
        <a:bodyPr/>
        <a:lstStyle/>
        <a:p>
          <a:endParaRPr lang="ru-RU"/>
        </a:p>
      </dgm:t>
    </dgm:pt>
    <dgm:pt modelId="{6834C8F3-C2E7-41EE-8B29-9DE276E6ECB7}" type="sibTrans" cxnId="{6162899D-8914-44E4-A026-7CEFDB6F4AD9}">
      <dgm:prSet/>
      <dgm:spPr/>
      <dgm:t>
        <a:bodyPr/>
        <a:lstStyle/>
        <a:p>
          <a:endParaRPr lang="ru-RU"/>
        </a:p>
      </dgm:t>
    </dgm:pt>
    <dgm:pt modelId="{8B534C09-8A18-4985-9A93-E5C5232E39A9}">
      <dgm:prSet phldrT="[Текст]"/>
      <dgm:spPr/>
      <dgm:t>
        <a:bodyPr/>
        <a:lstStyle/>
        <a:p>
          <a:r>
            <a:rPr lang="ru-RU" dirty="0" smtClean="0"/>
            <a:t>Сбор образа</a:t>
          </a:r>
          <a:endParaRPr lang="ru-RU" dirty="0"/>
        </a:p>
      </dgm:t>
    </dgm:pt>
    <dgm:pt modelId="{6CE18C87-2EBD-4517-99AF-ABB9CC6084AB}" type="parTrans" cxnId="{C4524886-0B8B-4C5A-B358-3C586595CD70}">
      <dgm:prSet/>
      <dgm:spPr/>
      <dgm:t>
        <a:bodyPr/>
        <a:lstStyle/>
        <a:p>
          <a:endParaRPr lang="ru-RU"/>
        </a:p>
      </dgm:t>
    </dgm:pt>
    <dgm:pt modelId="{3D16B76E-3AE8-4C9B-A792-8600C66E8E1E}" type="sibTrans" cxnId="{C4524886-0B8B-4C5A-B358-3C586595CD70}">
      <dgm:prSet/>
      <dgm:spPr/>
      <dgm:t>
        <a:bodyPr/>
        <a:lstStyle/>
        <a:p>
          <a:endParaRPr lang="ru-RU"/>
        </a:p>
      </dgm:t>
    </dgm:pt>
    <dgm:pt modelId="{28B1C933-CF01-4D4D-9C7E-CDE645EA629C}">
      <dgm:prSet phldrT="[Текст]"/>
      <dgm:spPr/>
      <dgm:t>
        <a:bodyPr/>
        <a:lstStyle/>
        <a:p>
          <a:r>
            <a:rPr lang="ru-RU" dirty="0" smtClean="0"/>
            <a:t>Корректировка</a:t>
          </a:r>
          <a:endParaRPr lang="ru-RU" dirty="0"/>
        </a:p>
      </dgm:t>
    </dgm:pt>
    <dgm:pt modelId="{C7E97234-4A13-4550-B989-B4D48F071F6E}" type="parTrans" cxnId="{1E9F5C42-BEC5-46A8-B88A-3B91CE4FDABE}">
      <dgm:prSet/>
      <dgm:spPr/>
      <dgm:t>
        <a:bodyPr/>
        <a:lstStyle/>
        <a:p>
          <a:endParaRPr lang="ru-RU"/>
        </a:p>
      </dgm:t>
    </dgm:pt>
    <dgm:pt modelId="{D8275AC3-0268-4A33-B3FC-476D08921FED}" type="sibTrans" cxnId="{1E9F5C42-BEC5-46A8-B88A-3B91CE4FDABE}">
      <dgm:prSet/>
      <dgm:spPr/>
      <dgm:t>
        <a:bodyPr/>
        <a:lstStyle/>
        <a:p>
          <a:endParaRPr lang="ru-RU"/>
        </a:p>
      </dgm:t>
    </dgm:pt>
    <dgm:pt modelId="{AA8BE08D-1173-4BDE-A6B4-3151D280CA14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D434AFDF-CE43-4B83-AC32-D4E4D0290B5F}" type="parTrans" cxnId="{DEA78DF2-288C-49F3-881E-2A12C28E5934}">
      <dgm:prSet/>
      <dgm:spPr/>
      <dgm:t>
        <a:bodyPr/>
        <a:lstStyle/>
        <a:p>
          <a:endParaRPr lang="ru-RU"/>
        </a:p>
      </dgm:t>
    </dgm:pt>
    <dgm:pt modelId="{5E1F489E-D7C5-44FD-A1A3-04D59B67D3D3}" type="sibTrans" cxnId="{DEA78DF2-288C-49F3-881E-2A12C28E5934}">
      <dgm:prSet/>
      <dgm:spPr/>
      <dgm:t>
        <a:bodyPr/>
        <a:lstStyle/>
        <a:p>
          <a:endParaRPr lang="ru-RU"/>
        </a:p>
      </dgm:t>
    </dgm:pt>
    <dgm:pt modelId="{3EA63519-AA89-4F95-8C73-5034D21E59BF}">
      <dgm:prSet phldrT="[Текст]" custT="1"/>
      <dgm:spPr/>
      <dgm:t>
        <a:bodyPr/>
        <a:lstStyle/>
        <a:p>
          <a:endParaRPr lang="ru-RU" sz="2400" dirty="0"/>
        </a:p>
      </dgm:t>
    </dgm:pt>
    <dgm:pt modelId="{F04F4797-34DC-4280-9A4A-5E516BD17653}" type="parTrans" cxnId="{EDEFD8B6-7F4E-4B70-B15D-0D3A7CE7A00E}">
      <dgm:prSet/>
      <dgm:spPr/>
      <dgm:t>
        <a:bodyPr/>
        <a:lstStyle/>
        <a:p>
          <a:endParaRPr lang="ru-RU"/>
        </a:p>
      </dgm:t>
    </dgm:pt>
    <dgm:pt modelId="{4F4A7401-D012-4811-8902-6A8861DD1192}" type="sibTrans" cxnId="{EDEFD8B6-7F4E-4B70-B15D-0D3A7CE7A00E}">
      <dgm:prSet/>
      <dgm:spPr/>
      <dgm:t>
        <a:bodyPr/>
        <a:lstStyle/>
        <a:p>
          <a:endParaRPr lang="ru-RU"/>
        </a:p>
      </dgm:t>
    </dgm:pt>
    <dgm:pt modelId="{FAEF1F42-C67B-4A8A-9E12-41FDC5290F07}">
      <dgm:prSet phldrT="[Текст]" custT="1"/>
      <dgm:spPr/>
      <dgm:t>
        <a:bodyPr/>
        <a:lstStyle/>
        <a:p>
          <a:r>
            <a:rPr lang="ru-RU" sz="2400" dirty="0" smtClean="0"/>
            <a:t>Анализ</a:t>
          </a:r>
          <a:endParaRPr lang="ru-RU" sz="2400" dirty="0"/>
        </a:p>
      </dgm:t>
    </dgm:pt>
    <dgm:pt modelId="{B4DB3190-305E-43E7-968B-725AA300ED56}" type="parTrans" cxnId="{C44EE3FB-881F-47F1-A679-F16A25D069D0}">
      <dgm:prSet/>
      <dgm:spPr/>
      <dgm:t>
        <a:bodyPr/>
        <a:lstStyle/>
        <a:p>
          <a:endParaRPr lang="ru-RU"/>
        </a:p>
      </dgm:t>
    </dgm:pt>
    <dgm:pt modelId="{4003C8C3-76C1-4713-B446-A04AFEB69B2D}" type="sibTrans" cxnId="{C44EE3FB-881F-47F1-A679-F16A25D069D0}">
      <dgm:prSet/>
      <dgm:spPr/>
      <dgm:t>
        <a:bodyPr/>
        <a:lstStyle/>
        <a:p>
          <a:endParaRPr lang="ru-RU"/>
        </a:p>
      </dgm:t>
    </dgm:pt>
    <dgm:pt modelId="{0E715C82-7B9E-4BD1-BE9A-46A07AC4BF73}">
      <dgm:prSet phldrT="[Текст]"/>
      <dgm:spPr/>
      <dgm:t>
        <a:bodyPr/>
        <a:lstStyle/>
        <a:p>
          <a:endParaRPr lang="ru-RU" dirty="0"/>
        </a:p>
      </dgm:t>
    </dgm:pt>
    <dgm:pt modelId="{6EA4062B-DC3C-413E-9AAC-A06DE51CEE1E}" type="parTrans" cxnId="{F62970D0-F4F8-40EC-BC8F-7B2E4A19B8A1}">
      <dgm:prSet/>
      <dgm:spPr/>
      <dgm:t>
        <a:bodyPr/>
        <a:lstStyle/>
        <a:p>
          <a:endParaRPr lang="ru-RU"/>
        </a:p>
      </dgm:t>
    </dgm:pt>
    <dgm:pt modelId="{B4E30E3C-1CDE-4293-B0E6-ABE817CDB4E0}" type="sibTrans" cxnId="{F62970D0-F4F8-40EC-BC8F-7B2E4A19B8A1}">
      <dgm:prSet/>
      <dgm:spPr/>
      <dgm:t>
        <a:bodyPr/>
        <a:lstStyle/>
        <a:p>
          <a:endParaRPr lang="ru-RU"/>
        </a:p>
      </dgm:t>
    </dgm:pt>
    <dgm:pt modelId="{08807098-8173-485D-A578-A38AF1D80C6C}">
      <dgm:prSet phldrT="[Текст]"/>
      <dgm:spPr/>
      <dgm:t>
        <a:bodyPr/>
        <a:lstStyle/>
        <a:p>
          <a:endParaRPr lang="ru-RU" dirty="0"/>
        </a:p>
      </dgm:t>
    </dgm:pt>
    <dgm:pt modelId="{F32F62E7-9F1A-4F43-973E-CE891FA4987C}" type="parTrans" cxnId="{D5048BB9-6E11-42C8-B2FB-4566219B6212}">
      <dgm:prSet/>
      <dgm:spPr/>
      <dgm:t>
        <a:bodyPr/>
        <a:lstStyle/>
        <a:p>
          <a:endParaRPr lang="ru-RU"/>
        </a:p>
      </dgm:t>
    </dgm:pt>
    <dgm:pt modelId="{3E238C47-BDE1-4919-BC46-88186AA7575C}" type="sibTrans" cxnId="{D5048BB9-6E11-42C8-B2FB-4566219B6212}">
      <dgm:prSet/>
      <dgm:spPr/>
      <dgm:t>
        <a:bodyPr/>
        <a:lstStyle/>
        <a:p>
          <a:endParaRPr lang="ru-RU"/>
        </a:p>
      </dgm:t>
    </dgm:pt>
    <dgm:pt modelId="{46536F57-D59A-4EDB-88DD-DE941E2CDB52}">
      <dgm:prSet phldrT="[Текст]"/>
      <dgm:spPr/>
      <dgm:t>
        <a:bodyPr/>
        <a:lstStyle/>
        <a:p>
          <a:endParaRPr lang="ru-RU" dirty="0"/>
        </a:p>
      </dgm:t>
    </dgm:pt>
    <dgm:pt modelId="{CDCD3A05-CBC8-4032-98E8-A06616CA2AB7}" type="parTrans" cxnId="{D1A73058-2BFC-4635-BC1F-0946272AA679}">
      <dgm:prSet/>
      <dgm:spPr/>
      <dgm:t>
        <a:bodyPr/>
        <a:lstStyle/>
        <a:p>
          <a:endParaRPr lang="ru-RU"/>
        </a:p>
      </dgm:t>
    </dgm:pt>
    <dgm:pt modelId="{81C1B152-4659-481A-BEBA-00BF5144CD9C}" type="sibTrans" cxnId="{D1A73058-2BFC-4635-BC1F-0946272AA679}">
      <dgm:prSet/>
      <dgm:spPr/>
      <dgm:t>
        <a:bodyPr/>
        <a:lstStyle/>
        <a:p>
          <a:endParaRPr lang="ru-RU"/>
        </a:p>
      </dgm:t>
    </dgm:pt>
    <dgm:pt modelId="{F0CE30F2-B300-4D97-B71E-DB265D1A6A0D}">
      <dgm:prSet phldrT="[Текст]"/>
      <dgm:spPr/>
      <dgm:t>
        <a:bodyPr/>
        <a:lstStyle/>
        <a:p>
          <a:endParaRPr lang="ru-RU" dirty="0"/>
        </a:p>
      </dgm:t>
    </dgm:pt>
    <dgm:pt modelId="{52790CC6-89CC-4536-8529-C60C34A61B1D}" type="parTrans" cxnId="{E81C0F9B-6287-4CB3-A81F-9C0A7F36DF6A}">
      <dgm:prSet/>
      <dgm:spPr/>
      <dgm:t>
        <a:bodyPr/>
        <a:lstStyle/>
        <a:p>
          <a:endParaRPr lang="ru-RU"/>
        </a:p>
      </dgm:t>
    </dgm:pt>
    <dgm:pt modelId="{246503D8-7CDA-4D55-B11E-0B9A2DFC7C59}" type="sibTrans" cxnId="{E81C0F9B-6287-4CB3-A81F-9C0A7F36DF6A}">
      <dgm:prSet/>
      <dgm:spPr/>
      <dgm:t>
        <a:bodyPr/>
        <a:lstStyle/>
        <a:p>
          <a:endParaRPr lang="ru-RU"/>
        </a:p>
      </dgm:t>
    </dgm:pt>
    <dgm:pt modelId="{82A3D12D-5DBA-4139-8125-9632D20344C0}">
      <dgm:prSet phldrT="[Текст]"/>
      <dgm:spPr/>
      <dgm:t>
        <a:bodyPr/>
        <a:lstStyle/>
        <a:p>
          <a:endParaRPr lang="ru-RU" dirty="0"/>
        </a:p>
      </dgm:t>
    </dgm:pt>
    <dgm:pt modelId="{AE332554-BD3C-404B-84D9-2EEF0FA86493}" type="parTrans" cxnId="{5D128A41-D8C8-490B-A96E-B6BF99591214}">
      <dgm:prSet/>
      <dgm:spPr/>
      <dgm:t>
        <a:bodyPr/>
        <a:lstStyle/>
        <a:p>
          <a:endParaRPr lang="ru-RU"/>
        </a:p>
      </dgm:t>
    </dgm:pt>
    <dgm:pt modelId="{1FD01FA0-C5CB-4416-A9A9-6C795EB54394}" type="sibTrans" cxnId="{5D128A41-D8C8-490B-A96E-B6BF99591214}">
      <dgm:prSet/>
      <dgm:spPr/>
      <dgm:t>
        <a:bodyPr/>
        <a:lstStyle/>
        <a:p>
          <a:endParaRPr lang="ru-RU"/>
        </a:p>
      </dgm:t>
    </dgm:pt>
    <dgm:pt modelId="{20D4E9DB-3B8D-4027-8A17-50B974C6567B}">
      <dgm:prSet phldrT="[Текст]" custT="1"/>
      <dgm:spPr/>
      <dgm:t>
        <a:bodyPr/>
        <a:lstStyle/>
        <a:p>
          <a:r>
            <a:rPr lang="ru-RU" sz="2400" dirty="0" smtClean="0"/>
            <a:t>Проектирование</a:t>
          </a:r>
          <a:endParaRPr lang="ru-RU" sz="2400" dirty="0"/>
        </a:p>
      </dgm:t>
    </dgm:pt>
    <dgm:pt modelId="{A4F04CAF-F577-4215-8C23-5205684EBD2F}" type="parTrans" cxnId="{A713BBB0-344F-4968-9C95-9FD94F821A48}">
      <dgm:prSet/>
      <dgm:spPr/>
      <dgm:t>
        <a:bodyPr/>
        <a:lstStyle/>
        <a:p>
          <a:endParaRPr lang="ru-RU"/>
        </a:p>
      </dgm:t>
    </dgm:pt>
    <dgm:pt modelId="{66C4B0AB-028F-4B31-932C-D483CE4D1542}" type="sibTrans" cxnId="{A713BBB0-344F-4968-9C95-9FD94F821A48}">
      <dgm:prSet/>
      <dgm:spPr/>
      <dgm:t>
        <a:bodyPr/>
        <a:lstStyle/>
        <a:p>
          <a:endParaRPr lang="ru-RU"/>
        </a:p>
      </dgm:t>
    </dgm:pt>
    <dgm:pt modelId="{48A5BE5C-9BAE-46E6-9EAE-3E9643D0F040}">
      <dgm:prSet phldrT="[Текст]" custT="1"/>
      <dgm:spPr/>
      <dgm:t>
        <a:bodyPr/>
        <a:lstStyle/>
        <a:p>
          <a:endParaRPr lang="ru-RU" sz="2400" dirty="0"/>
        </a:p>
      </dgm:t>
    </dgm:pt>
    <dgm:pt modelId="{710C47EE-6F8D-4473-8DA1-E5314A0E2E2B}" type="parTrans" cxnId="{733B4DD4-E837-4484-B687-A22C49C2EB61}">
      <dgm:prSet/>
      <dgm:spPr/>
      <dgm:t>
        <a:bodyPr/>
        <a:lstStyle/>
        <a:p>
          <a:endParaRPr lang="ru-RU"/>
        </a:p>
      </dgm:t>
    </dgm:pt>
    <dgm:pt modelId="{3AD8CA92-12D0-4C7F-9897-DFC8CEF50068}" type="sibTrans" cxnId="{733B4DD4-E837-4484-B687-A22C49C2EB61}">
      <dgm:prSet/>
      <dgm:spPr/>
      <dgm:t>
        <a:bodyPr/>
        <a:lstStyle/>
        <a:p>
          <a:endParaRPr lang="ru-RU"/>
        </a:p>
      </dgm:t>
    </dgm:pt>
    <dgm:pt modelId="{768B53D8-2061-49A1-A97C-CDEB6A139446}" type="pres">
      <dgm:prSet presAssocID="{1A2B4F42-0AB5-44FC-BD18-331CDE8A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641961-F480-44A6-B37F-0F6D7A5C65F7}" type="pres">
      <dgm:prSet presAssocID="{3EA63519-AA89-4F95-8C73-5034D21E59BF}" presName="composite" presStyleCnt="0"/>
      <dgm:spPr/>
    </dgm:pt>
    <dgm:pt modelId="{71CDE68D-3753-4F31-B4E8-BC5EF45BFA00}" type="pres">
      <dgm:prSet presAssocID="{3EA63519-AA89-4F95-8C73-5034D21E59BF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6D0B5E-9F1F-4996-A2A6-CECFC53B724F}" type="pres">
      <dgm:prSet presAssocID="{3EA63519-AA89-4F95-8C73-5034D21E59B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2FBEF6-CF23-4EC0-A096-08CA8773E3B0}" type="pres">
      <dgm:prSet presAssocID="{4F4A7401-D012-4811-8902-6A8861DD1192}" presName="sp" presStyleCnt="0"/>
      <dgm:spPr/>
    </dgm:pt>
    <dgm:pt modelId="{B4761D78-98C3-473B-AF28-3F0EC8C385B8}" type="pres">
      <dgm:prSet presAssocID="{48A5BE5C-9BAE-46E6-9EAE-3E9643D0F040}" presName="composite" presStyleCnt="0"/>
      <dgm:spPr/>
    </dgm:pt>
    <dgm:pt modelId="{6FBA01A9-1ACB-4855-AAB5-AAFDC1A2A53F}" type="pres">
      <dgm:prSet presAssocID="{48A5BE5C-9BAE-46E6-9EAE-3E9643D0F040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3C6395-70CA-4560-A8CE-191C1BD88AC4}" type="pres">
      <dgm:prSet presAssocID="{48A5BE5C-9BAE-46E6-9EAE-3E9643D0F040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C0F09-58F8-4882-ADA8-8A20893E3E87}" type="pres">
      <dgm:prSet presAssocID="{3AD8CA92-12D0-4C7F-9897-DFC8CEF50068}" presName="sp" presStyleCnt="0"/>
      <dgm:spPr/>
    </dgm:pt>
    <dgm:pt modelId="{D024EED7-0F52-4AF7-81B7-BAAC963F8469}" type="pres">
      <dgm:prSet presAssocID="{0E715C82-7B9E-4BD1-BE9A-46A07AC4BF73}" presName="composite" presStyleCnt="0"/>
      <dgm:spPr/>
    </dgm:pt>
    <dgm:pt modelId="{8BE77904-10B1-47D7-823E-F63AA3738A8F}" type="pres">
      <dgm:prSet presAssocID="{0E715C82-7B9E-4BD1-BE9A-46A07AC4BF7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0EC31-621D-40AC-BFBB-803A3C7A0AD9}" type="pres">
      <dgm:prSet presAssocID="{0E715C82-7B9E-4BD1-BE9A-46A07AC4BF7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3267F-14EB-4677-8165-189D938F1DA0}" type="pres">
      <dgm:prSet presAssocID="{B4E30E3C-1CDE-4293-B0E6-ABE817CDB4E0}" presName="sp" presStyleCnt="0"/>
      <dgm:spPr/>
    </dgm:pt>
    <dgm:pt modelId="{4077566B-2B00-4B97-9B3C-0A99BB6F0A77}" type="pres">
      <dgm:prSet presAssocID="{08807098-8173-485D-A578-A38AF1D80C6C}" presName="composite" presStyleCnt="0"/>
      <dgm:spPr/>
    </dgm:pt>
    <dgm:pt modelId="{841751F1-A347-484C-9024-ECF7F5F5C4E7}" type="pres">
      <dgm:prSet presAssocID="{08807098-8173-485D-A578-A38AF1D80C6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3DB939-6F23-4514-9208-729410AE4A73}" type="pres">
      <dgm:prSet presAssocID="{08807098-8173-485D-A578-A38AF1D80C6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DD555D-AE41-47EA-9D16-1E520D93B24B}" type="pres">
      <dgm:prSet presAssocID="{3E238C47-BDE1-4919-BC46-88186AA7575C}" presName="sp" presStyleCnt="0"/>
      <dgm:spPr/>
    </dgm:pt>
    <dgm:pt modelId="{0D5CC4B6-3AF2-43BA-BC30-305B3F4CF8E4}" type="pres">
      <dgm:prSet presAssocID="{46536F57-D59A-4EDB-88DD-DE941E2CDB52}" presName="composite" presStyleCnt="0"/>
      <dgm:spPr/>
    </dgm:pt>
    <dgm:pt modelId="{8490C617-2CE8-45AE-96AF-71AC9C7297E4}" type="pres">
      <dgm:prSet presAssocID="{46536F57-D59A-4EDB-88DD-DE941E2CDB52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CD5078-65B0-4F43-9A63-A8CAB2AC2759}" type="pres">
      <dgm:prSet presAssocID="{46536F57-D59A-4EDB-88DD-DE941E2CDB52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5F4265-557B-44A2-B061-ADE28D293156}" type="pres">
      <dgm:prSet presAssocID="{81C1B152-4659-481A-BEBA-00BF5144CD9C}" presName="sp" presStyleCnt="0"/>
      <dgm:spPr/>
    </dgm:pt>
    <dgm:pt modelId="{E04F1E49-0066-4F30-8994-1C1985F2A17B}" type="pres">
      <dgm:prSet presAssocID="{F0CE30F2-B300-4D97-B71E-DB265D1A6A0D}" presName="composite" presStyleCnt="0"/>
      <dgm:spPr/>
    </dgm:pt>
    <dgm:pt modelId="{D5805F06-885F-4C36-B24C-43D053D7AC6E}" type="pres">
      <dgm:prSet presAssocID="{F0CE30F2-B300-4D97-B71E-DB265D1A6A0D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63D27-39F3-47CA-B4D6-F708B4EE319A}" type="pres">
      <dgm:prSet presAssocID="{F0CE30F2-B300-4D97-B71E-DB265D1A6A0D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967FFF-2DF9-485C-8DDD-823397DB4625}" type="pres">
      <dgm:prSet presAssocID="{246503D8-7CDA-4D55-B11E-0B9A2DFC7C59}" presName="sp" presStyleCnt="0"/>
      <dgm:spPr/>
    </dgm:pt>
    <dgm:pt modelId="{FA49C867-B3BA-4A74-8046-65E77C394252}" type="pres">
      <dgm:prSet presAssocID="{82A3D12D-5DBA-4139-8125-9632D20344C0}" presName="composite" presStyleCnt="0"/>
      <dgm:spPr/>
    </dgm:pt>
    <dgm:pt modelId="{D22CBBA7-221A-477B-93F8-2E5AB75E2AC3}" type="pres">
      <dgm:prSet presAssocID="{82A3D12D-5DBA-4139-8125-9632D20344C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9FC660-91D8-4751-B1B1-D01C73B2226D}" type="pres">
      <dgm:prSet presAssocID="{82A3D12D-5DBA-4139-8125-9632D20344C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02B022-81CC-42E7-AD91-7AEBAA7B40F1}" type="presOf" srcId="{AA8BE08D-1173-4BDE-A6B4-3151D280CA14}" destId="{E43DB939-6F23-4514-9208-729410AE4A73}" srcOrd="0" destOrd="0" presId="urn:microsoft.com/office/officeart/2005/8/layout/chevron2"/>
    <dgm:cxn modelId="{733B4DD4-E837-4484-B687-A22C49C2EB61}" srcId="{1A2B4F42-0AB5-44FC-BD18-331CDE8A3CAD}" destId="{48A5BE5C-9BAE-46E6-9EAE-3E9643D0F040}" srcOrd="1" destOrd="0" parTransId="{710C47EE-6F8D-4473-8DA1-E5314A0E2E2B}" sibTransId="{3AD8CA92-12D0-4C7F-9897-DFC8CEF50068}"/>
    <dgm:cxn modelId="{C4524886-0B8B-4C5A-B358-3C586595CD70}" srcId="{F0CE30F2-B300-4D97-B71E-DB265D1A6A0D}" destId="{8B534C09-8A18-4985-9A93-E5C5232E39A9}" srcOrd="0" destOrd="0" parTransId="{6CE18C87-2EBD-4517-99AF-ABB9CC6084AB}" sibTransId="{3D16B76E-3AE8-4C9B-A792-8600C66E8E1E}"/>
    <dgm:cxn modelId="{EDEFD8B6-7F4E-4B70-B15D-0D3A7CE7A00E}" srcId="{1A2B4F42-0AB5-44FC-BD18-331CDE8A3CAD}" destId="{3EA63519-AA89-4F95-8C73-5034D21E59BF}" srcOrd="0" destOrd="0" parTransId="{F04F4797-34DC-4280-9A4A-5E516BD17653}" sibTransId="{4F4A7401-D012-4811-8902-6A8861DD1192}"/>
    <dgm:cxn modelId="{D1A73058-2BFC-4635-BC1F-0946272AA679}" srcId="{1A2B4F42-0AB5-44FC-BD18-331CDE8A3CAD}" destId="{46536F57-D59A-4EDB-88DD-DE941E2CDB52}" srcOrd="4" destOrd="0" parTransId="{CDCD3A05-CBC8-4032-98E8-A06616CA2AB7}" sibTransId="{81C1B152-4659-481A-BEBA-00BF5144CD9C}"/>
    <dgm:cxn modelId="{2EC315FE-3723-4ADE-87DE-2DE6D8B3ED42}" type="presOf" srcId="{E72E7007-DC96-46EB-A0AF-7C11C99C0C7E}" destId="{549FC660-91D8-4751-B1B1-D01C73B2226D}" srcOrd="0" destOrd="0" presId="urn:microsoft.com/office/officeart/2005/8/layout/chevron2"/>
    <dgm:cxn modelId="{C1910F58-AC67-4480-B5D5-500D8300913F}" type="presOf" srcId="{FAEF1F42-C67B-4A8A-9E12-41FDC5290F07}" destId="{B66D0B5E-9F1F-4996-A2A6-CECFC53B724F}" srcOrd="0" destOrd="0" presId="urn:microsoft.com/office/officeart/2005/8/layout/chevron2"/>
    <dgm:cxn modelId="{DEA78DF2-288C-49F3-881E-2A12C28E5934}" srcId="{08807098-8173-485D-A578-A38AF1D80C6C}" destId="{AA8BE08D-1173-4BDE-A6B4-3151D280CA14}" srcOrd="0" destOrd="0" parTransId="{D434AFDF-CE43-4B83-AC32-D4E4D0290B5F}" sibTransId="{5E1F489E-D7C5-44FD-A1A3-04D59B67D3D3}"/>
    <dgm:cxn modelId="{5D128A41-D8C8-490B-A96E-B6BF99591214}" srcId="{1A2B4F42-0AB5-44FC-BD18-331CDE8A3CAD}" destId="{82A3D12D-5DBA-4139-8125-9632D20344C0}" srcOrd="6" destOrd="0" parTransId="{AE332554-BD3C-404B-84D9-2EEF0FA86493}" sibTransId="{1FD01FA0-C5CB-4416-A9A9-6C795EB54394}"/>
    <dgm:cxn modelId="{956F5759-D0E5-42AA-B95F-27314A35572B}" type="presOf" srcId="{8B534C09-8A18-4985-9A93-E5C5232E39A9}" destId="{66463D27-39F3-47CA-B4D6-F708B4EE319A}" srcOrd="0" destOrd="0" presId="urn:microsoft.com/office/officeart/2005/8/layout/chevron2"/>
    <dgm:cxn modelId="{D40FDFB1-8BD7-4BD7-A2A5-21C6964715EB}" type="presOf" srcId="{46536F57-D59A-4EDB-88DD-DE941E2CDB52}" destId="{8490C617-2CE8-45AE-96AF-71AC9C7297E4}" srcOrd="0" destOrd="0" presId="urn:microsoft.com/office/officeart/2005/8/layout/chevron2"/>
    <dgm:cxn modelId="{C44EE3FB-881F-47F1-A679-F16A25D069D0}" srcId="{3EA63519-AA89-4F95-8C73-5034D21E59BF}" destId="{FAEF1F42-C67B-4A8A-9E12-41FDC5290F07}" srcOrd="0" destOrd="0" parTransId="{B4DB3190-305E-43E7-968B-725AA300ED56}" sibTransId="{4003C8C3-76C1-4713-B446-A04AFEB69B2D}"/>
    <dgm:cxn modelId="{4B32B947-1875-412F-B6AB-EB2689C12F13}" srcId="{0E715C82-7B9E-4BD1-BE9A-46A07AC4BF73}" destId="{94C851D7-643F-4F6A-907F-24F25BC578B2}" srcOrd="0" destOrd="0" parTransId="{0F0C90CE-83D4-4FBD-BF9D-A01C180F4989}" sibTransId="{1FEDE2C6-7D55-47ED-82AA-F36D819709A3}"/>
    <dgm:cxn modelId="{F62970D0-F4F8-40EC-BC8F-7B2E4A19B8A1}" srcId="{1A2B4F42-0AB5-44FC-BD18-331CDE8A3CAD}" destId="{0E715C82-7B9E-4BD1-BE9A-46A07AC4BF73}" srcOrd="2" destOrd="0" parTransId="{6EA4062B-DC3C-413E-9AAC-A06DE51CEE1E}" sibTransId="{B4E30E3C-1CDE-4293-B0E6-ABE817CDB4E0}"/>
    <dgm:cxn modelId="{F44B38DA-7DE8-4D4B-922E-06418E0483E2}" type="presOf" srcId="{F0CE30F2-B300-4D97-B71E-DB265D1A6A0D}" destId="{D5805F06-885F-4C36-B24C-43D053D7AC6E}" srcOrd="0" destOrd="0" presId="urn:microsoft.com/office/officeart/2005/8/layout/chevron2"/>
    <dgm:cxn modelId="{4A99776C-8983-419C-AED0-889770B8961D}" type="presOf" srcId="{0E715C82-7B9E-4BD1-BE9A-46A07AC4BF73}" destId="{8BE77904-10B1-47D7-823E-F63AA3738A8F}" srcOrd="0" destOrd="0" presId="urn:microsoft.com/office/officeart/2005/8/layout/chevron2"/>
    <dgm:cxn modelId="{AA51604D-50C2-44E8-8C7B-C643739905F3}" type="presOf" srcId="{28B1C933-CF01-4D4D-9C7E-CDE645EA629C}" destId="{DFCD5078-65B0-4F43-9A63-A8CAB2AC2759}" srcOrd="0" destOrd="0" presId="urn:microsoft.com/office/officeart/2005/8/layout/chevron2"/>
    <dgm:cxn modelId="{6162899D-8914-44E4-A026-7CEFDB6F4AD9}" srcId="{82A3D12D-5DBA-4139-8125-9632D20344C0}" destId="{E72E7007-DC96-46EB-A0AF-7C11C99C0C7E}" srcOrd="0" destOrd="0" parTransId="{35D5888D-7271-462D-95A0-24674C5AA23D}" sibTransId="{6834C8F3-C2E7-41EE-8B29-9DE276E6ECB7}"/>
    <dgm:cxn modelId="{EAF78E45-2672-4494-8674-3569401D5F89}" type="presOf" srcId="{3EA63519-AA89-4F95-8C73-5034D21E59BF}" destId="{71CDE68D-3753-4F31-B4E8-BC5EF45BFA00}" srcOrd="0" destOrd="0" presId="urn:microsoft.com/office/officeart/2005/8/layout/chevron2"/>
    <dgm:cxn modelId="{998A3911-B63B-42DE-894A-C8514CAECDDC}" type="presOf" srcId="{08807098-8173-485D-A578-A38AF1D80C6C}" destId="{841751F1-A347-484C-9024-ECF7F5F5C4E7}" srcOrd="0" destOrd="0" presId="urn:microsoft.com/office/officeart/2005/8/layout/chevron2"/>
    <dgm:cxn modelId="{57AAE7AF-18AE-40C9-B656-ADFCA4C9B3D3}" type="presOf" srcId="{1A2B4F42-0AB5-44FC-BD18-331CDE8A3CAD}" destId="{768B53D8-2061-49A1-A97C-CDEB6A139446}" srcOrd="0" destOrd="0" presId="urn:microsoft.com/office/officeart/2005/8/layout/chevron2"/>
    <dgm:cxn modelId="{44B925CC-5DD4-4838-B0A9-C40D98202E3B}" type="presOf" srcId="{82A3D12D-5DBA-4139-8125-9632D20344C0}" destId="{D22CBBA7-221A-477B-93F8-2E5AB75E2AC3}" srcOrd="0" destOrd="0" presId="urn:microsoft.com/office/officeart/2005/8/layout/chevron2"/>
    <dgm:cxn modelId="{296A139D-54BC-4D82-999B-37BB3AE0085F}" type="presOf" srcId="{20D4E9DB-3B8D-4027-8A17-50B974C6567B}" destId="{583C6395-70CA-4560-A8CE-191C1BD88AC4}" srcOrd="0" destOrd="0" presId="urn:microsoft.com/office/officeart/2005/8/layout/chevron2"/>
    <dgm:cxn modelId="{DD8CFE6D-55E4-438D-A7E3-E7637AC83AE9}" type="presOf" srcId="{48A5BE5C-9BAE-46E6-9EAE-3E9643D0F040}" destId="{6FBA01A9-1ACB-4855-AAB5-AAFDC1A2A53F}" srcOrd="0" destOrd="0" presId="urn:microsoft.com/office/officeart/2005/8/layout/chevron2"/>
    <dgm:cxn modelId="{1E9F5C42-BEC5-46A8-B88A-3B91CE4FDABE}" srcId="{46536F57-D59A-4EDB-88DD-DE941E2CDB52}" destId="{28B1C933-CF01-4D4D-9C7E-CDE645EA629C}" srcOrd="0" destOrd="0" parTransId="{C7E97234-4A13-4550-B989-B4D48F071F6E}" sibTransId="{D8275AC3-0268-4A33-B3FC-476D08921FED}"/>
    <dgm:cxn modelId="{AF2509D2-D194-4FEC-9A85-C7102BA37FAD}" type="presOf" srcId="{94C851D7-643F-4F6A-907F-24F25BC578B2}" destId="{72B0EC31-621D-40AC-BFBB-803A3C7A0AD9}" srcOrd="0" destOrd="0" presId="urn:microsoft.com/office/officeart/2005/8/layout/chevron2"/>
    <dgm:cxn modelId="{A713BBB0-344F-4968-9C95-9FD94F821A48}" srcId="{48A5BE5C-9BAE-46E6-9EAE-3E9643D0F040}" destId="{20D4E9DB-3B8D-4027-8A17-50B974C6567B}" srcOrd="0" destOrd="0" parTransId="{A4F04CAF-F577-4215-8C23-5205684EBD2F}" sibTransId="{66C4B0AB-028F-4B31-932C-D483CE4D1542}"/>
    <dgm:cxn modelId="{D5048BB9-6E11-42C8-B2FB-4566219B6212}" srcId="{1A2B4F42-0AB5-44FC-BD18-331CDE8A3CAD}" destId="{08807098-8173-485D-A578-A38AF1D80C6C}" srcOrd="3" destOrd="0" parTransId="{F32F62E7-9F1A-4F43-973E-CE891FA4987C}" sibTransId="{3E238C47-BDE1-4919-BC46-88186AA7575C}"/>
    <dgm:cxn modelId="{E81C0F9B-6287-4CB3-A81F-9C0A7F36DF6A}" srcId="{1A2B4F42-0AB5-44FC-BD18-331CDE8A3CAD}" destId="{F0CE30F2-B300-4D97-B71E-DB265D1A6A0D}" srcOrd="5" destOrd="0" parTransId="{52790CC6-89CC-4536-8529-C60C34A61B1D}" sibTransId="{246503D8-7CDA-4D55-B11E-0B9A2DFC7C59}"/>
    <dgm:cxn modelId="{37DE4AFA-8236-4A75-A9AC-E03D35E4F1BF}" type="presParOf" srcId="{768B53D8-2061-49A1-A97C-CDEB6A139446}" destId="{9B641961-F480-44A6-B37F-0F6D7A5C65F7}" srcOrd="0" destOrd="0" presId="urn:microsoft.com/office/officeart/2005/8/layout/chevron2"/>
    <dgm:cxn modelId="{90603AE6-E321-45C7-A544-E1B9AD221F34}" type="presParOf" srcId="{9B641961-F480-44A6-B37F-0F6D7A5C65F7}" destId="{71CDE68D-3753-4F31-B4E8-BC5EF45BFA00}" srcOrd="0" destOrd="0" presId="urn:microsoft.com/office/officeart/2005/8/layout/chevron2"/>
    <dgm:cxn modelId="{B5E8D5DE-349F-4D77-9FC4-F7388EFB50AF}" type="presParOf" srcId="{9B641961-F480-44A6-B37F-0F6D7A5C65F7}" destId="{B66D0B5E-9F1F-4996-A2A6-CECFC53B724F}" srcOrd="1" destOrd="0" presId="urn:microsoft.com/office/officeart/2005/8/layout/chevron2"/>
    <dgm:cxn modelId="{A8A0FED0-78BC-40A6-86F7-9E2B5A4E7E48}" type="presParOf" srcId="{768B53D8-2061-49A1-A97C-CDEB6A139446}" destId="{D02FBEF6-CF23-4EC0-A096-08CA8773E3B0}" srcOrd="1" destOrd="0" presId="urn:microsoft.com/office/officeart/2005/8/layout/chevron2"/>
    <dgm:cxn modelId="{05D97E96-9892-40C4-A880-18340EDDEC5A}" type="presParOf" srcId="{768B53D8-2061-49A1-A97C-CDEB6A139446}" destId="{B4761D78-98C3-473B-AF28-3F0EC8C385B8}" srcOrd="2" destOrd="0" presId="urn:microsoft.com/office/officeart/2005/8/layout/chevron2"/>
    <dgm:cxn modelId="{0A9FB364-C682-4213-A1AA-41EB6EF79A21}" type="presParOf" srcId="{B4761D78-98C3-473B-AF28-3F0EC8C385B8}" destId="{6FBA01A9-1ACB-4855-AAB5-AAFDC1A2A53F}" srcOrd="0" destOrd="0" presId="urn:microsoft.com/office/officeart/2005/8/layout/chevron2"/>
    <dgm:cxn modelId="{37436C46-82E3-49BA-B6A0-C1D97899C97E}" type="presParOf" srcId="{B4761D78-98C3-473B-AF28-3F0EC8C385B8}" destId="{583C6395-70CA-4560-A8CE-191C1BD88AC4}" srcOrd="1" destOrd="0" presId="urn:microsoft.com/office/officeart/2005/8/layout/chevron2"/>
    <dgm:cxn modelId="{31FA7C66-5012-4B79-9D0B-104FF05FB568}" type="presParOf" srcId="{768B53D8-2061-49A1-A97C-CDEB6A139446}" destId="{2C9C0F09-58F8-4882-ADA8-8A20893E3E87}" srcOrd="3" destOrd="0" presId="urn:microsoft.com/office/officeart/2005/8/layout/chevron2"/>
    <dgm:cxn modelId="{314F34BC-D58B-4CD5-9DA1-DDF432C529CD}" type="presParOf" srcId="{768B53D8-2061-49A1-A97C-CDEB6A139446}" destId="{D024EED7-0F52-4AF7-81B7-BAAC963F8469}" srcOrd="4" destOrd="0" presId="urn:microsoft.com/office/officeart/2005/8/layout/chevron2"/>
    <dgm:cxn modelId="{276B0830-CFEA-473E-90DA-C57D15FB11D8}" type="presParOf" srcId="{D024EED7-0F52-4AF7-81B7-BAAC963F8469}" destId="{8BE77904-10B1-47D7-823E-F63AA3738A8F}" srcOrd="0" destOrd="0" presId="urn:microsoft.com/office/officeart/2005/8/layout/chevron2"/>
    <dgm:cxn modelId="{7BBD75C4-6C5C-4F2C-AECF-849F38E8EE2B}" type="presParOf" srcId="{D024EED7-0F52-4AF7-81B7-BAAC963F8469}" destId="{72B0EC31-621D-40AC-BFBB-803A3C7A0AD9}" srcOrd="1" destOrd="0" presId="urn:microsoft.com/office/officeart/2005/8/layout/chevron2"/>
    <dgm:cxn modelId="{CE082B96-DF66-4431-A2E1-F3503DFD87A6}" type="presParOf" srcId="{768B53D8-2061-49A1-A97C-CDEB6A139446}" destId="{E2C3267F-14EB-4677-8165-189D938F1DA0}" srcOrd="5" destOrd="0" presId="urn:microsoft.com/office/officeart/2005/8/layout/chevron2"/>
    <dgm:cxn modelId="{72D315AF-11E0-4D4F-BF4C-A45FD7626410}" type="presParOf" srcId="{768B53D8-2061-49A1-A97C-CDEB6A139446}" destId="{4077566B-2B00-4B97-9B3C-0A99BB6F0A77}" srcOrd="6" destOrd="0" presId="urn:microsoft.com/office/officeart/2005/8/layout/chevron2"/>
    <dgm:cxn modelId="{6040C928-A92A-4F08-A0D1-64EBDB342A06}" type="presParOf" srcId="{4077566B-2B00-4B97-9B3C-0A99BB6F0A77}" destId="{841751F1-A347-484C-9024-ECF7F5F5C4E7}" srcOrd="0" destOrd="0" presId="urn:microsoft.com/office/officeart/2005/8/layout/chevron2"/>
    <dgm:cxn modelId="{9C0D6A07-C2CB-4AAC-A9F2-B5DE7D7A3DE6}" type="presParOf" srcId="{4077566B-2B00-4B97-9B3C-0A99BB6F0A77}" destId="{E43DB939-6F23-4514-9208-729410AE4A73}" srcOrd="1" destOrd="0" presId="urn:microsoft.com/office/officeart/2005/8/layout/chevron2"/>
    <dgm:cxn modelId="{023C9427-8DC2-40A4-BDE9-157123FDB24F}" type="presParOf" srcId="{768B53D8-2061-49A1-A97C-CDEB6A139446}" destId="{03DD555D-AE41-47EA-9D16-1E520D93B24B}" srcOrd="7" destOrd="0" presId="urn:microsoft.com/office/officeart/2005/8/layout/chevron2"/>
    <dgm:cxn modelId="{A69F2926-164A-463E-A828-D6BECA2423D0}" type="presParOf" srcId="{768B53D8-2061-49A1-A97C-CDEB6A139446}" destId="{0D5CC4B6-3AF2-43BA-BC30-305B3F4CF8E4}" srcOrd="8" destOrd="0" presId="urn:microsoft.com/office/officeart/2005/8/layout/chevron2"/>
    <dgm:cxn modelId="{4E401CA1-BF5E-4320-80B8-F0D60CF91474}" type="presParOf" srcId="{0D5CC4B6-3AF2-43BA-BC30-305B3F4CF8E4}" destId="{8490C617-2CE8-45AE-96AF-71AC9C7297E4}" srcOrd="0" destOrd="0" presId="urn:microsoft.com/office/officeart/2005/8/layout/chevron2"/>
    <dgm:cxn modelId="{14C310DF-5D41-42AC-93AD-13AF2063EDC2}" type="presParOf" srcId="{0D5CC4B6-3AF2-43BA-BC30-305B3F4CF8E4}" destId="{DFCD5078-65B0-4F43-9A63-A8CAB2AC2759}" srcOrd="1" destOrd="0" presId="urn:microsoft.com/office/officeart/2005/8/layout/chevron2"/>
    <dgm:cxn modelId="{949078C3-01A6-45AD-80D8-2C3C330E7EAA}" type="presParOf" srcId="{768B53D8-2061-49A1-A97C-CDEB6A139446}" destId="{535F4265-557B-44A2-B061-ADE28D293156}" srcOrd="9" destOrd="0" presId="urn:microsoft.com/office/officeart/2005/8/layout/chevron2"/>
    <dgm:cxn modelId="{0653270B-B376-4973-A50B-CC37B19975BB}" type="presParOf" srcId="{768B53D8-2061-49A1-A97C-CDEB6A139446}" destId="{E04F1E49-0066-4F30-8994-1C1985F2A17B}" srcOrd="10" destOrd="0" presId="urn:microsoft.com/office/officeart/2005/8/layout/chevron2"/>
    <dgm:cxn modelId="{60C58398-701D-40D8-B032-52B65EB4952F}" type="presParOf" srcId="{E04F1E49-0066-4F30-8994-1C1985F2A17B}" destId="{D5805F06-885F-4C36-B24C-43D053D7AC6E}" srcOrd="0" destOrd="0" presId="urn:microsoft.com/office/officeart/2005/8/layout/chevron2"/>
    <dgm:cxn modelId="{DFDF7FCA-5991-4943-9730-96B5952229A5}" type="presParOf" srcId="{E04F1E49-0066-4F30-8994-1C1985F2A17B}" destId="{66463D27-39F3-47CA-B4D6-F708B4EE319A}" srcOrd="1" destOrd="0" presId="urn:microsoft.com/office/officeart/2005/8/layout/chevron2"/>
    <dgm:cxn modelId="{087B9128-707B-4E51-8037-49E46F0B614E}" type="presParOf" srcId="{768B53D8-2061-49A1-A97C-CDEB6A139446}" destId="{A7967FFF-2DF9-485C-8DDD-823397DB4625}" srcOrd="11" destOrd="0" presId="urn:microsoft.com/office/officeart/2005/8/layout/chevron2"/>
    <dgm:cxn modelId="{D16CC80C-EB37-4778-8425-032388F78FF0}" type="presParOf" srcId="{768B53D8-2061-49A1-A97C-CDEB6A139446}" destId="{FA49C867-B3BA-4A74-8046-65E77C394252}" srcOrd="12" destOrd="0" presId="urn:microsoft.com/office/officeart/2005/8/layout/chevron2"/>
    <dgm:cxn modelId="{F8F298C5-9C09-4FA8-B019-32594DB89A09}" type="presParOf" srcId="{FA49C867-B3BA-4A74-8046-65E77C394252}" destId="{D22CBBA7-221A-477B-93F8-2E5AB75E2AC3}" srcOrd="0" destOrd="0" presId="urn:microsoft.com/office/officeart/2005/8/layout/chevron2"/>
    <dgm:cxn modelId="{21CE046F-E36A-45D3-81D3-63BAF5BA574E}" type="presParOf" srcId="{FA49C867-B3BA-4A74-8046-65E77C394252}" destId="{549FC660-91D8-4751-B1B1-D01C73B222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912711-5EBD-4547-A8AE-05FE6E17E18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A38A96-1C55-42C7-B3B3-F902CD337EEC}">
      <dgm:prSet phldrT="[Текст]"/>
      <dgm:spPr/>
      <dgm:t>
        <a:bodyPr/>
        <a:lstStyle/>
        <a:p>
          <a:r>
            <a:rPr lang="en-US" dirty="0" smtClean="0"/>
            <a:t>XML</a:t>
          </a:r>
          <a:endParaRPr lang="ru-RU" dirty="0"/>
        </a:p>
      </dgm:t>
    </dgm:pt>
    <dgm:pt modelId="{31C87B40-A5B6-4EDF-8ADF-82FE6341EEEF}" type="parTrans" cxnId="{1CB4434A-4599-49AC-AFAC-C2907E5A1F08}">
      <dgm:prSet/>
      <dgm:spPr/>
      <dgm:t>
        <a:bodyPr/>
        <a:lstStyle/>
        <a:p>
          <a:endParaRPr lang="ru-RU"/>
        </a:p>
      </dgm:t>
    </dgm:pt>
    <dgm:pt modelId="{9C9DD5B1-26A9-4835-ABA3-83502733D5BA}" type="sibTrans" cxnId="{1CB4434A-4599-49AC-AFAC-C2907E5A1F08}">
      <dgm:prSet/>
      <dgm:spPr/>
      <dgm:t>
        <a:bodyPr/>
        <a:lstStyle/>
        <a:p>
          <a:endParaRPr lang="ru-RU"/>
        </a:p>
      </dgm:t>
    </dgm:pt>
    <dgm:pt modelId="{12E93B7E-390D-4511-B584-F92EE0474DDE}">
      <dgm:prSet phldrT="[Текст]"/>
      <dgm:spPr/>
      <dgm:t>
        <a:bodyPr/>
        <a:lstStyle/>
        <a:p>
          <a:r>
            <a:rPr lang="ru-RU" dirty="0" smtClean="0"/>
            <a:t>Интеграция стандартных классов</a:t>
          </a:r>
          <a:endParaRPr lang="ru-RU" dirty="0"/>
        </a:p>
      </dgm:t>
    </dgm:pt>
    <dgm:pt modelId="{D100AA9B-64EE-431C-8474-60020C6EAA75}" type="parTrans" cxnId="{87AE2975-3C57-4F0C-9439-BDD7D7D9EDD3}">
      <dgm:prSet/>
      <dgm:spPr/>
      <dgm:t>
        <a:bodyPr/>
        <a:lstStyle/>
        <a:p>
          <a:endParaRPr lang="ru-RU"/>
        </a:p>
      </dgm:t>
    </dgm:pt>
    <dgm:pt modelId="{6BC1227A-1EF6-4F62-A96F-60F0CA7B10FB}" type="sibTrans" cxnId="{87AE2975-3C57-4F0C-9439-BDD7D7D9EDD3}">
      <dgm:prSet/>
      <dgm:spPr/>
      <dgm:t>
        <a:bodyPr/>
        <a:lstStyle/>
        <a:p>
          <a:endParaRPr lang="ru-RU"/>
        </a:p>
      </dgm:t>
    </dgm:pt>
    <dgm:pt modelId="{BA67E04C-DA72-4B7B-ABDC-3BE125E2E7BA}">
      <dgm:prSet/>
      <dgm:spPr/>
      <dgm:t>
        <a:bodyPr/>
        <a:lstStyle/>
        <a:p>
          <a:r>
            <a:rPr lang="ru-RU" dirty="0" smtClean="0"/>
            <a:t>Генерация кода в соответствии со стандартами </a:t>
          </a:r>
          <a:r>
            <a:rPr lang="en-US" dirty="0" err="1" smtClean="0"/>
            <a:t>PSR</a:t>
          </a:r>
          <a:endParaRPr lang="ru-RU" dirty="0"/>
        </a:p>
      </dgm:t>
    </dgm:pt>
    <dgm:pt modelId="{D9D55DE6-6C82-410F-964B-3C62B389B3CE}" type="parTrans" cxnId="{4C7C5DEE-BEAF-4255-AD84-6106D31B1C44}">
      <dgm:prSet/>
      <dgm:spPr/>
      <dgm:t>
        <a:bodyPr/>
        <a:lstStyle/>
        <a:p>
          <a:endParaRPr lang="ru-RU"/>
        </a:p>
      </dgm:t>
    </dgm:pt>
    <dgm:pt modelId="{6EC15F3D-0995-4000-8858-A8F230D386A1}" type="sibTrans" cxnId="{4C7C5DEE-BEAF-4255-AD84-6106D31B1C44}">
      <dgm:prSet/>
      <dgm:spPr/>
      <dgm:t>
        <a:bodyPr/>
        <a:lstStyle/>
        <a:p>
          <a:endParaRPr lang="ru-RU"/>
        </a:p>
      </dgm:t>
    </dgm:pt>
    <dgm:pt modelId="{A0CE45C5-8565-4FDF-B577-7123713FD34D}">
      <dgm:prSet/>
      <dgm:spPr/>
      <dgm:t>
        <a:bodyPr/>
        <a:lstStyle/>
        <a:p>
          <a:r>
            <a:rPr lang="ru-RU" dirty="0" smtClean="0"/>
            <a:t>Реализация основных инструментов</a:t>
          </a:r>
          <a:endParaRPr lang="ru-RU" dirty="0"/>
        </a:p>
      </dgm:t>
    </dgm:pt>
    <dgm:pt modelId="{A160044D-08E6-4B5F-8B3E-B2E43887BBF9}" type="parTrans" cxnId="{6772D575-718C-46BA-A987-520E23A7CA85}">
      <dgm:prSet/>
      <dgm:spPr/>
      <dgm:t>
        <a:bodyPr/>
        <a:lstStyle/>
        <a:p>
          <a:endParaRPr lang="ru-RU"/>
        </a:p>
      </dgm:t>
    </dgm:pt>
    <dgm:pt modelId="{8F4CA846-91D4-484C-A9D7-9788F8E37D2A}" type="sibTrans" cxnId="{6772D575-718C-46BA-A987-520E23A7CA85}">
      <dgm:prSet/>
      <dgm:spPr/>
      <dgm:t>
        <a:bodyPr/>
        <a:lstStyle/>
        <a:p>
          <a:endParaRPr lang="ru-RU"/>
        </a:p>
      </dgm:t>
    </dgm:pt>
    <dgm:pt modelId="{8965AC0F-4009-4F1E-9CF3-465673E66E35}" type="pres">
      <dgm:prSet presAssocID="{84912711-5EBD-4547-A8AE-05FE6E17E18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F81D0C7-AA43-4EB3-A4D9-F5B72D2BAFFB}" type="pres">
      <dgm:prSet presAssocID="{84912711-5EBD-4547-A8AE-05FE6E17E18E}" presName="dummyMaxCanvas" presStyleCnt="0">
        <dgm:presLayoutVars/>
      </dgm:prSet>
      <dgm:spPr/>
    </dgm:pt>
    <dgm:pt modelId="{6A6201E6-E2E9-469D-856E-620FAE43CCE2}" type="pres">
      <dgm:prSet presAssocID="{84912711-5EBD-4547-A8AE-05FE6E17E18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868877-398E-4C77-8438-2E2341A6CFC6}" type="pres">
      <dgm:prSet presAssocID="{84912711-5EBD-4547-A8AE-05FE6E17E18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9C24B7-8F81-4976-9407-C8B3E8D22949}" type="pres">
      <dgm:prSet presAssocID="{84912711-5EBD-4547-A8AE-05FE6E17E18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D2E662-33C1-4EDA-BE53-959D2D478828}" type="pres">
      <dgm:prSet presAssocID="{84912711-5EBD-4547-A8AE-05FE6E17E18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86923-8AEA-4C1F-A2BE-BEEE948A7AF3}" type="pres">
      <dgm:prSet presAssocID="{84912711-5EBD-4547-A8AE-05FE6E17E18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A91C1-7497-4FE8-B52E-A50742F90737}" type="pres">
      <dgm:prSet presAssocID="{84912711-5EBD-4547-A8AE-05FE6E17E18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44042A-782D-48FE-975B-1B297CBC9D7A}" type="pres">
      <dgm:prSet presAssocID="{84912711-5EBD-4547-A8AE-05FE6E17E18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31105-EB9D-4578-87B6-C50D648D6CCE}" type="pres">
      <dgm:prSet presAssocID="{84912711-5EBD-4547-A8AE-05FE6E17E18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03A4F4-2610-4A86-BA0F-8BC6F4F264AA}" type="pres">
      <dgm:prSet presAssocID="{84912711-5EBD-4547-A8AE-05FE6E17E18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4F4391-6EE3-4BF3-AAAA-0906482E8FEA}" type="pres">
      <dgm:prSet presAssocID="{84912711-5EBD-4547-A8AE-05FE6E17E18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51735-06CA-46B8-A639-AC91563BF5BD}" type="pres">
      <dgm:prSet presAssocID="{84912711-5EBD-4547-A8AE-05FE6E17E18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443A88-B0AE-44CF-90AF-95B266D1F85C}" type="presOf" srcId="{12E93B7E-390D-4511-B584-F92EE0474DDE}" destId="{55868877-398E-4C77-8438-2E2341A6CFC6}" srcOrd="0" destOrd="0" presId="urn:microsoft.com/office/officeart/2005/8/layout/vProcess5"/>
    <dgm:cxn modelId="{642D005A-0C10-4F23-94EA-A0A189750ECA}" type="presOf" srcId="{3FA38A96-1C55-42C7-B3B3-F902CD337EEC}" destId="{F1231105-EB9D-4578-87B6-C50D648D6CCE}" srcOrd="1" destOrd="0" presId="urn:microsoft.com/office/officeart/2005/8/layout/vProcess5"/>
    <dgm:cxn modelId="{87AE2975-3C57-4F0C-9439-BDD7D7D9EDD3}" srcId="{84912711-5EBD-4547-A8AE-05FE6E17E18E}" destId="{12E93B7E-390D-4511-B584-F92EE0474DDE}" srcOrd="1" destOrd="0" parTransId="{D100AA9B-64EE-431C-8474-60020C6EAA75}" sibTransId="{6BC1227A-1EF6-4F62-A96F-60F0CA7B10FB}"/>
    <dgm:cxn modelId="{796D5D98-8EAF-428C-8ACD-9CAC75BA0887}" type="presOf" srcId="{3FA38A96-1C55-42C7-B3B3-F902CD337EEC}" destId="{6A6201E6-E2E9-469D-856E-620FAE43CCE2}" srcOrd="0" destOrd="0" presId="urn:microsoft.com/office/officeart/2005/8/layout/vProcess5"/>
    <dgm:cxn modelId="{EA14BF9F-49EE-437E-8518-F07CD975C36D}" type="presOf" srcId="{6EC15F3D-0995-4000-8858-A8F230D386A1}" destId="{EC44042A-782D-48FE-975B-1B297CBC9D7A}" srcOrd="0" destOrd="0" presId="urn:microsoft.com/office/officeart/2005/8/layout/vProcess5"/>
    <dgm:cxn modelId="{6772D575-718C-46BA-A987-520E23A7CA85}" srcId="{84912711-5EBD-4547-A8AE-05FE6E17E18E}" destId="{A0CE45C5-8565-4FDF-B577-7123713FD34D}" srcOrd="3" destOrd="0" parTransId="{A160044D-08E6-4B5F-8B3E-B2E43887BBF9}" sibTransId="{8F4CA846-91D4-484C-A9D7-9788F8E37D2A}"/>
    <dgm:cxn modelId="{71B78106-ACF7-40EB-9E42-63F17B859CB9}" type="presOf" srcId="{9C9DD5B1-26A9-4835-ABA3-83502733D5BA}" destId="{82686923-8AEA-4C1F-A2BE-BEEE948A7AF3}" srcOrd="0" destOrd="0" presId="urn:microsoft.com/office/officeart/2005/8/layout/vProcess5"/>
    <dgm:cxn modelId="{8640239B-7F24-40FE-B4E9-C4A9990871EB}" type="presOf" srcId="{A0CE45C5-8565-4FDF-B577-7123713FD34D}" destId="{07E51735-06CA-46B8-A639-AC91563BF5BD}" srcOrd="1" destOrd="0" presId="urn:microsoft.com/office/officeart/2005/8/layout/vProcess5"/>
    <dgm:cxn modelId="{B6262C1A-F66F-4059-A6E3-011A3BC75598}" type="presOf" srcId="{BA67E04C-DA72-4B7B-ABDC-3BE125E2E7BA}" destId="{FB9C24B7-8F81-4976-9407-C8B3E8D22949}" srcOrd="0" destOrd="0" presId="urn:microsoft.com/office/officeart/2005/8/layout/vProcess5"/>
    <dgm:cxn modelId="{8B865B7A-DF6E-4F5F-AF96-7EE08E9D04A9}" type="presOf" srcId="{84912711-5EBD-4547-A8AE-05FE6E17E18E}" destId="{8965AC0F-4009-4F1E-9CF3-465673E66E35}" srcOrd="0" destOrd="0" presId="urn:microsoft.com/office/officeart/2005/8/layout/vProcess5"/>
    <dgm:cxn modelId="{B74D14BE-35F5-408E-8C91-4896A788D775}" type="presOf" srcId="{A0CE45C5-8565-4FDF-B577-7123713FD34D}" destId="{8BD2E662-33C1-4EDA-BE53-959D2D478828}" srcOrd="0" destOrd="0" presId="urn:microsoft.com/office/officeart/2005/8/layout/vProcess5"/>
    <dgm:cxn modelId="{4C7C5DEE-BEAF-4255-AD84-6106D31B1C44}" srcId="{84912711-5EBD-4547-A8AE-05FE6E17E18E}" destId="{BA67E04C-DA72-4B7B-ABDC-3BE125E2E7BA}" srcOrd="2" destOrd="0" parTransId="{D9D55DE6-6C82-410F-964B-3C62B389B3CE}" sibTransId="{6EC15F3D-0995-4000-8858-A8F230D386A1}"/>
    <dgm:cxn modelId="{1A6B1235-E4A7-46DE-856D-F322DE2A0080}" type="presOf" srcId="{BA67E04C-DA72-4B7B-ABDC-3BE125E2E7BA}" destId="{044F4391-6EE3-4BF3-AAAA-0906482E8FEA}" srcOrd="1" destOrd="0" presId="urn:microsoft.com/office/officeart/2005/8/layout/vProcess5"/>
    <dgm:cxn modelId="{7F0EBFCB-7B3B-41C5-AEFF-D23F832611FB}" type="presOf" srcId="{6BC1227A-1EF6-4F62-A96F-60F0CA7B10FB}" destId="{8F0A91C1-7497-4FE8-B52E-A50742F90737}" srcOrd="0" destOrd="0" presId="urn:microsoft.com/office/officeart/2005/8/layout/vProcess5"/>
    <dgm:cxn modelId="{C62F655B-0271-4252-B0F4-DC8383883FE4}" type="presOf" srcId="{12E93B7E-390D-4511-B584-F92EE0474DDE}" destId="{0C03A4F4-2610-4A86-BA0F-8BC6F4F264AA}" srcOrd="1" destOrd="0" presId="urn:microsoft.com/office/officeart/2005/8/layout/vProcess5"/>
    <dgm:cxn modelId="{1CB4434A-4599-49AC-AFAC-C2907E5A1F08}" srcId="{84912711-5EBD-4547-A8AE-05FE6E17E18E}" destId="{3FA38A96-1C55-42C7-B3B3-F902CD337EEC}" srcOrd="0" destOrd="0" parTransId="{31C87B40-A5B6-4EDF-8ADF-82FE6341EEEF}" sibTransId="{9C9DD5B1-26A9-4835-ABA3-83502733D5BA}"/>
    <dgm:cxn modelId="{94091594-749D-4BE7-863A-805BB3D2222F}" type="presParOf" srcId="{8965AC0F-4009-4F1E-9CF3-465673E66E35}" destId="{EF81D0C7-AA43-4EB3-A4D9-F5B72D2BAFFB}" srcOrd="0" destOrd="0" presId="urn:microsoft.com/office/officeart/2005/8/layout/vProcess5"/>
    <dgm:cxn modelId="{4A1E8158-3681-4CAB-83A9-E9A145810663}" type="presParOf" srcId="{8965AC0F-4009-4F1E-9CF3-465673E66E35}" destId="{6A6201E6-E2E9-469D-856E-620FAE43CCE2}" srcOrd="1" destOrd="0" presId="urn:microsoft.com/office/officeart/2005/8/layout/vProcess5"/>
    <dgm:cxn modelId="{153921BE-EFC1-44F9-96B0-B70EC67BD14B}" type="presParOf" srcId="{8965AC0F-4009-4F1E-9CF3-465673E66E35}" destId="{55868877-398E-4C77-8438-2E2341A6CFC6}" srcOrd="2" destOrd="0" presId="urn:microsoft.com/office/officeart/2005/8/layout/vProcess5"/>
    <dgm:cxn modelId="{E1D57855-BB79-49FF-95D4-F8A50463965F}" type="presParOf" srcId="{8965AC0F-4009-4F1E-9CF3-465673E66E35}" destId="{FB9C24B7-8F81-4976-9407-C8B3E8D22949}" srcOrd="3" destOrd="0" presId="urn:microsoft.com/office/officeart/2005/8/layout/vProcess5"/>
    <dgm:cxn modelId="{86846CD8-FD8D-4BF8-81FB-2C908416E733}" type="presParOf" srcId="{8965AC0F-4009-4F1E-9CF3-465673E66E35}" destId="{8BD2E662-33C1-4EDA-BE53-959D2D478828}" srcOrd="4" destOrd="0" presId="urn:microsoft.com/office/officeart/2005/8/layout/vProcess5"/>
    <dgm:cxn modelId="{D7AF969D-333E-4959-9E07-42322F3E41F6}" type="presParOf" srcId="{8965AC0F-4009-4F1E-9CF3-465673E66E35}" destId="{82686923-8AEA-4C1F-A2BE-BEEE948A7AF3}" srcOrd="5" destOrd="0" presId="urn:microsoft.com/office/officeart/2005/8/layout/vProcess5"/>
    <dgm:cxn modelId="{D1260FD5-EFE4-46BC-8A01-A2055A1B8CFE}" type="presParOf" srcId="{8965AC0F-4009-4F1E-9CF3-465673E66E35}" destId="{8F0A91C1-7497-4FE8-B52E-A50742F90737}" srcOrd="6" destOrd="0" presId="urn:microsoft.com/office/officeart/2005/8/layout/vProcess5"/>
    <dgm:cxn modelId="{396DF872-017C-4660-BD87-FC7C3CB7BE14}" type="presParOf" srcId="{8965AC0F-4009-4F1E-9CF3-465673E66E35}" destId="{EC44042A-782D-48FE-975B-1B297CBC9D7A}" srcOrd="7" destOrd="0" presId="urn:microsoft.com/office/officeart/2005/8/layout/vProcess5"/>
    <dgm:cxn modelId="{6270BE2B-8328-44D7-84CF-398E131A720D}" type="presParOf" srcId="{8965AC0F-4009-4F1E-9CF3-465673E66E35}" destId="{F1231105-EB9D-4578-87B6-C50D648D6CCE}" srcOrd="8" destOrd="0" presId="urn:microsoft.com/office/officeart/2005/8/layout/vProcess5"/>
    <dgm:cxn modelId="{64D51D83-294C-43BA-BB7A-2E5DA33174AC}" type="presParOf" srcId="{8965AC0F-4009-4F1E-9CF3-465673E66E35}" destId="{0C03A4F4-2610-4A86-BA0F-8BC6F4F264AA}" srcOrd="9" destOrd="0" presId="urn:microsoft.com/office/officeart/2005/8/layout/vProcess5"/>
    <dgm:cxn modelId="{FDE3ED19-F7FE-469C-A138-016ED6E73C15}" type="presParOf" srcId="{8965AC0F-4009-4F1E-9CF3-465673E66E35}" destId="{044F4391-6EE3-4BF3-AAAA-0906482E8FEA}" srcOrd="10" destOrd="0" presId="urn:microsoft.com/office/officeart/2005/8/layout/vProcess5"/>
    <dgm:cxn modelId="{9F40873C-3DFB-4331-B4A6-8806D90CB1C0}" type="presParOf" srcId="{8965AC0F-4009-4F1E-9CF3-465673E66E35}" destId="{07E51735-06CA-46B8-A639-AC91563BF5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F12AB-C07E-461D-BB13-01F005A9B56F}">
      <dsp:nvSpPr>
        <dsp:cNvPr id="0" name=""/>
        <dsp:cNvSpPr/>
      </dsp:nvSpPr>
      <dsp:spPr>
        <a:xfrm>
          <a:off x="559430" y="594"/>
          <a:ext cx="1634522" cy="1634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ООП</a:t>
          </a:r>
          <a:endParaRPr lang="ru-RU" sz="3200" kern="1200" dirty="0"/>
        </a:p>
      </dsp:txBody>
      <dsp:txXfrm>
        <a:off x="798800" y="239964"/>
        <a:ext cx="1155782" cy="1155782"/>
      </dsp:txXfrm>
    </dsp:sp>
    <dsp:sp modelId="{890B29F2-437E-47C7-9768-4252E015FB01}">
      <dsp:nvSpPr>
        <dsp:cNvPr id="0" name=""/>
        <dsp:cNvSpPr/>
      </dsp:nvSpPr>
      <dsp:spPr>
        <a:xfrm>
          <a:off x="902680" y="1767840"/>
          <a:ext cx="948023" cy="94802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1028340" y="2130364"/>
        <a:ext cx="696703" cy="222975"/>
      </dsp:txXfrm>
    </dsp:sp>
    <dsp:sp modelId="{7B55F157-C1D2-4F4E-9744-9A70E800B009}">
      <dsp:nvSpPr>
        <dsp:cNvPr id="0" name=""/>
        <dsp:cNvSpPr/>
      </dsp:nvSpPr>
      <dsp:spPr>
        <a:xfrm>
          <a:off x="559430" y="2848586"/>
          <a:ext cx="1634522" cy="1634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Среда</a:t>
          </a:r>
          <a:endParaRPr lang="ru-RU" sz="3200" kern="1200" dirty="0"/>
        </a:p>
      </dsp:txBody>
      <dsp:txXfrm>
        <a:off x="798800" y="3087956"/>
        <a:ext cx="1155782" cy="1155782"/>
      </dsp:txXfrm>
    </dsp:sp>
    <dsp:sp modelId="{05D8B1FA-6E12-4ACD-9455-90D28DF79B1E}">
      <dsp:nvSpPr>
        <dsp:cNvPr id="0" name=""/>
        <dsp:cNvSpPr/>
      </dsp:nvSpPr>
      <dsp:spPr>
        <a:xfrm>
          <a:off x="2439131" y="1937830"/>
          <a:ext cx="519778" cy="608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2439131" y="2059438"/>
        <a:ext cx="363845" cy="364826"/>
      </dsp:txXfrm>
    </dsp:sp>
    <dsp:sp modelId="{22202C48-C455-412A-BCBB-943E3E3B478E}">
      <dsp:nvSpPr>
        <dsp:cNvPr id="0" name=""/>
        <dsp:cNvSpPr/>
      </dsp:nvSpPr>
      <dsp:spPr>
        <a:xfrm>
          <a:off x="3174666" y="607329"/>
          <a:ext cx="3269045" cy="3269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Динамическая среда исполнения</a:t>
          </a:r>
          <a:endParaRPr lang="ru-RU" sz="2800" kern="1200" dirty="0"/>
        </a:p>
      </dsp:txBody>
      <dsp:txXfrm>
        <a:off x="3653407" y="1086070"/>
        <a:ext cx="2311563" cy="2311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EC059-AB27-4AD6-A5D5-E1256A6BDF5B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1F76-AC6C-48C0-9619-F1212EAC046B}">
      <dsp:nvSpPr>
        <dsp:cNvPr id="0" name=""/>
        <dsp:cNvSpPr/>
      </dsp:nvSpPr>
      <dsp:spPr>
        <a:xfrm>
          <a:off x="0" y="0"/>
          <a:ext cx="194405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PCM</a:t>
          </a:r>
          <a:endParaRPr lang="ru-RU" sz="6100" kern="1200" dirty="0"/>
        </a:p>
      </dsp:txBody>
      <dsp:txXfrm>
        <a:off x="0" y="0"/>
        <a:ext cx="1944052" cy="4022725"/>
      </dsp:txXfrm>
    </dsp:sp>
    <dsp:sp modelId="{7B56716A-B620-4D74-8EA2-535BC53560D9}">
      <dsp:nvSpPr>
        <dsp:cNvPr id="0" name=""/>
        <dsp:cNvSpPr/>
      </dsp:nvSpPr>
      <dsp:spPr>
        <a:xfrm>
          <a:off x="2089856" y="47288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Среда для создания классов</a:t>
          </a:r>
          <a:endParaRPr lang="ru-RU" sz="4300" kern="1200" dirty="0"/>
        </a:p>
      </dsp:txBody>
      <dsp:txXfrm>
        <a:off x="2089856" y="47288"/>
        <a:ext cx="7630405" cy="945772"/>
      </dsp:txXfrm>
    </dsp:sp>
    <dsp:sp modelId="{A4CC9234-34F6-485F-88CE-270600855C2C}">
      <dsp:nvSpPr>
        <dsp:cNvPr id="0" name=""/>
        <dsp:cNvSpPr/>
      </dsp:nvSpPr>
      <dsp:spPr>
        <a:xfrm>
          <a:off x="1944052" y="99306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E58AD-C436-43D9-A759-D0E8C0FC1E64}">
      <dsp:nvSpPr>
        <dsp:cNvPr id="0" name=""/>
        <dsp:cNvSpPr/>
      </dsp:nvSpPr>
      <dsp:spPr>
        <a:xfrm>
          <a:off x="2089856" y="1040349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образов</a:t>
          </a:r>
          <a:endParaRPr lang="ru-RU" sz="4300" kern="1200" dirty="0"/>
        </a:p>
      </dsp:txBody>
      <dsp:txXfrm>
        <a:off x="2089856" y="1040349"/>
        <a:ext cx="7630405" cy="945772"/>
      </dsp:txXfrm>
    </dsp:sp>
    <dsp:sp modelId="{09069A82-EC5B-402B-A575-EF08B0CC43E5}">
      <dsp:nvSpPr>
        <dsp:cNvPr id="0" name=""/>
        <dsp:cNvSpPr/>
      </dsp:nvSpPr>
      <dsp:spPr>
        <a:xfrm>
          <a:off x="1944052" y="198612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643E-EAF3-4274-B2EB-CC5C8E10EA18}">
      <dsp:nvSpPr>
        <dsp:cNvPr id="0" name=""/>
        <dsp:cNvSpPr/>
      </dsp:nvSpPr>
      <dsp:spPr>
        <a:xfrm>
          <a:off x="2089856" y="2033410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и генератор кода</a:t>
          </a:r>
          <a:endParaRPr lang="ru-RU" sz="4300" kern="1200" dirty="0"/>
        </a:p>
      </dsp:txBody>
      <dsp:txXfrm>
        <a:off x="2089856" y="2033410"/>
        <a:ext cx="7630405" cy="945772"/>
      </dsp:txXfrm>
    </dsp:sp>
    <dsp:sp modelId="{25B2663B-DEB2-4B9B-8765-1701AD408E37}">
      <dsp:nvSpPr>
        <dsp:cNvPr id="0" name=""/>
        <dsp:cNvSpPr/>
      </dsp:nvSpPr>
      <dsp:spPr>
        <a:xfrm>
          <a:off x="1944052" y="297918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9AFD9-9E0D-4EC1-914E-33F38D830918}">
      <dsp:nvSpPr>
        <dsp:cNvPr id="0" name=""/>
        <dsp:cNvSpPr/>
      </dsp:nvSpPr>
      <dsp:spPr>
        <a:xfrm>
          <a:off x="2089856" y="3026472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Интерактивный </a:t>
          </a:r>
          <a:r>
            <a:rPr lang="ru-RU" sz="4300" kern="1200" dirty="0" err="1" smtClean="0"/>
            <a:t>тестировщик</a:t>
          </a:r>
          <a:endParaRPr lang="ru-RU" sz="4300" kern="1200" dirty="0"/>
        </a:p>
      </dsp:txBody>
      <dsp:txXfrm>
        <a:off x="2089856" y="3026472"/>
        <a:ext cx="7630405" cy="945772"/>
      </dsp:txXfrm>
    </dsp:sp>
    <dsp:sp modelId="{BC8751C1-C888-4A19-91A2-4E07D8FA1F80}">
      <dsp:nvSpPr>
        <dsp:cNvPr id="0" name=""/>
        <dsp:cNvSpPr/>
      </dsp:nvSpPr>
      <dsp:spPr>
        <a:xfrm>
          <a:off x="1944052" y="3972244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EC083-D900-485D-BB4C-65688DD03C80}">
      <dsp:nvSpPr>
        <dsp:cNvPr id="0" name=""/>
        <dsp:cNvSpPr/>
      </dsp:nvSpPr>
      <dsp:spPr>
        <a:xfrm>
          <a:off x="0" y="64570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B818-FE82-4FD1-A2DF-E89C3AE1C071}">
      <dsp:nvSpPr>
        <dsp:cNvPr id="0" name=""/>
        <dsp:cNvSpPr/>
      </dsp:nvSpPr>
      <dsp:spPr>
        <a:xfrm>
          <a:off x="486013" y="24718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Объединить всё в один образ</a:t>
          </a:r>
          <a:endParaRPr lang="ru-RU" sz="2700" kern="1200" dirty="0"/>
        </a:p>
      </dsp:txBody>
      <dsp:txXfrm>
        <a:off x="524921" y="286090"/>
        <a:ext cx="6726367" cy="719224"/>
      </dsp:txXfrm>
    </dsp:sp>
    <dsp:sp modelId="{4A672F61-79BA-48E3-9E4C-024BE090FA06}">
      <dsp:nvSpPr>
        <dsp:cNvPr id="0" name=""/>
        <dsp:cNvSpPr/>
      </dsp:nvSpPr>
      <dsp:spPr>
        <a:xfrm>
          <a:off x="0" y="187042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1106-A94F-422B-A8CF-DE75F1F44E63}">
      <dsp:nvSpPr>
        <dsp:cNvPr id="0" name=""/>
        <dsp:cNvSpPr/>
      </dsp:nvSpPr>
      <dsp:spPr>
        <a:xfrm>
          <a:off x="486013" y="147190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Удобное тестирование отдельных классов</a:t>
          </a:r>
          <a:endParaRPr lang="ru-RU" sz="2700" kern="1200" dirty="0"/>
        </a:p>
      </dsp:txBody>
      <dsp:txXfrm>
        <a:off x="524921" y="1510810"/>
        <a:ext cx="6726367" cy="719224"/>
      </dsp:txXfrm>
    </dsp:sp>
    <dsp:sp modelId="{3261FF9F-B840-452C-A0FA-0CA0092C65A6}">
      <dsp:nvSpPr>
        <dsp:cNvPr id="0" name=""/>
        <dsp:cNvSpPr/>
      </dsp:nvSpPr>
      <dsp:spPr>
        <a:xfrm>
          <a:off x="0" y="309514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063C-1436-4EEC-82D3-479ED69CD0E6}">
      <dsp:nvSpPr>
        <dsp:cNvPr id="0" name=""/>
        <dsp:cNvSpPr/>
      </dsp:nvSpPr>
      <dsp:spPr>
        <a:xfrm>
          <a:off x="486013" y="269662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Генерация ООП кода</a:t>
          </a:r>
          <a:endParaRPr lang="ru-RU" sz="2700" kern="1200" dirty="0"/>
        </a:p>
      </dsp:txBody>
      <dsp:txXfrm>
        <a:off x="524921" y="2735530"/>
        <a:ext cx="6726367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77926-FBB1-4A32-A7BD-1B6F0F8BDDE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F5AA-783D-43B3-9588-C02BB3647547}">
      <dsp:nvSpPr>
        <dsp:cNvPr id="0" name=""/>
        <dsp:cNvSpPr/>
      </dsp:nvSpPr>
      <dsp:spPr>
        <a:xfrm>
          <a:off x="455546" y="309267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Один файл вместо сотен – образ </a:t>
          </a:r>
          <a:endParaRPr lang="ru-RU" sz="3200" kern="1200" dirty="0"/>
        </a:p>
      </dsp:txBody>
      <dsp:txXfrm>
        <a:off x="455546" y="309267"/>
        <a:ext cx="9210180" cy="618856"/>
      </dsp:txXfrm>
    </dsp:sp>
    <dsp:sp modelId="{6F050D3C-306F-4614-ACA0-5BAC5553D342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8813-CC57-4F23-B00F-54F69D2A8A9D}">
      <dsp:nvSpPr>
        <dsp:cNvPr id="0" name=""/>
        <dsp:cNvSpPr/>
      </dsp:nvSpPr>
      <dsp:spPr>
        <a:xfrm>
          <a:off x="810351" y="1237712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Лёгкое манипулирование классами</a:t>
          </a:r>
          <a:endParaRPr lang="ru-RU" sz="3200" kern="1200" dirty="0"/>
        </a:p>
      </dsp:txBody>
      <dsp:txXfrm>
        <a:off x="810351" y="1237712"/>
        <a:ext cx="8855376" cy="618856"/>
      </dsp:txXfrm>
    </dsp:sp>
    <dsp:sp modelId="{86108837-9A12-4A96-A39C-E94E3234B5D3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9EC5-72BC-49EC-B297-DE5B2E0D6A6F}">
      <dsp:nvSpPr>
        <dsp:cNvPr id="0" name=""/>
        <dsp:cNvSpPr/>
      </dsp:nvSpPr>
      <dsp:spPr>
        <a:xfrm>
          <a:off x="810351" y="2166156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Интерактивное тестирование классов</a:t>
          </a:r>
          <a:endParaRPr lang="ru-RU" sz="3200" kern="1200" dirty="0"/>
        </a:p>
      </dsp:txBody>
      <dsp:txXfrm>
        <a:off x="810351" y="2166156"/>
        <a:ext cx="8855376" cy="618856"/>
      </dsp:txXfrm>
    </dsp:sp>
    <dsp:sp modelId="{D93AB9DA-5B75-403C-A4F2-D6AFD1707D92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FA72-A6BC-4E33-937D-F0C4BB5B796B}">
      <dsp:nvSpPr>
        <dsp:cNvPr id="0" name=""/>
        <dsp:cNvSpPr/>
      </dsp:nvSpPr>
      <dsp:spPr>
        <a:xfrm>
          <a:off x="455546" y="3094601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Импорт/экспорт образа</a:t>
          </a:r>
          <a:endParaRPr lang="ru-RU" sz="3200" kern="1200" dirty="0"/>
        </a:p>
      </dsp:txBody>
      <dsp:txXfrm>
        <a:off x="455546" y="3094601"/>
        <a:ext cx="9210180" cy="618856"/>
      </dsp:txXfrm>
    </dsp:sp>
    <dsp:sp modelId="{F1AA6A84-4293-4A30-B526-F85F5BE647C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E68D-3753-4F31-B4E8-BC5EF45BFA00}">
      <dsp:nvSpPr>
        <dsp:cNvPr id="0" name=""/>
        <dsp:cNvSpPr/>
      </dsp:nvSpPr>
      <dsp:spPr>
        <a:xfrm rot="5400000">
          <a:off x="-97228" y="9886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228502"/>
        <a:ext cx="453735" cy="194457"/>
      </dsp:txXfrm>
    </dsp:sp>
    <dsp:sp modelId="{B66D0B5E-9F1F-4996-A2A6-CECFC53B724F}">
      <dsp:nvSpPr>
        <dsp:cNvPr id="0" name=""/>
        <dsp:cNvSpPr/>
      </dsp:nvSpPr>
      <dsp:spPr>
        <a:xfrm rot="5400000">
          <a:off x="4876335" y="-4420966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Анализ</a:t>
          </a:r>
          <a:endParaRPr lang="ru-RU" sz="2400" kern="1200" dirty="0"/>
        </a:p>
      </dsp:txBody>
      <dsp:txXfrm rot="-5400000">
        <a:off x="453735" y="22201"/>
        <a:ext cx="9245959" cy="380191"/>
      </dsp:txXfrm>
    </dsp:sp>
    <dsp:sp modelId="{6FBA01A9-1ACB-4855-AAB5-AAFDC1A2A53F}">
      <dsp:nvSpPr>
        <dsp:cNvPr id="0" name=""/>
        <dsp:cNvSpPr/>
      </dsp:nvSpPr>
      <dsp:spPr>
        <a:xfrm rot="5400000">
          <a:off x="-97228" y="660740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790380"/>
        <a:ext cx="453735" cy="194457"/>
      </dsp:txXfrm>
    </dsp:sp>
    <dsp:sp modelId="{583C6395-70CA-4560-A8CE-191C1BD88AC4}">
      <dsp:nvSpPr>
        <dsp:cNvPr id="0" name=""/>
        <dsp:cNvSpPr/>
      </dsp:nvSpPr>
      <dsp:spPr>
        <a:xfrm rot="5400000">
          <a:off x="4876335" y="-385908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Проектирование</a:t>
          </a:r>
          <a:endParaRPr lang="ru-RU" sz="2400" kern="1200" dirty="0"/>
        </a:p>
      </dsp:txBody>
      <dsp:txXfrm rot="-5400000">
        <a:off x="453735" y="584078"/>
        <a:ext cx="9245959" cy="380191"/>
      </dsp:txXfrm>
    </dsp:sp>
    <dsp:sp modelId="{8BE77904-10B1-47D7-823E-F63AA3738A8F}">
      <dsp:nvSpPr>
        <dsp:cNvPr id="0" name=""/>
        <dsp:cNvSpPr/>
      </dsp:nvSpPr>
      <dsp:spPr>
        <a:xfrm rot="5400000">
          <a:off x="-97228" y="122261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352257"/>
        <a:ext cx="453735" cy="194457"/>
      </dsp:txXfrm>
    </dsp:sp>
    <dsp:sp modelId="{72B0EC31-621D-40AC-BFBB-803A3C7A0AD9}">
      <dsp:nvSpPr>
        <dsp:cNvPr id="0" name=""/>
        <dsp:cNvSpPr/>
      </dsp:nvSpPr>
      <dsp:spPr>
        <a:xfrm rot="5400000">
          <a:off x="4876335" y="-329721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Разработка</a:t>
          </a:r>
          <a:endParaRPr lang="ru-RU" sz="2400" kern="1200" dirty="0"/>
        </a:p>
      </dsp:txBody>
      <dsp:txXfrm rot="-5400000">
        <a:off x="453735" y="1145955"/>
        <a:ext cx="9245959" cy="380191"/>
      </dsp:txXfrm>
    </dsp:sp>
    <dsp:sp modelId="{841751F1-A347-484C-9024-ECF7F5F5C4E7}">
      <dsp:nvSpPr>
        <dsp:cNvPr id="0" name=""/>
        <dsp:cNvSpPr/>
      </dsp:nvSpPr>
      <dsp:spPr>
        <a:xfrm rot="5400000">
          <a:off x="-97228" y="1784494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914134"/>
        <a:ext cx="453735" cy="194457"/>
      </dsp:txXfrm>
    </dsp:sp>
    <dsp:sp modelId="{E43DB939-6F23-4514-9208-729410AE4A73}">
      <dsp:nvSpPr>
        <dsp:cNvPr id="0" name=""/>
        <dsp:cNvSpPr/>
      </dsp:nvSpPr>
      <dsp:spPr>
        <a:xfrm rot="5400000">
          <a:off x="4876335" y="-2735334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Тестирование</a:t>
          </a:r>
          <a:endParaRPr lang="ru-RU" sz="2400" kern="1200" dirty="0"/>
        </a:p>
      </dsp:txBody>
      <dsp:txXfrm rot="-5400000">
        <a:off x="453735" y="1707833"/>
        <a:ext cx="9245959" cy="380191"/>
      </dsp:txXfrm>
    </dsp:sp>
    <dsp:sp modelId="{8490C617-2CE8-45AE-96AF-71AC9C7297E4}">
      <dsp:nvSpPr>
        <dsp:cNvPr id="0" name=""/>
        <dsp:cNvSpPr/>
      </dsp:nvSpPr>
      <dsp:spPr>
        <a:xfrm rot="5400000">
          <a:off x="-97228" y="234637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2476012"/>
        <a:ext cx="453735" cy="194457"/>
      </dsp:txXfrm>
    </dsp:sp>
    <dsp:sp modelId="{DFCD5078-65B0-4F43-9A63-A8CAB2AC2759}">
      <dsp:nvSpPr>
        <dsp:cNvPr id="0" name=""/>
        <dsp:cNvSpPr/>
      </dsp:nvSpPr>
      <dsp:spPr>
        <a:xfrm rot="5400000">
          <a:off x="4876335" y="-2173457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Корректировка</a:t>
          </a:r>
          <a:endParaRPr lang="ru-RU" sz="2400" kern="1200" dirty="0"/>
        </a:p>
      </dsp:txBody>
      <dsp:txXfrm rot="-5400000">
        <a:off x="453735" y="2269710"/>
        <a:ext cx="9245959" cy="380191"/>
      </dsp:txXfrm>
    </dsp:sp>
    <dsp:sp modelId="{D5805F06-885F-4C36-B24C-43D053D7AC6E}">
      <dsp:nvSpPr>
        <dsp:cNvPr id="0" name=""/>
        <dsp:cNvSpPr/>
      </dsp:nvSpPr>
      <dsp:spPr>
        <a:xfrm rot="5400000">
          <a:off x="-97228" y="2908249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037889"/>
        <a:ext cx="453735" cy="194457"/>
      </dsp:txXfrm>
    </dsp:sp>
    <dsp:sp modelId="{66463D27-39F3-47CA-B4D6-F708B4EE319A}">
      <dsp:nvSpPr>
        <dsp:cNvPr id="0" name=""/>
        <dsp:cNvSpPr/>
      </dsp:nvSpPr>
      <dsp:spPr>
        <a:xfrm rot="5400000">
          <a:off x="4876335" y="-161157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Сбор образа</a:t>
          </a:r>
          <a:endParaRPr lang="ru-RU" sz="2400" kern="1200" dirty="0"/>
        </a:p>
      </dsp:txBody>
      <dsp:txXfrm rot="-5400000">
        <a:off x="453735" y="2831588"/>
        <a:ext cx="9245959" cy="380191"/>
      </dsp:txXfrm>
    </dsp:sp>
    <dsp:sp modelId="{D22CBBA7-221A-477B-93F8-2E5AB75E2AC3}">
      <dsp:nvSpPr>
        <dsp:cNvPr id="0" name=""/>
        <dsp:cNvSpPr/>
      </dsp:nvSpPr>
      <dsp:spPr>
        <a:xfrm rot="5400000">
          <a:off x="-97228" y="347012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599767"/>
        <a:ext cx="453735" cy="194457"/>
      </dsp:txXfrm>
    </dsp:sp>
    <dsp:sp modelId="{549FC660-91D8-4751-B1B1-D01C73B2226D}">
      <dsp:nvSpPr>
        <dsp:cNvPr id="0" name=""/>
        <dsp:cNvSpPr/>
      </dsp:nvSpPr>
      <dsp:spPr>
        <a:xfrm rot="5400000">
          <a:off x="4876335" y="-104970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Генерация кода</a:t>
          </a:r>
          <a:endParaRPr lang="ru-RU" sz="2400" kern="1200" dirty="0"/>
        </a:p>
      </dsp:txBody>
      <dsp:txXfrm rot="-5400000">
        <a:off x="453735" y="3393465"/>
        <a:ext cx="9245959" cy="3801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201E6-E2E9-469D-856E-620FAE43CCE2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XML</a:t>
          </a:r>
          <a:endParaRPr lang="ru-RU" sz="2300" kern="1200" dirty="0"/>
        </a:p>
      </dsp:txBody>
      <dsp:txXfrm>
        <a:off x="25921" y="25921"/>
        <a:ext cx="6746443" cy="833157"/>
      </dsp:txXfrm>
    </dsp:sp>
    <dsp:sp modelId="{55868877-398E-4C77-8438-2E2341A6CFC6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Интеграция стандартных классов</a:t>
          </a:r>
          <a:endParaRPr lang="ru-RU" sz="2300" kern="1200" dirty="0"/>
        </a:p>
      </dsp:txBody>
      <dsp:txXfrm>
        <a:off x="677178" y="1071829"/>
        <a:ext cx="6497860" cy="833157"/>
      </dsp:txXfrm>
    </dsp:sp>
    <dsp:sp modelId="{FB9C24B7-8F81-4976-9407-C8B3E8D22949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Генерация кода в соответствии со стандартами </a:t>
          </a:r>
          <a:r>
            <a:rPr lang="en-US" sz="2300" kern="1200" dirty="0" err="1" smtClean="0"/>
            <a:t>PSR</a:t>
          </a:r>
          <a:endParaRPr lang="ru-RU" sz="2300" kern="1200" dirty="0"/>
        </a:p>
      </dsp:txBody>
      <dsp:txXfrm>
        <a:off x="1318715" y="2117738"/>
        <a:ext cx="6507580" cy="833157"/>
      </dsp:txXfrm>
    </dsp:sp>
    <dsp:sp modelId="{8BD2E662-33C1-4EDA-BE53-959D2D478828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Реализация основных инструментов</a:t>
          </a:r>
          <a:endParaRPr lang="ru-RU" sz="2300" kern="1200" dirty="0"/>
        </a:p>
      </dsp:txBody>
      <dsp:txXfrm>
        <a:off x="1969973" y="3163646"/>
        <a:ext cx="6497860" cy="833157"/>
      </dsp:txXfrm>
    </dsp:sp>
    <dsp:sp modelId="{82686923-8AEA-4C1F-A2BE-BEEE948A7AF3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7330390" y="677829"/>
        <a:ext cx="316387" cy="432875"/>
      </dsp:txXfrm>
    </dsp:sp>
    <dsp:sp modelId="{8F0A91C1-7497-4FE8-B52E-A50742F90737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7981648" y="1723737"/>
        <a:ext cx="316387" cy="432875"/>
      </dsp:txXfrm>
    </dsp:sp>
    <dsp:sp modelId="{EC44042A-782D-48FE-975B-1B297CBC9D7A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8623185" y="2769646"/>
        <a:ext cx="316387" cy="4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639C38-B010-4D5D-B83E-9DEB693DE9D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8QaX2" TargetMode="External"/><Relationship Id="rId2" Type="http://schemas.openxmlformats.org/officeDocument/2006/relationships/hyperlink" Target="https://goo.gl/uc7v3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7mCwsM" TargetMode="External"/><Relationship Id="rId4" Type="http://schemas.openxmlformats.org/officeDocument/2006/relationships/hyperlink" Target="https://goo.gl/L8A38Q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Class Manager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ru-RU" dirty="0" smtClean="0"/>
              <a:t>Среда разработки</a:t>
            </a:r>
          </a:p>
          <a:p>
            <a:pPr algn="ctr"/>
            <a:r>
              <a:rPr lang="ru-RU" dirty="0" smtClean="0"/>
              <a:t>веб-приложений</a:t>
            </a:r>
            <a:endParaRPr lang="ru-RU" dirty="0"/>
          </a:p>
        </p:txBody>
      </p:sp>
      <p:sp>
        <p:nvSpPr>
          <p:cNvPr id="5" name="AutoShape 4" descr="Картинки по запросу ОО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Картинки по запросу объектно-ориентированное программ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01" y="847723"/>
            <a:ext cx="28765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8" y="1965089"/>
            <a:ext cx="11456786" cy="46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7622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Используемая литература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4127" y="2084831"/>
            <a:ext cx="9611215" cy="194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языка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uc7v3q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Неизвестный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X8QaX2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Концепция объекто-ориентированного программирования 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L8A38Q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«Профессиональное программирование на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(книга)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ru-RU" u="sng" dirty="0" err="1" smtClean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goo.gl</a:t>
            </a:r>
            <a:r>
              <a:rPr lang="ru-RU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ru-RU" u="sng" dirty="0" err="1" smtClean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7mCwsM</a:t>
            </a:r>
            <a:endParaRPr lang="en-US" u="sng" dirty="0" smtClean="0">
              <a:solidFill>
                <a:srgbClr val="0563C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Объекто-ориентированное программирование на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(книга)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52" y="2253343"/>
            <a:ext cx="6010424" cy="4022725"/>
          </a:xfrm>
        </p:spPr>
      </p:pic>
    </p:spTree>
    <p:extLst>
      <p:ext uri="{BB962C8B-B14F-4D97-AF65-F5344CB8AC3E}">
        <p14:creationId xmlns:p14="http://schemas.microsoft.com/office/powerpoint/2010/main" val="7524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en-US" dirty="0" smtClean="0"/>
              <a:t>PCM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21357" y="2208869"/>
            <a:ext cx="4389120" cy="3762294"/>
          </a:xfrm>
        </p:spPr>
        <p:txBody>
          <a:bodyPr anchor="ctr">
            <a:normAutofit/>
          </a:bodyPr>
          <a:lstStyle/>
          <a:p>
            <a:pPr algn="ctr"/>
            <a:r>
              <a:rPr lang="ru-RU" sz="2800" dirty="0" smtClean="0"/>
              <a:t>Создать среду разработки для веб-приложений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7" y="2208869"/>
            <a:ext cx="6138993" cy="34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870986" cy="1499616"/>
          </a:xfrm>
        </p:spPr>
        <p:txBody>
          <a:bodyPr/>
          <a:lstStyle/>
          <a:p>
            <a:r>
              <a:rPr lang="en-US" dirty="0" smtClean="0"/>
              <a:t>Smalltalk</a:t>
            </a:r>
            <a:endParaRPr lang="ru-RU" dirty="0"/>
          </a:p>
        </p:txBody>
      </p:sp>
      <p:pic>
        <p:nvPicPr>
          <p:cNvPr id="1026" name="Picture 2" descr="Картинки по запросу smalltalk programming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14" y="809684"/>
            <a:ext cx="1433739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955698490"/>
              </p:ext>
            </p:extLst>
          </p:nvPr>
        </p:nvGraphicFramePr>
        <p:xfrm>
          <a:off x="2971799" y="1860363"/>
          <a:ext cx="7003143" cy="448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78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4454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399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PG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0584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в </a:t>
            </a:r>
            <a:r>
              <a:rPr lang="en-US" dirty="0" smtClean="0"/>
              <a:t>PCM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58858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средства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1984848"/>
            <a:ext cx="4644487" cy="21574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4412026"/>
            <a:ext cx="4644486" cy="2157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9222" y="4022975"/>
            <a:ext cx="219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Zend</a:t>
            </a:r>
            <a:r>
              <a:rPr lang="en-US" sz="1600" dirty="0" smtClean="0"/>
              <a:t> Engine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71658" y="6519446"/>
            <a:ext cx="172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VM</a:t>
            </a:r>
            <a:r>
              <a:rPr lang="en-US" sz="1600" dirty="0" smtClean="0"/>
              <a:t> ST</a:t>
            </a:r>
            <a:endParaRPr lang="ru-RU" sz="16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0679"/>
              </p:ext>
            </p:extLst>
          </p:nvPr>
        </p:nvGraphicFramePr>
        <p:xfrm>
          <a:off x="5492974" y="4123464"/>
          <a:ext cx="6459540" cy="219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25781"/>
                <a:gridCol w="1342416"/>
                <a:gridCol w="1491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Smalltalk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ООП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+/-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Интерпретируемый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Динамическая типизация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Виртуальная машина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56" y="1712628"/>
            <a:ext cx="2158214" cy="21582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70" y="2093396"/>
            <a:ext cx="2668728" cy="15856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48" y="1801524"/>
            <a:ext cx="1442658" cy="21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</a:t>
            </a:r>
            <a:r>
              <a:rPr lang="en-US" dirty="0" smtClean="0"/>
              <a:t> DOLPHIN SMALLTALK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13565"/>
              </p:ext>
            </p:extLst>
          </p:nvPr>
        </p:nvGraphicFramePr>
        <p:xfrm>
          <a:off x="1024128" y="2422289"/>
          <a:ext cx="9894244" cy="3382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7368"/>
                <a:gridCol w="3751237"/>
                <a:gridCol w="2695639"/>
              </a:tblGrid>
              <a:tr h="565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Dolphin Smalltalk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PG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Browser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Package Browser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Inspector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Workspace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Генератор кода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6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</TotalTime>
  <Words>206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PHP Class Manager</vt:lpstr>
      <vt:lpstr>Цель PCM</vt:lpstr>
      <vt:lpstr>Smalltalk</vt:lpstr>
      <vt:lpstr>Что из себя представляет</vt:lpstr>
      <vt:lpstr>Зачем нужен?</vt:lpstr>
      <vt:lpstr>Преимущества PG</vt:lpstr>
      <vt:lpstr>Этапы разработки в PCM</vt:lpstr>
      <vt:lpstr>Используемые средства</vt:lpstr>
      <vt:lpstr>Сравнение с DOLPHIN SMALLTALK</vt:lpstr>
      <vt:lpstr>Итоги работы</vt:lpstr>
      <vt:lpstr>Будущее</vt:lpstr>
      <vt:lpstr>Используемая литература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PGenerator</dc:title>
  <dc:creator>Сергей Басыров</dc:creator>
  <cp:lastModifiedBy>Сергей Басыров</cp:lastModifiedBy>
  <cp:revision>154</cp:revision>
  <dcterms:created xsi:type="dcterms:W3CDTF">2017-01-24T15:35:56Z</dcterms:created>
  <dcterms:modified xsi:type="dcterms:W3CDTF">2017-04-27T15:23:37Z</dcterms:modified>
</cp:coreProperties>
</file>