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61" r:id="rId4"/>
    <p:sldId id="260" r:id="rId5"/>
    <p:sldId id="257" r:id="rId6"/>
    <p:sldId id="258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63D2E-D6E3-488C-816A-9E4135DA5EA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CD4D45AC-35BB-4B80-9454-6D4E93956E0D}">
      <dgm:prSet phldrT="[Текст]"/>
      <dgm:spPr/>
      <dgm:t>
        <a:bodyPr/>
        <a:lstStyle/>
        <a:p>
          <a:r>
            <a:rPr lang="en-US" dirty="0" smtClean="0"/>
            <a:t>PCM</a:t>
          </a:r>
          <a:endParaRPr lang="ru-RU" dirty="0"/>
        </a:p>
      </dgm:t>
    </dgm:pt>
    <dgm:pt modelId="{781DBA8D-40C7-4019-88A4-97E3D276EA82}" type="parTrans" cxnId="{A922358C-4555-41DD-9EB9-29779BD74882}">
      <dgm:prSet/>
      <dgm:spPr/>
      <dgm:t>
        <a:bodyPr/>
        <a:lstStyle/>
        <a:p>
          <a:endParaRPr lang="ru-RU"/>
        </a:p>
      </dgm:t>
    </dgm:pt>
    <dgm:pt modelId="{2AE5C03D-8F0E-4569-8D71-CCB9D9537E37}" type="sibTrans" cxnId="{A922358C-4555-41DD-9EB9-29779BD74882}">
      <dgm:prSet/>
      <dgm:spPr/>
      <dgm:t>
        <a:bodyPr/>
        <a:lstStyle/>
        <a:p>
          <a:endParaRPr lang="ru-RU"/>
        </a:p>
      </dgm:t>
    </dgm:pt>
    <dgm:pt modelId="{4992EA7B-BA21-4C13-A16C-696D46B5790A}">
      <dgm:prSet phldrT="[Текст]"/>
      <dgm:spPr/>
      <dgm:t>
        <a:bodyPr/>
        <a:lstStyle/>
        <a:p>
          <a:r>
            <a:rPr lang="ru-RU" dirty="0" smtClean="0"/>
            <a:t>Среда для создания классов</a:t>
          </a:r>
          <a:endParaRPr lang="ru-RU" dirty="0"/>
        </a:p>
      </dgm:t>
    </dgm:pt>
    <dgm:pt modelId="{F75787F1-FD15-4F12-8261-A11D2474730E}" type="parTrans" cxnId="{97492DA2-1088-4177-AF02-9F64FADAB785}">
      <dgm:prSet/>
      <dgm:spPr/>
      <dgm:t>
        <a:bodyPr/>
        <a:lstStyle/>
        <a:p>
          <a:endParaRPr lang="ru-RU"/>
        </a:p>
      </dgm:t>
    </dgm:pt>
    <dgm:pt modelId="{9F233F94-CDDE-4835-973B-370C8042DCA5}" type="sibTrans" cxnId="{97492DA2-1088-4177-AF02-9F64FADAB785}">
      <dgm:prSet/>
      <dgm:spPr/>
      <dgm:t>
        <a:bodyPr/>
        <a:lstStyle/>
        <a:p>
          <a:endParaRPr lang="ru-RU"/>
        </a:p>
      </dgm:t>
    </dgm:pt>
    <dgm:pt modelId="{F0C577DE-8405-43C8-98B6-D5148C12F76D}">
      <dgm:prSet phldrT="[Текст]"/>
      <dgm:spPr/>
      <dgm:t>
        <a:bodyPr/>
        <a:lstStyle/>
        <a:p>
          <a:r>
            <a:rPr lang="ru-RU" dirty="0" smtClean="0"/>
            <a:t>Редактор и генератор кода</a:t>
          </a:r>
          <a:endParaRPr lang="ru-RU" dirty="0"/>
        </a:p>
      </dgm:t>
    </dgm:pt>
    <dgm:pt modelId="{11FC0FCC-DC1C-4CC9-9461-AE2E89C1C628}" type="parTrans" cxnId="{181F8096-F605-4DF7-A717-DD87F7AAECB5}">
      <dgm:prSet/>
      <dgm:spPr/>
      <dgm:t>
        <a:bodyPr/>
        <a:lstStyle/>
        <a:p>
          <a:endParaRPr lang="ru-RU"/>
        </a:p>
      </dgm:t>
    </dgm:pt>
    <dgm:pt modelId="{2C67ECCD-28D7-4A63-A870-7273102FE95D}" type="sibTrans" cxnId="{181F8096-F605-4DF7-A717-DD87F7AAECB5}">
      <dgm:prSet/>
      <dgm:spPr/>
      <dgm:t>
        <a:bodyPr/>
        <a:lstStyle/>
        <a:p>
          <a:endParaRPr lang="ru-RU"/>
        </a:p>
      </dgm:t>
    </dgm:pt>
    <dgm:pt modelId="{95526B12-6D3C-46B8-9328-209DD2E37A70}">
      <dgm:prSet phldrT="[Текст]"/>
      <dgm:spPr/>
      <dgm:t>
        <a:bodyPr/>
        <a:lstStyle/>
        <a:p>
          <a:r>
            <a:rPr lang="ru-RU" dirty="0" smtClean="0"/>
            <a:t>Интерактивный </a:t>
          </a:r>
          <a:r>
            <a:rPr lang="ru-RU" dirty="0" err="1" smtClean="0"/>
            <a:t>тестировщик</a:t>
          </a:r>
          <a:endParaRPr lang="ru-RU" dirty="0"/>
        </a:p>
      </dgm:t>
    </dgm:pt>
    <dgm:pt modelId="{95CE9040-6B4E-4482-9DED-3CC9823D1D61}" type="parTrans" cxnId="{C5140F73-4FB8-4D5A-996A-DFBF566BD2B5}">
      <dgm:prSet/>
      <dgm:spPr/>
      <dgm:t>
        <a:bodyPr/>
        <a:lstStyle/>
        <a:p>
          <a:endParaRPr lang="ru-RU"/>
        </a:p>
      </dgm:t>
    </dgm:pt>
    <dgm:pt modelId="{9684890A-19DE-4A97-BE6B-7D28AAE180D6}" type="sibTrans" cxnId="{C5140F73-4FB8-4D5A-996A-DFBF566BD2B5}">
      <dgm:prSet/>
      <dgm:spPr/>
      <dgm:t>
        <a:bodyPr/>
        <a:lstStyle/>
        <a:p>
          <a:endParaRPr lang="ru-RU"/>
        </a:p>
      </dgm:t>
    </dgm:pt>
    <dgm:pt modelId="{F1A97F2B-C30A-4382-91C6-BD5827E55099}">
      <dgm:prSet phldrT="[Текст]"/>
      <dgm:spPr/>
      <dgm:t>
        <a:bodyPr/>
        <a:lstStyle/>
        <a:p>
          <a:r>
            <a:rPr lang="ru-RU" dirty="0" smtClean="0"/>
            <a:t>Редактор образов</a:t>
          </a:r>
          <a:endParaRPr lang="ru-RU" dirty="0"/>
        </a:p>
      </dgm:t>
    </dgm:pt>
    <dgm:pt modelId="{90D57B56-2C1D-445E-AB21-948B3B6CDE72}" type="parTrans" cxnId="{947926E4-E39F-4871-A72D-499E36C7E629}">
      <dgm:prSet/>
      <dgm:spPr/>
      <dgm:t>
        <a:bodyPr/>
        <a:lstStyle/>
        <a:p>
          <a:endParaRPr lang="ru-RU"/>
        </a:p>
      </dgm:t>
    </dgm:pt>
    <dgm:pt modelId="{675E34B5-76C1-4E52-AC50-885570AF2390}" type="sibTrans" cxnId="{947926E4-E39F-4871-A72D-499E36C7E629}">
      <dgm:prSet/>
      <dgm:spPr/>
      <dgm:t>
        <a:bodyPr/>
        <a:lstStyle/>
        <a:p>
          <a:endParaRPr lang="ru-RU"/>
        </a:p>
      </dgm:t>
    </dgm:pt>
    <dgm:pt modelId="{F1732EF7-F6E6-4081-8DF1-29AD97BD5633}" type="pres">
      <dgm:prSet presAssocID="{C7663D2E-D6E3-488C-816A-9E4135DA5E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3AEC059-AB27-4AD6-A5D5-E1256A6BDF5B}" type="pres">
      <dgm:prSet presAssocID="{CD4D45AC-35BB-4B80-9454-6D4E93956E0D}" presName="thickLine" presStyleLbl="alignNode1" presStyleIdx="0" presStyleCnt="1"/>
      <dgm:spPr/>
    </dgm:pt>
    <dgm:pt modelId="{BFB581E6-D15D-454B-B868-DA84719FE66C}" type="pres">
      <dgm:prSet presAssocID="{CD4D45AC-35BB-4B80-9454-6D4E93956E0D}" presName="horz1" presStyleCnt="0"/>
      <dgm:spPr/>
    </dgm:pt>
    <dgm:pt modelId="{AF6C1F76-AC6C-48C0-9619-F1212EAC046B}" type="pres">
      <dgm:prSet presAssocID="{CD4D45AC-35BB-4B80-9454-6D4E93956E0D}" presName="tx1" presStyleLbl="revTx" presStyleIdx="0" presStyleCnt="5"/>
      <dgm:spPr/>
      <dgm:t>
        <a:bodyPr/>
        <a:lstStyle/>
        <a:p>
          <a:endParaRPr lang="ru-RU"/>
        </a:p>
      </dgm:t>
    </dgm:pt>
    <dgm:pt modelId="{D536C326-28C4-4553-BF4E-FC197297276A}" type="pres">
      <dgm:prSet presAssocID="{CD4D45AC-35BB-4B80-9454-6D4E93956E0D}" presName="vert1" presStyleCnt="0"/>
      <dgm:spPr/>
    </dgm:pt>
    <dgm:pt modelId="{9B162ADD-56C2-44A9-999F-1112FCECBAE4}" type="pres">
      <dgm:prSet presAssocID="{4992EA7B-BA21-4C13-A16C-696D46B5790A}" presName="vertSpace2a" presStyleCnt="0"/>
      <dgm:spPr/>
    </dgm:pt>
    <dgm:pt modelId="{A32B5271-D6F1-4F18-B1F4-38CED95119F9}" type="pres">
      <dgm:prSet presAssocID="{4992EA7B-BA21-4C13-A16C-696D46B5790A}" presName="horz2" presStyleCnt="0"/>
      <dgm:spPr/>
    </dgm:pt>
    <dgm:pt modelId="{D84D97CC-DCAE-4899-8FE4-805ED0B625F1}" type="pres">
      <dgm:prSet presAssocID="{4992EA7B-BA21-4C13-A16C-696D46B5790A}" presName="horzSpace2" presStyleCnt="0"/>
      <dgm:spPr/>
    </dgm:pt>
    <dgm:pt modelId="{7B56716A-B620-4D74-8EA2-535BC53560D9}" type="pres">
      <dgm:prSet presAssocID="{4992EA7B-BA21-4C13-A16C-696D46B5790A}" presName="tx2" presStyleLbl="revTx" presStyleIdx="1" presStyleCnt="5"/>
      <dgm:spPr/>
      <dgm:t>
        <a:bodyPr/>
        <a:lstStyle/>
        <a:p>
          <a:endParaRPr lang="ru-RU"/>
        </a:p>
      </dgm:t>
    </dgm:pt>
    <dgm:pt modelId="{1CB52A16-D28B-4D1C-8A05-E733B77CA988}" type="pres">
      <dgm:prSet presAssocID="{4992EA7B-BA21-4C13-A16C-696D46B5790A}" presName="vert2" presStyleCnt="0"/>
      <dgm:spPr/>
    </dgm:pt>
    <dgm:pt modelId="{A4CC9234-34F6-485F-88CE-270600855C2C}" type="pres">
      <dgm:prSet presAssocID="{4992EA7B-BA21-4C13-A16C-696D46B5790A}" presName="thinLine2b" presStyleLbl="callout" presStyleIdx="0" presStyleCnt="4"/>
      <dgm:spPr/>
    </dgm:pt>
    <dgm:pt modelId="{48C359B1-A9F3-4B1A-AC72-58CDE4B6B960}" type="pres">
      <dgm:prSet presAssocID="{4992EA7B-BA21-4C13-A16C-696D46B5790A}" presName="vertSpace2b" presStyleCnt="0"/>
      <dgm:spPr/>
    </dgm:pt>
    <dgm:pt modelId="{322D1163-7221-41D2-B61A-769252EE77C2}" type="pres">
      <dgm:prSet presAssocID="{F1A97F2B-C30A-4382-91C6-BD5827E55099}" presName="horz2" presStyleCnt="0"/>
      <dgm:spPr/>
    </dgm:pt>
    <dgm:pt modelId="{CE0F487F-321F-44F3-8E6A-BE4B2C9C4375}" type="pres">
      <dgm:prSet presAssocID="{F1A97F2B-C30A-4382-91C6-BD5827E55099}" presName="horzSpace2" presStyleCnt="0"/>
      <dgm:spPr/>
    </dgm:pt>
    <dgm:pt modelId="{7D6E58AD-C436-43D9-A759-D0E8C0FC1E64}" type="pres">
      <dgm:prSet presAssocID="{F1A97F2B-C30A-4382-91C6-BD5827E55099}" presName="tx2" presStyleLbl="revTx" presStyleIdx="2" presStyleCnt="5"/>
      <dgm:spPr/>
      <dgm:t>
        <a:bodyPr/>
        <a:lstStyle/>
        <a:p>
          <a:endParaRPr lang="ru-RU"/>
        </a:p>
      </dgm:t>
    </dgm:pt>
    <dgm:pt modelId="{DE5CC95D-940B-4B33-8714-2D14EB746327}" type="pres">
      <dgm:prSet presAssocID="{F1A97F2B-C30A-4382-91C6-BD5827E55099}" presName="vert2" presStyleCnt="0"/>
      <dgm:spPr/>
    </dgm:pt>
    <dgm:pt modelId="{09069A82-EC5B-402B-A575-EF08B0CC43E5}" type="pres">
      <dgm:prSet presAssocID="{F1A97F2B-C30A-4382-91C6-BD5827E55099}" presName="thinLine2b" presStyleLbl="callout" presStyleIdx="1" presStyleCnt="4"/>
      <dgm:spPr/>
    </dgm:pt>
    <dgm:pt modelId="{0F91F9E3-F7AF-4087-B127-E3E8DFFCE2A1}" type="pres">
      <dgm:prSet presAssocID="{F1A97F2B-C30A-4382-91C6-BD5827E55099}" presName="vertSpace2b" presStyleCnt="0"/>
      <dgm:spPr/>
    </dgm:pt>
    <dgm:pt modelId="{D4FD5C30-906B-44D6-A019-E0E7F22CBE01}" type="pres">
      <dgm:prSet presAssocID="{F0C577DE-8405-43C8-98B6-D5148C12F76D}" presName="horz2" presStyleCnt="0"/>
      <dgm:spPr/>
    </dgm:pt>
    <dgm:pt modelId="{F1AFC520-DF18-4C47-A8E3-3B4B2B0D3124}" type="pres">
      <dgm:prSet presAssocID="{F0C577DE-8405-43C8-98B6-D5148C12F76D}" presName="horzSpace2" presStyleCnt="0"/>
      <dgm:spPr/>
    </dgm:pt>
    <dgm:pt modelId="{C2BE643E-EAF3-4274-B2EB-CC5C8E10EA18}" type="pres">
      <dgm:prSet presAssocID="{F0C577DE-8405-43C8-98B6-D5148C12F76D}" presName="tx2" presStyleLbl="revTx" presStyleIdx="3" presStyleCnt="5"/>
      <dgm:spPr/>
      <dgm:t>
        <a:bodyPr/>
        <a:lstStyle/>
        <a:p>
          <a:endParaRPr lang="ru-RU"/>
        </a:p>
      </dgm:t>
    </dgm:pt>
    <dgm:pt modelId="{5E79834F-1CDF-49E0-A3F8-7FE8E29B92B7}" type="pres">
      <dgm:prSet presAssocID="{F0C577DE-8405-43C8-98B6-D5148C12F76D}" presName="vert2" presStyleCnt="0"/>
      <dgm:spPr/>
    </dgm:pt>
    <dgm:pt modelId="{25B2663B-DEB2-4B9B-8765-1701AD408E37}" type="pres">
      <dgm:prSet presAssocID="{F0C577DE-8405-43C8-98B6-D5148C12F76D}" presName="thinLine2b" presStyleLbl="callout" presStyleIdx="2" presStyleCnt="4"/>
      <dgm:spPr/>
    </dgm:pt>
    <dgm:pt modelId="{A3958715-D3F1-4407-9ECD-7573CE95111D}" type="pres">
      <dgm:prSet presAssocID="{F0C577DE-8405-43C8-98B6-D5148C12F76D}" presName="vertSpace2b" presStyleCnt="0"/>
      <dgm:spPr/>
    </dgm:pt>
    <dgm:pt modelId="{09420E3C-BDBA-4C8E-9FED-16430B9ABC2B}" type="pres">
      <dgm:prSet presAssocID="{95526B12-6D3C-46B8-9328-209DD2E37A70}" presName="horz2" presStyleCnt="0"/>
      <dgm:spPr/>
    </dgm:pt>
    <dgm:pt modelId="{B27BD170-B14E-4E8F-AF87-18043472C017}" type="pres">
      <dgm:prSet presAssocID="{95526B12-6D3C-46B8-9328-209DD2E37A70}" presName="horzSpace2" presStyleCnt="0"/>
      <dgm:spPr/>
    </dgm:pt>
    <dgm:pt modelId="{3A49AFD9-9E0D-4EC1-914E-33F38D830918}" type="pres">
      <dgm:prSet presAssocID="{95526B12-6D3C-46B8-9328-209DD2E37A70}" presName="tx2" presStyleLbl="revTx" presStyleIdx="4" presStyleCnt="5"/>
      <dgm:spPr/>
      <dgm:t>
        <a:bodyPr/>
        <a:lstStyle/>
        <a:p>
          <a:endParaRPr lang="ru-RU"/>
        </a:p>
      </dgm:t>
    </dgm:pt>
    <dgm:pt modelId="{A4E14943-5F1C-44BA-9BFF-6379791146CA}" type="pres">
      <dgm:prSet presAssocID="{95526B12-6D3C-46B8-9328-209DD2E37A70}" presName="vert2" presStyleCnt="0"/>
      <dgm:spPr/>
    </dgm:pt>
    <dgm:pt modelId="{BC8751C1-C888-4A19-91A2-4E07D8FA1F80}" type="pres">
      <dgm:prSet presAssocID="{95526B12-6D3C-46B8-9328-209DD2E37A70}" presName="thinLine2b" presStyleLbl="callout" presStyleIdx="3" presStyleCnt="4"/>
      <dgm:spPr/>
    </dgm:pt>
    <dgm:pt modelId="{D1844C85-E62C-4DE0-BA36-60EF484C1F38}" type="pres">
      <dgm:prSet presAssocID="{95526B12-6D3C-46B8-9328-209DD2E37A70}" presName="vertSpace2b" presStyleCnt="0"/>
      <dgm:spPr/>
    </dgm:pt>
  </dgm:ptLst>
  <dgm:cxnLst>
    <dgm:cxn modelId="{670244C7-BF8E-4594-831F-F80E5B36A7F9}" type="presOf" srcId="{95526B12-6D3C-46B8-9328-209DD2E37A70}" destId="{3A49AFD9-9E0D-4EC1-914E-33F38D830918}" srcOrd="0" destOrd="0" presId="urn:microsoft.com/office/officeart/2008/layout/LinedList"/>
    <dgm:cxn modelId="{DAE6BDE0-2D42-47BC-900C-199474CF8A7F}" type="presOf" srcId="{C7663D2E-D6E3-488C-816A-9E4135DA5EA7}" destId="{F1732EF7-F6E6-4081-8DF1-29AD97BD5633}" srcOrd="0" destOrd="0" presId="urn:microsoft.com/office/officeart/2008/layout/LinedList"/>
    <dgm:cxn modelId="{C9F165DD-17EE-4596-99AB-2F44EF39C912}" type="presOf" srcId="{4992EA7B-BA21-4C13-A16C-696D46B5790A}" destId="{7B56716A-B620-4D74-8EA2-535BC53560D9}" srcOrd="0" destOrd="0" presId="urn:microsoft.com/office/officeart/2008/layout/LinedList"/>
    <dgm:cxn modelId="{97492DA2-1088-4177-AF02-9F64FADAB785}" srcId="{CD4D45AC-35BB-4B80-9454-6D4E93956E0D}" destId="{4992EA7B-BA21-4C13-A16C-696D46B5790A}" srcOrd="0" destOrd="0" parTransId="{F75787F1-FD15-4F12-8261-A11D2474730E}" sibTransId="{9F233F94-CDDE-4835-973B-370C8042DCA5}"/>
    <dgm:cxn modelId="{947926E4-E39F-4871-A72D-499E36C7E629}" srcId="{CD4D45AC-35BB-4B80-9454-6D4E93956E0D}" destId="{F1A97F2B-C30A-4382-91C6-BD5827E55099}" srcOrd="1" destOrd="0" parTransId="{90D57B56-2C1D-445E-AB21-948B3B6CDE72}" sibTransId="{675E34B5-76C1-4E52-AC50-885570AF2390}"/>
    <dgm:cxn modelId="{A922358C-4555-41DD-9EB9-29779BD74882}" srcId="{C7663D2E-D6E3-488C-816A-9E4135DA5EA7}" destId="{CD4D45AC-35BB-4B80-9454-6D4E93956E0D}" srcOrd="0" destOrd="0" parTransId="{781DBA8D-40C7-4019-88A4-97E3D276EA82}" sibTransId="{2AE5C03D-8F0E-4569-8D71-CCB9D9537E37}"/>
    <dgm:cxn modelId="{CDB052A5-4104-4873-BE12-9565D59EC4BC}" type="presOf" srcId="{CD4D45AC-35BB-4B80-9454-6D4E93956E0D}" destId="{AF6C1F76-AC6C-48C0-9619-F1212EAC046B}" srcOrd="0" destOrd="0" presId="urn:microsoft.com/office/officeart/2008/layout/LinedList"/>
    <dgm:cxn modelId="{C5140F73-4FB8-4D5A-996A-DFBF566BD2B5}" srcId="{CD4D45AC-35BB-4B80-9454-6D4E93956E0D}" destId="{95526B12-6D3C-46B8-9328-209DD2E37A70}" srcOrd="3" destOrd="0" parTransId="{95CE9040-6B4E-4482-9DED-3CC9823D1D61}" sibTransId="{9684890A-19DE-4A97-BE6B-7D28AAE180D6}"/>
    <dgm:cxn modelId="{856D0C53-2FDC-46C7-ABD8-3A3F6015C6D8}" type="presOf" srcId="{F1A97F2B-C30A-4382-91C6-BD5827E55099}" destId="{7D6E58AD-C436-43D9-A759-D0E8C0FC1E64}" srcOrd="0" destOrd="0" presId="urn:microsoft.com/office/officeart/2008/layout/LinedList"/>
    <dgm:cxn modelId="{181F8096-F605-4DF7-A717-DD87F7AAECB5}" srcId="{CD4D45AC-35BB-4B80-9454-6D4E93956E0D}" destId="{F0C577DE-8405-43C8-98B6-D5148C12F76D}" srcOrd="2" destOrd="0" parTransId="{11FC0FCC-DC1C-4CC9-9461-AE2E89C1C628}" sibTransId="{2C67ECCD-28D7-4A63-A870-7273102FE95D}"/>
    <dgm:cxn modelId="{95250FA2-AED9-459C-8304-482DB7366479}" type="presOf" srcId="{F0C577DE-8405-43C8-98B6-D5148C12F76D}" destId="{C2BE643E-EAF3-4274-B2EB-CC5C8E10EA18}" srcOrd="0" destOrd="0" presId="urn:microsoft.com/office/officeart/2008/layout/LinedList"/>
    <dgm:cxn modelId="{03E43D4F-FE06-44EC-A039-C7BB3973ECAB}" type="presParOf" srcId="{F1732EF7-F6E6-4081-8DF1-29AD97BD5633}" destId="{A3AEC059-AB27-4AD6-A5D5-E1256A6BDF5B}" srcOrd="0" destOrd="0" presId="urn:microsoft.com/office/officeart/2008/layout/LinedList"/>
    <dgm:cxn modelId="{9501CC78-AA1A-4EEB-86C7-C0D97BF8B467}" type="presParOf" srcId="{F1732EF7-F6E6-4081-8DF1-29AD97BD5633}" destId="{BFB581E6-D15D-454B-B868-DA84719FE66C}" srcOrd="1" destOrd="0" presId="urn:microsoft.com/office/officeart/2008/layout/LinedList"/>
    <dgm:cxn modelId="{F8664EC9-4AC7-4401-A611-B1A74D452C3E}" type="presParOf" srcId="{BFB581E6-D15D-454B-B868-DA84719FE66C}" destId="{AF6C1F76-AC6C-48C0-9619-F1212EAC046B}" srcOrd="0" destOrd="0" presId="urn:microsoft.com/office/officeart/2008/layout/LinedList"/>
    <dgm:cxn modelId="{A0BE6748-9C2C-4CBF-9B25-D1DAD84AFAB9}" type="presParOf" srcId="{BFB581E6-D15D-454B-B868-DA84719FE66C}" destId="{D536C326-28C4-4553-BF4E-FC197297276A}" srcOrd="1" destOrd="0" presId="urn:microsoft.com/office/officeart/2008/layout/LinedList"/>
    <dgm:cxn modelId="{396A433B-4483-4814-BC82-AACAC1AFD243}" type="presParOf" srcId="{D536C326-28C4-4553-BF4E-FC197297276A}" destId="{9B162ADD-56C2-44A9-999F-1112FCECBAE4}" srcOrd="0" destOrd="0" presId="urn:microsoft.com/office/officeart/2008/layout/LinedList"/>
    <dgm:cxn modelId="{E7AE97B9-EABA-47F0-8421-BF348B631C5A}" type="presParOf" srcId="{D536C326-28C4-4553-BF4E-FC197297276A}" destId="{A32B5271-D6F1-4F18-B1F4-38CED95119F9}" srcOrd="1" destOrd="0" presId="urn:microsoft.com/office/officeart/2008/layout/LinedList"/>
    <dgm:cxn modelId="{223F2DEA-4F78-449F-BC70-4D18750E9796}" type="presParOf" srcId="{A32B5271-D6F1-4F18-B1F4-38CED95119F9}" destId="{D84D97CC-DCAE-4899-8FE4-805ED0B625F1}" srcOrd="0" destOrd="0" presId="urn:microsoft.com/office/officeart/2008/layout/LinedList"/>
    <dgm:cxn modelId="{55859E10-C3DF-4605-876D-81F8B9245A34}" type="presParOf" srcId="{A32B5271-D6F1-4F18-B1F4-38CED95119F9}" destId="{7B56716A-B620-4D74-8EA2-535BC53560D9}" srcOrd="1" destOrd="0" presId="urn:microsoft.com/office/officeart/2008/layout/LinedList"/>
    <dgm:cxn modelId="{5264C2CF-1949-4F97-9065-6AC186D94B10}" type="presParOf" srcId="{A32B5271-D6F1-4F18-B1F4-38CED95119F9}" destId="{1CB52A16-D28B-4D1C-8A05-E733B77CA988}" srcOrd="2" destOrd="0" presId="urn:microsoft.com/office/officeart/2008/layout/LinedList"/>
    <dgm:cxn modelId="{263078F2-82F8-4E84-B0EF-6A9AB6601381}" type="presParOf" srcId="{D536C326-28C4-4553-BF4E-FC197297276A}" destId="{A4CC9234-34F6-485F-88CE-270600855C2C}" srcOrd="2" destOrd="0" presId="urn:microsoft.com/office/officeart/2008/layout/LinedList"/>
    <dgm:cxn modelId="{4FF09B2C-E2B5-4031-80AC-AFDF27E1975D}" type="presParOf" srcId="{D536C326-28C4-4553-BF4E-FC197297276A}" destId="{48C359B1-A9F3-4B1A-AC72-58CDE4B6B960}" srcOrd="3" destOrd="0" presId="urn:microsoft.com/office/officeart/2008/layout/LinedList"/>
    <dgm:cxn modelId="{76012CFE-2B3A-4763-B284-C302207CDA8C}" type="presParOf" srcId="{D536C326-28C4-4553-BF4E-FC197297276A}" destId="{322D1163-7221-41D2-B61A-769252EE77C2}" srcOrd="4" destOrd="0" presId="urn:microsoft.com/office/officeart/2008/layout/LinedList"/>
    <dgm:cxn modelId="{B386A65B-6230-46B0-8247-983B83B8EC1D}" type="presParOf" srcId="{322D1163-7221-41D2-B61A-769252EE77C2}" destId="{CE0F487F-321F-44F3-8E6A-BE4B2C9C4375}" srcOrd="0" destOrd="0" presId="urn:microsoft.com/office/officeart/2008/layout/LinedList"/>
    <dgm:cxn modelId="{86E92446-AE3C-445D-894F-A3A984E08FBB}" type="presParOf" srcId="{322D1163-7221-41D2-B61A-769252EE77C2}" destId="{7D6E58AD-C436-43D9-A759-D0E8C0FC1E64}" srcOrd="1" destOrd="0" presId="urn:microsoft.com/office/officeart/2008/layout/LinedList"/>
    <dgm:cxn modelId="{E307A1F7-DCF6-478D-94F5-7E0AF06094E0}" type="presParOf" srcId="{322D1163-7221-41D2-B61A-769252EE77C2}" destId="{DE5CC95D-940B-4B33-8714-2D14EB746327}" srcOrd="2" destOrd="0" presId="urn:microsoft.com/office/officeart/2008/layout/LinedList"/>
    <dgm:cxn modelId="{4834D5A0-727D-4499-B3C9-D94C74066CE8}" type="presParOf" srcId="{D536C326-28C4-4553-BF4E-FC197297276A}" destId="{09069A82-EC5B-402B-A575-EF08B0CC43E5}" srcOrd="5" destOrd="0" presId="urn:microsoft.com/office/officeart/2008/layout/LinedList"/>
    <dgm:cxn modelId="{259A3FA6-2FE1-44FD-8CBD-BF915CB16657}" type="presParOf" srcId="{D536C326-28C4-4553-BF4E-FC197297276A}" destId="{0F91F9E3-F7AF-4087-B127-E3E8DFFCE2A1}" srcOrd="6" destOrd="0" presId="urn:microsoft.com/office/officeart/2008/layout/LinedList"/>
    <dgm:cxn modelId="{54A3FACE-B18B-4C66-9C73-11E64C9CDE1C}" type="presParOf" srcId="{D536C326-28C4-4553-BF4E-FC197297276A}" destId="{D4FD5C30-906B-44D6-A019-E0E7F22CBE01}" srcOrd="7" destOrd="0" presId="urn:microsoft.com/office/officeart/2008/layout/LinedList"/>
    <dgm:cxn modelId="{DA4ECA6A-8096-4C59-839C-896CB8120950}" type="presParOf" srcId="{D4FD5C30-906B-44D6-A019-E0E7F22CBE01}" destId="{F1AFC520-DF18-4C47-A8E3-3B4B2B0D3124}" srcOrd="0" destOrd="0" presId="urn:microsoft.com/office/officeart/2008/layout/LinedList"/>
    <dgm:cxn modelId="{6DB518CA-52A6-4CA6-B1B5-DE3CAF34487A}" type="presParOf" srcId="{D4FD5C30-906B-44D6-A019-E0E7F22CBE01}" destId="{C2BE643E-EAF3-4274-B2EB-CC5C8E10EA18}" srcOrd="1" destOrd="0" presId="urn:microsoft.com/office/officeart/2008/layout/LinedList"/>
    <dgm:cxn modelId="{5C05E736-DCAE-4068-9432-B2CEA11FE8CE}" type="presParOf" srcId="{D4FD5C30-906B-44D6-A019-E0E7F22CBE01}" destId="{5E79834F-1CDF-49E0-A3F8-7FE8E29B92B7}" srcOrd="2" destOrd="0" presId="urn:microsoft.com/office/officeart/2008/layout/LinedList"/>
    <dgm:cxn modelId="{B2A0C304-D550-4F4A-9900-E7CE607B23F6}" type="presParOf" srcId="{D536C326-28C4-4553-BF4E-FC197297276A}" destId="{25B2663B-DEB2-4B9B-8765-1701AD408E37}" srcOrd="8" destOrd="0" presId="urn:microsoft.com/office/officeart/2008/layout/LinedList"/>
    <dgm:cxn modelId="{BE39460F-36FC-4ADD-B2AC-9787FA80AD7B}" type="presParOf" srcId="{D536C326-28C4-4553-BF4E-FC197297276A}" destId="{A3958715-D3F1-4407-9ECD-7573CE95111D}" srcOrd="9" destOrd="0" presId="urn:microsoft.com/office/officeart/2008/layout/LinedList"/>
    <dgm:cxn modelId="{507389F7-478B-4F7D-B6BF-FD85510D0448}" type="presParOf" srcId="{D536C326-28C4-4553-BF4E-FC197297276A}" destId="{09420E3C-BDBA-4C8E-9FED-16430B9ABC2B}" srcOrd="10" destOrd="0" presId="urn:microsoft.com/office/officeart/2008/layout/LinedList"/>
    <dgm:cxn modelId="{AF6DF7DE-E5E9-4658-A602-2D9DECBC6E75}" type="presParOf" srcId="{09420E3C-BDBA-4C8E-9FED-16430B9ABC2B}" destId="{B27BD170-B14E-4E8F-AF87-18043472C017}" srcOrd="0" destOrd="0" presId="urn:microsoft.com/office/officeart/2008/layout/LinedList"/>
    <dgm:cxn modelId="{9C08723B-4C40-408B-A048-DA8150152333}" type="presParOf" srcId="{09420E3C-BDBA-4C8E-9FED-16430B9ABC2B}" destId="{3A49AFD9-9E0D-4EC1-914E-33F38D830918}" srcOrd="1" destOrd="0" presId="urn:microsoft.com/office/officeart/2008/layout/LinedList"/>
    <dgm:cxn modelId="{6A65784B-BBF9-4D1B-A19A-EEF01830D69E}" type="presParOf" srcId="{09420E3C-BDBA-4C8E-9FED-16430B9ABC2B}" destId="{A4E14943-5F1C-44BA-9BFF-6379791146CA}" srcOrd="2" destOrd="0" presId="urn:microsoft.com/office/officeart/2008/layout/LinedList"/>
    <dgm:cxn modelId="{BC637195-8506-45A5-9896-1149E5D9602E}" type="presParOf" srcId="{D536C326-28C4-4553-BF4E-FC197297276A}" destId="{BC8751C1-C888-4A19-91A2-4E07D8FA1F80}" srcOrd="11" destOrd="0" presId="urn:microsoft.com/office/officeart/2008/layout/LinedList"/>
    <dgm:cxn modelId="{41794D14-B492-4267-805E-E05A16585513}" type="presParOf" srcId="{D536C326-28C4-4553-BF4E-FC197297276A}" destId="{D1844C85-E62C-4DE0-BA36-60EF484C1F3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C183C-2FBB-46DE-B39B-2FE56D3E5498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704E9E82-3362-4C4E-AAE3-7F2198CC3773}">
      <dgm:prSet phldrT="[Текст]"/>
      <dgm:spPr/>
      <dgm:t>
        <a:bodyPr/>
        <a:lstStyle/>
        <a:p>
          <a:r>
            <a:rPr lang="ru-RU" dirty="0" smtClean="0"/>
            <a:t>Объединить </a:t>
          </a:r>
          <a:r>
            <a:rPr lang="ru-RU" dirty="0" smtClean="0"/>
            <a:t>всё в </a:t>
          </a:r>
          <a:r>
            <a:rPr lang="ru-RU" dirty="0" smtClean="0"/>
            <a:t>один образ</a:t>
          </a:r>
          <a:endParaRPr lang="ru-RU" dirty="0"/>
        </a:p>
      </dgm:t>
    </dgm:pt>
    <dgm:pt modelId="{0B75BBBE-2A48-41FA-940F-896BA6B70DF5}" type="parTrans" cxnId="{DB6CCED8-16B1-4401-B2FB-B357DE0FF74C}">
      <dgm:prSet/>
      <dgm:spPr/>
      <dgm:t>
        <a:bodyPr/>
        <a:lstStyle/>
        <a:p>
          <a:endParaRPr lang="ru-RU"/>
        </a:p>
      </dgm:t>
    </dgm:pt>
    <dgm:pt modelId="{A9AED14A-3843-4351-9B39-16B9773BD26D}" type="sibTrans" cxnId="{DB6CCED8-16B1-4401-B2FB-B357DE0FF74C}">
      <dgm:prSet/>
      <dgm:spPr/>
      <dgm:t>
        <a:bodyPr/>
        <a:lstStyle/>
        <a:p>
          <a:endParaRPr lang="ru-RU"/>
        </a:p>
      </dgm:t>
    </dgm:pt>
    <dgm:pt modelId="{E992E062-334A-4AF9-9E71-4BF13C837521}">
      <dgm:prSet phldrT="[Текст]"/>
      <dgm:spPr/>
      <dgm:t>
        <a:bodyPr/>
        <a:lstStyle/>
        <a:p>
          <a:r>
            <a:rPr lang="ru-RU" dirty="0" smtClean="0"/>
            <a:t>Удобное тестирование отдельных классов</a:t>
          </a:r>
          <a:endParaRPr lang="ru-RU" dirty="0"/>
        </a:p>
      </dgm:t>
    </dgm:pt>
    <dgm:pt modelId="{B22398C9-1BE9-4807-A6EF-C5497BCA4787}" type="parTrans" cxnId="{951BD02D-5E9E-4160-AED3-B039787E9FCA}">
      <dgm:prSet/>
      <dgm:spPr/>
      <dgm:t>
        <a:bodyPr/>
        <a:lstStyle/>
        <a:p>
          <a:endParaRPr lang="ru-RU"/>
        </a:p>
      </dgm:t>
    </dgm:pt>
    <dgm:pt modelId="{53E557DC-8D43-4B4A-8AB7-834ECC2CF2CD}" type="sibTrans" cxnId="{951BD02D-5E9E-4160-AED3-B039787E9FCA}">
      <dgm:prSet/>
      <dgm:spPr/>
      <dgm:t>
        <a:bodyPr/>
        <a:lstStyle/>
        <a:p>
          <a:endParaRPr lang="ru-RU"/>
        </a:p>
      </dgm:t>
    </dgm:pt>
    <dgm:pt modelId="{4FE13126-24B9-4218-83E6-4E30DB0976F3}">
      <dgm:prSet phldrT="[Текст]"/>
      <dgm:spPr/>
      <dgm:t>
        <a:bodyPr/>
        <a:lstStyle/>
        <a:p>
          <a:r>
            <a:rPr lang="ru-RU" dirty="0" smtClean="0"/>
            <a:t>Генерация ООП кода</a:t>
          </a:r>
          <a:endParaRPr lang="ru-RU" dirty="0"/>
        </a:p>
      </dgm:t>
    </dgm:pt>
    <dgm:pt modelId="{E76474A3-5EC6-476F-9312-1EAC8F623EFB}" type="parTrans" cxnId="{1942A7AC-922C-4647-8735-A96654379A2A}">
      <dgm:prSet/>
      <dgm:spPr/>
      <dgm:t>
        <a:bodyPr/>
        <a:lstStyle/>
        <a:p>
          <a:endParaRPr lang="ru-RU"/>
        </a:p>
      </dgm:t>
    </dgm:pt>
    <dgm:pt modelId="{75EE1718-7D80-44E0-A895-9050DE80D7D2}" type="sibTrans" cxnId="{1942A7AC-922C-4647-8735-A96654379A2A}">
      <dgm:prSet/>
      <dgm:spPr/>
      <dgm:t>
        <a:bodyPr/>
        <a:lstStyle/>
        <a:p>
          <a:endParaRPr lang="ru-RU"/>
        </a:p>
      </dgm:t>
    </dgm:pt>
    <dgm:pt modelId="{9E44E393-4AD9-43FA-B809-1AC56D018F5A}" type="pres">
      <dgm:prSet presAssocID="{CD8C183C-2FBB-46DE-B39B-2FE56D3E54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644EB5-3ABE-4AE8-8246-7923FDC2EC7D}" type="pres">
      <dgm:prSet presAssocID="{704E9E82-3362-4C4E-AAE3-7F2198CC3773}" presName="parentLin" presStyleCnt="0"/>
      <dgm:spPr/>
    </dgm:pt>
    <dgm:pt modelId="{AD5D4152-D7AF-41C6-BAD6-84E549C8A63C}" type="pres">
      <dgm:prSet presAssocID="{704E9E82-3362-4C4E-AAE3-7F2198CC3773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E356B818-FE82-4FD1-A2DF-E89C3AE1C071}" type="pres">
      <dgm:prSet presAssocID="{704E9E82-3362-4C4E-AAE3-7F2198CC377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7AABE8-8432-4AA1-A57F-9A558FC65987}" type="pres">
      <dgm:prSet presAssocID="{704E9E82-3362-4C4E-AAE3-7F2198CC3773}" presName="negativeSpace" presStyleCnt="0"/>
      <dgm:spPr/>
    </dgm:pt>
    <dgm:pt modelId="{D56EC083-D900-485D-BB4C-65688DD03C80}" type="pres">
      <dgm:prSet presAssocID="{704E9E82-3362-4C4E-AAE3-7F2198CC3773}" presName="childText" presStyleLbl="conFgAcc1" presStyleIdx="0" presStyleCnt="3">
        <dgm:presLayoutVars>
          <dgm:bulletEnabled val="1"/>
        </dgm:presLayoutVars>
      </dgm:prSet>
      <dgm:spPr/>
    </dgm:pt>
    <dgm:pt modelId="{C9144C63-A26F-40EC-8A26-68BAADD10859}" type="pres">
      <dgm:prSet presAssocID="{A9AED14A-3843-4351-9B39-16B9773BD26D}" presName="spaceBetweenRectangles" presStyleCnt="0"/>
      <dgm:spPr/>
    </dgm:pt>
    <dgm:pt modelId="{2BB59CD0-EF9E-4EA2-89E5-2E7AAAEF4C77}" type="pres">
      <dgm:prSet presAssocID="{E992E062-334A-4AF9-9E71-4BF13C837521}" presName="parentLin" presStyleCnt="0"/>
      <dgm:spPr/>
    </dgm:pt>
    <dgm:pt modelId="{D0CE1808-F03F-475C-B6D2-3D53ABF69621}" type="pres">
      <dgm:prSet presAssocID="{E992E062-334A-4AF9-9E71-4BF13C837521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5A371106-A94F-422B-A8CF-DE75F1F44E63}" type="pres">
      <dgm:prSet presAssocID="{E992E062-334A-4AF9-9E71-4BF13C8375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B55ED0-4354-487C-8903-EE0D4C458A8D}" type="pres">
      <dgm:prSet presAssocID="{E992E062-334A-4AF9-9E71-4BF13C837521}" presName="negativeSpace" presStyleCnt="0"/>
      <dgm:spPr/>
    </dgm:pt>
    <dgm:pt modelId="{4A672F61-79BA-48E3-9E4C-024BE090FA06}" type="pres">
      <dgm:prSet presAssocID="{E992E062-334A-4AF9-9E71-4BF13C837521}" presName="childText" presStyleLbl="conFgAcc1" presStyleIdx="1" presStyleCnt="3">
        <dgm:presLayoutVars>
          <dgm:bulletEnabled val="1"/>
        </dgm:presLayoutVars>
      </dgm:prSet>
      <dgm:spPr/>
    </dgm:pt>
    <dgm:pt modelId="{65B0D03A-8BD5-48D9-914B-A52303BC6A34}" type="pres">
      <dgm:prSet presAssocID="{53E557DC-8D43-4B4A-8AB7-834ECC2CF2CD}" presName="spaceBetweenRectangles" presStyleCnt="0"/>
      <dgm:spPr/>
    </dgm:pt>
    <dgm:pt modelId="{8BE7A40F-BE41-4F65-8C0F-3C68A46FCAD6}" type="pres">
      <dgm:prSet presAssocID="{4FE13126-24B9-4218-83E6-4E30DB0976F3}" presName="parentLin" presStyleCnt="0"/>
      <dgm:spPr/>
    </dgm:pt>
    <dgm:pt modelId="{FAA4DE2B-9D1F-4950-A47A-915C5B4243FE}" type="pres">
      <dgm:prSet presAssocID="{4FE13126-24B9-4218-83E6-4E30DB0976F3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6BF3063C-1436-4EEC-82D3-479ED69CD0E6}" type="pres">
      <dgm:prSet presAssocID="{4FE13126-24B9-4218-83E6-4E30DB0976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2CDC8-C50B-42A1-9077-D79A65119952}" type="pres">
      <dgm:prSet presAssocID="{4FE13126-24B9-4218-83E6-4E30DB0976F3}" presName="negativeSpace" presStyleCnt="0"/>
      <dgm:spPr/>
    </dgm:pt>
    <dgm:pt modelId="{3261FF9F-B840-452C-A0FA-0CA0092C65A6}" type="pres">
      <dgm:prSet presAssocID="{4FE13126-24B9-4218-83E6-4E30DB0976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7C8585-0C92-442F-BE7F-6BC81116A39C}" type="presOf" srcId="{4FE13126-24B9-4218-83E6-4E30DB0976F3}" destId="{6BF3063C-1436-4EEC-82D3-479ED69CD0E6}" srcOrd="1" destOrd="0" presId="urn:microsoft.com/office/officeart/2005/8/layout/list1"/>
    <dgm:cxn modelId="{951BD02D-5E9E-4160-AED3-B039787E9FCA}" srcId="{CD8C183C-2FBB-46DE-B39B-2FE56D3E5498}" destId="{E992E062-334A-4AF9-9E71-4BF13C837521}" srcOrd="1" destOrd="0" parTransId="{B22398C9-1BE9-4807-A6EF-C5497BCA4787}" sibTransId="{53E557DC-8D43-4B4A-8AB7-834ECC2CF2CD}"/>
    <dgm:cxn modelId="{E29CAC54-6249-447A-BF1D-4CB4CAAAA35A}" type="presOf" srcId="{E992E062-334A-4AF9-9E71-4BF13C837521}" destId="{D0CE1808-F03F-475C-B6D2-3D53ABF69621}" srcOrd="0" destOrd="0" presId="urn:microsoft.com/office/officeart/2005/8/layout/list1"/>
    <dgm:cxn modelId="{E3F76796-EB35-47D7-94C0-81F0F476B72D}" type="presOf" srcId="{4FE13126-24B9-4218-83E6-4E30DB0976F3}" destId="{FAA4DE2B-9D1F-4950-A47A-915C5B4243FE}" srcOrd="0" destOrd="0" presId="urn:microsoft.com/office/officeart/2005/8/layout/list1"/>
    <dgm:cxn modelId="{1942A7AC-922C-4647-8735-A96654379A2A}" srcId="{CD8C183C-2FBB-46DE-B39B-2FE56D3E5498}" destId="{4FE13126-24B9-4218-83E6-4E30DB0976F3}" srcOrd="2" destOrd="0" parTransId="{E76474A3-5EC6-476F-9312-1EAC8F623EFB}" sibTransId="{75EE1718-7D80-44E0-A895-9050DE80D7D2}"/>
    <dgm:cxn modelId="{DB6CCED8-16B1-4401-B2FB-B357DE0FF74C}" srcId="{CD8C183C-2FBB-46DE-B39B-2FE56D3E5498}" destId="{704E9E82-3362-4C4E-AAE3-7F2198CC3773}" srcOrd="0" destOrd="0" parTransId="{0B75BBBE-2A48-41FA-940F-896BA6B70DF5}" sibTransId="{A9AED14A-3843-4351-9B39-16B9773BD26D}"/>
    <dgm:cxn modelId="{CF8A4BA9-0911-4337-8768-6A31362DFD46}" type="presOf" srcId="{704E9E82-3362-4C4E-AAE3-7F2198CC3773}" destId="{AD5D4152-D7AF-41C6-BAD6-84E549C8A63C}" srcOrd="0" destOrd="0" presId="urn:microsoft.com/office/officeart/2005/8/layout/list1"/>
    <dgm:cxn modelId="{45772AC4-2198-4AC5-A573-609BF1C49516}" type="presOf" srcId="{704E9E82-3362-4C4E-AAE3-7F2198CC3773}" destId="{E356B818-FE82-4FD1-A2DF-E89C3AE1C071}" srcOrd="1" destOrd="0" presId="urn:microsoft.com/office/officeart/2005/8/layout/list1"/>
    <dgm:cxn modelId="{8A0102ED-50CE-40EA-B155-10F17DFDE716}" type="presOf" srcId="{CD8C183C-2FBB-46DE-B39B-2FE56D3E5498}" destId="{9E44E393-4AD9-43FA-B809-1AC56D018F5A}" srcOrd="0" destOrd="0" presId="urn:microsoft.com/office/officeart/2005/8/layout/list1"/>
    <dgm:cxn modelId="{7D4D8F74-88DB-4800-B837-820D99216145}" type="presOf" srcId="{E992E062-334A-4AF9-9E71-4BF13C837521}" destId="{5A371106-A94F-422B-A8CF-DE75F1F44E63}" srcOrd="1" destOrd="0" presId="urn:microsoft.com/office/officeart/2005/8/layout/list1"/>
    <dgm:cxn modelId="{ADEDFA8B-F5B0-4E01-A3E0-9732675E5A61}" type="presParOf" srcId="{9E44E393-4AD9-43FA-B809-1AC56D018F5A}" destId="{B4644EB5-3ABE-4AE8-8246-7923FDC2EC7D}" srcOrd="0" destOrd="0" presId="urn:microsoft.com/office/officeart/2005/8/layout/list1"/>
    <dgm:cxn modelId="{E3EAEEC3-E2C7-4734-8FD9-D6842DE40296}" type="presParOf" srcId="{B4644EB5-3ABE-4AE8-8246-7923FDC2EC7D}" destId="{AD5D4152-D7AF-41C6-BAD6-84E549C8A63C}" srcOrd="0" destOrd="0" presId="urn:microsoft.com/office/officeart/2005/8/layout/list1"/>
    <dgm:cxn modelId="{1DAF759A-7D93-4E33-9F6A-244BDBB89F22}" type="presParOf" srcId="{B4644EB5-3ABE-4AE8-8246-7923FDC2EC7D}" destId="{E356B818-FE82-4FD1-A2DF-E89C3AE1C071}" srcOrd="1" destOrd="0" presId="urn:microsoft.com/office/officeart/2005/8/layout/list1"/>
    <dgm:cxn modelId="{8A5830C8-DBF4-410F-AF21-6CC44A275978}" type="presParOf" srcId="{9E44E393-4AD9-43FA-B809-1AC56D018F5A}" destId="{6F7AABE8-8432-4AA1-A57F-9A558FC65987}" srcOrd="1" destOrd="0" presId="urn:microsoft.com/office/officeart/2005/8/layout/list1"/>
    <dgm:cxn modelId="{416DECB3-278B-4076-8DDE-4177A10A3586}" type="presParOf" srcId="{9E44E393-4AD9-43FA-B809-1AC56D018F5A}" destId="{D56EC083-D900-485D-BB4C-65688DD03C80}" srcOrd="2" destOrd="0" presId="urn:microsoft.com/office/officeart/2005/8/layout/list1"/>
    <dgm:cxn modelId="{DB14861D-F350-477C-BE13-280FCAA80451}" type="presParOf" srcId="{9E44E393-4AD9-43FA-B809-1AC56D018F5A}" destId="{C9144C63-A26F-40EC-8A26-68BAADD10859}" srcOrd="3" destOrd="0" presId="urn:microsoft.com/office/officeart/2005/8/layout/list1"/>
    <dgm:cxn modelId="{0362A7FC-DBDF-4DEB-9C19-8053847C3165}" type="presParOf" srcId="{9E44E393-4AD9-43FA-B809-1AC56D018F5A}" destId="{2BB59CD0-EF9E-4EA2-89E5-2E7AAAEF4C77}" srcOrd="4" destOrd="0" presId="urn:microsoft.com/office/officeart/2005/8/layout/list1"/>
    <dgm:cxn modelId="{E9276460-8B3E-4FAB-99A4-178E2AB5869C}" type="presParOf" srcId="{2BB59CD0-EF9E-4EA2-89E5-2E7AAAEF4C77}" destId="{D0CE1808-F03F-475C-B6D2-3D53ABF69621}" srcOrd="0" destOrd="0" presId="urn:microsoft.com/office/officeart/2005/8/layout/list1"/>
    <dgm:cxn modelId="{ABF93C78-2DFC-483F-A8CA-107E4012F10D}" type="presParOf" srcId="{2BB59CD0-EF9E-4EA2-89E5-2E7AAAEF4C77}" destId="{5A371106-A94F-422B-A8CF-DE75F1F44E63}" srcOrd="1" destOrd="0" presId="urn:microsoft.com/office/officeart/2005/8/layout/list1"/>
    <dgm:cxn modelId="{0B6C837D-E0B7-4133-BB99-457200D00E87}" type="presParOf" srcId="{9E44E393-4AD9-43FA-B809-1AC56D018F5A}" destId="{E3B55ED0-4354-487C-8903-EE0D4C458A8D}" srcOrd="5" destOrd="0" presId="urn:microsoft.com/office/officeart/2005/8/layout/list1"/>
    <dgm:cxn modelId="{3BC03D3B-C4A0-45DD-A1EA-56C92F2B5B39}" type="presParOf" srcId="{9E44E393-4AD9-43FA-B809-1AC56D018F5A}" destId="{4A672F61-79BA-48E3-9E4C-024BE090FA06}" srcOrd="6" destOrd="0" presId="urn:microsoft.com/office/officeart/2005/8/layout/list1"/>
    <dgm:cxn modelId="{3D042A90-992E-40F3-B2A9-066C06B88771}" type="presParOf" srcId="{9E44E393-4AD9-43FA-B809-1AC56D018F5A}" destId="{65B0D03A-8BD5-48D9-914B-A52303BC6A34}" srcOrd="7" destOrd="0" presId="urn:microsoft.com/office/officeart/2005/8/layout/list1"/>
    <dgm:cxn modelId="{5EB91416-7A62-444B-8065-54BDE83390E7}" type="presParOf" srcId="{9E44E393-4AD9-43FA-B809-1AC56D018F5A}" destId="{8BE7A40F-BE41-4F65-8C0F-3C68A46FCAD6}" srcOrd="8" destOrd="0" presId="urn:microsoft.com/office/officeart/2005/8/layout/list1"/>
    <dgm:cxn modelId="{6B54B858-D98C-44CE-B382-ED0B5682F4F6}" type="presParOf" srcId="{8BE7A40F-BE41-4F65-8C0F-3C68A46FCAD6}" destId="{FAA4DE2B-9D1F-4950-A47A-915C5B4243FE}" srcOrd="0" destOrd="0" presId="urn:microsoft.com/office/officeart/2005/8/layout/list1"/>
    <dgm:cxn modelId="{4293D0F8-BCFF-44F2-A4D2-605C6DC31F0D}" type="presParOf" srcId="{8BE7A40F-BE41-4F65-8C0F-3C68A46FCAD6}" destId="{6BF3063C-1436-4EEC-82D3-479ED69CD0E6}" srcOrd="1" destOrd="0" presId="urn:microsoft.com/office/officeart/2005/8/layout/list1"/>
    <dgm:cxn modelId="{8F11012D-07DF-4F13-AF2B-367BD1EFA642}" type="presParOf" srcId="{9E44E393-4AD9-43FA-B809-1AC56D018F5A}" destId="{00A2CDC8-C50B-42A1-9077-D79A65119952}" srcOrd="9" destOrd="0" presId="urn:microsoft.com/office/officeart/2005/8/layout/list1"/>
    <dgm:cxn modelId="{F2227F3D-5B89-4399-AB32-B26151037E3F}" type="presParOf" srcId="{9E44E393-4AD9-43FA-B809-1AC56D018F5A}" destId="{3261FF9F-B840-452C-A0FA-0CA0092C65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C91971-A4B6-44E5-BEEF-E4E75F2E68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EACABE4C-34F8-4FF4-B3E1-F231DFB980B3}">
      <dgm:prSet phldrT="[Текст]"/>
      <dgm:spPr/>
      <dgm:t>
        <a:bodyPr/>
        <a:lstStyle/>
        <a:p>
          <a:r>
            <a:rPr lang="ru-RU" dirty="0" smtClean="0"/>
            <a:t>Один файл вместо сотен – образ </a:t>
          </a:r>
          <a:endParaRPr lang="ru-RU" dirty="0"/>
        </a:p>
      </dgm:t>
    </dgm:pt>
    <dgm:pt modelId="{23F47D8D-A5C0-4AD1-80D1-385D3BB5CE5E}" type="parTrans" cxnId="{8DC58F30-E983-4143-B8A5-92368AD56A72}">
      <dgm:prSet/>
      <dgm:spPr/>
      <dgm:t>
        <a:bodyPr/>
        <a:lstStyle/>
        <a:p>
          <a:endParaRPr lang="ru-RU"/>
        </a:p>
      </dgm:t>
    </dgm:pt>
    <dgm:pt modelId="{3A97D76B-9767-4736-A7CA-E80B24E2D2C1}" type="sibTrans" cxnId="{8DC58F30-E983-4143-B8A5-92368AD56A72}">
      <dgm:prSet/>
      <dgm:spPr/>
      <dgm:t>
        <a:bodyPr/>
        <a:lstStyle/>
        <a:p>
          <a:endParaRPr lang="ru-RU"/>
        </a:p>
      </dgm:t>
    </dgm:pt>
    <dgm:pt modelId="{FCF7FAA3-80C0-4BF8-8703-066BCB152D6F}">
      <dgm:prSet phldrT="[Текст]"/>
      <dgm:spPr/>
      <dgm:t>
        <a:bodyPr/>
        <a:lstStyle/>
        <a:p>
          <a:r>
            <a:rPr lang="ru-RU" dirty="0" smtClean="0"/>
            <a:t>Интерактивное тестирование классов</a:t>
          </a:r>
          <a:endParaRPr lang="ru-RU" dirty="0"/>
        </a:p>
      </dgm:t>
    </dgm:pt>
    <dgm:pt modelId="{9A8EB8FC-716C-41DE-AAEA-A7413C444493}" type="parTrans" cxnId="{B60B61AF-BEE0-41CF-8819-069345FDEC15}">
      <dgm:prSet/>
      <dgm:spPr/>
      <dgm:t>
        <a:bodyPr/>
        <a:lstStyle/>
        <a:p>
          <a:endParaRPr lang="ru-RU"/>
        </a:p>
      </dgm:t>
    </dgm:pt>
    <dgm:pt modelId="{EEA11EB9-EDD6-4BAA-826D-B6C3252B3006}" type="sibTrans" cxnId="{B60B61AF-BEE0-41CF-8819-069345FDEC15}">
      <dgm:prSet/>
      <dgm:spPr/>
      <dgm:t>
        <a:bodyPr/>
        <a:lstStyle/>
        <a:p>
          <a:endParaRPr lang="ru-RU"/>
        </a:p>
      </dgm:t>
    </dgm:pt>
    <dgm:pt modelId="{55EA0D65-C619-4ABC-A15F-08BB1B3401AD}">
      <dgm:prSet phldrT="[Текст]"/>
      <dgm:spPr/>
      <dgm:t>
        <a:bodyPr/>
        <a:lstStyle/>
        <a:p>
          <a:r>
            <a:rPr lang="ru-RU" dirty="0" smtClean="0"/>
            <a:t>Импорт/экспорт образа</a:t>
          </a:r>
          <a:endParaRPr lang="ru-RU" dirty="0"/>
        </a:p>
      </dgm:t>
    </dgm:pt>
    <dgm:pt modelId="{AFA1ECC1-ACD3-4973-B1FB-ADFCB800A6D8}" type="parTrans" cxnId="{193B0BF6-7C2A-46B9-9630-794418994E25}">
      <dgm:prSet/>
      <dgm:spPr/>
      <dgm:t>
        <a:bodyPr/>
        <a:lstStyle/>
        <a:p>
          <a:endParaRPr lang="ru-RU"/>
        </a:p>
      </dgm:t>
    </dgm:pt>
    <dgm:pt modelId="{E12DA262-71D2-4692-964A-0CE33FB79D5F}" type="sibTrans" cxnId="{193B0BF6-7C2A-46B9-9630-794418994E25}">
      <dgm:prSet/>
      <dgm:spPr/>
      <dgm:t>
        <a:bodyPr/>
        <a:lstStyle/>
        <a:p>
          <a:endParaRPr lang="ru-RU"/>
        </a:p>
      </dgm:t>
    </dgm:pt>
    <dgm:pt modelId="{A450D6C2-31A5-4524-89FD-3AE57A153BA2}">
      <dgm:prSet phldrT="[Текст]"/>
      <dgm:spPr/>
      <dgm:t>
        <a:bodyPr/>
        <a:lstStyle/>
        <a:p>
          <a:r>
            <a:rPr lang="ru-RU" dirty="0" smtClean="0"/>
            <a:t>Лёгкое манипулирование классами</a:t>
          </a:r>
          <a:endParaRPr lang="ru-RU" dirty="0"/>
        </a:p>
      </dgm:t>
    </dgm:pt>
    <dgm:pt modelId="{96FA3BF1-8B0C-40B0-9F4B-C72391814C6C}" type="parTrans" cxnId="{FBDE031C-53DD-4630-9EED-679A596D1340}">
      <dgm:prSet/>
      <dgm:spPr/>
      <dgm:t>
        <a:bodyPr/>
        <a:lstStyle/>
        <a:p>
          <a:endParaRPr lang="ru-RU"/>
        </a:p>
      </dgm:t>
    </dgm:pt>
    <dgm:pt modelId="{8FDAFB95-1489-42FA-94DD-95B38C8AAB93}" type="sibTrans" cxnId="{FBDE031C-53DD-4630-9EED-679A596D1340}">
      <dgm:prSet/>
      <dgm:spPr/>
      <dgm:t>
        <a:bodyPr/>
        <a:lstStyle/>
        <a:p>
          <a:endParaRPr lang="ru-RU"/>
        </a:p>
      </dgm:t>
    </dgm:pt>
    <dgm:pt modelId="{E1034FED-AD36-418F-9415-39F00048E223}" type="pres">
      <dgm:prSet presAssocID="{2EC91971-A4B6-44E5-BEEF-E4E75F2E68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B8F99BC6-34D0-4257-834D-B93243083162}" type="pres">
      <dgm:prSet presAssocID="{2EC91971-A4B6-44E5-BEEF-E4E75F2E68EE}" presName="Name1" presStyleCnt="0"/>
      <dgm:spPr/>
    </dgm:pt>
    <dgm:pt modelId="{41D5F637-C73D-4885-8DCD-0C5D27440ACA}" type="pres">
      <dgm:prSet presAssocID="{2EC91971-A4B6-44E5-BEEF-E4E75F2E68EE}" presName="cycle" presStyleCnt="0"/>
      <dgm:spPr/>
    </dgm:pt>
    <dgm:pt modelId="{4BC62547-D5BC-41A0-9564-BA12411ED59E}" type="pres">
      <dgm:prSet presAssocID="{2EC91971-A4B6-44E5-BEEF-E4E75F2E68EE}" presName="srcNode" presStyleLbl="node1" presStyleIdx="0" presStyleCnt="4"/>
      <dgm:spPr/>
    </dgm:pt>
    <dgm:pt modelId="{AD277926-FBB1-4A32-A7BD-1B6F0F8BDDE9}" type="pres">
      <dgm:prSet presAssocID="{2EC91971-A4B6-44E5-BEEF-E4E75F2E68EE}" presName="conn" presStyleLbl="parChTrans1D2" presStyleIdx="0" presStyleCnt="1"/>
      <dgm:spPr/>
      <dgm:t>
        <a:bodyPr/>
        <a:lstStyle/>
        <a:p>
          <a:endParaRPr lang="ru-RU"/>
        </a:p>
      </dgm:t>
    </dgm:pt>
    <dgm:pt modelId="{3125097A-14F3-4ECC-AF8D-4781A8BF6C32}" type="pres">
      <dgm:prSet presAssocID="{2EC91971-A4B6-44E5-BEEF-E4E75F2E68EE}" presName="extraNode" presStyleLbl="node1" presStyleIdx="0" presStyleCnt="4"/>
      <dgm:spPr/>
    </dgm:pt>
    <dgm:pt modelId="{0C86E8F7-C592-40D9-9F2A-3CBB77C997BA}" type="pres">
      <dgm:prSet presAssocID="{2EC91971-A4B6-44E5-BEEF-E4E75F2E68EE}" presName="dstNode" presStyleLbl="node1" presStyleIdx="0" presStyleCnt="4"/>
      <dgm:spPr/>
    </dgm:pt>
    <dgm:pt modelId="{AC31F5AA-783D-43B3-9588-C02BB3647547}" type="pres">
      <dgm:prSet presAssocID="{EACABE4C-34F8-4FF4-B3E1-F231DFB980B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08C353-E754-4C27-8B24-C5C495F4C45A}" type="pres">
      <dgm:prSet presAssocID="{EACABE4C-34F8-4FF4-B3E1-F231DFB980B3}" presName="accent_1" presStyleCnt="0"/>
      <dgm:spPr/>
    </dgm:pt>
    <dgm:pt modelId="{6F050D3C-306F-4614-ACA0-5BAC5553D342}" type="pres">
      <dgm:prSet presAssocID="{EACABE4C-34F8-4FF4-B3E1-F231DFB980B3}" presName="accentRepeatNode" presStyleLbl="solidFgAcc1" presStyleIdx="0" presStyleCnt="4"/>
      <dgm:spPr/>
    </dgm:pt>
    <dgm:pt modelId="{C2078813-CC57-4F23-B00F-54F69D2A8A9D}" type="pres">
      <dgm:prSet presAssocID="{A450D6C2-31A5-4524-89FD-3AE57A153BA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AC9D4C-A7B1-4D6C-989B-211CB383FC46}" type="pres">
      <dgm:prSet presAssocID="{A450D6C2-31A5-4524-89FD-3AE57A153BA2}" presName="accent_2" presStyleCnt="0"/>
      <dgm:spPr/>
    </dgm:pt>
    <dgm:pt modelId="{86108837-9A12-4A96-A39C-E94E3234B5D3}" type="pres">
      <dgm:prSet presAssocID="{A450D6C2-31A5-4524-89FD-3AE57A153BA2}" presName="accentRepeatNode" presStyleLbl="solidFgAcc1" presStyleIdx="1" presStyleCnt="4"/>
      <dgm:spPr/>
    </dgm:pt>
    <dgm:pt modelId="{9C6D9EC5-72BC-49EC-B297-DE5B2E0D6A6F}" type="pres">
      <dgm:prSet presAssocID="{FCF7FAA3-80C0-4BF8-8703-066BCB152D6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888063-509E-4F72-A7DE-929AFA8886F8}" type="pres">
      <dgm:prSet presAssocID="{FCF7FAA3-80C0-4BF8-8703-066BCB152D6F}" presName="accent_3" presStyleCnt="0"/>
      <dgm:spPr/>
    </dgm:pt>
    <dgm:pt modelId="{D93AB9DA-5B75-403C-A4F2-D6AFD1707D92}" type="pres">
      <dgm:prSet presAssocID="{FCF7FAA3-80C0-4BF8-8703-066BCB152D6F}" presName="accentRepeatNode" presStyleLbl="solidFgAcc1" presStyleIdx="2" presStyleCnt="4"/>
      <dgm:spPr/>
    </dgm:pt>
    <dgm:pt modelId="{E7EEFA72-A6BC-4E33-937D-F0C4BB5B796B}" type="pres">
      <dgm:prSet presAssocID="{55EA0D65-C619-4ABC-A15F-08BB1B3401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921221-F2A6-4764-B76E-EC86EE3EF80A}" type="pres">
      <dgm:prSet presAssocID="{55EA0D65-C619-4ABC-A15F-08BB1B3401AD}" presName="accent_4" presStyleCnt="0"/>
      <dgm:spPr/>
    </dgm:pt>
    <dgm:pt modelId="{F1AA6A84-4293-4A30-B526-F85F5BE647C8}" type="pres">
      <dgm:prSet presAssocID="{55EA0D65-C619-4ABC-A15F-08BB1B3401AD}" presName="accentRepeatNode" presStyleLbl="solidFgAcc1" presStyleIdx="3" presStyleCnt="4"/>
      <dgm:spPr/>
    </dgm:pt>
  </dgm:ptLst>
  <dgm:cxnLst>
    <dgm:cxn modelId="{DEACC4EA-6E4E-467B-952D-F4BB7717EBFF}" type="presOf" srcId="{55EA0D65-C619-4ABC-A15F-08BB1B3401AD}" destId="{E7EEFA72-A6BC-4E33-937D-F0C4BB5B796B}" srcOrd="0" destOrd="0" presId="urn:microsoft.com/office/officeart/2008/layout/VerticalCurvedList"/>
    <dgm:cxn modelId="{193B0BF6-7C2A-46B9-9630-794418994E25}" srcId="{2EC91971-A4B6-44E5-BEEF-E4E75F2E68EE}" destId="{55EA0D65-C619-4ABC-A15F-08BB1B3401AD}" srcOrd="3" destOrd="0" parTransId="{AFA1ECC1-ACD3-4973-B1FB-ADFCB800A6D8}" sibTransId="{E12DA262-71D2-4692-964A-0CE33FB79D5F}"/>
    <dgm:cxn modelId="{106694EC-43FD-49AC-8BC7-3ACEDDABAFAB}" type="presOf" srcId="{FCF7FAA3-80C0-4BF8-8703-066BCB152D6F}" destId="{9C6D9EC5-72BC-49EC-B297-DE5B2E0D6A6F}" srcOrd="0" destOrd="0" presId="urn:microsoft.com/office/officeart/2008/layout/VerticalCurvedList"/>
    <dgm:cxn modelId="{FB75794F-D123-467F-A24D-7EB10D793A49}" type="presOf" srcId="{EACABE4C-34F8-4FF4-B3E1-F231DFB980B3}" destId="{AC31F5AA-783D-43B3-9588-C02BB3647547}" srcOrd="0" destOrd="0" presId="urn:microsoft.com/office/officeart/2008/layout/VerticalCurvedList"/>
    <dgm:cxn modelId="{FBDE031C-53DD-4630-9EED-679A596D1340}" srcId="{2EC91971-A4B6-44E5-BEEF-E4E75F2E68EE}" destId="{A450D6C2-31A5-4524-89FD-3AE57A153BA2}" srcOrd="1" destOrd="0" parTransId="{96FA3BF1-8B0C-40B0-9F4B-C72391814C6C}" sibTransId="{8FDAFB95-1489-42FA-94DD-95B38C8AAB93}"/>
    <dgm:cxn modelId="{8DC58F30-E983-4143-B8A5-92368AD56A72}" srcId="{2EC91971-A4B6-44E5-BEEF-E4E75F2E68EE}" destId="{EACABE4C-34F8-4FF4-B3E1-F231DFB980B3}" srcOrd="0" destOrd="0" parTransId="{23F47D8D-A5C0-4AD1-80D1-385D3BB5CE5E}" sibTransId="{3A97D76B-9767-4736-A7CA-E80B24E2D2C1}"/>
    <dgm:cxn modelId="{CDCFFE0D-9B7F-43BB-9DEC-85D8B2B29F63}" type="presOf" srcId="{A450D6C2-31A5-4524-89FD-3AE57A153BA2}" destId="{C2078813-CC57-4F23-B00F-54F69D2A8A9D}" srcOrd="0" destOrd="0" presId="urn:microsoft.com/office/officeart/2008/layout/VerticalCurvedList"/>
    <dgm:cxn modelId="{2F9CC2D5-9C2D-42E7-B5A3-DCBA6F4AFEE0}" type="presOf" srcId="{2EC91971-A4B6-44E5-BEEF-E4E75F2E68EE}" destId="{E1034FED-AD36-418F-9415-39F00048E223}" srcOrd="0" destOrd="0" presId="urn:microsoft.com/office/officeart/2008/layout/VerticalCurvedList"/>
    <dgm:cxn modelId="{B60B61AF-BEE0-41CF-8819-069345FDEC15}" srcId="{2EC91971-A4B6-44E5-BEEF-E4E75F2E68EE}" destId="{FCF7FAA3-80C0-4BF8-8703-066BCB152D6F}" srcOrd="2" destOrd="0" parTransId="{9A8EB8FC-716C-41DE-AAEA-A7413C444493}" sibTransId="{EEA11EB9-EDD6-4BAA-826D-B6C3252B3006}"/>
    <dgm:cxn modelId="{B20F8EE0-F38C-487D-A58A-EA1A8178C906}" type="presOf" srcId="{3A97D76B-9767-4736-A7CA-E80B24E2D2C1}" destId="{AD277926-FBB1-4A32-A7BD-1B6F0F8BDDE9}" srcOrd="0" destOrd="0" presId="urn:microsoft.com/office/officeart/2008/layout/VerticalCurvedList"/>
    <dgm:cxn modelId="{46679518-8DCA-4516-B99B-563D8A98EFE9}" type="presParOf" srcId="{E1034FED-AD36-418F-9415-39F00048E223}" destId="{B8F99BC6-34D0-4257-834D-B93243083162}" srcOrd="0" destOrd="0" presId="urn:microsoft.com/office/officeart/2008/layout/VerticalCurvedList"/>
    <dgm:cxn modelId="{41688211-A619-4A36-B509-BF1C6343CFAC}" type="presParOf" srcId="{B8F99BC6-34D0-4257-834D-B93243083162}" destId="{41D5F637-C73D-4885-8DCD-0C5D27440ACA}" srcOrd="0" destOrd="0" presId="urn:microsoft.com/office/officeart/2008/layout/VerticalCurvedList"/>
    <dgm:cxn modelId="{9A1D48B2-E3EE-4FAB-BC3A-F7B74D68116B}" type="presParOf" srcId="{41D5F637-C73D-4885-8DCD-0C5D27440ACA}" destId="{4BC62547-D5BC-41A0-9564-BA12411ED59E}" srcOrd="0" destOrd="0" presId="urn:microsoft.com/office/officeart/2008/layout/VerticalCurvedList"/>
    <dgm:cxn modelId="{C3175BCD-6D88-48CA-93AE-6C2997A65042}" type="presParOf" srcId="{41D5F637-C73D-4885-8DCD-0C5D27440ACA}" destId="{AD277926-FBB1-4A32-A7BD-1B6F0F8BDDE9}" srcOrd="1" destOrd="0" presId="urn:microsoft.com/office/officeart/2008/layout/VerticalCurvedList"/>
    <dgm:cxn modelId="{31BBA077-CFAC-48E5-9883-23A9D0D2B588}" type="presParOf" srcId="{41D5F637-C73D-4885-8DCD-0C5D27440ACA}" destId="{3125097A-14F3-4ECC-AF8D-4781A8BF6C32}" srcOrd="2" destOrd="0" presId="urn:microsoft.com/office/officeart/2008/layout/VerticalCurvedList"/>
    <dgm:cxn modelId="{BE72878E-C5ED-4FB2-ACD8-A774482FF754}" type="presParOf" srcId="{41D5F637-C73D-4885-8DCD-0C5D27440ACA}" destId="{0C86E8F7-C592-40D9-9F2A-3CBB77C997BA}" srcOrd="3" destOrd="0" presId="urn:microsoft.com/office/officeart/2008/layout/VerticalCurvedList"/>
    <dgm:cxn modelId="{ED59E745-0FF1-48C1-A029-CFC2CB5D09E5}" type="presParOf" srcId="{B8F99BC6-34D0-4257-834D-B93243083162}" destId="{AC31F5AA-783D-43B3-9588-C02BB3647547}" srcOrd="1" destOrd="0" presId="urn:microsoft.com/office/officeart/2008/layout/VerticalCurvedList"/>
    <dgm:cxn modelId="{90A04E85-5A0B-4679-841D-4359DF7AB8DC}" type="presParOf" srcId="{B8F99BC6-34D0-4257-834D-B93243083162}" destId="{F208C353-E754-4C27-8B24-C5C495F4C45A}" srcOrd="2" destOrd="0" presId="urn:microsoft.com/office/officeart/2008/layout/VerticalCurvedList"/>
    <dgm:cxn modelId="{FDBE3CDE-0853-471E-B0A8-F81623FE15C9}" type="presParOf" srcId="{F208C353-E754-4C27-8B24-C5C495F4C45A}" destId="{6F050D3C-306F-4614-ACA0-5BAC5553D342}" srcOrd="0" destOrd="0" presId="urn:microsoft.com/office/officeart/2008/layout/VerticalCurvedList"/>
    <dgm:cxn modelId="{8F7CDFFC-51CF-41C9-8F0C-B8F18B146B90}" type="presParOf" srcId="{B8F99BC6-34D0-4257-834D-B93243083162}" destId="{C2078813-CC57-4F23-B00F-54F69D2A8A9D}" srcOrd="3" destOrd="0" presId="urn:microsoft.com/office/officeart/2008/layout/VerticalCurvedList"/>
    <dgm:cxn modelId="{3BFA7E0E-DC2A-4C22-9CDF-03102BBCA168}" type="presParOf" srcId="{B8F99BC6-34D0-4257-834D-B93243083162}" destId="{D9AC9D4C-A7B1-4D6C-989B-211CB383FC46}" srcOrd="4" destOrd="0" presId="urn:microsoft.com/office/officeart/2008/layout/VerticalCurvedList"/>
    <dgm:cxn modelId="{1FAF80F5-E12E-4575-B5C1-1613ADDDC8EE}" type="presParOf" srcId="{D9AC9D4C-A7B1-4D6C-989B-211CB383FC46}" destId="{86108837-9A12-4A96-A39C-E94E3234B5D3}" srcOrd="0" destOrd="0" presId="urn:microsoft.com/office/officeart/2008/layout/VerticalCurvedList"/>
    <dgm:cxn modelId="{478E80BA-AED7-4D83-9296-BA90AF3EFAE5}" type="presParOf" srcId="{B8F99BC6-34D0-4257-834D-B93243083162}" destId="{9C6D9EC5-72BC-49EC-B297-DE5B2E0D6A6F}" srcOrd="5" destOrd="0" presId="urn:microsoft.com/office/officeart/2008/layout/VerticalCurvedList"/>
    <dgm:cxn modelId="{ADAA3CC8-3D09-416E-90E0-0CC402A60312}" type="presParOf" srcId="{B8F99BC6-34D0-4257-834D-B93243083162}" destId="{94888063-509E-4F72-A7DE-929AFA8886F8}" srcOrd="6" destOrd="0" presId="urn:microsoft.com/office/officeart/2008/layout/VerticalCurvedList"/>
    <dgm:cxn modelId="{A53BAC3D-9BB7-4745-9C7B-BF3394156679}" type="presParOf" srcId="{94888063-509E-4F72-A7DE-929AFA8886F8}" destId="{D93AB9DA-5B75-403C-A4F2-D6AFD1707D92}" srcOrd="0" destOrd="0" presId="urn:microsoft.com/office/officeart/2008/layout/VerticalCurvedList"/>
    <dgm:cxn modelId="{EAD94B92-6A5A-4137-9FDF-955FD548CCF9}" type="presParOf" srcId="{B8F99BC6-34D0-4257-834D-B93243083162}" destId="{E7EEFA72-A6BC-4E33-937D-F0C4BB5B796B}" srcOrd="7" destOrd="0" presId="urn:microsoft.com/office/officeart/2008/layout/VerticalCurvedList"/>
    <dgm:cxn modelId="{1065586B-8E70-441B-81A1-15BA35457067}" type="presParOf" srcId="{B8F99BC6-34D0-4257-834D-B93243083162}" destId="{C7921221-F2A6-4764-B76E-EC86EE3EF80A}" srcOrd="8" destOrd="0" presId="urn:microsoft.com/office/officeart/2008/layout/VerticalCurvedList"/>
    <dgm:cxn modelId="{C9A3B8A2-AB04-4095-A77B-DFFF85DD9288}" type="presParOf" srcId="{C7921221-F2A6-4764-B76E-EC86EE3EF80A}" destId="{F1AA6A84-4293-4A30-B526-F85F5BE647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B4F42-0AB5-44FC-BD18-331CDE8A3CAD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94C851D7-643F-4F6A-907F-24F25BC578B2}">
      <dgm:prSet phldrT="[Текст]"/>
      <dgm:spPr/>
      <dgm:t>
        <a:bodyPr/>
        <a:lstStyle/>
        <a:p>
          <a:r>
            <a:rPr lang="ru-RU" dirty="0" smtClean="0"/>
            <a:t>Создание</a:t>
          </a:r>
          <a:endParaRPr lang="ru-RU" dirty="0"/>
        </a:p>
      </dgm:t>
    </dgm:pt>
    <dgm:pt modelId="{0F0C90CE-83D4-4FBD-BF9D-A01C180F4989}" type="parTrans" cxnId="{4B32B947-1875-412F-B6AB-EB2689C12F13}">
      <dgm:prSet/>
      <dgm:spPr/>
      <dgm:t>
        <a:bodyPr/>
        <a:lstStyle/>
        <a:p>
          <a:endParaRPr lang="ru-RU"/>
        </a:p>
      </dgm:t>
    </dgm:pt>
    <dgm:pt modelId="{1FEDE2C6-7D55-47ED-82AA-F36D819709A3}" type="sibTrans" cxnId="{4B32B947-1875-412F-B6AB-EB2689C12F13}">
      <dgm:prSet/>
      <dgm:spPr/>
      <dgm:t>
        <a:bodyPr/>
        <a:lstStyle/>
        <a:p>
          <a:endParaRPr lang="ru-RU"/>
        </a:p>
      </dgm:t>
    </dgm:pt>
    <dgm:pt modelId="{E72E7007-DC96-46EB-A0AF-7C11C99C0C7E}">
      <dgm:prSet phldrT="[Текст]"/>
      <dgm:spPr/>
      <dgm:t>
        <a:bodyPr/>
        <a:lstStyle/>
        <a:p>
          <a:r>
            <a:rPr lang="ru-RU" dirty="0" smtClean="0"/>
            <a:t>Генерация кода</a:t>
          </a:r>
          <a:endParaRPr lang="ru-RU" dirty="0"/>
        </a:p>
      </dgm:t>
    </dgm:pt>
    <dgm:pt modelId="{35D5888D-7271-462D-95A0-24674C5AA23D}" type="parTrans" cxnId="{6162899D-8914-44E4-A026-7CEFDB6F4AD9}">
      <dgm:prSet/>
      <dgm:spPr/>
      <dgm:t>
        <a:bodyPr/>
        <a:lstStyle/>
        <a:p>
          <a:endParaRPr lang="ru-RU"/>
        </a:p>
      </dgm:t>
    </dgm:pt>
    <dgm:pt modelId="{6834C8F3-C2E7-41EE-8B29-9DE276E6ECB7}" type="sibTrans" cxnId="{6162899D-8914-44E4-A026-7CEFDB6F4AD9}">
      <dgm:prSet/>
      <dgm:spPr/>
      <dgm:t>
        <a:bodyPr/>
        <a:lstStyle/>
        <a:p>
          <a:endParaRPr lang="ru-RU"/>
        </a:p>
      </dgm:t>
    </dgm:pt>
    <dgm:pt modelId="{8B534C09-8A18-4985-9A93-E5C5232E39A9}">
      <dgm:prSet phldrT="[Текст]"/>
      <dgm:spPr/>
      <dgm:t>
        <a:bodyPr/>
        <a:lstStyle/>
        <a:p>
          <a:r>
            <a:rPr lang="ru-RU" dirty="0" smtClean="0"/>
            <a:t>Сборка образ</a:t>
          </a:r>
          <a:endParaRPr lang="ru-RU" dirty="0"/>
        </a:p>
      </dgm:t>
    </dgm:pt>
    <dgm:pt modelId="{6CE18C87-2EBD-4517-99AF-ABB9CC6084AB}" type="parTrans" cxnId="{C4524886-0B8B-4C5A-B358-3C586595CD70}">
      <dgm:prSet/>
      <dgm:spPr/>
      <dgm:t>
        <a:bodyPr/>
        <a:lstStyle/>
        <a:p>
          <a:endParaRPr lang="ru-RU"/>
        </a:p>
      </dgm:t>
    </dgm:pt>
    <dgm:pt modelId="{3D16B76E-3AE8-4C9B-A792-8600C66E8E1E}" type="sibTrans" cxnId="{C4524886-0B8B-4C5A-B358-3C586595CD70}">
      <dgm:prSet/>
      <dgm:spPr/>
      <dgm:t>
        <a:bodyPr/>
        <a:lstStyle/>
        <a:p>
          <a:endParaRPr lang="ru-RU"/>
        </a:p>
      </dgm:t>
    </dgm:pt>
    <dgm:pt modelId="{28B1C933-CF01-4D4D-9C7E-CDE645EA629C}">
      <dgm:prSet phldrT="[Текст]"/>
      <dgm:spPr/>
      <dgm:t>
        <a:bodyPr/>
        <a:lstStyle/>
        <a:p>
          <a:r>
            <a:rPr lang="ru-RU" dirty="0" smtClean="0"/>
            <a:t>Изменение</a:t>
          </a:r>
          <a:endParaRPr lang="ru-RU" dirty="0"/>
        </a:p>
      </dgm:t>
    </dgm:pt>
    <dgm:pt modelId="{C7E97234-4A13-4550-B989-B4D48F071F6E}" type="parTrans" cxnId="{1E9F5C42-BEC5-46A8-B88A-3B91CE4FDABE}">
      <dgm:prSet/>
      <dgm:spPr/>
      <dgm:t>
        <a:bodyPr/>
        <a:lstStyle/>
        <a:p>
          <a:endParaRPr lang="ru-RU"/>
        </a:p>
      </dgm:t>
    </dgm:pt>
    <dgm:pt modelId="{D8275AC3-0268-4A33-B3FC-476D08921FED}" type="sibTrans" cxnId="{1E9F5C42-BEC5-46A8-B88A-3B91CE4FDABE}">
      <dgm:prSet/>
      <dgm:spPr/>
      <dgm:t>
        <a:bodyPr/>
        <a:lstStyle/>
        <a:p>
          <a:endParaRPr lang="ru-RU"/>
        </a:p>
      </dgm:t>
    </dgm:pt>
    <dgm:pt modelId="{AA8BE08D-1173-4BDE-A6B4-3151D280CA14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D434AFDF-CE43-4B83-AC32-D4E4D0290B5F}" type="parTrans" cxnId="{DEA78DF2-288C-49F3-881E-2A12C28E5934}">
      <dgm:prSet/>
      <dgm:spPr/>
      <dgm:t>
        <a:bodyPr/>
        <a:lstStyle/>
        <a:p>
          <a:endParaRPr lang="ru-RU"/>
        </a:p>
      </dgm:t>
    </dgm:pt>
    <dgm:pt modelId="{5E1F489E-D7C5-44FD-A1A3-04D59B67D3D3}" type="sibTrans" cxnId="{DEA78DF2-288C-49F3-881E-2A12C28E5934}">
      <dgm:prSet/>
      <dgm:spPr/>
      <dgm:t>
        <a:bodyPr/>
        <a:lstStyle/>
        <a:p>
          <a:endParaRPr lang="ru-RU"/>
        </a:p>
      </dgm:t>
    </dgm:pt>
    <dgm:pt modelId="{0E8C1D51-7DC1-402F-8BAD-DC99EFAC8940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ru-RU" dirty="0"/>
        </a:p>
      </dgm:t>
    </dgm:pt>
    <dgm:pt modelId="{486DE5E4-070D-4EF1-BEFE-35D2A5890006}" type="parTrans" cxnId="{AD7E0059-139B-4C35-9F80-0CEAC9819A81}">
      <dgm:prSet/>
      <dgm:spPr/>
      <dgm:t>
        <a:bodyPr/>
        <a:lstStyle/>
        <a:p>
          <a:endParaRPr lang="ru-RU"/>
        </a:p>
      </dgm:t>
    </dgm:pt>
    <dgm:pt modelId="{65632C4E-CBC2-4132-83BD-F7CBDDB185F9}" type="sibTrans" cxnId="{AD7E0059-139B-4C35-9F80-0CEAC9819A81}">
      <dgm:prSet/>
      <dgm:spPr/>
      <dgm:t>
        <a:bodyPr/>
        <a:lstStyle/>
        <a:p>
          <a:endParaRPr lang="ru-RU"/>
        </a:p>
      </dgm:t>
    </dgm:pt>
    <dgm:pt modelId="{E9F9EBC8-DA6C-4C75-A771-809140917B54}" type="pres">
      <dgm:prSet presAssocID="{1A2B4F42-0AB5-44FC-BD18-331CDE8A3CA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BA00DD-D962-4A59-8B54-2FF5F53FB60A}" type="pres">
      <dgm:prSet presAssocID="{1A2B4F42-0AB5-44FC-BD18-331CDE8A3CAD}" presName="arrow" presStyleLbl="bgShp" presStyleIdx="0" presStyleCnt="1"/>
      <dgm:spPr/>
      <dgm:t>
        <a:bodyPr/>
        <a:lstStyle/>
        <a:p>
          <a:endParaRPr lang="ru-RU"/>
        </a:p>
      </dgm:t>
    </dgm:pt>
    <dgm:pt modelId="{1A6E4F9D-19A0-49F3-AD6A-995C1A2C55FE}" type="pres">
      <dgm:prSet presAssocID="{1A2B4F42-0AB5-44FC-BD18-331CDE8A3CAD}" presName="linearProcess" presStyleCnt="0"/>
      <dgm:spPr/>
      <dgm:t>
        <a:bodyPr/>
        <a:lstStyle/>
        <a:p>
          <a:endParaRPr lang="ru-RU"/>
        </a:p>
      </dgm:t>
    </dgm:pt>
    <dgm:pt modelId="{684CD503-3A7A-4945-9AF2-39B7BF932C28}" type="pres">
      <dgm:prSet presAssocID="{0E8C1D51-7DC1-402F-8BAD-DC99EFAC8940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6F2866-F5CF-4AE5-9969-C4F02791BDBA}" type="pres">
      <dgm:prSet presAssocID="{65632C4E-CBC2-4132-83BD-F7CBDDB185F9}" presName="sibTrans" presStyleCnt="0"/>
      <dgm:spPr/>
    </dgm:pt>
    <dgm:pt modelId="{B9814984-5FFD-43AA-A575-6FE08D9D0415}" type="pres">
      <dgm:prSet presAssocID="{94C851D7-643F-4F6A-907F-24F25BC578B2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1FBA34-4232-4230-9662-AE106CB794CE}" type="pres">
      <dgm:prSet presAssocID="{1FEDE2C6-7D55-47ED-82AA-F36D819709A3}" presName="sibTrans" presStyleCnt="0"/>
      <dgm:spPr/>
      <dgm:t>
        <a:bodyPr/>
        <a:lstStyle/>
        <a:p>
          <a:endParaRPr lang="ru-RU"/>
        </a:p>
      </dgm:t>
    </dgm:pt>
    <dgm:pt modelId="{824472BB-2F7B-4112-A4DD-102069FBCD42}" type="pres">
      <dgm:prSet presAssocID="{AA8BE08D-1173-4BDE-A6B4-3151D280CA14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5F6F62-F1C5-4D4D-ABD9-58ACA0226A9A}" type="pres">
      <dgm:prSet presAssocID="{5E1F489E-D7C5-44FD-A1A3-04D59B67D3D3}" presName="sibTrans" presStyleCnt="0"/>
      <dgm:spPr/>
      <dgm:t>
        <a:bodyPr/>
        <a:lstStyle/>
        <a:p>
          <a:endParaRPr lang="ru-RU"/>
        </a:p>
      </dgm:t>
    </dgm:pt>
    <dgm:pt modelId="{1A6CD480-AFE0-4325-B4B7-48B0020877EE}" type="pres">
      <dgm:prSet presAssocID="{28B1C933-CF01-4D4D-9C7E-CDE645EA629C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51B162-9181-406E-8075-F86A812E5996}" type="pres">
      <dgm:prSet presAssocID="{D8275AC3-0268-4A33-B3FC-476D08921FED}" presName="sibTrans" presStyleCnt="0"/>
      <dgm:spPr/>
      <dgm:t>
        <a:bodyPr/>
        <a:lstStyle/>
        <a:p>
          <a:endParaRPr lang="ru-RU"/>
        </a:p>
      </dgm:t>
    </dgm:pt>
    <dgm:pt modelId="{180C9C67-F2EA-4F60-8AF6-AD7689B7633F}" type="pres">
      <dgm:prSet presAssocID="{8B534C09-8A18-4985-9A93-E5C5232E39A9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2BEFB9-BADB-4592-B0BC-B41FB5ECDB10}" type="pres">
      <dgm:prSet presAssocID="{3D16B76E-3AE8-4C9B-A792-8600C66E8E1E}" presName="sibTrans" presStyleCnt="0"/>
      <dgm:spPr/>
      <dgm:t>
        <a:bodyPr/>
        <a:lstStyle/>
        <a:p>
          <a:endParaRPr lang="ru-RU"/>
        </a:p>
      </dgm:t>
    </dgm:pt>
    <dgm:pt modelId="{8875CD33-A813-4BB9-9AA1-C55534DFCBA1}" type="pres">
      <dgm:prSet presAssocID="{E72E7007-DC96-46EB-A0AF-7C11C99C0C7E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7E0059-139B-4C35-9F80-0CEAC9819A81}" srcId="{1A2B4F42-0AB5-44FC-BD18-331CDE8A3CAD}" destId="{0E8C1D51-7DC1-402F-8BAD-DC99EFAC8940}" srcOrd="0" destOrd="0" parTransId="{486DE5E4-070D-4EF1-BEFE-35D2A5890006}" sibTransId="{65632C4E-CBC2-4132-83BD-F7CBDDB185F9}"/>
    <dgm:cxn modelId="{C4524886-0B8B-4C5A-B358-3C586595CD70}" srcId="{1A2B4F42-0AB5-44FC-BD18-331CDE8A3CAD}" destId="{8B534C09-8A18-4985-9A93-E5C5232E39A9}" srcOrd="4" destOrd="0" parTransId="{6CE18C87-2EBD-4517-99AF-ABB9CC6084AB}" sibTransId="{3D16B76E-3AE8-4C9B-A792-8600C66E8E1E}"/>
    <dgm:cxn modelId="{DEA78DF2-288C-49F3-881E-2A12C28E5934}" srcId="{1A2B4F42-0AB5-44FC-BD18-331CDE8A3CAD}" destId="{AA8BE08D-1173-4BDE-A6B4-3151D280CA14}" srcOrd="2" destOrd="0" parTransId="{D434AFDF-CE43-4B83-AC32-D4E4D0290B5F}" sibTransId="{5E1F489E-D7C5-44FD-A1A3-04D59B67D3D3}"/>
    <dgm:cxn modelId="{6162899D-8914-44E4-A026-7CEFDB6F4AD9}" srcId="{1A2B4F42-0AB5-44FC-BD18-331CDE8A3CAD}" destId="{E72E7007-DC96-46EB-A0AF-7C11C99C0C7E}" srcOrd="5" destOrd="0" parTransId="{35D5888D-7271-462D-95A0-24674C5AA23D}" sibTransId="{6834C8F3-C2E7-41EE-8B29-9DE276E6ECB7}"/>
    <dgm:cxn modelId="{1E9F5C42-BEC5-46A8-B88A-3B91CE4FDABE}" srcId="{1A2B4F42-0AB5-44FC-BD18-331CDE8A3CAD}" destId="{28B1C933-CF01-4D4D-9C7E-CDE645EA629C}" srcOrd="3" destOrd="0" parTransId="{C7E97234-4A13-4550-B989-B4D48F071F6E}" sibTransId="{D8275AC3-0268-4A33-B3FC-476D08921FED}"/>
    <dgm:cxn modelId="{16D60E59-DCE3-4D92-B784-9372C4D50CD8}" type="presOf" srcId="{0E8C1D51-7DC1-402F-8BAD-DC99EFAC8940}" destId="{684CD503-3A7A-4945-9AF2-39B7BF932C28}" srcOrd="0" destOrd="0" presId="urn:microsoft.com/office/officeart/2005/8/layout/hProcess9"/>
    <dgm:cxn modelId="{A91EC2D6-A412-4810-B3D2-77E39243EFB1}" type="presOf" srcId="{28B1C933-CF01-4D4D-9C7E-CDE645EA629C}" destId="{1A6CD480-AFE0-4325-B4B7-48B0020877EE}" srcOrd="0" destOrd="0" presId="urn:microsoft.com/office/officeart/2005/8/layout/hProcess9"/>
    <dgm:cxn modelId="{4B32B947-1875-412F-B6AB-EB2689C12F13}" srcId="{1A2B4F42-0AB5-44FC-BD18-331CDE8A3CAD}" destId="{94C851D7-643F-4F6A-907F-24F25BC578B2}" srcOrd="1" destOrd="0" parTransId="{0F0C90CE-83D4-4FBD-BF9D-A01C180F4989}" sibTransId="{1FEDE2C6-7D55-47ED-82AA-F36D819709A3}"/>
    <dgm:cxn modelId="{EB8F2613-A6E5-4524-9843-4A7E203C96FF}" type="presOf" srcId="{AA8BE08D-1173-4BDE-A6B4-3151D280CA14}" destId="{824472BB-2F7B-4112-A4DD-102069FBCD42}" srcOrd="0" destOrd="0" presId="urn:microsoft.com/office/officeart/2005/8/layout/hProcess9"/>
    <dgm:cxn modelId="{AFB90C89-8A31-4645-ABB5-E1F54B2D06E8}" type="presOf" srcId="{E72E7007-DC96-46EB-A0AF-7C11C99C0C7E}" destId="{8875CD33-A813-4BB9-9AA1-C55534DFCBA1}" srcOrd="0" destOrd="0" presId="urn:microsoft.com/office/officeart/2005/8/layout/hProcess9"/>
    <dgm:cxn modelId="{285781DA-C915-4767-A069-3B7C9F2A45F0}" type="presOf" srcId="{8B534C09-8A18-4985-9A93-E5C5232E39A9}" destId="{180C9C67-F2EA-4F60-8AF6-AD7689B7633F}" srcOrd="0" destOrd="0" presId="urn:microsoft.com/office/officeart/2005/8/layout/hProcess9"/>
    <dgm:cxn modelId="{06DF73B9-7E84-4D31-9F55-B895AED19259}" type="presOf" srcId="{94C851D7-643F-4F6A-907F-24F25BC578B2}" destId="{B9814984-5FFD-43AA-A575-6FE08D9D0415}" srcOrd="0" destOrd="0" presId="urn:microsoft.com/office/officeart/2005/8/layout/hProcess9"/>
    <dgm:cxn modelId="{B9AA1564-7965-4CFD-938B-C6FBF7F0BF12}" type="presOf" srcId="{1A2B4F42-0AB5-44FC-BD18-331CDE8A3CAD}" destId="{E9F9EBC8-DA6C-4C75-A771-809140917B54}" srcOrd="0" destOrd="0" presId="urn:microsoft.com/office/officeart/2005/8/layout/hProcess9"/>
    <dgm:cxn modelId="{90BF72BC-46DF-4269-9322-AB1A15264CCC}" type="presParOf" srcId="{E9F9EBC8-DA6C-4C75-A771-809140917B54}" destId="{49BA00DD-D962-4A59-8B54-2FF5F53FB60A}" srcOrd="0" destOrd="0" presId="urn:microsoft.com/office/officeart/2005/8/layout/hProcess9"/>
    <dgm:cxn modelId="{8AC58FD1-8FFF-4AA5-BAA7-34D7DF7655AE}" type="presParOf" srcId="{E9F9EBC8-DA6C-4C75-A771-809140917B54}" destId="{1A6E4F9D-19A0-49F3-AD6A-995C1A2C55FE}" srcOrd="1" destOrd="0" presId="urn:microsoft.com/office/officeart/2005/8/layout/hProcess9"/>
    <dgm:cxn modelId="{AA96CC3C-1B2B-4133-A590-EAAB423651D2}" type="presParOf" srcId="{1A6E4F9D-19A0-49F3-AD6A-995C1A2C55FE}" destId="{684CD503-3A7A-4945-9AF2-39B7BF932C28}" srcOrd="0" destOrd="0" presId="urn:microsoft.com/office/officeart/2005/8/layout/hProcess9"/>
    <dgm:cxn modelId="{3DF0EB2B-4A67-4150-9AC1-99AEF4375E2F}" type="presParOf" srcId="{1A6E4F9D-19A0-49F3-AD6A-995C1A2C55FE}" destId="{1A6F2866-F5CF-4AE5-9969-C4F02791BDBA}" srcOrd="1" destOrd="0" presId="urn:microsoft.com/office/officeart/2005/8/layout/hProcess9"/>
    <dgm:cxn modelId="{AB5C5DD6-453F-4FEB-B405-D90E52C9D942}" type="presParOf" srcId="{1A6E4F9D-19A0-49F3-AD6A-995C1A2C55FE}" destId="{B9814984-5FFD-43AA-A575-6FE08D9D0415}" srcOrd="2" destOrd="0" presId="urn:microsoft.com/office/officeart/2005/8/layout/hProcess9"/>
    <dgm:cxn modelId="{DCED975E-875B-4606-A506-E3865DFEC283}" type="presParOf" srcId="{1A6E4F9D-19A0-49F3-AD6A-995C1A2C55FE}" destId="{221FBA34-4232-4230-9662-AE106CB794CE}" srcOrd="3" destOrd="0" presId="urn:microsoft.com/office/officeart/2005/8/layout/hProcess9"/>
    <dgm:cxn modelId="{D423BB48-AEB3-4BA9-9B38-63B70C93744C}" type="presParOf" srcId="{1A6E4F9D-19A0-49F3-AD6A-995C1A2C55FE}" destId="{824472BB-2F7B-4112-A4DD-102069FBCD42}" srcOrd="4" destOrd="0" presId="urn:microsoft.com/office/officeart/2005/8/layout/hProcess9"/>
    <dgm:cxn modelId="{A085DF1C-AA69-4E8C-B884-851C089711F3}" type="presParOf" srcId="{1A6E4F9D-19A0-49F3-AD6A-995C1A2C55FE}" destId="{135F6F62-F1C5-4D4D-ABD9-58ACA0226A9A}" srcOrd="5" destOrd="0" presId="urn:microsoft.com/office/officeart/2005/8/layout/hProcess9"/>
    <dgm:cxn modelId="{D4F95DAA-4717-47EB-8C6D-008B16921701}" type="presParOf" srcId="{1A6E4F9D-19A0-49F3-AD6A-995C1A2C55FE}" destId="{1A6CD480-AFE0-4325-B4B7-48B0020877EE}" srcOrd="6" destOrd="0" presId="urn:microsoft.com/office/officeart/2005/8/layout/hProcess9"/>
    <dgm:cxn modelId="{87062E4C-9A27-4D75-8D60-68C15AFD0456}" type="presParOf" srcId="{1A6E4F9D-19A0-49F3-AD6A-995C1A2C55FE}" destId="{3051B162-9181-406E-8075-F86A812E5996}" srcOrd="7" destOrd="0" presId="urn:microsoft.com/office/officeart/2005/8/layout/hProcess9"/>
    <dgm:cxn modelId="{AF041321-33D5-47EF-8373-02D7B58C5B80}" type="presParOf" srcId="{1A6E4F9D-19A0-49F3-AD6A-995C1A2C55FE}" destId="{180C9C67-F2EA-4F60-8AF6-AD7689B7633F}" srcOrd="8" destOrd="0" presId="urn:microsoft.com/office/officeart/2005/8/layout/hProcess9"/>
    <dgm:cxn modelId="{3812E2EB-29F8-4F14-B83E-3F257963325B}" type="presParOf" srcId="{1A6E4F9D-19A0-49F3-AD6A-995C1A2C55FE}" destId="{1D2BEFB9-BADB-4592-B0BC-B41FB5ECDB10}" srcOrd="9" destOrd="0" presId="urn:microsoft.com/office/officeart/2005/8/layout/hProcess9"/>
    <dgm:cxn modelId="{905231B3-1BCC-4F97-A904-823DE8308518}" type="presParOf" srcId="{1A6E4F9D-19A0-49F3-AD6A-995C1A2C55FE}" destId="{8875CD33-A813-4BB9-9AA1-C55534DFCBA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30F9B8-E88E-4DC9-A8FD-B0F2CD58385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B97236-8735-4E4F-9B6D-A572D2CC56C3}">
      <dgm:prSet phldrT="[Текст]"/>
      <dgm:spPr/>
      <dgm:t>
        <a:bodyPr/>
        <a:lstStyle/>
        <a:p>
          <a:r>
            <a:rPr lang="en-US" dirty="0" smtClean="0"/>
            <a:t>Smalltalk</a:t>
          </a:r>
          <a:endParaRPr lang="ru-RU" dirty="0"/>
        </a:p>
      </dgm:t>
    </dgm:pt>
    <dgm:pt modelId="{B2A378A5-6DFB-4D66-9E57-1CA7A36BFA63}" type="parTrans" cxnId="{4EDCCDA6-BB58-46F8-8E90-47D3BC924E4F}">
      <dgm:prSet/>
      <dgm:spPr/>
      <dgm:t>
        <a:bodyPr/>
        <a:lstStyle/>
        <a:p>
          <a:endParaRPr lang="ru-RU"/>
        </a:p>
      </dgm:t>
    </dgm:pt>
    <dgm:pt modelId="{769321EB-D156-42D9-9481-609070ABD0F0}" type="sibTrans" cxnId="{4EDCCDA6-BB58-46F8-8E90-47D3BC924E4F}">
      <dgm:prSet/>
      <dgm:spPr/>
      <dgm:t>
        <a:bodyPr/>
        <a:lstStyle/>
        <a:p>
          <a:endParaRPr lang="ru-RU"/>
        </a:p>
      </dgm:t>
    </dgm:pt>
    <dgm:pt modelId="{024E8BDF-BC40-46E2-B8D7-4EC347B428C2}">
      <dgm:prSet phldrT="[Текст]"/>
      <dgm:spPr/>
      <dgm:t>
        <a:bodyPr/>
        <a:lstStyle/>
        <a:p>
          <a:r>
            <a:rPr lang="ru-RU" dirty="0" smtClean="0"/>
            <a:t>Интерпретируемый</a:t>
          </a:r>
          <a:endParaRPr lang="ru-RU" dirty="0"/>
        </a:p>
      </dgm:t>
    </dgm:pt>
    <dgm:pt modelId="{5F76EBCC-1808-402B-928C-02D1FE96B398}" type="parTrans" cxnId="{9B43282C-ED0F-4565-B5F2-7B731BE7D7A3}">
      <dgm:prSet/>
      <dgm:spPr/>
      <dgm:t>
        <a:bodyPr/>
        <a:lstStyle/>
        <a:p>
          <a:endParaRPr lang="ru-RU"/>
        </a:p>
      </dgm:t>
    </dgm:pt>
    <dgm:pt modelId="{DF27E18D-EB85-4C50-8975-1778F36618BA}" type="sibTrans" cxnId="{9B43282C-ED0F-4565-B5F2-7B731BE7D7A3}">
      <dgm:prSet/>
      <dgm:spPr/>
      <dgm:t>
        <a:bodyPr/>
        <a:lstStyle/>
        <a:p>
          <a:endParaRPr lang="ru-RU"/>
        </a:p>
      </dgm:t>
    </dgm:pt>
    <dgm:pt modelId="{36DDC68C-83DA-4885-8697-13DF49DCDF7F}">
      <dgm:prSet phldrT="[Текст]"/>
      <dgm:spPr/>
      <dgm:t>
        <a:bodyPr/>
        <a:lstStyle/>
        <a:p>
          <a:r>
            <a:rPr lang="ru-RU" dirty="0" smtClean="0"/>
            <a:t>Динамическая типизация</a:t>
          </a:r>
          <a:endParaRPr lang="ru-RU" dirty="0"/>
        </a:p>
      </dgm:t>
    </dgm:pt>
    <dgm:pt modelId="{7C1FEE4E-3B0C-4078-B00C-7E5BB03D96A7}" type="parTrans" cxnId="{BA66FF01-95F6-46D3-9904-DC699F2D65EB}">
      <dgm:prSet/>
      <dgm:spPr/>
      <dgm:t>
        <a:bodyPr/>
        <a:lstStyle/>
        <a:p>
          <a:endParaRPr lang="ru-RU"/>
        </a:p>
      </dgm:t>
    </dgm:pt>
    <dgm:pt modelId="{281705C9-472B-4AA2-9C1B-C1D545055B74}" type="sibTrans" cxnId="{BA66FF01-95F6-46D3-9904-DC699F2D65EB}">
      <dgm:prSet/>
      <dgm:spPr/>
      <dgm:t>
        <a:bodyPr/>
        <a:lstStyle/>
        <a:p>
          <a:endParaRPr lang="ru-RU"/>
        </a:p>
      </dgm:t>
    </dgm:pt>
    <dgm:pt modelId="{47C1D2FE-1DC5-47B2-A09C-869F5E2F0112}">
      <dgm:prSet phldrT="[Текст]"/>
      <dgm:spPr/>
      <dgm:t>
        <a:bodyPr/>
        <a:lstStyle/>
        <a:p>
          <a:r>
            <a:rPr lang="en-US" dirty="0" smtClean="0"/>
            <a:t>PHP</a:t>
          </a:r>
          <a:endParaRPr lang="ru-RU" dirty="0"/>
        </a:p>
      </dgm:t>
    </dgm:pt>
    <dgm:pt modelId="{3533A992-3A51-481A-8AC8-E74F751E8CB7}" type="parTrans" cxnId="{3C70FCD9-D4D7-4ED9-95A3-703DC8D637F8}">
      <dgm:prSet/>
      <dgm:spPr/>
      <dgm:t>
        <a:bodyPr/>
        <a:lstStyle/>
        <a:p>
          <a:endParaRPr lang="ru-RU"/>
        </a:p>
      </dgm:t>
    </dgm:pt>
    <dgm:pt modelId="{A664C531-374D-494A-92CD-39B71AC4359A}" type="sibTrans" cxnId="{3C70FCD9-D4D7-4ED9-95A3-703DC8D637F8}">
      <dgm:prSet/>
      <dgm:spPr/>
      <dgm:t>
        <a:bodyPr/>
        <a:lstStyle/>
        <a:p>
          <a:endParaRPr lang="ru-RU"/>
        </a:p>
      </dgm:t>
    </dgm:pt>
    <dgm:pt modelId="{4ECC37C2-DBD3-4807-B190-E28B8038B23F}">
      <dgm:prSet phldrT="[Текст]"/>
      <dgm:spPr/>
      <dgm:t>
        <a:bodyPr/>
        <a:lstStyle/>
        <a:p>
          <a:r>
            <a:rPr lang="ru-RU" dirty="0" smtClean="0"/>
            <a:t>Интерпретируемый</a:t>
          </a:r>
          <a:endParaRPr lang="ru-RU" dirty="0"/>
        </a:p>
      </dgm:t>
    </dgm:pt>
    <dgm:pt modelId="{05047FC1-D603-4E9B-B291-7E97E8EFCCC4}" type="parTrans" cxnId="{822AF533-53B7-4479-81A4-482B107D4D2D}">
      <dgm:prSet/>
      <dgm:spPr/>
      <dgm:t>
        <a:bodyPr/>
        <a:lstStyle/>
        <a:p>
          <a:endParaRPr lang="ru-RU"/>
        </a:p>
      </dgm:t>
    </dgm:pt>
    <dgm:pt modelId="{097D281E-E43B-48FE-8D23-94D395653BF3}" type="sibTrans" cxnId="{822AF533-53B7-4479-81A4-482B107D4D2D}">
      <dgm:prSet/>
      <dgm:spPr/>
      <dgm:t>
        <a:bodyPr/>
        <a:lstStyle/>
        <a:p>
          <a:endParaRPr lang="ru-RU"/>
        </a:p>
      </dgm:t>
    </dgm:pt>
    <dgm:pt modelId="{44189CB8-522F-4EC7-BA11-8E66116A5DC9}">
      <dgm:prSet phldrT="[Текст]"/>
      <dgm:spPr/>
      <dgm:t>
        <a:bodyPr/>
        <a:lstStyle/>
        <a:p>
          <a:r>
            <a:rPr lang="ru-RU" dirty="0" smtClean="0"/>
            <a:t>Динамическая типизация</a:t>
          </a:r>
          <a:endParaRPr lang="ru-RU" dirty="0"/>
        </a:p>
      </dgm:t>
    </dgm:pt>
    <dgm:pt modelId="{451B97B1-3732-47BD-8899-0131F80C608F}" type="parTrans" cxnId="{09BFDE15-8666-48C5-96A0-C2EDBCA52733}">
      <dgm:prSet/>
      <dgm:spPr/>
      <dgm:t>
        <a:bodyPr/>
        <a:lstStyle/>
        <a:p>
          <a:endParaRPr lang="ru-RU"/>
        </a:p>
      </dgm:t>
    </dgm:pt>
    <dgm:pt modelId="{98CA000E-AFFA-4E41-BDEC-0644D068A65B}" type="sibTrans" cxnId="{09BFDE15-8666-48C5-96A0-C2EDBCA52733}">
      <dgm:prSet/>
      <dgm:spPr/>
      <dgm:t>
        <a:bodyPr/>
        <a:lstStyle/>
        <a:p>
          <a:endParaRPr lang="ru-RU"/>
        </a:p>
      </dgm:t>
    </dgm:pt>
    <dgm:pt modelId="{6B0A836B-50A9-4157-B5B5-8D913001262C}">
      <dgm:prSet phldrT="[Текст]"/>
      <dgm:spPr/>
      <dgm:t>
        <a:bodyPr/>
        <a:lstStyle/>
        <a:p>
          <a:r>
            <a:rPr lang="ru-RU" dirty="0" smtClean="0"/>
            <a:t>Виртуальная машина</a:t>
          </a:r>
          <a:endParaRPr lang="ru-RU" dirty="0"/>
        </a:p>
      </dgm:t>
    </dgm:pt>
    <dgm:pt modelId="{12BF700D-89A8-4651-BC39-A01B063B0EF7}" type="parTrans" cxnId="{9E1B95A5-DE83-4792-89AC-3791BA0ACAC0}">
      <dgm:prSet/>
      <dgm:spPr/>
      <dgm:t>
        <a:bodyPr/>
        <a:lstStyle/>
        <a:p>
          <a:endParaRPr lang="ru-RU"/>
        </a:p>
      </dgm:t>
    </dgm:pt>
    <dgm:pt modelId="{F30E6539-C212-4173-BE4C-E6F7CB6E85F2}" type="sibTrans" cxnId="{9E1B95A5-DE83-4792-89AC-3791BA0ACAC0}">
      <dgm:prSet/>
      <dgm:spPr/>
      <dgm:t>
        <a:bodyPr/>
        <a:lstStyle/>
        <a:p>
          <a:endParaRPr lang="ru-RU"/>
        </a:p>
      </dgm:t>
    </dgm:pt>
    <dgm:pt modelId="{8AD2DAB2-432A-4B58-9CD4-9CBF14965C7A}">
      <dgm:prSet phldrT="[Текст]"/>
      <dgm:spPr/>
      <dgm:t>
        <a:bodyPr/>
        <a:lstStyle/>
        <a:p>
          <a:r>
            <a:rPr lang="ru-RU" dirty="0" smtClean="0"/>
            <a:t>Виртуальная машина</a:t>
          </a:r>
          <a:endParaRPr lang="ru-RU" dirty="0"/>
        </a:p>
      </dgm:t>
    </dgm:pt>
    <dgm:pt modelId="{A78305D6-0B38-4B2A-9ABE-EBE8B127FFDA}" type="parTrans" cxnId="{02663535-AC16-49B2-9D3D-A512D37F2564}">
      <dgm:prSet/>
      <dgm:spPr/>
      <dgm:t>
        <a:bodyPr/>
        <a:lstStyle/>
        <a:p>
          <a:endParaRPr lang="ru-RU"/>
        </a:p>
      </dgm:t>
    </dgm:pt>
    <dgm:pt modelId="{1CB23ECE-B6AF-4405-8C1E-27980BA2A70B}" type="sibTrans" cxnId="{02663535-AC16-49B2-9D3D-A512D37F2564}">
      <dgm:prSet/>
      <dgm:spPr/>
      <dgm:t>
        <a:bodyPr/>
        <a:lstStyle/>
        <a:p>
          <a:endParaRPr lang="ru-RU"/>
        </a:p>
      </dgm:t>
    </dgm:pt>
    <dgm:pt modelId="{C45ECF38-6053-442A-AEF8-7F5B97B8F6FD}">
      <dgm:prSet phldrT="[Текст]"/>
      <dgm:spPr/>
      <dgm:t>
        <a:bodyPr/>
        <a:lstStyle/>
        <a:p>
          <a:r>
            <a:rPr lang="ru-RU" dirty="0" smtClean="0"/>
            <a:t>Чисто объекто-ориентированный</a:t>
          </a:r>
          <a:endParaRPr lang="ru-RU" dirty="0"/>
        </a:p>
      </dgm:t>
    </dgm:pt>
    <dgm:pt modelId="{A31B4C93-06BE-411D-9401-FDABAA8C383E}" type="parTrans" cxnId="{B54E19A8-34D9-4FC6-A203-42C7C4DF406C}">
      <dgm:prSet/>
      <dgm:spPr/>
      <dgm:t>
        <a:bodyPr/>
        <a:lstStyle/>
        <a:p>
          <a:endParaRPr lang="ru-RU"/>
        </a:p>
      </dgm:t>
    </dgm:pt>
    <dgm:pt modelId="{371BC69A-31AC-4347-8F98-E03677C94A5C}" type="sibTrans" cxnId="{B54E19A8-34D9-4FC6-A203-42C7C4DF406C}">
      <dgm:prSet/>
      <dgm:spPr/>
      <dgm:t>
        <a:bodyPr/>
        <a:lstStyle/>
        <a:p>
          <a:endParaRPr lang="ru-RU"/>
        </a:p>
      </dgm:t>
    </dgm:pt>
    <dgm:pt modelId="{79ECA6D3-CA67-443E-B80C-75F4F5B3423D}">
      <dgm:prSet phldrT="[Текст]"/>
      <dgm:spPr/>
      <dgm:t>
        <a:bodyPr/>
        <a:lstStyle/>
        <a:p>
          <a:r>
            <a:rPr lang="ru-RU" dirty="0" smtClean="0"/>
            <a:t>-</a:t>
          </a:r>
          <a:endParaRPr lang="ru-RU" dirty="0"/>
        </a:p>
      </dgm:t>
    </dgm:pt>
    <dgm:pt modelId="{40C7F6E5-EAB9-4A07-B250-0391AD84FDFF}" type="parTrans" cxnId="{A657D835-8EAB-4B46-8F92-08805E15D6ED}">
      <dgm:prSet/>
      <dgm:spPr/>
      <dgm:t>
        <a:bodyPr/>
        <a:lstStyle/>
        <a:p>
          <a:endParaRPr lang="ru-RU"/>
        </a:p>
      </dgm:t>
    </dgm:pt>
    <dgm:pt modelId="{F91A1F0A-25BE-4006-B5DE-FC155C3FBC48}" type="sibTrans" cxnId="{A657D835-8EAB-4B46-8F92-08805E15D6ED}">
      <dgm:prSet/>
      <dgm:spPr/>
      <dgm:t>
        <a:bodyPr/>
        <a:lstStyle/>
        <a:p>
          <a:endParaRPr lang="ru-RU"/>
        </a:p>
      </dgm:t>
    </dgm:pt>
    <dgm:pt modelId="{A7F46361-580E-4482-82C2-99D31CFC87D6}" type="pres">
      <dgm:prSet presAssocID="{1530F9B8-E88E-4DC9-A8FD-B0F2CD58385D}" presName="layout" presStyleCnt="0">
        <dgm:presLayoutVars>
          <dgm:chMax/>
          <dgm:chPref/>
          <dgm:dir/>
          <dgm:resizeHandles/>
        </dgm:presLayoutVars>
      </dgm:prSet>
      <dgm:spPr/>
    </dgm:pt>
    <dgm:pt modelId="{087C20E0-5FCA-4E95-BA5C-9CCDFCA5FB3A}" type="pres">
      <dgm:prSet presAssocID="{D6B97236-8735-4E4F-9B6D-A572D2CC56C3}" presName="root" presStyleCnt="0">
        <dgm:presLayoutVars>
          <dgm:chMax/>
          <dgm:chPref/>
        </dgm:presLayoutVars>
      </dgm:prSet>
      <dgm:spPr/>
    </dgm:pt>
    <dgm:pt modelId="{6D2AFAA9-D6AF-4AFE-8667-8F808C956AE4}" type="pres">
      <dgm:prSet presAssocID="{D6B97236-8735-4E4F-9B6D-A572D2CC56C3}" presName="rootComposite" presStyleCnt="0">
        <dgm:presLayoutVars/>
      </dgm:prSet>
      <dgm:spPr/>
    </dgm:pt>
    <dgm:pt modelId="{79FEC703-F261-4D4A-ABDC-5C957D3DBB47}" type="pres">
      <dgm:prSet presAssocID="{D6B97236-8735-4E4F-9B6D-A572D2CC56C3}" presName="ParentAccent" presStyleLbl="alignNode1" presStyleIdx="0" presStyleCnt="2"/>
      <dgm:spPr/>
    </dgm:pt>
    <dgm:pt modelId="{25D4A95F-4F70-45F7-8465-7FF83CF0A1A2}" type="pres">
      <dgm:prSet presAssocID="{D6B97236-8735-4E4F-9B6D-A572D2CC56C3}" presName="ParentSmallAccent" presStyleLbl="fgAcc1" presStyleIdx="0" presStyleCnt="2"/>
      <dgm:spPr/>
    </dgm:pt>
    <dgm:pt modelId="{5A538641-AF19-4C32-94A0-DC116495EA87}" type="pres">
      <dgm:prSet presAssocID="{D6B97236-8735-4E4F-9B6D-A572D2CC56C3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CEEB6AD1-340D-40D9-88E4-4077B44DCE10}" type="pres">
      <dgm:prSet presAssocID="{D6B97236-8735-4E4F-9B6D-A572D2CC56C3}" presName="childShape" presStyleCnt="0">
        <dgm:presLayoutVars>
          <dgm:chMax val="0"/>
          <dgm:chPref val="0"/>
        </dgm:presLayoutVars>
      </dgm:prSet>
      <dgm:spPr/>
    </dgm:pt>
    <dgm:pt modelId="{CFBC3161-6BB5-43F8-AA4D-764E9EE1A6A6}" type="pres">
      <dgm:prSet presAssocID="{C45ECF38-6053-442A-AEF8-7F5B97B8F6FD}" presName="childComposite" presStyleCnt="0">
        <dgm:presLayoutVars>
          <dgm:chMax val="0"/>
          <dgm:chPref val="0"/>
        </dgm:presLayoutVars>
      </dgm:prSet>
      <dgm:spPr/>
    </dgm:pt>
    <dgm:pt modelId="{C7D6DF4F-D759-4FA5-AD7C-0AABFD177E97}" type="pres">
      <dgm:prSet presAssocID="{C45ECF38-6053-442A-AEF8-7F5B97B8F6FD}" presName="ChildAccent" presStyleLbl="solidFgAcc1" presStyleIdx="0" presStyleCnt="8"/>
      <dgm:spPr/>
    </dgm:pt>
    <dgm:pt modelId="{6D303641-8EC5-405F-BD17-D9C941004BF0}" type="pres">
      <dgm:prSet presAssocID="{C45ECF38-6053-442A-AEF8-7F5B97B8F6FD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F2FA2E-E511-4FD1-A6B4-BB50AFFB6F8D}" type="pres">
      <dgm:prSet presAssocID="{024E8BDF-BC40-46E2-B8D7-4EC347B428C2}" presName="childComposite" presStyleCnt="0">
        <dgm:presLayoutVars>
          <dgm:chMax val="0"/>
          <dgm:chPref val="0"/>
        </dgm:presLayoutVars>
      </dgm:prSet>
      <dgm:spPr/>
    </dgm:pt>
    <dgm:pt modelId="{C4673F3A-1FBE-4F50-88A9-7DEE7E2A4865}" type="pres">
      <dgm:prSet presAssocID="{024E8BDF-BC40-46E2-B8D7-4EC347B428C2}" presName="ChildAccent" presStyleLbl="solidFgAcc1" presStyleIdx="1" presStyleCnt="8"/>
      <dgm:spPr/>
    </dgm:pt>
    <dgm:pt modelId="{19B199F8-9724-4362-8E2D-A0C6497B82F6}" type="pres">
      <dgm:prSet presAssocID="{024E8BDF-BC40-46E2-B8D7-4EC347B428C2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8A0E11EA-9B0C-47A1-ADDB-5983E554D047}" type="pres">
      <dgm:prSet presAssocID="{36DDC68C-83DA-4885-8697-13DF49DCDF7F}" presName="childComposite" presStyleCnt="0">
        <dgm:presLayoutVars>
          <dgm:chMax val="0"/>
          <dgm:chPref val="0"/>
        </dgm:presLayoutVars>
      </dgm:prSet>
      <dgm:spPr/>
    </dgm:pt>
    <dgm:pt modelId="{085C5279-1134-4CCA-A1B3-AAC3D8EE8654}" type="pres">
      <dgm:prSet presAssocID="{36DDC68C-83DA-4885-8697-13DF49DCDF7F}" presName="ChildAccent" presStyleLbl="solidFgAcc1" presStyleIdx="2" presStyleCnt="8"/>
      <dgm:spPr/>
    </dgm:pt>
    <dgm:pt modelId="{4C6DF099-8420-404C-B374-8C9305B305FE}" type="pres">
      <dgm:prSet presAssocID="{36DDC68C-83DA-4885-8697-13DF49DCDF7F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2C38C7F4-5F80-410D-B97F-B8BA7F587691}" type="pres">
      <dgm:prSet presAssocID="{6B0A836B-50A9-4157-B5B5-8D913001262C}" presName="childComposite" presStyleCnt="0">
        <dgm:presLayoutVars>
          <dgm:chMax val="0"/>
          <dgm:chPref val="0"/>
        </dgm:presLayoutVars>
      </dgm:prSet>
      <dgm:spPr/>
    </dgm:pt>
    <dgm:pt modelId="{8CAB3347-52F5-4502-9E78-05DBA6BFFE72}" type="pres">
      <dgm:prSet presAssocID="{6B0A836B-50A9-4157-B5B5-8D913001262C}" presName="ChildAccent" presStyleLbl="solidFgAcc1" presStyleIdx="3" presStyleCnt="8"/>
      <dgm:spPr/>
    </dgm:pt>
    <dgm:pt modelId="{15486690-B66F-4BCA-BABE-366A5D97FB7F}" type="pres">
      <dgm:prSet presAssocID="{6B0A836B-50A9-4157-B5B5-8D913001262C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26D53441-8B98-427B-94CF-5C65576F1B8A}" type="pres">
      <dgm:prSet presAssocID="{47C1D2FE-1DC5-47B2-A09C-869F5E2F0112}" presName="root" presStyleCnt="0">
        <dgm:presLayoutVars>
          <dgm:chMax/>
          <dgm:chPref/>
        </dgm:presLayoutVars>
      </dgm:prSet>
      <dgm:spPr/>
    </dgm:pt>
    <dgm:pt modelId="{CB44AFA6-EA54-4899-A49A-E316A161C65E}" type="pres">
      <dgm:prSet presAssocID="{47C1D2FE-1DC5-47B2-A09C-869F5E2F0112}" presName="rootComposite" presStyleCnt="0">
        <dgm:presLayoutVars/>
      </dgm:prSet>
      <dgm:spPr/>
    </dgm:pt>
    <dgm:pt modelId="{4C788C74-CF6B-4BAA-BD34-7D2A7BF33582}" type="pres">
      <dgm:prSet presAssocID="{47C1D2FE-1DC5-47B2-A09C-869F5E2F0112}" presName="ParentAccent" presStyleLbl="alignNode1" presStyleIdx="1" presStyleCnt="2"/>
      <dgm:spPr/>
    </dgm:pt>
    <dgm:pt modelId="{C43FB655-F7D4-442F-A80C-D7E7D0E389C6}" type="pres">
      <dgm:prSet presAssocID="{47C1D2FE-1DC5-47B2-A09C-869F5E2F0112}" presName="ParentSmallAccent" presStyleLbl="fgAcc1" presStyleIdx="1" presStyleCnt="2"/>
      <dgm:spPr/>
    </dgm:pt>
    <dgm:pt modelId="{000BD891-A42A-4F08-8E38-5D4CACBE81BB}" type="pres">
      <dgm:prSet presAssocID="{47C1D2FE-1DC5-47B2-A09C-869F5E2F0112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B3513B43-CFDF-457C-A982-0965B5D98DAE}" type="pres">
      <dgm:prSet presAssocID="{47C1D2FE-1DC5-47B2-A09C-869F5E2F0112}" presName="childShape" presStyleCnt="0">
        <dgm:presLayoutVars>
          <dgm:chMax val="0"/>
          <dgm:chPref val="0"/>
        </dgm:presLayoutVars>
      </dgm:prSet>
      <dgm:spPr/>
    </dgm:pt>
    <dgm:pt modelId="{056E2888-211E-4D8D-8C42-E39F19FB83C4}" type="pres">
      <dgm:prSet presAssocID="{79ECA6D3-CA67-443E-B80C-75F4F5B3423D}" presName="childComposite" presStyleCnt="0">
        <dgm:presLayoutVars>
          <dgm:chMax val="0"/>
          <dgm:chPref val="0"/>
        </dgm:presLayoutVars>
      </dgm:prSet>
      <dgm:spPr/>
    </dgm:pt>
    <dgm:pt modelId="{8715885E-12BD-41B3-8F59-63A5BA751FE5}" type="pres">
      <dgm:prSet presAssocID="{79ECA6D3-CA67-443E-B80C-75F4F5B3423D}" presName="ChildAccent" presStyleLbl="solidFgAcc1" presStyleIdx="4" presStyleCnt="8"/>
      <dgm:spPr/>
    </dgm:pt>
    <dgm:pt modelId="{1CA3E5F0-3F29-4A78-AA81-A7E04C148ACE}" type="pres">
      <dgm:prSet presAssocID="{79ECA6D3-CA67-443E-B80C-75F4F5B3423D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37F5DFAD-E4D1-4363-8028-141B58E315CC}" type="pres">
      <dgm:prSet presAssocID="{4ECC37C2-DBD3-4807-B190-E28B8038B23F}" presName="childComposite" presStyleCnt="0">
        <dgm:presLayoutVars>
          <dgm:chMax val="0"/>
          <dgm:chPref val="0"/>
        </dgm:presLayoutVars>
      </dgm:prSet>
      <dgm:spPr/>
    </dgm:pt>
    <dgm:pt modelId="{384006D6-FE5E-4EF6-86B9-393F29A446CC}" type="pres">
      <dgm:prSet presAssocID="{4ECC37C2-DBD3-4807-B190-E28B8038B23F}" presName="ChildAccent" presStyleLbl="solidFgAcc1" presStyleIdx="5" presStyleCnt="8"/>
      <dgm:spPr/>
    </dgm:pt>
    <dgm:pt modelId="{8796C6B9-39CB-4D79-98D1-F18F6E6D20C1}" type="pres">
      <dgm:prSet presAssocID="{4ECC37C2-DBD3-4807-B190-E28B8038B23F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815251-C74A-4F4E-800A-6BC6FC5E9423}" type="pres">
      <dgm:prSet presAssocID="{44189CB8-522F-4EC7-BA11-8E66116A5DC9}" presName="childComposite" presStyleCnt="0">
        <dgm:presLayoutVars>
          <dgm:chMax val="0"/>
          <dgm:chPref val="0"/>
        </dgm:presLayoutVars>
      </dgm:prSet>
      <dgm:spPr/>
    </dgm:pt>
    <dgm:pt modelId="{52A0ED07-ACA8-4EF3-B540-01315170A8EC}" type="pres">
      <dgm:prSet presAssocID="{44189CB8-522F-4EC7-BA11-8E66116A5DC9}" presName="ChildAccent" presStyleLbl="solidFgAcc1" presStyleIdx="6" presStyleCnt="8"/>
      <dgm:spPr/>
    </dgm:pt>
    <dgm:pt modelId="{F5306336-4379-4739-BC46-71202D29E646}" type="pres">
      <dgm:prSet presAssocID="{44189CB8-522F-4EC7-BA11-8E66116A5DC9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028091-976E-4B2C-8FCF-AD9ADFE3D49A}" type="pres">
      <dgm:prSet presAssocID="{8AD2DAB2-432A-4B58-9CD4-9CBF14965C7A}" presName="childComposite" presStyleCnt="0">
        <dgm:presLayoutVars>
          <dgm:chMax val="0"/>
          <dgm:chPref val="0"/>
        </dgm:presLayoutVars>
      </dgm:prSet>
      <dgm:spPr/>
    </dgm:pt>
    <dgm:pt modelId="{CBB22B72-AFA3-44DB-B5FF-D5B307F3513E}" type="pres">
      <dgm:prSet presAssocID="{8AD2DAB2-432A-4B58-9CD4-9CBF14965C7A}" presName="ChildAccent" presStyleLbl="solidFgAcc1" presStyleIdx="7" presStyleCnt="8"/>
      <dgm:spPr/>
    </dgm:pt>
    <dgm:pt modelId="{C139161B-D8D7-43DF-968C-DABDD1CF2320}" type="pres">
      <dgm:prSet presAssocID="{8AD2DAB2-432A-4B58-9CD4-9CBF14965C7A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82744D-C562-42AC-A0A5-F67E047B4A72}" type="presOf" srcId="{4ECC37C2-DBD3-4807-B190-E28B8038B23F}" destId="{8796C6B9-39CB-4D79-98D1-F18F6E6D20C1}" srcOrd="0" destOrd="0" presId="urn:microsoft.com/office/officeart/2008/layout/SquareAccentList"/>
    <dgm:cxn modelId="{7AB5AC35-1EF8-40C1-B61A-7863AB066FE0}" type="presOf" srcId="{8AD2DAB2-432A-4B58-9CD4-9CBF14965C7A}" destId="{C139161B-D8D7-43DF-968C-DABDD1CF2320}" srcOrd="0" destOrd="0" presId="urn:microsoft.com/office/officeart/2008/layout/SquareAccentList"/>
    <dgm:cxn modelId="{3C70FCD9-D4D7-4ED9-95A3-703DC8D637F8}" srcId="{1530F9B8-E88E-4DC9-A8FD-B0F2CD58385D}" destId="{47C1D2FE-1DC5-47B2-A09C-869F5E2F0112}" srcOrd="1" destOrd="0" parTransId="{3533A992-3A51-481A-8AC8-E74F751E8CB7}" sibTransId="{A664C531-374D-494A-92CD-39B71AC4359A}"/>
    <dgm:cxn modelId="{09BFDE15-8666-48C5-96A0-C2EDBCA52733}" srcId="{47C1D2FE-1DC5-47B2-A09C-869F5E2F0112}" destId="{44189CB8-522F-4EC7-BA11-8E66116A5DC9}" srcOrd="2" destOrd="0" parTransId="{451B97B1-3732-47BD-8899-0131F80C608F}" sibTransId="{98CA000E-AFFA-4E41-BDEC-0644D068A65B}"/>
    <dgm:cxn modelId="{822AF533-53B7-4479-81A4-482B107D4D2D}" srcId="{47C1D2FE-1DC5-47B2-A09C-869F5E2F0112}" destId="{4ECC37C2-DBD3-4807-B190-E28B8038B23F}" srcOrd="1" destOrd="0" parTransId="{05047FC1-D603-4E9B-B291-7E97E8EFCCC4}" sibTransId="{097D281E-E43B-48FE-8D23-94D395653BF3}"/>
    <dgm:cxn modelId="{BA66FF01-95F6-46D3-9904-DC699F2D65EB}" srcId="{D6B97236-8735-4E4F-9B6D-A572D2CC56C3}" destId="{36DDC68C-83DA-4885-8697-13DF49DCDF7F}" srcOrd="2" destOrd="0" parTransId="{7C1FEE4E-3B0C-4078-B00C-7E5BB03D96A7}" sibTransId="{281705C9-472B-4AA2-9C1B-C1D545055B74}"/>
    <dgm:cxn modelId="{4EDCCDA6-BB58-46F8-8E90-47D3BC924E4F}" srcId="{1530F9B8-E88E-4DC9-A8FD-B0F2CD58385D}" destId="{D6B97236-8735-4E4F-9B6D-A572D2CC56C3}" srcOrd="0" destOrd="0" parTransId="{B2A378A5-6DFB-4D66-9E57-1CA7A36BFA63}" sibTransId="{769321EB-D156-42D9-9481-609070ABD0F0}"/>
    <dgm:cxn modelId="{9E1B95A5-DE83-4792-89AC-3791BA0ACAC0}" srcId="{D6B97236-8735-4E4F-9B6D-A572D2CC56C3}" destId="{6B0A836B-50A9-4157-B5B5-8D913001262C}" srcOrd="3" destOrd="0" parTransId="{12BF700D-89A8-4651-BC39-A01B063B0EF7}" sibTransId="{F30E6539-C212-4173-BE4C-E6F7CB6E85F2}"/>
    <dgm:cxn modelId="{64E65341-AA63-4D95-B445-8987EEEC4A38}" type="presOf" srcId="{36DDC68C-83DA-4885-8697-13DF49DCDF7F}" destId="{4C6DF099-8420-404C-B374-8C9305B305FE}" srcOrd="0" destOrd="0" presId="urn:microsoft.com/office/officeart/2008/layout/SquareAccentList"/>
    <dgm:cxn modelId="{2922BF1E-74CA-4D04-8A61-1172BF6899C0}" type="presOf" srcId="{47C1D2FE-1DC5-47B2-A09C-869F5E2F0112}" destId="{000BD891-A42A-4F08-8E38-5D4CACBE81BB}" srcOrd="0" destOrd="0" presId="urn:microsoft.com/office/officeart/2008/layout/SquareAccentList"/>
    <dgm:cxn modelId="{7AD7D7C5-E2F1-4E57-B4A7-4113E84223A6}" type="presOf" srcId="{6B0A836B-50A9-4157-B5B5-8D913001262C}" destId="{15486690-B66F-4BCA-BABE-366A5D97FB7F}" srcOrd="0" destOrd="0" presId="urn:microsoft.com/office/officeart/2008/layout/SquareAccentList"/>
    <dgm:cxn modelId="{C85940FC-CF49-42E3-869E-31D54DA7B5BF}" type="presOf" srcId="{C45ECF38-6053-442A-AEF8-7F5B97B8F6FD}" destId="{6D303641-8EC5-405F-BD17-D9C941004BF0}" srcOrd="0" destOrd="0" presId="urn:microsoft.com/office/officeart/2008/layout/SquareAccentList"/>
    <dgm:cxn modelId="{2395689C-499B-475D-A08F-EBE6A4FA5E7C}" type="presOf" srcId="{024E8BDF-BC40-46E2-B8D7-4EC347B428C2}" destId="{19B199F8-9724-4362-8E2D-A0C6497B82F6}" srcOrd="0" destOrd="0" presId="urn:microsoft.com/office/officeart/2008/layout/SquareAccentList"/>
    <dgm:cxn modelId="{B0771C99-E304-46B8-845B-4878ADA4DA62}" type="presOf" srcId="{44189CB8-522F-4EC7-BA11-8E66116A5DC9}" destId="{F5306336-4379-4739-BC46-71202D29E646}" srcOrd="0" destOrd="0" presId="urn:microsoft.com/office/officeart/2008/layout/SquareAccentList"/>
    <dgm:cxn modelId="{02663535-AC16-49B2-9D3D-A512D37F2564}" srcId="{47C1D2FE-1DC5-47B2-A09C-869F5E2F0112}" destId="{8AD2DAB2-432A-4B58-9CD4-9CBF14965C7A}" srcOrd="3" destOrd="0" parTransId="{A78305D6-0B38-4B2A-9ABE-EBE8B127FFDA}" sibTransId="{1CB23ECE-B6AF-4405-8C1E-27980BA2A70B}"/>
    <dgm:cxn modelId="{9B43282C-ED0F-4565-B5F2-7B731BE7D7A3}" srcId="{D6B97236-8735-4E4F-9B6D-A572D2CC56C3}" destId="{024E8BDF-BC40-46E2-B8D7-4EC347B428C2}" srcOrd="1" destOrd="0" parTransId="{5F76EBCC-1808-402B-928C-02D1FE96B398}" sibTransId="{DF27E18D-EB85-4C50-8975-1778F36618BA}"/>
    <dgm:cxn modelId="{A657D835-8EAB-4B46-8F92-08805E15D6ED}" srcId="{47C1D2FE-1DC5-47B2-A09C-869F5E2F0112}" destId="{79ECA6D3-CA67-443E-B80C-75F4F5B3423D}" srcOrd="0" destOrd="0" parTransId="{40C7F6E5-EAB9-4A07-B250-0391AD84FDFF}" sibTransId="{F91A1F0A-25BE-4006-B5DE-FC155C3FBC48}"/>
    <dgm:cxn modelId="{7D422C1E-469F-4714-8F42-C3B9CA9D68C6}" type="presOf" srcId="{1530F9B8-E88E-4DC9-A8FD-B0F2CD58385D}" destId="{A7F46361-580E-4482-82C2-99D31CFC87D6}" srcOrd="0" destOrd="0" presId="urn:microsoft.com/office/officeart/2008/layout/SquareAccentList"/>
    <dgm:cxn modelId="{B86E66E5-CC8E-43DE-AD70-45BC92FA738A}" type="presOf" srcId="{79ECA6D3-CA67-443E-B80C-75F4F5B3423D}" destId="{1CA3E5F0-3F29-4A78-AA81-A7E04C148ACE}" srcOrd="0" destOrd="0" presId="urn:microsoft.com/office/officeart/2008/layout/SquareAccentList"/>
    <dgm:cxn modelId="{B54E19A8-34D9-4FC6-A203-42C7C4DF406C}" srcId="{D6B97236-8735-4E4F-9B6D-A572D2CC56C3}" destId="{C45ECF38-6053-442A-AEF8-7F5B97B8F6FD}" srcOrd="0" destOrd="0" parTransId="{A31B4C93-06BE-411D-9401-FDABAA8C383E}" sibTransId="{371BC69A-31AC-4347-8F98-E03677C94A5C}"/>
    <dgm:cxn modelId="{79D46B2D-BD1A-45CC-8B3B-BF275012AB85}" type="presOf" srcId="{D6B97236-8735-4E4F-9B6D-A572D2CC56C3}" destId="{5A538641-AF19-4C32-94A0-DC116495EA87}" srcOrd="0" destOrd="0" presId="urn:microsoft.com/office/officeart/2008/layout/SquareAccentList"/>
    <dgm:cxn modelId="{FDB6A007-FDA2-4180-A654-0C49E1531310}" type="presParOf" srcId="{A7F46361-580E-4482-82C2-99D31CFC87D6}" destId="{087C20E0-5FCA-4E95-BA5C-9CCDFCA5FB3A}" srcOrd="0" destOrd="0" presId="urn:microsoft.com/office/officeart/2008/layout/SquareAccentList"/>
    <dgm:cxn modelId="{D33AF8B6-4B64-4331-9CFA-EE17389CDC3F}" type="presParOf" srcId="{087C20E0-5FCA-4E95-BA5C-9CCDFCA5FB3A}" destId="{6D2AFAA9-D6AF-4AFE-8667-8F808C956AE4}" srcOrd="0" destOrd="0" presId="urn:microsoft.com/office/officeart/2008/layout/SquareAccentList"/>
    <dgm:cxn modelId="{BC7BABA9-751E-422D-BCC6-34315C6BF02D}" type="presParOf" srcId="{6D2AFAA9-D6AF-4AFE-8667-8F808C956AE4}" destId="{79FEC703-F261-4D4A-ABDC-5C957D3DBB47}" srcOrd="0" destOrd="0" presId="urn:microsoft.com/office/officeart/2008/layout/SquareAccentList"/>
    <dgm:cxn modelId="{3C8DF273-0D9D-45B1-9853-27A186ACB35F}" type="presParOf" srcId="{6D2AFAA9-D6AF-4AFE-8667-8F808C956AE4}" destId="{25D4A95F-4F70-45F7-8465-7FF83CF0A1A2}" srcOrd="1" destOrd="0" presId="urn:microsoft.com/office/officeart/2008/layout/SquareAccentList"/>
    <dgm:cxn modelId="{3F882E1B-D0F7-4EC0-A2DF-0E1C687E48B0}" type="presParOf" srcId="{6D2AFAA9-D6AF-4AFE-8667-8F808C956AE4}" destId="{5A538641-AF19-4C32-94A0-DC116495EA87}" srcOrd="2" destOrd="0" presId="urn:microsoft.com/office/officeart/2008/layout/SquareAccentList"/>
    <dgm:cxn modelId="{7D4685D2-C219-4702-8896-90CBDAFFF8D8}" type="presParOf" srcId="{087C20E0-5FCA-4E95-BA5C-9CCDFCA5FB3A}" destId="{CEEB6AD1-340D-40D9-88E4-4077B44DCE10}" srcOrd="1" destOrd="0" presId="urn:microsoft.com/office/officeart/2008/layout/SquareAccentList"/>
    <dgm:cxn modelId="{524827C2-DFD5-4D8D-B834-D86E1C578892}" type="presParOf" srcId="{CEEB6AD1-340D-40D9-88E4-4077B44DCE10}" destId="{CFBC3161-6BB5-43F8-AA4D-764E9EE1A6A6}" srcOrd="0" destOrd="0" presId="urn:microsoft.com/office/officeart/2008/layout/SquareAccentList"/>
    <dgm:cxn modelId="{92B07215-D87A-49EC-BCD0-3A59ACAEAE28}" type="presParOf" srcId="{CFBC3161-6BB5-43F8-AA4D-764E9EE1A6A6}" destId="{C7D6DF4F-D759-4FA5-AD7C-0AABFD177E97}" srcOrd="0" destOrd="0" presId="urn:microsoft.com/office/officeart/2008/layout/SquareAccentList"/>
    <dgm:cxn modelId="{D5B69C06-CE65-4871-8450-CDD5DC5FF360}" type="presParOf" srcId="{CFBC3161-6BB5-43F8-AA4D-764E9EE1A6A6}" destId="{6D303641-8EC5-405F-BD17-D9C941004BF0}" srcOrd="1" destOrd="0" presId="urn:microsoft.com/office/officeart/2008/layout/SquareAccentList"/>
    <dgm:cxn modelId="{ADE77B5C-7249-4332-BB36-6C88EBDCE61B}" type="presParOf" srcId="{CEEB6AD1-340D-40D9-88E4-4077B44DCE10}" destId="{70F2FA2E-E511-4FD1-A6B4-BB50AFFB6F8D}" srcOrd="1" destOrd="0" presId="urn:microsoft.com/office/officeart/2008/layout/SquareAccentList"/>
    <dgm:cxn modelId="{392C37ED-F369-4A18-A47E-F005829C2C50}" type="presParOf" srcId="{70F2FA2E-E511-4FD1-A6B4-BB50AFFB6F8D}" destId="{C4673F3A-1FBE-4F50-88A9-7DEE7E2A4865}" srcOrd="0" destOrd="0" presId="urn:microsoft.com/office/officeart/2008/layout/SquareAccentList"/>
    <dgm:cxn modelId="{D5FEDBFA-027F-4B52-99F5-AF3A054FDD3A}" type="presParOf" srcId="{70F2FA2E-E511-4FD1-A6B4-BB50AFFB6F8D}" destId="{19B199F8-9724-4362-8E2D-A0C6497B82F6}" srcOrd="1" destOrd="0" presId="urn:microsoft.com/office/officeart/2008/layout/SquareAccentList"/>
    <dgm:cxn modelId="{151531ED-104B-4266-9CDC-528C915DEA0E}" type="presParOf" srcId="{CEEB6AD1-340D-40D9-88E4-4077B44DCE10}" destId="{8A0E11EA-9B0C-47A1-ADDB-5983E554D047}" srcOrd="2" destOrd="0" presId="urn:microsoft.com/office/officeart/2008/layout/SquareAccentList"/>
    <dgm:cxn modelId="{354DC6E7-1959-48DD-9081-502ABCCBC026}" type="presParOf" srcId="{8A0E11EA-9B0C-47A1-ADDB-5983E554D047}" destId="{085C5279-1134-4CCA-A1B3-AAC3D8EE8654}" srcOrd="0" destOrd="0" presId="urn:microsoft.com/office/officeart/2008/layout/SquareAccentList"/>
    <dgm:cxn modelId="{5F1E3788-98B9-420E-ACF5-DA715E7877B9}" type="presParOf" srcId="{8A0E11EA-9B0C-47A1-ADDB-5983E554D047}" destId="{4C6DF099-8420-404C-B374-8C9305B305FE}" srcOrd="1" destOrd="0" presId="urn:microsoft.com/office/officeart/2008/layout/SquareAccentList"/>
    <dgm:cxn modelId="{4D8E76D6-194E-4E16-A55E-E0445D5F8587}" type="presParOf" srcId="{CEEB6AD1-340D-40D9-88E4-4077B44DCE10}" destId="{2C38C7F4-5F80-410D-B97F-B8BA7F587691}" srcOrd="3" destOrd="0" presId="urn:microsoft.com/office/officeart/2008/layout/SquareAccentList"/>
    <dgm:cxn modelId="{315CB59C-C4BC-4014-9CB7-E93CB210CAC8}" type="presParOf" srcId="{2C38C7F4-5F80-410D-B97F-B8BA7F587691}" destId="{8CAB3347-52F5-4502-9E78-05DBA6BFFE72}" srcOrd="0" destOrd="0" presId="urn:microsoft.com/office/officeart/2008/layout/SquareAccentList"/>
    <dgm:cxn modelId="{70FC3777-CDDB-4E48-8575-3CC547DB1035}" type="presParOf" srcId="{2C38C7F4-5F80-410D-B97F-B8BA7F587691}" destId="{15486690-B66F-4BCA-BABE-366A5D97FB7F}" srcOrd="1" destOrd="0" presId="urn:microsoft.com/office/officeart/2008/layout/SquareAccentList"/>
    <dgm:cxn modelId="{E3BF2E7B-A4C9-4364-A709-E71704CA918C}" type="presParOf" srcId="{A7F46361-580E-4482-82C2-99D31CFC87D6}" destId="{26D53441-8B98-427B-94CF-5C65576F1B8A}" srcOrd="1" destOrd="0" presId="urn:microsoft.com/office/officeart/2008/layout/SquareAccentList"/>
    <dgm:cxn modelId="{FC8E5D1C-3973-4D84-AB1C-C0FFB994881B}" type="presParOf" srcId="{26D53441-8B98-427B-94CF-5C65576F1B8A}" destId="{CB44AFA6-EA54-4899-A49A-E316A161C65E}" srcOrd="0" destOrd="0" presId="urn:microsoft.com/office/officeart/2008/layout/SquareAccentList"/>
    <dgm:cxn modelId="{DDA67229-64A1-4A2A-83FA-2C68ECCC239B}" type="presParOf" srcId="{CB44AFA6-EA54-4899-A49A-E316A161C65E}" destId="{4C788C74-CF6B-4BAA-BD34-7D2A7BF33582}" srcOrd="0" destOrd="0" presId="urn:microsoft.com/office/officeart/2008/layout/SquareAccentList"/>
    <dgm:cxn modelId="{5298B234-CD4E-439A-A62E-058FCA844CCC}" type="presParOf" srcId="{CB44AFA6-EA54-4899-A49A-E316A161C65E}" destId="{C43FB655-F7D4-442F-A80C-D7E7D0E389C6}" srcOrd="1" destOrd="0" presId="urn:microsoft.com/office/officeart/2008/layout/SquareAccentList"/>
    <dgm:cxn modelId="{3C1D3DAF-8C7D-4FE1-A106-422EAD58B99A}" type="presParOf" srcId="{CB44AFA6-EA54-4899-A49A-E316A161C65E}" destId="{000BD891-A42A-4F08-8E38-5D4CACBE81BB}" srcOrd="2" destOrd="0" presId="urn:microsoft.com/office/officeart/2008/layout/SquareAccentList"/>
    <dgm:cxn modelId="{46456995-E0D4-470E-BC87-2029B579E25D}" type="presParOf" srcId="{26D53441-8B98-427B-94CF-5C65576F1B8A}" destId="{B3513B43-CFDF-457C-A982-0965B5D98DAE}" srcOrd="1" destOrd="0" presId="urn:microsoft.com/office/officeart/2008/layout/SquareAccentList"/>
    <dgm:cxn modelId="{5C747FBB-BAA0-4A3A-9943-58D73CBA8276}" type="presParOf" srcId="{B3513B43-CFDF-457C-A982-0965B5D98DAE}" destId="{056E2888-211E-4D8D-8C42-E39F19FB83C4}" srcOrd="0" destOrd="0" presId="urn:microsoft.com/office/officeart/2008/layout/SquareAccentList"/>
    <dgm:cxn modelId="{37280173-3BA4-4CB3-98C7-12A88E4F710A}" type="presParOf" srcId="{056E2888-211E-4D8D-8C42-E39F19FB83C4}" destId="{8715885E-12BD-41B3-8F59-63A5BA751FE5}" srcOrd="0" destOrd="0" presId="urn:microsoft.com/office/officeart/2008/layout/SquareAccentList"/>
    <dgm:cxn modelId="{7644B3E2-0F03-4294-9BFC-EE3F5AABE5C4}" type="presParOf" srcId="{056E2888-211E-4D8D-8C42-E39F19FB83C4}" destId="{1CA3E5F0-3F29-4A78-AA81-A7E04C148ACE}" srcOrd="1" destOrd="0" presId="urn:microsoft.com/office/officeart/2008/layout/SquareAccentList"/>
    <dgm:cxn modelId="{4FD8C3DF-C228-442B-9BEB-CC1ADB802A5F}" type="presParOf" srcId="{B3513B43-CFDF-457C-A982-0965B5D98DAE}" destId="{37F5DFAD-E4D1-4363-8028-141B58E315CC}" srcOrd="1" destOrd="0" presId="urn:microsoft.com/office/officeart/2008/layout/SquareAccentList"/>
    <dgm:cxn modelId="{02A75A87-6319-4B67-B18E-E32D944E5C1A}" type="presParOf" srcId="{37F5DFAD-E4D1-4363-8028-141B58E315CC}" destId="{384006D6-FE5E-4EF6-86B9-393F29A446CC}" srcOrd="0" destOrd="0" presId="urn:microsoft.com/office/officeart/2008/layout/SquareAccentList"/>
    <dgm:cxn modelId="{50788764-2BFA-4616-B34D-C341D60B8F10}" type="presParOf" srcId="{37F5DFAD-E4D1-4363-8028-141B58E315CC}" destId="{8796C6B9-39CB-4D79-98D1-F18F6E6D20C1}" srcOrd="1" destOrd="0" presId="urn:microsoft.com/office/officeart/2008/layout/SquareAccentList"/>
    <dgm:cxn modelId="{CBBDB33E-15FE-4B02-A7C3-C2A88A06A849}" type="presParOf" srcId="{B3513B43-CFDF-457C-A982-0965B5D98DAE}" destId="{24815251-C74A-4F4E-800A-6BC6FC5E9423}" srcOrd="2" destOrd="0" presId="urn:microsoft.com/office/officeart/2008/layout/SquareAccentList"/>
    <dgm:cxn modelId="{45DAAC04-3CF3-4A6E-BE8C-D3E266815110}" type="presParOf" srcId="{24815251-C74A-4F4E-800A-6BC6FC5E9423}" destId="{52A0ED07-ACA8-4EF3-B540-01315170A8EC}" srcOrd="0" destOrd="0" presId="urn:microsoft.com/office/officeart/2008/layout/SquareAccentList"/>
    <dgm:cxn modelId="{9AD2FD6F-6DB6-4726-8E5F-7864650C36D0}" type="presParOf" srcId="{24815251-C74A-4F4E-800A-6BC6FC5E9423}" destId="{F5306336-4379-4739-BC46-71202D29E646}" srcOrd="1" destOrd="0" presId="urn:microsoft.com/office/officeart/2008/layout/SquareAccentList"/>
    <dgm:cxn modelId="{1DBE3065-8335-4017-B4CF-02EECE8B336D}" type="presParOf" srcId="{B3513B43-CFDF-457C-A982-0965B5D98DAE}" destId="{4E028091-976E-4B2C-8FCF-AD9ADFE3D49A}" srcOrd="3" destOrd="0" presId="urn:microsoft.com/office/officeart/2008/layout/SquareAccentList"/>
    <dgm:cxn modelId="{96DDD567-353E-49F0-8CB0-EEC91FD68E55}" type="presParOf" srcId="{4E028091-976E-4B2C-8FCF-AD9ADFE3D49A}" destId="{CBB22B72-AFA3-44DB-B5FF-D5B307F3513E}" srcOrd="0" destOrd="0" presId="urn:microsoft.com/office/officeart/2008/layout/SquareAccentList"/>
    <dgm:cxn modelId="{212080AD-BD6E-490D-8409-5DB9F91722FE}" type="presParOf" srcId="{4E028091-976E-4B2C-8FCF-AD9ADFE3D49A}" destId="{C139161B-D8D7-43DF-968C-DABDD1CF232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EC059-AB27-4AD6-A5D5-E1256A6BDF5B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1F76-AC6C-48C0-9619-F1212EAC046B}">
      <dsp:nvSpPr>
        <dsp:cNvPr id="0" name=""/>
        <dsp:cNvSpPr/>
      </dsp:nvSpPr>
      <dsp:spPr>
        <a:xfrm>
          <a:off x="0" y="0"/>
          <a:ext cx="194405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PCM</a:t>
          </a:r>
          <a:endParaRPr lang="ru-RU" sz="6100" kern="1200" dirty="0"/>
        </a:p>
      </dsp:txBody>
      <dsp:txXfrm>
        <a:off x="0" y="0"/>
        <a:ext cx="1944052" cy="4022725"/>
      </dsp:txXfrm>
    </dsp:sp>
    <dsp:sp modelId="{7B56716A-B620-4D74-8EA2-535BC53560D9}">
      <dsp:nvSpPr>
        <dsp:cNvPr id="0" name=""/>
        <dsp:cNvSpPr/>
      </dsp:nvSpPr>
      <dsp:spPr>
        <a:xfrm>
          <a:off x="2089856" y="47288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Среда для создания классов</a:t>
          </a:r>
          <a:endParaRPr lang="ru-RU" sz="4300" kern="1200" dirty="0"/>
        </a:p>
      </dsp:txBody>
      <dsp:txXfrm>
        <a:off x="2089856" y="47288"/>
        <a:ext cx="7630405" cy="945772"/>
      </dsp:txXfrm>
    </dsp:sp>
    <dsp:sp modelId="{A4CC9234-34F6-485F-88CE-270600855C2C}">
      <dsp:nvSpPr>
        <dsp:cNvPr id="0" name=""/>
        <dsp:cNvSpPr/>
      </dsp:nvSpPr>
      <dsp:spPr>
        <a:xfrm>
          <a:off x="1944052" y="993061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E58AD-C436-43D9-A759-D0E8C0FC1E64}">
      <dsp:nvSpPr>
        <dsp:cNvPr id="0" name=""/>
        <dsp:cNvSpPr/>
      </dsp:nvSpPr>
      <dsp:spPr>
        <a:xfrm>
          <a:off x="2089856" y="1040349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образов</a:t>
          </a:r>
          <a:endParaRPr lang="ru-RU" sz="4300" kern="1200" dirty="0"/>
        </a:p>
      </dsp:txBody>
      <dsp:txXfrm>
        <a:off x="2089856" y="1040349"/>
        <a:ext cx="7630405" cy="945772"/>
      </dsp:txXfrm>
    </dsp:sp>
    <dsp:sp modelId="{09069A82-EC5B-402B-A575-EF08B0CC43E5}">
      <dsp:nvSpPr>
        <dsp:cNvPr id="0" name=""/>
        <dsp:cNvSpPr/>
      </dsp:nvSpPr>
      <dsp:spPr>
        <a:xfrm>
          <a:off x="1944052" y="198612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E643E-EAF3-4274-B2EB-CC5C8E10EA18}">
      <dsp:nvSpPr>
        <dsp:cNvPr id="0" name=""/>
        <dsp:cNvSpPr/>
      </dsp:nvSpPr>
      <dsp:spPr>
        <a:xfrm>
          <a:off x="2089856" y="2033410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и генератор кода</a:t>
          </a:r>
          <a:endParaRPr lang="ru-RU" sz="4300" kern="1200" dirty="0"/>
        </a:p>
      </dsp:txBody>
      <dsp:txXfrm>
        <a:off x="2089856" y="2033410"/>
        <a:ext cx="7630405" cy="945772"/>
      </dsp:txXfrm>
    </dsp:sp>
    <dsp:sp modelId="{25B2663B-DEB2-4B9B-8765-1701AD408E37}">
      <dsp:nvSpPr>
        <dsp:cNvPr id="0" name=""/>
        <dsp:cNvSpPr/>
      </dsp:nvSpPr>
      <dsp:spPr>
        <a:xfrm>
          <a:off x="1944052" y="2979183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9AFD9-9E0D-4EC1-914E-33F38D830918}">
      <dsp:nvSpPr>
        <dsp:cNvPr id="0" name=""/>
        <dsp:cNvSpPr/>
      </dsp:nvSpPr>
      <dsp:spPr>
        <a:xfrm>
          <a:off x="2089856" y="3026472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Интерактивный </a:t>
          </a:r>
          <a:r>
            <a:rPr lang="ru-RU" sz="4300" kern="1200" dirty="0" err="1" smtClean="0"/>
            <a:t>тестировщик</a:t>
          </a:r>
          <a:endParaRPr lang="ru-RU" sz="4300" kern="1200" dirty="0"/>
        </a:p>
      </dsp:txBody>
      <dsp:txXfrm>
        <a:off x="2089856" y="3026472"/>
        <a:ext cx="7630405" cy="945772"/>
      </dsp:txXfrm>
    </dsp:sp>
    <dsp:sp modelId="{BC8751C1-C888-4A19-91A2-4E07D8FA1F80}">
      <dsp:nvSpPr>
        <dsp:cNvPr id="0" name=""/>
        <dsp:cNvSpPr/>
      </dsp:nvSpPr>
      <dsp:spPr>
        <a:xfrm>
          <a:off x="1944052" y="3972244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EC083-D900-485D-BB4C-65688DD03C80}">
      <dsp:nvSpPr>
        <dsp:cNvPr id="0" name=""/>
        <dsp:cNvSpPr/>
      </dsp:nvSpPr>
      <dsp:spPr>
        <a:xfrm>
          <a:off x="0" y="64570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6B818-FE82-4FD1-A2DF-E89C3AE1C071}">
      <dsp:nvSpPr>
        <dsp:cNvPr id="0" name=""/>
        <dsp:cNvSpPr/>
      </dsp:nvSpPr>
      <dsp:spPr>
        <a:xfrm>
          <a:off x="486013" y="24718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Объединить </a:t>
          </a:r>
          <a:r>
            <a:rPr lang="ru-RU" sz="2700" kern="1200" dirty="0" smtClean="0"/>
            <a:t>всё в </a:t>
          </a:r>
          <a:r>
            <a:rPr lang="ru-RU" sz="2700" kern="1200" dirty="0" smtClean="0"/>
            <a:t>один образ</a:t>
          </a:r>
          <a:endParaRPr lang="ru-RU" sz="2700" kern="1200" dirty="0"/>
        </a:p>
      </dsp:txBody>
      <dsp:txXfrm>
        <a:off x="524921" y="286090"/>
        <a:ext cx="6726367" cy="719224"/>
      </dsp:txXfrm>
    </dsp:sp>
    <dsp:sp modelId="{4A672F61-79BA-48E3-9E4C-024BE090FA06}">
      <dsp:nvSpPr>
        <dsp:cNvPr id="0" name=""/>
        <dsp:cNvSpPr/>
      </dsp:nvSpPr>
      <dsp:spPr>
        <a:xfrm>
          <a:off x="0" y="187042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71106-A94F-422B-A8CF-DE75F1F44E63}">
      <dsp:nvSpPr>
        <dsp:cNvPr id="0" name=""/>
        <dsp:cNvSpPr/>
      </dsp:nvSpPr>
      <dsp:spPr>
        <a:xfrm>
          <a:off x="486013" y="147190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Удобное тестирование отдельных классов</a:t>
          </a:r>
          <a:endParaRPr lang="ru-RU" sz="2700" kern="1200" dirty="0"/>
        </a:p>
      </dsp:txBody>
      <dsp:txXfrm>
        <a:off x="524921" y="1510810"/>
        <a:ext cx="6726367" cy="719224"/>
      </dsp:txXfrm>
    </dsp:sp>
    <dsp:sp modelId="{3261FF9F-B840-452C-A0FA-0CA0092C65A6}">
      <dsp:nvSpPr>
        <dsp:cNvPr id="0" name=""/>
        <dsp:cNvSpPr/>
      </dsp:nvSpPr>
      <dsp:spPr>
        <a:xfrm>
          <a:off x="0" y="309514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3063C-1436-4EEC-82D3-479ED69CD0E6}">
      <dsp:nvSpPr>
        <dsp:cNvPr id="0" name=""/>
        <dsp:cNvSpPr/>
      </dsp:nvSpPr>
      <dsp:spPr>
        <a:xfrm>
          <a:off x="486013" y="269662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Генерация ООП кода</a:t>
          </a:r>
          <a:endParaRPr lang="ru-RU" sz="2700" kern="1200" dirty="0"/>
        </a:p>
      </dsp:txBody>
      <dsp:txXfrm>
        <a:off x="524921" y="2735530"/>
        <a:ext cx="6726367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77926-FBB1-4A32-A7BD-1B6F0F8BDDE9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1F5AA-783D-43B3-9588-C02BB3647547}">
      <dsp:nvSpPr>
        <dsp:cNvPr id="0" name=""/>
        <dsp:cNvSpPr/>
      </dsp:nvSpPr>
      <dsp:spPr>
        <a:xfrm>
          <a:off x="455546" y="309267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Один файл вместо сотен – образ </a:t>
          </a:r>
          <a:endParaRPr lang="ru-RU" sz="3200" kern="1200" dirty="0"/>
        </a:p>
      </dsp:txBody>
      <dsp:txXfrm>
        <a:off x="455546" y="309267"/>
        <a:ext cx="9210180" cy="618856"/>
      </dsp:txXfrm>
    </dsp:sp>
    <dsp:sp modelId="{6F050D3C-306F-4614-ACA0-5BAC5553D342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8813-CC57-4F23-B00F-54F69D2A8A9D}">
      <dsp:nvSpPr>
        <dsp:cNvPr id="0" name=""/>
        <dsp:cNvSpPr/>
      </dsp:nvSpPr>
      <dsp:spPr>
        <a:xfrm>
          <a:off x="810351" y="1237712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Лёгкое манипулирование классами</a:t>
          </a:r>
          <a:endParaRPr lang="ru-RU" sz="3200" kern="1200" dirty="0"/>
        </a:p>
      </dsp:txBody>
      <dsp:txXfrm>
        <a:off x="810351" y="1237712"/>
        <a:ext cx="8855376" cy="618856"/>
      </dsp:txXfrm>
    </dsp:sp>
    <dsp:sp modelId="{86108837-9A12-4A96-A39C-E94E3234B5D3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D9EC5-72BC-49EC-B297-DE5B2E0D6A6F}">
      <dsp:nvSpPr>
        <dsp:cNvPr id="0" name=""/>
        <dsp:cNvSpPr/>
      </dsp:nvSpPr>
      <dsp:spPr>
        <a:xfrm>
          <a:off x="810351" y="2166156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Интерактивное тестирование классов</a:t>
          </a:r>
          <a:endParaRPr lang="ru-RU" sz="3200" kern="1200" dirty="0"/>
        </a:p>
      </dsp:txBody>
      <dsp:txXfrm>
        <a:off x="810351" y="2166156"/>
        <a:ext cx="8855376" cy="618856"/>
      </dsp:txXfrm>
    </dsp:sp>
    <dsp:sp modelId="{D93AB9DA-5B75-403C-A4F2-D6AFD1707D92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EFA72-A6BC-4E33-937D-F0C4BB5B796B}">
      <dsp:nvSpPr>
        <dsp:cNvPr id="0" name=""/>
        <dsp:cNvSpPr/>
      </dsp:nvSpPr>
      <dsp:spPr>
        <a:xfrm>
          <a:off x="455546" y="3094601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Импорт/экспорт образа</a:t>
          </a:r>
          <a:endParaRPr lang="ru-RU" sz="3200" kern="1200" dirty="0"/>
        </a:p>
      </dsp:txBody>
      <dsp:txXfrm>
        <a:off x="455546" y="3094601"/>
        <a:ext cx="9210180" cy="618856"/>
      </dsp:txXfrm>
    </dsp:sp>
    <dsp:sp modelId="{F1AA6A84-4293-4A30-B526-F85F5BE647C8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A00DD-D962-4A59-8B54-2FF5F53FB60A}">
      <dsp:nvSpPr>
        <dsp:cNvPr id="0" name=""/>
        <dsp:cNvSpPr/>
      </dsp:nvSpPr>
      <dsp:spPr>
        <a:xfrm>
          <a:off x="729019" y="0"/>
          <a:ext cx="8262222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CD503-3A7A-4945-9AF2-39B7BF932C28}">
      <dsp:nvSpPr>
        <dsp:cNvPr id="0" name=""/>
        <dsp:cNvSpPr/>
      </dsp:nvSpPr>
      <dsp:spPr>
        <a:xfrm>
          <a:off x="1423" y="1206817"/>
          <a:ext cx="1527808" cy="16090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Проектирование</a:t>
          </a:r>
          <a:endParaRPr lang="ru-RU" sz="1400" kern="1200" dirty="0"/>
        </a:p>
      </dsp:txBody>
      <dsp:txXfrm>
        <a:off x="76004" y="1281398"/>
        <a:ext cx="1378646" cy="1459928"/>
      </dsp:txXfrm>
    </dsp:sp>
    <dsp:sp modelId="{B9814984-5FFD-43AA-A575-6FE08D9D0415}">
      <dsp:nvSpPr>
        <dsp:cNvPr id="0" name=""/>
        <dsp:cNvSpPr/>
      </dsp:nvSpPr>
      <dsp:spPr>
        <a:xfrm>
          <a:off x="1639344" y="1206817"/>
          <a:ext cx="1527808" cy="16090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Создание</a:t>
          </a:r>
          <a:endParaRPr lang="ru-RU" sz="1400" kern="1200" dirty="0"/>
        </a:p>
      </dsp:txBody>
      <dsp:txXfrm>
        <a:off x="1713925" y="1281398"/>
        <a:ext cx="1378646" cy="1459928"/>
      </dsp:txXfrm>
    </dsp:sp>
    <dsp:sp modelId="{824472BB-2F7B-4112-A4DD-102069FBCD42}">
      <dsp:nvSpPr>
        <dsp:cNvPr id="0" name=""/>
        <dsp:cNvSpPr/>
      </dsp:nvSpPr>
      <dsp:spPr>
        <a:xfrm>
          <a:off x="3277266" y="1206817"/>
          <a:ext cx="1527808" cy="16090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ru-RU" sz="1400" kern="1200" dirty="0"/>
        </a:p>
      </dsp:txBody>
      <dsp:txXfrm>
        <a:off x="3351847" y="1281398"/>
        <a:ext cx="1378646" cy="1459928"/>
      </dsp:txXfrm>
    </dsp:sp>
    <dsp:sp modelId="{1A6CD480-AFE0-4325-B4B7-48B0020877EE}">
      <dsp:nvSpPr>
        <dsp:cNvPr id="0" name=""/>
        <dsp:cNvSpPr/>
      </dsp:nvSpPr>
      <dsp:spPr>
        <a:xfrm>
          <a:off x="4915187" y="1206817"/>
          <a:ext cx="1527808" cy="16090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Изменение</a:t>
          </a:r>
          <a:endParaRPr lang="ru-RU" sz="1400" kern="1200" dirty="0"/>
        </a:p>
      </dsp:txBody>
      <dsp:txXfrm>
        <a:off x="4989768" y="1281398"/>
        <a:ext cx="1378646" cy="1459928"/>
      </dsp:txXfrm>
    </dsp:sp>
    <dsp:sp modelId="{180C9C67-F2EA-4F60-8AF6-AD7689B7633F}">
      <dsp:nvSpPr>
        <dsp:cNvPr id="0" name=""/>
        <dsp:cNvSpPr/>
      </dsp:nvSpPr>
      <dsp:spPr>
        <a:xfrm>
          <a:off x="6553108" y="1206817"/>
          <a:ext cx="1527808" cy="16090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Сборка образ</a:t>
          </a:r>
          <a:endParaRPr lang="ru-RU" sz="1400" kern="1200" dirty="0"/>
        </a:p>
      </dsp:txBody>
      <dsp:txXfrm>
        <a:off x="6627689" y="1281398"/>
        <a:ext cx="1378646" cy="1459928"/>
      </dsp:txXfrm>
    </dsp:sp>
    <dsp:sp modelId="{8875CD33-A813-4BB9-9AA1-C55534DFCBA1}">
      <dsp:nvSpPr>
        <dsp:cNvPr id="0" name=""/>
        <dsp:cNvSpPr/>
      </dsp:nvSpPr>
      <dsp:spPr>
        <a:xfrm>
          <a:off x="8191029" y="1206817"/>
          <a:ext cx="1527808" cy="16090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Генерация кода</a:t>
          </a:r>
          <a:endParaRPr lang="ru-RU" sz="1400" kern="1200" dirty="0"/>
        </a:p>
      </dsp:txBody>
      <dsp:txXfrm>
        <a:off x="8265610" y="1281398"/>
        <a:ext cx="1378646" cy="14599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EC703-F261-4D4A-ABDC-5C957D3DBB47}">
      <dsp:nvSpPr>
        <dsp:cNvPr id="0" name=""/>
        <dsp:cNvSpPr/>
      </dsp:nvSpPr>
      <dsp:spPr>
        <a:xfrm>
          <a:off x="5677" y="642652"/>
          <a:ext cx="3040795" cy="357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4A95F-4F70-45F7-8465-7FF83CF0A1A2}">
      <dsp:nvSpPr>
        <dsp:cNvPr id="0" name=""/>
        <dsp:cNvSpPr/>
      </dsp:nvSpPr>
      <dsp:spPr>
        <a:xfrm>
          <a:off x="5677" y="777005"/>
          <a:ext cx="223387" cy="223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8641-AF19-4C32-94A0-DC116495EA87}">
      <dsp:nvSpPr>
        <dsp:cNvPr id="0" name=""/>
        <dsp:cNvSpPr/>
      </dsp:nvSpPr>
      <dsp:spPr>
        <a:xfrm>
          <a:off x="5677" y="0"/>
          <a:ext cx="3040795" cy="642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Smalltalk</a:t>
          </a:r>
          <a:endParaRPr lang="ru-RU" sz="3800" kern="1200" dirty="0"/>
        </a:p>
      </dsp:txBody>
      <dsp:txXfrm>
        <a:off x="5677" y="0"/>
        <a:ext cx="3040795" cy="642652"/>
      </dsp:txXfrm>
    </dsp:sp>
    <dsp:sp modelId="{C7D6DF4F-D759-4FA5-AD7C-0AABFD177E97}">
      <dsp:nvSpPr>
        <dsp:cNvPr id="0" name=""/>
        <dsp:cNvSpPr/>
      </dsp:nvSpPr>
      <dsp:spPr>
        <a:xfrm>
          <a:off x="5677" y="1297715"/>
          <a:ext cx="223382" cy="223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03641-8EC5-405F-BD17-D9C941004BF0}">
      <dsp:nvSpPr>
        <dsp:cNvPr id="0" name=""/>
        <dsp:cNvSpPr/>
      </dsp:nvSpPr>
      <dsp:spPr>
        <a:xfrm>
          <a:off x="218533" y="1149054"/>
          <a:ext cx="2827939" cy="5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Чисто объекто-ориентированный</a:t>
          </a:r>
          <a:endParaRPr lang="ru-RU" sz="1400" kern="1200" dirty="0"/>
        </a:p>
      </dsp:txBody>
      <dsp:txXfrm>
        <a:off x="218533" y="1149054"/>
        <a:ext cx="2827939" cy="520704"/>
      </dsp:txXfrm>
    </dsp:sp>
    <dsp:sp modelId="{C4673F3A-1FBE-4F50-88A9-7DEE7E2A4865}">
      <dsp:nvSpPr>
        <dsp:cNvPr id="0" name=""/>
        <dsp:cNvSpPr/>
      </dsp:nvSpPr>
      <dsp:spPr>
        <a:xfrm>
          <a:off x="5677" y="1818420"/>
          <a:ext cx="223382" cy="223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199F8-9724-4362-8E2D-A0C6497B82F6}">
      <dsp:nvSpPr>
        <dsp:cNvPr id="0" name=""/>
        <dsp:cNvSpPr/>
      </dsp:nvSpPr>
      <dsp:spPr>
        <a:xfrm>
          <a:off x="218533" y="1669759"/>
          <a:ext cx="2827939" cy="5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Интерпретируемый</a:t>
          </a:r>
          <a:endParaRPr lang="ru-RU" sz="1400" kern="1200" dirty="0"/>
        </a:p>
      </dsp:txBody>
      <dsp:txXfrm>
        <a:off x="218533" y="1669759"/>
        <a:ext cx="2827939" cy="520704"/>
      </dsp:txXfrm>
    </dsp:sp>
    <dsp:sp modelId="{085C5279-1134-4CCA-A1B3-AAC3D8EE8654}">
      <dsp:nvSpPr>
        <dsp:cNvPr id="0" name=""/>
        <dsp:cNvSpPr/>
      </dsp:nvSpPr>
      <dsp:spPr>
        <a:xfrm>
          <a:off x="5677" y="2339125"/>
          <a:ext cx="223382" cy="223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DF099-8420-404C-B374-8C9305B305FE}">
      <dsp:nvSpPr>
        <dsp:cNvPr id="0" name=""/>
        <dsp:cNvSpPr/>
      </dsp:nvSpPr>
      <dsp:spPr>
        <a:xfrm>
          <a:off x="218533" y="2190464"/>
          <a:ext cx="2827939" cy="5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Динамическая типизация</a:t>
          </a:r>
          <a:endParaRPr lang="ru-RU" sz="1400" kern="1200" dirty="0"/>
        </a:p>
      </dsp:txBody>
      <dsp:txXfrm>
        <a:off x="218533" y="2190464"/>
        <a:ext cx="2827939" cy="520704"/>
      </dsp:txXfrm>
    </dsp:sp>
    <dsp:sp modelId="{8CAB3347-52F5-4502-9E78-05DBA6BFFE72}">
      <dsp:nvSpPr>
        <dsp:cNvPr id="0" name=""/>
        <dsp:cNvSpPr/>
      </dsp:nvSpPr>
      <dsp:spPr>
        <a:xfrm>
          <a:off x="5677" y="2859830"/>
          <a:ext cx="223382" cy="223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86690-B66F-4BCA-BABE-366A5D97FB7F}">
      <dsp:nvSpPr>
        <dsp:cNvPr id="0" name=""/>
        <dsp:cNvSpPr/>
      </dsp:nvSpPr>
      <dsp:spPr>
        <a:xfrm>
          <a:off x="218533" y="2711168"/>
          <a:ext cx="2827939" cy="5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Виртуальная машина</a:t>
          </a:r>
          <a:endParaRPr lang="ru-RU" sz="1400" kern="1200" dirty="0"/>
        </a:p>
      </dsp:txBody>
      <dsp:txXfrm>
        <a:off x="218533" y="2711168"/>
        <a:ext cx="2827939" cy="520704"/>
      </dsp:txXfrm>
    </dsp:sp>
    <dsp:sp modelId="{4C788C74-CF6B-4BAA-BD34-7D2A7BF33582}">
      <dsp:nvSpPr>
        <dsp:cNvPr id="0" name=""/>
        <dsp:cNvSpPr/>
      </dsp:nvSpPr>
      <dsp:spPr>
        <a:xfrm>
          <a:off x="3198513" y="642652"/>
          <a:ext cx="3040795" cy="357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FB655-F7D4-442F-A80C-D7E7D0E389C6}">
      <dsp:nvSpPr>
        <dsp:cNvPr id="0" name=""/>
        <dsp:cNvSpPr/>
      </dsp:nvSpPr>
      <dsp:spPr>
        <a:xfrm>
          <a:off x="3198513" y="777005"/>
          <a:ext cx="223387" cy="223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BD891-A42A-4F08-8E38-5D4CACBE81BB}">
      <dsp:nvSpPr>
        <dsp:cNvPr id="0" name=""/>
        <dsp:cNvSpPr/>
      </dsp:nvSpPr>
      <dsp:spPr>
        <a:xfrm>
          <a:off x="3198513" y="0"/>
          <a:ext cx="3040795" cy="642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PHP</a:t>
          </a:r>
          <a:endParaRPr lang="ru-RU" sz="3800" kern="1200" dirty="0"/>
        </a:p>
      </dsp:txBody>
      <dsp:txXfrm>
        <a:off x="3198513" y="0"/>
        <a:ext cx="3040795" cy="642652"/>
      </dsp:txXfrm>
    </dsp:sp>
    <dsp:sp modelId="{8715885E-12BD-41B3-8F59-63A5BA751FE5}">
      <dsp:nvSpPr>
        <dsp:cNvPr id="0" name=""/>
        <dsp:cNvSpPr/>
      </dsp:nvSpPr>
      <dsp:spPr>
        <a:xfrm>
          <a:off x="3198513" y="1297715"/>
          <a:ext cx="223382" cy="223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3E5F0-3F29-4A78-AA81-A7E04C148ACE}">
      <dsp:nvSpPr>
        <dsp:cNvPr id="0" name=""/>
        <dsp:cNvSpPr/>
      </dsp:nvSpPr>
      <dsp:spPr>
        <a:xfrm>
          <a:off x="3411369" y="1149054"/>
          <a:ext cx="2827939" cy="5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-</a:t>
          </a:r>
          <a:endParaRPr lang="ru-RU" sz="1400" kern="1200" dirty="0"/>
        </a:p>
      </dsp:txBody>
      <dsp:txXfrm>
        <a:off x="3411369" y="1149054"/>
        <a:ext cx="2827939" cy="520704"/>
      </dsp:txXfrm>
    </dsp:sp>
    <dsp:sp modelId="{384006D6-FE5E-4EF6-86B9-393F29A446CC}">
      <dsp:nvSpPr>
        <dsp:cNvPr id="0" name=""/>
        <dsp:cNvSpPr/>
      </dsp:nvSpPr>
      <dsp:spPr>
        <a:xfrm>
          <a:off x="3198513" y="1818420"/>
          <a:ext cx="223382" cy="223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6C6B9-39CB-4D79-98D1-F18F6E6D20C1}">
      <dsp:nvSpPr>
        <dsp:cNvPr id="0" name=""/>
        <dsp:cNvSpPr/>
      </dsp:nvSpPr>
      <dsp:spPr>
        <a:xfrm>
          <a:off x="3411369" y="1669759"/>
          <a:ext cx="2827939" cy="5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Интерпретируемый</a:t>
          </a:r>
          <a:endParaRPr lang="ru-RU" sz="1400" kern="1200" dirty="0"/>
        </a:p>
      </dsp:txBody>
      <dsp:txXfrm>
        <a:off x="3411369" y="1669759"/>
        <a:ext cx="2827939" cy="520704"/>
      </dsp:txXfrm>
    </dsp:sp>
    <dsp:sp modelId="{52A0ED07-ACA8-4EF3-B540-01315170A8EC}">
      <dsp:nvSpPr>
        <dsp:cNvPr id="0" name=""/>
        <dsp:cNvSpPr/>
      </dsp:nvSpPr>
      <dsp:spPr>
        <a:xfrm>
          <a:off x="3198513" y="2339125"/>
          <a:ext cx="223382" cy="223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06336-4379-4739-BC46-71202D29E646}">
      <dsp:nvSpPr>
        <dsp:cNvPr id="0" name=""/>
        <dsp:cNvSpPr/>
      </dsp:nvSpPr>
      <dsp:spPr>
        <a:xfrm>
          <a:off x="3411369" y="2190464"/>
          <a:ext cx="2827939" cy="5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Динамическая типизация</a:t>
          </a:r>
          <a:endParaRPr lang="ru-RU" sz="1400" kern="1200" dirty="0"/>
        </a:p>
      </dsp:txBody>
      <dsp:txXfrm>
        <a:off x="3411369" y="2190464"/>
        <a:ext cx="2827939" cy="520704"/>
      </dsp:txXfrm>
    </dsp:sp>
    <dsp:sp modelId="{CBB22B72-AFA3-44DB-B5FF-D5B307F3513E}">
      <dsp:nvSpPr>
        <dsp:cNvPr id="0" name=""/>
        <dsp:cNvSpPr/>
      </dsp:nvSpPr>
      <dsp:spPr>
        <a:xfrm>
          <a:off x="3198513" y="2859830"/>
          <a:ext cx="223382" cy="223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9161B-D8D7-43DF-968C-DABDD1CF2320}">
      <dsp:nvSpPr>
        <dsp:cNvPr id="0" name=""/>
        <dsp:cNvSpPr/>
      </dsp:nvSpPr>
      <dsp:spPr>
        <a:xfrm>
          <a:off x="3411369" y="2711168"/>
          <a:ext cx="2827939" cy="5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Виртуальная машина</a:t>
          </a:r>
          <a:endParaRPr lang="ru-RU" sz="1400" kern="1200" dirty="0"/>
        </a:p>
      </dsp:txBody>
      <dsp:txXfrm>
        <a:off x="3411369" y="2711168"/>
        <a:ext cx="2827939" cy="52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8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1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8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639C38-B010-4D5D-B83E-9DEB693DE9D8}" type="datetimeFigureOut">
              <a:rPr lang="ru-RU" smtClean="0"/>
              <a:t>26.03.2017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Class Manager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Среда разработки</a:t>
            </a:r>
          </a:p>
          <a:p>
            <a:pPr algn="ctr"/>
            <a:r>
              <a:rPr lang="ru-RU" dirty="0" smtClean="0"/>
              <a:t>веб-приложений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77613"/>
            <a:ext cx="3030200" cy="20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</a:t>
            </a:r>
            <a:r>
              <a:rPr lang="en-US" dirty="0" smtClean="0"/>
              <a:t>PHP CLASS MANAGER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555171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Создать среду разработки для веб-приложений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92" y="3042339"/>
            <a:ext cx="5539144" cy="37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1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5247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5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6399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8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PCM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05840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24478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3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014102"/>
              </p:ext>
            </p:extLst>
          </p:nvPr>
        </p:nvGraphicFramePr>
        <p:xfrm>
          <a:off x="497728" y="2123991"/>
          <a:ext cx="6244987" cy="384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32" y="1829800"/>
            <a:ext cx="4644487" cy="21574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32" y="4273240"/>
            <a:ext cx="4644486" cy="21574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04664" y="3876671"/>
            <a:ext cx="219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Zend</a:t>
            </a:r>
            <a:r>
              <a:rPr lang="en-US" sz="1600" dirty="0" smtClean="0"/>
              <a:t> Engine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472457" y="6430652"/>
            <a:ext cx="172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VM</a:t>
            </a:r>
            <a:r>
              <a:rPr lang="en-US" sz="1600" dirty="0" smtClean="0"/>
              <a:t> ST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7495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98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Интеграл</vt:lpstr>
      <vt:lpstr>PHP Class Manager</vt:lpstr>
      <vt:lpstr>Цели PHP CLASS MANAGER</vt:lpstr>
      <vt:lpstr>Что из себя представляет</vt:lpstr>
      <vt:lpstr>Зачем нужен?</vt:lpstr>
      <vt:lpstr>Преимущества PCM</vt:lpstr>
      <vt:lpstr>Как это работает?</vt:lpstr>
      <vt:lpstr>Итоги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PGenerator</dc:title>
  <dc:creator>Сергей Басыров</dc:creator>
  <cp:lastModifiedBy>Сергей Басыров</cp:lastModifiedBy>
  <cp:revision>74</cp:revision>
  <dcterms:created xsi:type="dcterms:W3CDTF">2017-01-24T15:35:56Z</dcterms:created>
  <dcterms:modified xsi:type="dcterms:W3CDTF">2017-03-26T12:41:18Z</dcterms:modified>
</cp:coreProperties>
</file>