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6" y="-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A124-C660-4608-8FF8-5E00BA908987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1424F-EF1C-4511-BBBC-3D0CFB0E5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8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8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3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6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4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3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48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2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SUBMITTED BY</a:t>
            </a:r>
            <a:r>
              <a:rPr lang="en-US" baseline="0" dirty="0" smtClean="0"/>
              <a:t> : - PRAKASH MOHAN TARAI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1424F-EF1C-4511-BBBC-3D0CFB0E51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2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6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7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7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4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2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56E4-9CEE-4C35-B49F-F52B8E08DF7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73E6-BB08-4481-9C90-642E5DD54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What is data analysis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Analysis is the process of systematically applying statistical and/or logical techniques to describe and illustrate, condense and recap, and evaluate data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purpose of Data Analysis is to extract useful information from data and taking the decision based upon the data </a:t>
            </a:r>
            <a:r>
              <a:rPr lang="en-US" sz="2400" dirty="0" smtClean="0">
                <a:solidFill>
                  <a:schemeClr val="tx1"/>
                </a:solidFill>
              </a:rPr>
              <a:t>analysis.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 : - </a:t>
            </a:r>
            <a:r>
              <a:rPr lang="en-US" sz="2400" dirty="0">
                <a:solidFill>
                  <a:schemeClr val="tx1"/>
                </a:solidFill>
              </a:rPr>
              <a:t>Data analysis is whenever we take any decision in our day-to-day life is by thinking about what happened last time or what will happen by choosing that particular decision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392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6672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What are the tools useful for data analysis</a:t>
            </a:r>
            <a:r>
              <a:rPr lang="en-IN" sz="3100" b="1" dirty="0" smtClean="0"/>
              <a:t>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sz="2400" dirty="0"/>
              <a:t>Data analysis tools are software and programs that collect and analyze data about a business, its customers, and its competition in order to improve processes and help uncover insights to make data-driven decisions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many tools such as : -</a:t>
            </a:r>
          </a:p>
          <a:p>
            <a:r>
              <a:rPr lang="en-IN" sz="2400" b="1" dirty="0"/>
              <a:t>Microsoft Power BI</a:t>
            </a:r>
          </a:p>
          <a:p>
            <a:r>
              <a:rPr lang="en-IN" sz="2400" b="1" dirty="0"/>
              <a:t>SAP </a:t>
            </a:r>
            <a:r>
              <a:rPr lang="en-IN" sz="2400" b="1" dirty="0" smtClean="0"/>
              <a:t>Business Objects</a:t>
            </a:r>
            <a:endParaRPr lang="en-IN" sz="2400" b="1" dirty="0"/>
          </a:p>
          <a:p>
            <a:r>
              <a:rPr lang="en-IN" sz="2400" b="1" dirty="0"/>
              <a:t> </a:t>
            </a:r>
            <a:r>
              <a:rPr lang="en-IN" sz="2400" b="1" dirty="0" smtClean="0"/>
              <a:t>Sisense</a:t>
            </a:r>
          </a:p>
          <a:p>
            <a:r>
              <a:rPr lang="en-IN" sz="2400" b="1" dirty="0"/>
              <a:t>TIBCO </a:t>
            </a:r>
            <a:r>
              <a:rPr lang="en-IN" sz="2400" b="1" dirty="0" err="1"/>
              <a:t>Spotfire</a:t>
            </a:r>
            <a:endParaRPr lang="en-IN" sz="2400" b="1" dirty="0"/>
          </a:p>
          <a:p>
            <a:r>
              <a:rPr lang="en-IN" sz="2400" b="1" dirty="0" err="1" smtClean="0"/>
              <a:t>Thoughtspot</a:t>
            </a:r>
            <a:endParaRPr lang="en-IN" sz="2400" b="1" dirty="0"/>
          </a:p>
          <a:p>
            <a:r>
              <a:rPr lang="en-IN" sz="2400" b="1" dirty="0" err="1"/>
              <a:t>Qlik</a:t>
            </a:r>
            <a:endParaRPr lang="en-IN" sz="2400" b="1" dirty="0"/>
          </a:p>
          <a:p>
            <a:r>
              <a:rPr lang="en-IN" sz="2400" b="1" dirty="0"/>
              <a:t>SAS Business Intelligence</a:t>
            </a:r>
          </a:p>
          <a:p>
            <a:r>
              <a:rPr lang="en-IN" sz="2400" b="1" dirty="0" smtClean="0"/>
              <a:t>Tableau</a:t>
            </a:r>
          </a:p>
          <a:p>
            <a:r>
              <a:rPr lang="en-IN" sz="2400" b="1" dirty="0"/>
              <a:t>Google Data Studio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96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sz="2400" b="1" dirty="0" err="1">
                <a:latin typeface="+mj-lt"/>
              </a:rPr>
              <a:t>Redash</a:t>
            </a:r>
            <a:endParaRPr lang="en-IN" sz="2400" b="1" dirty="0">
              <a:latin typeface="+mj-lt"/>
            </a:endParaRPr>
          </a:p>
          <a:p>
            <a:r>
              <a:rPr lang="en-IN" sz="2400" b="1" dirty="0">
                <a:latin typeface="+mj-lt"/>
              </a:rPr>
              <a:t>Periscope Data</a:t>
            </a:r>
          </a:p>
          <a:p>
            <a:r>
              <a:rPr lang="en-IN" sz="2400" b="1" dirty="0" err="1">
                <a:latin typeface="+mj-lt"/>
              </a:rPr>
              <a:t>Metabase</a:t>
            </a:r>
            <a:endParaRPr lang="en-IN" sz="2400" b="1" dirty="0">
              <a:latin typeface="+mj-lt"/>
            </a:endParaRPr>
          </a:p>
          <a:p>
            <a:r>
              <a:rPr lang="en-IN" sz="2400" b="1" dirty="0" err="1">
                <a:latin typeface="+mj-lt"/>
              </a:rPr>
              <a:t>Jupyter</a:t>
            </a:r>
            <a:r>
              <a:rPr lang="en-IN" sz="2400" b="1" dirty="0">
                <a:latin typeface="+mj-lt"/>
              </a:rPr>
              <a:t> Notebook</a:t>
            </a:r>
          </a:p>
          <a:p>
            <a:r>
              <a:rPr lang="en-IN" sz="2400" b="1" dirty="0">
                <a:latin typeface="+mj-lt"/>
              </a:rPr>
              <a:t>IBM </a:t>
            </a:r>
            <a:r>
              <a:rPr lang="en-IN" sz="2400" b="1" dirty="0" err="1">
                <a:latin typeface="+mj-lt"/>
              </a:rPr>
              <a:t>Cognos</a:t>
            </a:r>
            <a:endParaRPr lang="en-IN" sz="2400" b="1" dirty="0">
              <a:latin typeface="+mj-lt"/>
            </a:endParaRPr>
          </a:p>
          <a:p>
            <a:r>
              <a:rPr lang="en-IN" sz="2400" b="1" dirty="0" err="1">
                <a:latin typeface="+mj-lt"/>
              </a:rPr>
              <a:t>Chartio</a:t>
            </a:r>
            <a:endParaRPr lang="en-IN" sz="2400" b="1" dirty="0">
              <a:latin typeface="+mj-lt"/>
            </a:endParaRPr>
          </a:p>
          <a:p>
            <a:r>
              <a:rPr lang="en-IN" sz="2400" b="1" dirty="0">
                <a:latin typeface="+mj-lt"/>
              </a:rPr>
              <a:t>Mode</a:t>
            </a:r>
          </a:p>
          <a:p>
            <a:r>
              <a:rPr lang="en-IN" sz="2400" b="1" dirty="0" smtClean="0">
                <a:latin typeface="+mj-lt"/>
              </a:rPr>
              <a:t>KNIME</a:t>
            </a:r>
          </a:p>
          <a:p>
            <a:r>
              <a:rPr lang="en-IN" sz="2400" b="1" dirty="0" err="1">
                <a:latin typeface="+mj-lt"/>
              </a:rPr>
              <a:t>Looker</a:t>
            </a:r>
            <a:endParaRPr lang="en-IN" sz="2400" b="1" dirty="0">
              <a:latin typeface="+mj-lt"/>
            </a:endParaRPr>
          </a:p>
          <a:p>
            <a:r>
              <a:rPr lang="en-IN" sz="2400" b="1" dirty="0" err="1">
                <a:latin typeface="+mj-lt"/>
              </a:rPr>
              <a:t>RapidMiner</a:t>
            </a:r>
            <a:endParaRPr lang="en-IN" sz="2400" b="1" dirty="0">
              <a:latin typeface="+mj-lt"/>
            </a:endParaRPr>
          </a:p>
          <a:p>
            <a:r>
              <a:rPr lang="en-IN" sz="2400" b="1" dirty="0">
                <a:latin typeface="+mj-lt"/>
              </a:rPr>
              <a:t>Domo</a:t>
            </a:r>
          </a:p>
          <a:p>
            <a:r>
              <a:rPr lang="en-IN" sz="2400" b="1" dirty="0">
                <a:latin typeface="+mj-lt"/>
              </a:rPr>
              <a:t>Oracle Analytics Cloud</a:t>
            </a:r>
          </a:p>
          <a:p>
            <a:r>
              <a:rPr lang="en-US" sz="2400" b="1" dirty="0" smtClean="0">
                <a:latin typeface="+mj-lt"/>
              </a:rPr>
              <a:t>R</a:t>
            </a:r>
          </a:p>
          <a:p>
            <a:r>
              <a:rPr lang="en-IN" sz="2400" b="1" dirty="0">
                <a:latin typeface="+mj-lt"/>
              </a:rPr>
              <a:t> Python</a:t>
            </a:r>
          </a:p>
          <a:p>
            <a:r>
              <a:rPr lang="en-IN" sz="2400" b="1" dirty="0" smtClean="0">
                <a:latin typeface="+mj-lt"/>
              </a:rPr>
              <a:t>Excel</a:t>
            </a:r>
            <a:endParaRPr lang="en-IN" sz="2400" b="1" dirty="0">
              <a:latin typeface="+mj-lt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5789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What are the various steps involved in any analytics project</a:t>
            </a:r>
            <a:r>
              <a:rPr lang="en-IN" sz="3100" b="1" dirty="0" smtClean="0"/>
              <a:t>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r>
              <a:rPr lang="en-US" sz="2400" b="1" dirty="0"/>
              <a:t>Step 1: Understand the </a:t>
            </a:r>
            <a:r>
              <a:rPr lang="en-US" sz="2400" b="1" dirty="0" smtClean="0"/>
              <a:t>Business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Step 2: Get Your </a:t>
            </a:r>
            <a:r>
              <a:rPr lang="en-US" sz="2400" b="1" dirty="0" smtClean="0"/>
              <a:t>Data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/>
              <a:t>Step 3: Explore and Clean Your </a:t>
            </a:r>
            <a:r>
              <a:rPr lang="en-US" sz="2400" b="1" dirty="0" smtClean="0"/>
              <a:t>Data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Step 4: Enrich Your </a:t>
            </a:r>
            <a:r>
              <a:rPr lang="en-US" sz="2400" b="1" dirty="0" smtClean="0"/>
              <a:t>Dataset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Step 5: Build Helpful </a:t>
            </a:r>
            <a:r>
              <a:rPr lang="en-US" sz="2400" b="1" dirty="0" smtClean="0"/>
              <a:t>Visualizations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IN" sz="2400" b="1" dirty="0"/>
              <a:t>Step 6: Get </a:t>
            </a:r>
            <a:r>
              <a:rPr lang="en-IN" sz="2400" b="1" dirty="0" smtClean="0"/>
              <a:t>Predictive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Step 7: Iterate, Iterate, </a:t>
            </a:r>
            <a:r>
              <a:rPr lang="en-US" sz="2400" b="1" dirty="0" smtClean="0"/>
              <a:t>Iterate</a:t>
            </a:r>
            <a:endParaRPr lang="en-US" sz="2400" b="1" dirty="0"/>
          </a:p>
          <a:p>
            <a:endParaRPr lang="en-IN" sz="2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6075"/>
            <a:ext cx="2286000" cy="616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7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What are the responsibilities of a Data Analyst</a:t>
            </a:r>
            <a:r>
              <a:rPr lang="en-IN" sz="3100" b="1" dirty="0" smtClean="0"/>
              <a:t>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/>
          </a:bodyPr>
          <a:lstStyle/>
          <a:p>
            <a:r>
              <a:rPr lang="en-US" sz="2400" dirty="0"/>
              <a:t>A data analyst oversees organizing data related to sales figures, market research, logistics, linguistics, or other </a:t>
            </a:r>
            <a:r>
              <a:rPr lang="en-US" sz="2400" dirty="0" smtClean="0"/>
              <a:t>behaviours.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use technical expertise to ensure that data is accurate and of high quality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responsibilities of a Data Analyst are : -</a:t>
            </a:r>
          </a:p>
          <a:p>
            <a:r>
              <a:rPr lang="en-US" sz="2400" dirty="0" smtClean="0"/>
              <a:t>Gather</a:t>
            </a:r>
          </a:p>
          <a:p>
            <a:r>
              <a:rPr lang="en-US" sz="2400" dirty="0" smtClean="0"/>
              <a:t>Analyze</a:t>
            </a:r>
          </a:p>
          <a:p>
            <a:r>
              <a:rPr lang="en-US" sz="2400" dirty="0" smtClean="0"/>
              <a:t>interpret </a:t>
            </a:r>
            <a:r>
              <a:rPr lang="en-US" sz="2400" dirty="0"/>
              <a:t>vast amounts of data while working with a variety of computer </a:t>
            </a:r>
            <a:r>
              <a:rPr lang="en-US" sz="2400" dirty="0" smtClean="0"/>
              <a:t>science</a:t>
            </a:r>
          </a:p>
          <a:p>
            <a:r>
              <a:rPr lang="en-US" sz="2400" dirty="0" smtClean="0"/>
              <a:t>Mathematics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tatistics-related concepts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8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4" y="0"/>
            <a:ext cx="9133656" cy="548680"/>
          </a:xfrm>
        </p:spPr>
        <p:txBody>
          <a:bodyPr>
            <a:normAutofit/>
          </a:bodyPr>
          <a:lstStyle/>
          <a:p>
            <a:r>
              <a:rPr lang="en-IN" sz="2800" b="1" dirty="0"/>
              <a:t>Write some key skills usually required for a data analyst</a:t>
            </a:r>
            <a:r>
              <a:rPr lang="en-IN" sz="2800" b="1" dirty="0" smtClean="0"/>
              <a:t>.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ability to analyse, model and interpret data. Problem-solving </a:t>
            </a:r>
            <a:r>
              <a:rPr lang="en-US" sz="2400" dirty="0" smtClean="0"/>
              <a:t>skills.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methodical and logical </a:t>
            </a:r>
            <a:r>
              <a:rPr lang="en-US" sz="2400" dirty="0" smtClean="0"/>
              <a:t>approach.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ability to plan work and meet deadlines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The important key skills are : -</a:t>
            </a:r>
          </a:p>
          <a:p>
            <a:r>
              <a:rPr lang="en-US" sz="2400" dirty="0"/>
              <a:t>Step One: </a:t>
            </a:r>
            <a:r>
              <a:rPr lang="en-US" sz="2400" dirty="0" smtClean="0"/>
              <a:t>-Ask </a:t>
            </a:r>
            <a:r>
              <a:rPr lang="en-US" sz="2400" dirty="0"/>
              <a:t>The Right Questions. So you're ready to get started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Step Two: </a:t>
            </a:r>
            <a:r>
              <a:rPr lang="en-US" sz="2400" dirty="0" smtClean="0"/>
              <a:t>- Data </a:t>
            </a:r>
            <a:r>
              <a:rPr lang="en-US" sz="2400" dirty="0"/>
              <a:t>Collection. This brings us to the next step: data collection. </a:t>
            </a:r>
          </a:p>
          <a:p>
            <a:r>
              <a:rPr lang="en-US" sz="2400" dirty="0"/>
              <a:t>Step Three: </a:t>
            </a:r>
            <a:r>
              <a:rPr lang="en-US" sz="2400" dirty="0" smtClean="0"/>
              <a:t>- Data </a:t>
            </a:r>
            <a:r>
              <a:rPr lang="en-US" sz="2400" dirty="0"/>
              <a:t>Cleaning. You've collected and combined data from multiple sources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Step Four: </a:t>
            </a:r>
            <a:r>
              <a:rPr lang="en-US" sz="2400" dirty="0" smtClean="0"/>
              <a:t>- Analyzing </a:t>
            </a:r>
            <a:r>
              <a:rPr lang="en-US" sz="2400" dirty="0"/>
              <a:t>The Data. </a:t>
            </a:r>
          </a:p>
          <a:p>
            <a:r>
              <a:rPr lang="en-US" sz="2400" dirty="0"/>
              <a:t>Step Five: </a:t>
            </a:r>
            <a:r>
              <a:rPr lang="en-US" sz="2400" dirty="0" smtClean="0"/>
              <a:t>- Interpreting </a:t>
            </a:r>
            <a:r>
              <a:rPr lang="en-US" sz="2400" dirty="0"/>
              <a:t>The Results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Programming(The </a:t>
            </a:r>
            <a:r>
              <a:rPr lang="en-US" sz="2400" dirty="0"/>
              <a:t>most common languages used in data analyst roles are R and </a:t>
            </a:r>
            <a:r>
              <a:rPr lang="en-US" sz="2400" dirty="0" smtClean="0"/>
              <a:t>Python),Math(Data </a:t>
            </a:r>
            <a:r>
              <a:rPr lang="en-US" sz="2400" dirty="0"/>
              <a:t>analyst jobs require basic math </a:t>
            </a:r>
            <a:r>
              <a:rPr lang="en-US" sz="2400" dirty="0" smtClean="0"/>
              <a:t>skills), </a:t>
            </a:r>
            <a:r>
              <a:rPr lang="en-US" sz="2400" dirty="0"/>
              <a:t>specifically in </a:t>
            </a:r>
            <a:r>
              <a:rPr lang="en-US" sz="2400" dirty="0" smtClean="0"/>
              <a:t>statistics, Data </a:t>
            </a:r>
            <a:r>
              <a:rPr lang="en-US" sz="2400" dirty="0"/>
              <a:t>Processing </a:t>
            </a:r>
            <a:r>
              <a:rPr lang="en-US" sz="2400" dirty="0" smtClean="0"/>
              <a:t>Platforms, Visualization and Machine </a:t>
            </a:r>
            <a:r>
              <a:rPr lang="en-US" sz="2400" dirty="0"/>
              <a:t>Learning.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75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08" y="0"/>
            <a:ext cx="9146108" cy="836712"/>
          </a:xfrm>
        </p:spPr>
        <p:txBody>
          <a:bodyPr>
            <a:noAutofit/>
          </a:bodyPr>
          <a:lstStyle/>
          <a:p>
            <a:r>
              <a:rPr lang="en-IN" sz="2800" b="1" dirty="0"/>
              <a:t>What are the common problems that data analysts encounter during analysis</a:t>
            </a:r>
            <a:r>
              <a:rPr lang="en-IN" sz="2800" b="1" dirty="0" smtClean="0"/>
              <a:t>.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824" y="980728"/>
            <a:ext cx="9156824" cy="5877272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possibility of messy data due to the high </a:t>
            </a:r>
            <a:r>
              <a:rPr lang="en-US" sz="2400" dirty="0" smtClean="0"/>
              <a:t>volume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also face other challenges such as collecting meaningful data, selecting the right analytics </a:t>
            </a:r>
            <a:r>
              <a:rPr lang="en-US" sz="2400" dirty="0" smtClean="0"/>
              <a:t>tool</a:t>
            </a:r>
          </a:p>
          <a:p>
            <a:r>
              <a:rPr lang="en-US" sz="2400" dirty="0" smtClean="0"/>
              <a:t>Data visualization</a:t>
            </a:r>
          </a:p>
          <a:p>
            <a:r>
              <a:rPr lang="en-US" sz="2400" dirty="0" smtClean="0"/>
              <a:t>Multiple-source data</a:t>
            </a:r>
          </a:p>
          <a:p>
            <a:r>
              <a:rPr lang="en-US" sz="2400" dirty="0" smtClean="0"/>
              <a:t>Low-quality data</a:t>
            </a:r>
          </a:p>
          <a:p>
            <a:r>
              <a:rPr lang="en-US" sz="2400" dirty="0" smtClean="0"/>
              <a:t>Lack </a:t>
            </a:r>
            <a:r>
              <a:rPr lang="en-US" sz="2400" dirty="0"/>
              <a:t>of </a:t>
            </a:r>
            <a:r>
              <a:rPr lang="en-US" sz="2400" dirty="0" smtClean="0"/>
              <a:t>skills</a:t>
            </a:r>
          </a:p>
          <a:p>
            <a:r>
              <a:rPr lang="en-US" sz="2400" dirty="0" smtClean="0"/>
              <a:t>Scaling challenges</a:t>
            </a:r>
          </a:p>
          <a:p>
            <a:r>
              <a:rPr lang="en-US" sz="2400" dirty="0" smtClean="0"/>
              <a:t>Data security</a:t>
            </a:r>
          </a:p>
          <a:p>
            <a:r>
              <a:rPr lang="en-US" sz="2400" dirty="0" smtClean="0"/>
              <a:t>Budget limitations</a:t>
            </a:r>
          </a:p>
          <a:p>
            <a:r>
              <a:rPr lang="en-US" sz="2400" dirty="0" smtClean="0"/>
              <a:t>Lack </a:t>
            </a:r>
            <a:r>
              <a:rPr lang="en-US" sz="2400" dirty="0"/>
              <a:t>of a data </a:t>
            </a:r>
            <a:r>
              <a:rPr lang="en-US" sz="2400" dirty="0" smtClean="0"/>
              <a:t>culture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818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Autofit/>
          </a:bodyPr>
          <a:lstStyle/>
          <a:p>
            <a:r>
              <a:rPr lang="en-IN" sz="2800" dirty="0"/>
              <a:t>What is the difference between data analytics and data science</a:t>
            </a:r>
            <a:r>
              <a:rPr lang="en-IN" sz="2800" dirty="0" smtClean="0"/>
              <a:t>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r>
              <a:rPr lang="en-US" sz="2400" dirty="0"/>
              <a:t>Data scientists use algorithms and machine learning to improve the ways that data supports business goals. </a:t>
            </a:r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/>
              <a:t>analysts collect, store, and maintain data and analyze results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b="1" dirty="0"/>
              <a:t>Data skills for scientists and analysts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Data scientists and data analysts both work with data, but each role uses a slightly different set of skills and tools.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Many skills involved in data science build off of those data analysts use.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333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99321"/>
              </p:ext>
            </p:extLst>
          </p:nvPr>
        </p:nvGraphicFramePr>
        <p:xfrm>
          <a:off x="107504" y="-27384"/>
          <a:ext cx="9147324" cy="676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060"/>
                <a:gridCol w="3456384"/>
                <a:gridCol w="3491880"/>
              </a:tblGrid>
              <a:tr h="6480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scientist</a:t>
                      </a:r>
                      <a:endParaRPr lang="en-IN" sz="3200" dirty="0"/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r>
                        <a:rPr lang="en-IN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Mathematics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Foundational math, statistics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statistics, predictive analytics</a:t>
                      </a:r>
                      <a:endParaRPr lang="en-IN" sz="2400" dirty="0"/>
                    </a:p>
                  </a:txBody>
                  <a:tcPr/>
                </a:tc>
              </a:tr>
              <a:tr h="1474440">
                <a:tc>
                  <a:txBody>
                    <a:bodyPr/>
                    <a:lstStyle/>
                    <a:p>
                      <a:r>
                        <a:rPr lang="en-IN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fluency in R, Python, SQL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object-oriented programming</a:t>
                      </a:r>
                      <a:endParaRPr lang="en-IN" sz="2400" dirty="0"/>
                    </a:p>
                  </a:txBody>
                  <a:tcPr/>
                </a:tc>
              </a:tr>
              <a:tr h="1724744">
                <a:tc>
                  <a:txBody>
                    <a:bodyPr/>
                    <a:lstStyle/>
                    <a:p>
                      <a:r>
                        <a:rPr lang="en-IN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and tools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SAS, Excel, business intelligence software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Hadoop, MySQL, TensorFlow, Spark</a:t>
                      </a:r>
                      <a:endParaRPr lang="en-IN" sz="2400" dirty="0"/>
                    </a:p>
                  </a:txBody>
                  <a:tcPr/>
                </a:tc>
              </a:tr>
              <a:tr h="1409328">
                <a:tc>
                  <a:txBody>
                    <a:bodyPr/>
                    <a:lstStyle/>
                    <a:p>
                      <a:r>
                        <a:rPr lang="en-IN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skills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Analytical thinking, data visualization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learning, data modeling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56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513</Words>
  <Application>Microsoft Office PowerPoint</Application>
  <PresentationFormat>On-screen Show (4:3)</PresentationFormat>
  <Paragraphs>117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data analysis</vt:lpstr>
      <vt:lpstr>What are the tools useful for data analysis.</vt:lpstr>
      <vt:lpstr>PowerPoint Presentation</vt:lpstr>
      <vt:lpstr>What are the various steps involved in any analytics project.</vt:lpstr>
      <vt:lpstr>What are the responsibilities of a Data Analyst.</vt:lpstr>
      <vt:lpstr>Write some key skills usually required for a data analyst.</vt:lpstr>
      <vt:lpstr>What are the common problems that data analysts encounter during analysis.</vt:lpstr>
      <vt:lpstr>What is the difference between data analytics and data science.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analysis</dc:title>
  <dc:creator>Prakash</dc:creator>
  <cp:lastModifiedBy>Prakash</cp:lastModifiedBy>
  <cp:revision>33</cp:revision>
  <dcterms:created xsi:type="dcterms:W3CDTF">2023-01-29T04:23:10Z</dcterms:created>
  <dcterms:modified xsi:type="dcterms:W3CDTF">2023-02-05T17:32:07Z</dcterms:modified>
</cp:coreProperties>
</file>