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22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20EDEA8-0435-436E-9925-310019F29F27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Bộ môn HTTT – Trường ĐH KHTN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022F9E7-8352-47C9-8D4D-927FD2A6096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EA8-0435-436E-9925-310019F29F27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9E7-8352-47C9-8D4D-927FD2A60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EA8-0435-436E-9925-310019F29F27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9E7-8352-47C9-8D4D-927FD2A609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EA8-0435-436E-9925-310019F29F27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Bộ môn HTTT – trường ĐH 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9E7-8352-47C9-8D4D-927FD2A60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20EDEA8-0435-436E-9925-310019F29F27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Bộ môn HTTT – Trường ĐH 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022F9E7-8352-47C9-8D4D-927FD2A609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EA8-0435-436E-9925-310019F29F27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Bộ môn HTTT – Trường ĐH KHTN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9E7-8352-47C9-8D4D-927FD2A609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EA8-0435-436E-9925-310019F29F27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9E7-8352-47C9-8D4D-927FD2A60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EA8-0435-436E-9925-310019F29F27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9E7-8352-47C9-8D4D-927FD2A6096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EA8-0435-436E-9925-310019F29F27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9E7-8352-47C9-8D4D-927FD2A609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EA8-0435-436E-9925-310019F29F27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9E7-8352-47C9-8D4D-927FD2A60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DEA8-0435-436E-9925-310019F29F27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9E7-8352-47C9-8D4D-927FD2A60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0EDEA8-0435-436E-9925-310019F29F27}" type="datetimeFigureOut">
              <a:rPr lang="en-US" smtClean="0"/>
              <a:t>10/8/2011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Bộ môn HTTT – Trường ĐH KHTN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22F9E7-8352-47C9-8D4D-927FD2A6096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Review .NET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mtClean="0"/>
              <a:t>GVTH: Phạm Minh Tú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.NET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.</a:t>
            </a:r>
            <a:r>
              <a:rPr lang="en-US"/>
              <a:t>NET </a:t>
            </a:r>
            <a:r>
              <a:rPr lang="en-US" smtClean="0"/>
              <a:t>Framework</a:t>
            </a:r>
          </a:p>
          <a:p>
            <a:pPr lvl="1"/>
            <a:r>
              <a:rPr lang="en-US" sz="2400"/>
              <a:t>Bộ khung phát triển ứng dụng;</a:t>
            </a:r>
          </a:p>
          <a:p>
            <a:pPr lvl="2"/>
            <a:r>
              <a:rPr lang="en-US" sz="2400"/>
              <a:t>Bốn ngôn ngữ chính:C#, VB.NET, C++.NET, Jscript.NET</a:t>
            </a:r>
          </a:p>
          <a:p>
            <a:pPr lvl="2"/>
            <a:r>
              <a:rPr lang="en-US" sz="2400"/>
              <a:t>Common Language Runtime – CLR (.NET Runtime): tương tự máy ảo Java</a:t>
            </a:r>
          </a:p>
          <a:p>
            <a:pPr lvl="2"/>
            <a:r>
              <a:rPr lang="en-US" sz="2400"/>
              <a:t>Bộ thư viện Framework Class Library - FCL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8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Kiến </a:t>
            </a:r>
            <a:r>
              <a:rPr lang="en-US"/>
              <a:t>trúc .NET Framework</a:t>
            </a:r>
          </a:p>
        </p:txBody>
      </p:sp>
      <p:pic>
        <p:nvPicPr>
          <p:cNvPr id="4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50" b="15750"/>
          <a:stretch>
            <a:fillRect/>
          </a:stretch>
        </p:blipFill>
        <p:spPr>
          <a:xfrm>
            <a:off x="1600200" y="1905000"/>
            <a:ext cx="5942013" cy="445135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23926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Giới thiệu .</a:t>
            </a:r>
            <a:r>
              <a:rPr lang="en-US" smtClean="0"/>
              <a:t>NET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/>
              <a:t>Visual Studio .NET </a:t>
            </a:r>
            <a:r>
              <a:rPr lang="en-US" smtClean="0"/>
              <a:t>IDE</a:t>
            </a:r>
          </a:p>
          <a:p>
            <a:pPr lvl="1" algn="just"/>
            <a:r>
              <a:rPr lang="vi-VN">
                <a:latin typeface="+mj-lt"/>
              </a:rPr>
              <a:t>Visual Studio. NET IDE  là môi trường phát triển </a:t>
            </a:r>
            <a:r>
              <a:rPr lang="vi-VN" smtClean="0">
                <a:latin typeface="+mj-lt"/>
              </a:rPr>
              <a:t>tất </a:t>
            </a:r>
            <a:r>
              <a:rPr lang="vi-VN">
                <a:latin typeface="+mj-lt"/>
              </a:rPr>
              <a:t>cả các ứng dụng NET </a:t>
            </a:r>
            <a:r>
              <a:rPr lang="en-US" smtClean="0">
                <a:latin typeface="+mj-lt"/>
              </a:rPr>
              <a:t>hổ trợ nhiều</a:t>
            </a:r>
            <a:r>
              <a:rPr lang="vi-VN">
                <a:latin typeface="+mj-lt"/>
              </a:rPr>
              <a:t> tính năng phong phú. </a:t>
            </a:r>
            <a:endParaRPr lang="en-US" smtClean="0">
              <a:latin typeface="+mj-lt"/>
            </a:endParaRPr>
          </a:p>
          <a:p>
            <a:pPr lvl="1" algn="just"/>
            <a:r>
              <a:rPr lang="vi-VN" smtClean="0">
                <a:latin typeface="+mj-lt"/>
              </a:rPr>
              <a:t>VS</a:t>
            </a:r>
            <a:r>
              <a:rPr lang="vi-VN">
                <a:latin typeface="+mj-lt"/>
              </a:rPr>
              <a:t>. NET IDE cung cấp nhiều lựa chọn </a:t>
            </a:r>
            <a:r>
              <a:rPr lang="vi-VN" smtClean="0">
                <a:latin typeface="+mj-lt"/>
              </a:rPr>
              <a:t>và</a:t>
            </a:r>
            <a:r>
              <a:rPr lang="vi-VN">
                <a:latin typeface="+mj-lt"/>
              </a:rPr>
              <a:t> </a:t>
            </a:r>
            <a:r>
              <a:rPr lang="vi-VN" smtClean="0">
                <a:latin typeface="+mj-lt"/>
              </a:rPr>
              <a:t>nhiều </a:t>
            </a:r>
            <a:r>
              <a:rPr lang="vi-VN">
                <a:latin typeface="+mj-lt"/>
              </a:rPr>
              <a:t>tính </a:t>
            </a:r>
            <a:r>
              <a:rPr lang="en-US" smtClean="0">
                <a:latin typeface="+mj-lt"/>
              </a:rPr>
              <a:t>n</a:t>
            </a:r>
            <a:r>
              <a:rPr lang="vi-VN" smtClean="0">
                <a:latin typeface="+mj-lt"/>
              </a:rPr>
              <a:t>ăng</a:t>
            </a:r>
            <a:r>
              <a:rPr lang="vi-VN">
                <a:latin typeface="+mj-lt"/>
              </a:rPr>
              <a:t> </a:t>
            </a:r>
            <a:r>
              <a:rPr lang="en-US" smtClean="0">
                <a:latin typeface="+mj-lt"/>
              </a:rPr>
              <a:t>nhằm </a:t>
            </a:r>
            <a:r>
              <a:rPr lang="vi-VN" smtClean="0">
                <a:latin typeface="+mj-lt"/>
              </a:rPr>
              <a:t>đơn </a:t>
            </a:r>
            <a:r>
              <a:rPr lang="vi-VN">
                <a:latin typeface="+mj-lt"/>
              </a:rPr>
              <a:t>giản hóa việc phát triển ứng dụng </a:t>
            </a:r>
            <a:r>
              <a:rPr lang="en-US" smtClean="0">
                <a:latin typeface="+mj-lt"/>
              </a:rPr>
              <a:t>có</a:t>
            </a:r>
            <a:r>
              <a:rPr lang="vi-VN">
                <a:latin typeface="+mj-lt"/>
              </a:rPr>
              <a:t> xử lý phức tạp. </a:t>
            </a:r>
            <a:r>
              <a:rPr lang="vi-VN" smtClean="0">
                <a:latin typeface="+mj-lt"/>
              </a:rPr>
              <a:t>.</a:t>
            </a:r>
            <a:endParaRPr lang="vi-VN">
              <a:latin typeface="+mj-lt"/>
            </a:endParaRPr>
          </a:p>
          <a:p>
            <a:pPr marL="0" indent="0">
              <a:buNone/>
            </a:pPr>
            <a:r>
              <a:rPr lang="vi-VN"/>
              <a:t/>
            </a:r>
            <a:br>
              <a:rPr lang="vi-VN"/>
            </a:br>
            <a:endParaRPr lang="en-US"/>
          </a:p>
        </p:txBody>
      </p:sp>
      <p:pic>
        <p:nvPicPr>
          <p:cNvPr id="1026" name="Picture 2" descr="http://t0.gstatic.com/images?q=tbn:ANd9GcQUzPoy2VAgXZsG4XPBbU4cOt5SGJcvzsxHl6g7B7kRp5br1mhqow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09999"/>
            <a:ext cx="1658007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2.gstatic.com/images?q=tbn:ANd9GcSTuRdFVQv4CdanAlcSRdzFfV9eLu2pMIGtp8cR20PMXJm2f1gtsg&amp;t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3809998"/>
            <a:ext cx="21431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4.bp.blogspot.com/_UnHoBqtKHd4/TSlls8wgmGI/AAAAAAAAAEQ/MupQo6AhH4Y/s1600/visualstudio2008st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32" y="3810000"/>
            <a:ext cx="2133600" cy="234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t2.gstatic.com/images?q=tbn:ANd9GcT_ChWx71AJ2C3PVS7FvAU7asm5k9QSjMRgElZL_-YLDAY20_PG&amp;t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32" y="3805238"/>
            <a:ext cx="1943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0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Phát triển ứng dụng dùng Visual Studio 2005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Phát triển ứng dụng </a:t>
            </a:r>
            <a:r>
              <a:rPr lang="en-US" smtClean="0"/>
              <a:t>winform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87" y="1752600"/>
            <a:ext cx="764097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2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 Controls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Giới thiệu các điều khiển trong winform</a:t>
            </a:r>
          </a:p>
          <a:p>
            <a:pPr lvl="1"/>
            <a:r>
              <a:rPr lang="en-US" smtClean="0"/>
              <a:t>Controls cơ bản</a:t>
            </a:r>
          </a:p>
          <a:p>
            <a:pPr lvl="2"/>
            <a:r>
              <a:rPr lang="en-US"/>
              <a:t>Textbox</a:t>
            </a:r>
          </a:p>
          <a:p>
            <a:pPr lvl="2"/>
            <a:r>
              <a:rPr lang="en-US"/>
              <a:t>Checkbox</a:t>
            </a:r>
          </a:p>
          <a:p>
            <a:pPr lvl="2"/>
            <a:r>
              <a:rPr lang="en-US"/>
              <a:t>Radio</a:t>
            </a:r>
          </a:p>
          <a:p>
            <a:pPr lvl="2"/>
            <a:r>
              <a:rPr lang="en-US" smtClean="0"/>
              <a:t>Button</a:t>
            </a:r>
          </a:p>
          <a:p>
            <a:pPr lvl="2"/>
            <a:r>
              <a:rPr lang="en-US"/>
              <a:t>Label</a:t>
            </a:r>
          </a:p>
          <a:p>
            <a:pPr lvl="2"/>
            <a:r>
              <a:rPr lang="en-US" smtClean="0"/>
              <a:t>Combobox</a:t>
            </a:r>
            <a:endParaRPr lang="en-US"/>
          </a:p>
          <a:p>
            <a:pPr lvl="1"/>
            <a:r>
              <a:rPr lang="en-US" smtClean="0"/>
              <a:t>Controls quản lý dữ liệu</a:t>
            </a:r>
            <a:endParaRPr lang="en-US"/>
          </a:p>
          <a:p>
            <a:pPr lvl="2"/>
            <a:r>
              <a:rPr lang="en-US"/>
              <a:t>ListView</a:t>
            </a:r>
          </a:p>
          <a:p>
            <a:pPr lvl="2"/>
            <a:r>
              <a:rPr lang="en-US"/>
              <a:t>ListBox</a:t>
            </a:r>
          </a:p>
          <a:p>
            <a:pPr lvl="2"/>
            <a:r>
              <a:rPr lang="en-US"/>
              <a:t>DataGridView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 Controls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Controls cơ bản</a:t>
            </a:r>
          </a:p>
          <a:p>
            <a:r>
              <a:rPr lang="en-US" smtClean="0"/>
              <a:t>Controls quản lý dữ liệu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22764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707" y="2344994"/>
            <a:ext cx="45339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6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 Controls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Controls cơ bản</a:t>
            </a:r>
          </a:p>
          <a:p>
            <a:pPr lvl="2"/>
            <a:r>
              <a:rPr lang="en-US"/>
              <a:t>Label</a:t>
            </a:r>
            <a:endParaRPr lang="en-US" smtClean="0"/>
          </a:p>
          <a:p>
            <a:pPr lvl="2"/>
            <a:r>
              <a:rPr lang="en-US" smtClean="0"/>
              <a:t>Textbox</a:t>
            </a:r>
            <a:endParaRPr lang="en-US"/>
          </a:p>
          <a:p>
            <a:pPr lvl="2"/>
            <a:r>
              <a:rPr lang="en-US"/>
              <a:t>Checkbox</a:t>
            </a:r>
          </a:p>
          <a:p>
            <a:pPr lvl="2"/>
            <a:r>
              <a:rPr lang="en-US"/>
              <a:t>Radio</a:t>
            </a:r>
          </a:p>
          <a:p>
            <a:pPr lvl="2"/>
            <a:r>
              <a:rPr lang="en-US"/>
              <a:t>Button</a:t>
            </a:r>
          </a:p>
          <a:p>
            <a:pPr lvl="2"/>
            <a:r>
              <a:rPr lang="en-US" smtClean="0"/>
              <a:t>Combobox</a:t>
            </a:r>
          </a:p>
          <a:p>
            <a:r>
              <a:rPr lang="en-US" smtClean="0"/>
              <a:t>Demo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36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370</TotalTime>
  <Words>139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Review .NET</vt:lpstr>
      <vt:lpstr>Giới thiệu .NET</vt:lpstr>
      <vt:lpstr>Giới thiệu .NET</vt:lpstr>
      <vt:lpstr>Giới thiệu .NET</vt:lpstr>
      <vt:lpstr>Phát triển ứng dụng dùng Visual Studio 2005</vt:lpstr>
      <vt:lpstr>Window Controls </vt:lpstr>
      <vt:lpstr>Window Controls </vt:lpstr>
      <vt:lpstr>Window Controls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.NET</dc:title>
  <dc:creator>pmtu</dc:creator>
  <cp:lastModifiedBy>pmtu</cp:lastModifiedBy>
  <cp:revision>12</cp:revision>
  <dcterms:created xsi:type="dcterms:W3CDTF">2011-10-02T10:11:31Z</dcterms:created>
  <dcterms:modified xsi:type="dcterms:W3CDTF">2011-10-08T02:50:56Z</dcterms:modified>
</cp:coreProperties>
</file>