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90"/>
  </p:notesMasterIdLst>
  <p:handoutMasterIdLst>
    <p:handoutMasterId r:id="rId91"/>
  </p:handoutMasterIdLst>
  <p:sldIdLst>
    <p:sldId id="456" r:id="rId2"/>
    <p:sldId id="374" r:id="rId3"/>
    <p:sldId id="380" r:id="rId4"/>
    <p:sldId id="381" r:id="rId5"/>
    <p:sldId id="390" r:id="rId6"/>
    <p:sldId id="451" r:id="rId7"/>
    <p:sldId id="453" r:id="rId8"/>
    <p:sldId id="452" r:id="rId9"/>
    <p:sldId id="454" r:id="rId10"/>
    <p:sldId id="455" r:id="rId11"/>
    <p:sldId id="410" r:id="rId12"/>
    <p:sldId id="379" r:id="rId13"/>
    <p:sldId id="383" r:id="rId14"/>
    <p:sldId id="382" r:id="rId15"/>
    <p:sldId id="375" r:id="rId16"/>
    <p:sldId id="397" r:id="rId17"/>
    <p:sldId id="396" r:id="rId18"/>
    <p:sldId id="398" r:id="rId19"/>
    <p:sldId id="384" r:id="rId20"/>
    <p:sldId id="385" r:id="rId21"/>
    <p:sldId id="386" r:id="rId22"/>
    <p:sldId id="387" r:id="rId23"/>
    <p:sldId id="438" r:id="rId24"/>
    <p:sldId id="439" r:id="rId25"/>
    <p:sldId id="440" r:id="rId26"/>
    <p:sldId id="441" r:id="rId27"/>
    <p:sldId id="442" r:id="rId28"/>
    <p:sldId id="443" r:id="rId29"/>
    <p:sldId id="444" r:id="rId30"/>
    <p:sldId id="445" r:id="rId31"/>
    <p:sldId id="446" r:id="rId32"/>
    <p:sldId id="447" r:id="rId33"/>
    <p:sldId id="448" r:id="rId34"/>
    <p:sldId id="389" r:id="rId35"/>
    <p:sldId id="388" r:id="rId36"/>
    <p:sldId id="399" r:id="rId37"/>
    <p:sldId id="401" r:id="rId38"/>
    <p:sldId id="458" r:id="rId39"/>
    <p:sldId id="459" r:id="rId40"/>
    <p:sldId id="460" r:id="rId41"/>
    <p:sldId id="461" r:id="rId42"/>
    <p:sldId id="466" r:id="rId43"/>
    <p:sldId id="481" r:id="rId44"/>
    <p:sldId id="468" r:id="rId45"/>
    <p:sldId id="463" r:id="rId46"/>
    <p:sldId id="462" r:id="rId47"/>
    <p:sldId id="482" r:id="rId48"/>
    <p:sldId id="464" r:id="rId49"/>
    <p:sldId id="469" r:id="rId50"/>
    <p:sldId id="483" r:id="rId51"/>
    <p:sldId id="484" r:id="rId52"/>
    <p:sldId id="490" r:id="rId53"/>
    <p:sldId id="491" r:id="rId54"/>
    <p:sldId id="485" r:id="rId55"/>
    <p:sldId id="487" r:id="rId56"/>
    <p:sldId id="488" r:id="rId57"/>
    <p:sldId id="489" r:id="rId58"/>
    <p:sldId id="470" r:id="rId59"/>
    <p:sldId id="471" r:id="rId60"/>
    <p:sldId id="472" r:id="rId61"/>
    <p:sldId id="473" r:id="rId62"/>
    <p:sldId id="493" r:id="rId63"/>
    <p:sldId id="494" r:id="rId64"/>
    <p:sldId id="475" r:id="rId65"/>
    <p:sldId id="476" r:id="rId66"/>
    <p:sldId id="477" r:id="rId67"/>
    <p:sldId id="478" r:id="rId68"/>
    <p:sldId id="479" r:id="rId69"/>
    <p:sldId id="492" r:id="rId70"/>
    <p:sldId id="465" r:id="rId71"/>
    <p:sldId id="377" r:id="rId72"/>
    <p:sldId id="391" r:id="rId73"/>
    <p:sldId id="393" r:id="rId74"/>
    <p:sldId id="392" r:id="rId75"/>
    <p:sldId id="497" r:id="rId76"/>
    <p:sldId id="498" r:id="rId77"/>
    <p:sldId id="499" r:id="rId78"/>
    <p:sldId id="402" r:id="rId79"/>
    <p:sldId id="403" r:id="rId80"/>
    <p:sldId id="404" r:id="rId81"/>
    <p:sldId id="406" r:id="rId82"/>
    <p:sldId id="495" r:id="rId83"/>
    <p:sldId id="504" r:id="rId84"/>
    <p:sldId id="501" r:id="rId85"/>
    <p:sldId id="502" r:id="rId86"/>
    <p:sldId id="503" r:id="rId87"/>
    <p:sldId id="496" r:id="rId88"/>
    <p:sldId id="407" r:id="rId89"/>
  </p:sldIdLst>
  <p:sldSz cx="9144000" cy="6858000" type="screen4x3"/>
  <p:notesSz cx="9144000" cy="6858000"/>
  <p:defaultTex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0815901E-DF39-4038-AAB8-8C53A5403697}">
          <p14:sldIdLst/>
        </p14:section>
        <p14:section name="Xây dựng sơ đồ UC hệ thống" id="{94926145-4456-44E3-90A1-B3CDF610FB76}">
          <p14:sldIdLst/>
        </p14:section>
        <p14:section name="Thiết kế sơ đồ lớp chi tiết" id="{F353DA98-A573-41B6-BA58-868E19820C63}">
          <p14:sldIdLst>
            <p14:sldId id="456"/>
            <p14:sldId id="374"/>
            <p14:sldId id="380"/>
            <p14:sldId id="381"/>
            <p14:sldId id="390"/>
            <p14:sldId id="451"/>
            <p14:sldId id="453"/>
            <p14:sldId id="452"/>
            <p14:sldId id="454"/>
            <p14:sldId id="455"/>
            <p14:sldId id="410"/>
            <p14:sldId id="379"/>
            <p14:sldId id="383"/>
            <p14:sldId id="382"/>
            <p14:sldId id="375"/>
            <p14:sldId id="397"/>
            <p14:sldId id="396"/>
            <p14:sldId id="398"/>
            <p14:sldId id="384"/>
            <p14:sldId id="385"/>
            <p14:sldId id="386"/>
            <p14:sldId id="387"/>
            <p14:sldId id="438"/>
            <p14:sldId id="439"/>
            <p14:sldId id="440"/>
            <p14:sldId id="441"/>
            <p14:sldId id="442"/>
            <p14:sldId id="443"/>
            <p14:sldId id="444"/>
            <p14:sldId id="445"/>
            <p14:sldId id="446"/>
            <p14:sldId id="447"/>
            <p14:sldId id="448"/>
            <p14:sldId id="389"/>
            <p14:sldId id="388"/>
            <p14:sldId id="399"/>
            <p14:sldId id="401"/>
            <p14:sldId id="458"/>
            <p14:sldId id="459"/>
            <p14:sldId id="460"/>
            <p14:sldId id="461"/>
            <p14:sldId id="466"/>
            <p14:sldId id="481"/>
            <p14:sldId id="468"/>
          </p14:sldIdLst>
        </p14:section>
        <p14:section name="THIẾT KẾ GIAO DIỆN" id="{46E70C18-E9B1-42CD-9DA5-5BA87E28046F}">
          <p14:sldIdLst>
            <p14:sldId id="463"/>
            <p14:sldId id="462"/>
            <p14:sldId id="482"/>
            <p14:sldId id="464"/>
            <p14:sldId id="469"/>
            <p14:sldId id="483"/>
            <p14:sldId id="484"/>
            <p14:sldId id="490"/>
            <p14:sldId id="491"/>
            <p14:sldId id="485"/>
            <p14:sldId id="487"/>
            <p14:sldId id="488"/>
            <p14:sldId id="489"/>
            <p14:sldId id="470"/>
            <p14:sldId id="471"/>
            <p14:sldId id="472"/>
            <p14:sldId id="473"/>
            <p14:sldId id="493"/>
            <p14:sldId id="494"/>
            <p14:sldId id="475"/>
            <p14:sldId id="476"/>
            <p14:sldId id="477"/>
            <p14:sldId id="478"/>
            <p14:sldId id="479"/>
            <p14:sldId id="492"/>
          </p14:sldIdLst>
        </p14:section>
        <p14:section name="THIẾT KÊ CHỨC NĂNG" id="{75D10799-8E82-489B-8193-C76F5E6D8083}">
          <p14:sldIdLst>
            <p14:sldId id="465"/>
            <p14:sldId id="377"/>
            <p14:sldId id="391"/>
            <p14:sldId id="393"/>
            <p14:sldId id="392"/>
            <p14:sldId id="497"/>
            <p14:sldId id="498"/>
            <p14:sldId id="499"/>
            <p14:sldId id="402"/>
            <p14:sldId id="403"/>
            <p14:sldId id="404"/>
            <p14:sldId id="406"/>
            <p14:sldId id="495"/>
            <p14:sldId id="504"/>
            <p14:sldId id="501"/>
            <p14:sldId id="502"/>
            <p14:sldId id="503"/>
            <p14:sldId id="496"/>
          </p14:sldIdLst>
        </p14:section>
        <p14:section name="CÀI ĐẶT" id="{62458E46-2F8F-43EB-941E-E0911A7648D0}">
          <p14:sldIdLst>
            <p14:sldId id="407"/>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6FD"/>
    <a:srgbClr val="660066"/>
    <a:srgbClr val="FF00FF"/>
    <a:srgbClr val="38A3B2"/>
    <a:srgbClr val="CC00CC"/>
    <a:srgbClr val="FFCCFF"/>
    <a:srgbClr val="FF66FF"/>
    <a:srgbClr val="DDDDDD"/>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706" autoAdjust="0"/>
    <p:restoredTop sz="60504" autoAdjust="0"/>
  </p:normalViewPr>
  <p:slideViewPr>
    <p:cSldViewPr>
      <p:cViewPr varScale="1">
        <p:scale>
          <a:sx n="61" d="100"/>
          <a:sy n="61" d="100"/>
        </p:scale>
        <p:origin x="-1864" y="-11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notesMaster" Target="notesMasters/notesMaster1.xml"/><Relationship Id="rId91" Type="http://schemas.openxmlformats.org/officeDocument/2006/relationships/handoutMaster" Target="handoutMasters/handoutMaster1.xml"/><Relationship Id="rId92" Type="http://schemas.openxmlformats.org/officeDocument/2006/relationships/printerSettings" Target="printerSettings/printerSettings1.bin"/><Relationship Id="rId93" Type="http://schemas.openxmlformats.org/officeDocument/2006/relationships/presProps" Target="presProps.xml"/><Relationship Id="rId94" Type="http://schemas.openxmlformats.org/officeDocument/2006/relationships/viewProps" Target="viewProps.xml"/><Relationship Id="rId95" Type="http://schemas.openxmlformats.org/officeDocument/2006/relationships/theme" Target="theme/theme1.xml"/><Relationship Id="rId9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B929D49B-8769-4EF3-9EDE-5EFF9846C351}" type="datetimeFigureOut">
              <a:rPr lang="en-US" smtClean="0"/>
              <a:pPr/>
              <a:t>12/10/14</a:t>
            </a:fld>
            <a:endParaRPr lang="en-US"/>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083D3B4A-5446-4CA0-A6F6-C85669013B18}" type="slidenum">
              <a:rPr lang="en-US" smtClean="0"/>
              <a:pPr/>
              <a:t>‹#›</a:t>
            </a:fld>
            <a:endParaRPr lang="en-US"/>
          </a:p>
        </p:txBody>
      </p:sp>
    </p:spTree>
    <p:extLst>
      <p:ext uri="{BB962C8B-B14F-4D97-AF65-F5344CB8AC3E}">
        <p14:creationId xmlns:p14="http://schemas.microsoft.com/office/powerpoint/2010/main" val="39043818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endParaRPr lang="en-US"/>
          </a:p>
        </p:txBody>
      </p:sp>
      <p:sp>
        <p:nvSpPr>
          <p:cNvPr id="32771" name="Rectangle 3"/>
          <p:cNvSpPr>
            <a:spLocks noGrp="1" noChangeArrowheads="1"/>
          </p:cNvSpPr>
          <p:nvPr>
            <p:ph type="dt" idx="1"/>
          </p:nvPr>
        </p:nvSpPr>
        <p:spPr bwMode="auto">
          <a:xfrm>
            <a:off x="5179484"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endParaRPr lang="en-US"/>
          </a:p>
        </p:txBody>
      </p:sp>
      <p:sp>
        <p:nvSpPr>
          <p:cNvPr id="32772" name="Rectangle 4"/>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2773" name="Rectangle 5"/>
          <p:cNvSpPr>
            <a:spLocks noGrp="1" noChangeArrowheads="1"/>
          </p:cNvSpPr>
          <p:nvPr>
            <p:ph type="body" sz="quarter" idx="3"/>
          </p:nvPr>
        </p:nvSpPr>
        <p:spPr bwMode="auto">
          <a:xfrm>
            <a:off x="914400" y="3257550"/>
            <a:ext cx="731520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2774" name="Rectangle 6"/>
          <p:cNvSpPr>
            <a:spLocks noGrp="1" noChangeArrowheads="1"/>
          </p:cNvSpPr>
          <p:nvPr>
            <p:ph type="ftr" sz="quarter" idx="4"/>
          </p:nvPr>
        </p:nvSpPr>
        <p:spPr bwMode="auto">
          <a:xfrm>
            <a:off x="0" y="651391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endParaRPr lang="en-US"/>
          </a:p>
        </p:txBody>
      </p:sp>
      <p:sp>
        <p:nvSpPr>
          <p:cNvPr id="32775" name="Rectangle 7"/>
          <p:cNvSpPr>
            <a:spLocks noGrp="1" noChangeArrowheads="1"/>
          </p:cNvSpPr>
          <p:nvPr>
            <p:ph type="sldNum" sz="quarter" idx="5"/>
          </p:nvPr>
        </p:nvSpPr>
        <p:spPr bwMode="auto">
          <a:xfrm>
            <a:off x="5179484" y="651391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fld id="{BD7F39E2-BB26-4FEA-B5C7-A1677FF928D5}" type="slidenum">
              <a:rPr lang="en-US"/>
              <a:pPr/>
              <a:t>‹#›</a:t>
            </a:fld>
            <a:endParaRPr lang="en-US"/>
          </a:p>
        </p:txBody>
      </p:sp>
    </p:spTree>
    <p:extLst>
      <p:ext uri="{BB962C8B-B14F-4D97-AF65-F5344CB8AC3E}">
        <p14:creationId xmlns:p14="http://schemas.microsoft.com/office/powerpoint/2010/main" val="61069818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vi-VN" smtClean="0"/>
              <a:t>1. Việc phân công được thực hiện theo từng dự án</a:t>
            </a:r>
            <a:endParaRPr lang="en-US" smtClean="0"/>
          </a:p>
          <a:p>
            <a:pPr lvl="1"/>
            <a:r>
              <a:rPr lang="vi-VN" smtClean="0"/>
              <a:t>2. Mỗi nhân viên không thực hiện quá 5 dự án và tổng thời gian của tất cả dự án mà nhân viên tham gia không quá 50 giờ</a:t>
            </a:r>
            <a:endParaRPr lang="en-US" smtClean="0"/>
          </a:p>
          <a:p>
            <a:pPr lvl="1"/>
            <a:r>
              <a:rPr lang="vi-VN" smtClean="0"/>
              <a:t>3. Những dự án đã kết thúc rồi thì không phân công nữa</a:t>
            </a:r>
            <a:endParaRPr lang="en-US" smtClean="0"/>
          </a:p>
          <a:p>
            <a:pPr lvl="1"/>
            <a:r>
              <a:rPr lang="vi-VN" smtClean="0"/>
              <a:t>4. Mỗi lần phân công có thể thực hiện phân công nhiều nhân viên</a:t>
            </a:r>
            <a:endParaRPr lang="en-US" smtClean="0"/>
          </a:p>
          <a:p>
            <a:pPr lvl="1"/>
            <a:r>
              <a:rPr lang="vi-VN" smtClean="0"/>
              <a:t>5. Ưu tiên phân công cho các nhân viên cùng phòng với phòng chủ trì của đề án</a:t>
            </a:r>
            <a:endParaRPr lang="en-US" smtClean="0"/>
          </a:p>
          <a:p>
            <a:pPr lvl="1"/>
            <a:r>
              <a:rPr lang="en-US" smtClean="0"/>
              <a:t>6. Công ty có rất nhiều nhân viên, phải cân bằng thời gian làm việc của các nhân viên</a:t>
            </a:r>
          </a:p>
          <a:p>
            <a:endParaRPr lang="en-US"/>
          </a:p>
        </p:txBody>
      </p:sp>
      <p:sp>
        <p:nvSpPr>
          <p:cNvPr id="4" name="Slide Number Placeholder 3"/>
          <p:cNvSpPr>
            <a:spLocks noGrp="1"/>
          </p:cNvSpPr>
          <p:nvPr>
            <p:ph type="sldNum" sz="quarter" idx="10"/>
          </p:nvPr>
        </p:nvSpPr>
        <p:spPr/>
        <p:txBody>
          <a:bodyPr/>
          <a:lstStyle/>
          <a:p>
            <a:fld id="{BD7F39E2-BB26-4FEA-B5C7-A1677FF928D5}" type="slidenum">
              <a:rPr lang="en-US" smtClean="0"/>
              <a:pPr/>
              <a:t>84</a:t>
            </a:fld>
            <a:endParaRPr lang="en-US"/>
          </a:p>
        </p:txBody>
      </p:sp>
    </p:spTree>
    <p:extLst>
      <p:ext uri="{BB962C8B-B14F-4D97-AF65-F5344CB8AC3E}">
        <p14:creationId xmlns:p14="http://schemas.microsoft.com/office/powerpoint/2010/main" val="39295558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9.jpeg"/><Relationship Id="rId5" Type="http://schemas.openxmlformats.org/officeDocument/2006/relationships/image" Target="../media/image10.jpeg"/><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9.jpeg"/><Relationship Id="rId5" Type="http://schemas.openxmlformats.org/officeDocument/2006/relationships/image" Target="../media/image10.jpeg"/><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grpSp>
        <p:nvGrpSpPr>
          <p:cNvPr id="3263" name="Group 191"/>
          <p:cNvGrpSpPr>
            <a:grpSpLocks/>
          </p:cNvGrpSpPr>
          <p:nvPr/>
        </p:nvGrpSpPr>
        <p:grpSpPr bwMode="auto">
          <a:xfrm>
            <a:off x="434975" y="4763"/>
            <a:ext cx="8015288" cy="6853237"/>
            <a:chOff x="274" y="10"/>
            <a:chExt cx="5049" cy="4310"/>
          </a:xfrm>
        </p:grpSpPr>
        <p:sp>
          <p:nvSpPr>
            <p:cNvPr id="3198" name="Line 126"/>
            <p:cNvSpPr>
              <a:spLocks noChangeShapeType="1"/>
            </p:cNvSpPr>
            <p:nvPr userDrawn="1"/>
          </p:nvSpPr>
          <p:spPr bwMode="gray">
            <a:xfrm>
              <a:off x="3479"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09" name="Line 137"/>
            <p:cNvSpPr>
              <a:spLocks noChangeShapeType="1"/>
            </p:cNvSpPr>
            <p:nvPr userDrawn="1"/>
          </p:nvSpPr>
          <p:spPr bwMode="gray">
            <a:xfrm>
              <a:off x="3929"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11" name="Line 139"/>
            <p:cNvSpPr>
              <a:spLocks noChangeShapeType="1"/>
            </p:cNvSpPr>
            <p:nvPr userDrawn="1"/>
          </p:nvSpPr>
          <p:spPr bwMode="gray">
            <a:xfrm>
              <a:off x="4395"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12" name="Line 140"/>
            <p:cNvSpPr>
              <a:spLocks noChangeShapeType="1"/>
            </p:cNvSpPr>
            <p:nvPr userDrawn="1"/>
          </p:nvSpPr>
          <p:spPr bwMode="gray">
            <a:xfrm>
              <a:off x="4845"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15" name="Line 143"/>
            <p:cNvSpPr>
              <a:spLocks noChangeShapeType="1"/>
            </p:cNvSpPr>
            <p:nvPr userDrawn="1"/>
          </p:nvSpPr>
          <p:spPr bwMode="gray">
            <a:xfrm>
              <a:off x="5302"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19" name="Line 147"/>
            <p:cNvSpPr>
              <a:spLocks noChangeShapeType="1"/>
            </p:cNvSpPr>
            <p:nvPr userDrawn="1"/>
          </p:nvSpPr>
          <p:spPr bwMode="gray">
            <a:xfrm>
              <a:off x="1651"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21" name="Line 149"/>
            <p:cNvSpPr>
              <a:spLocks noChangeShapeType="1"/>
            </p:cNvSpPr>
            <p:nvPr userDrawn="1"/>
          </p:nvSpPr>
          <p:spPr bwMode="gray">
            <a:xfrm>
              <a:off x="2101"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23" name="Line 151"/>
            <p:cNvSpPr>
              <a:spLocks noChangeShapeType="1"/>
            </p:cNvSpPr>
            <p:nvPr userDrawn="1"/>
          </p:nvSpPr>
          <p:spPr bwMode="gray">
            <a:xfrm>
              <a:off x="2567"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24" name="Line 152"/>
            <p:cNvSpPr>
              <a:spLocks noChangeShapeType="1"/>
            </p:cNvSpPr>
            <p:nvPr userDrawn="1"/>
          </p:nvSpPr>
          <p:spPr bwMode="gray">
            <a:xfrm>
              <a:off x="3017"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30" name="Line 158"/>
            <p:cNvSpPr>
              <a:spLocks noChangeShapeType="1"/>
            </p:cNvSpPr>
            <p:nvPr userDrawn="1"/>
          </p:nvSpPr>
          <p:spPr bwMode="gray">
            <a:xfrm>
              <a:off x="274"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32" name="Line 160"/>
            <p:cNvSpPr>
              <a:spLocks noChangeShapeType="1"/>
            </p:cNvSpPr>
            <p:nvPr userDrawn="1"/>
          </p:nvSpPr>
          <p:spPr bwMode="gray">
            <a:xfrm>
              <a:off x="740"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33" name="Line 161"/>
            <p:cNvSpPr>
              <a:spLocks noChangeShapeType="1"/>
            </p:cNvSpPr>
            <p:nvPr userDrawn="1"/>
          </p:nvSpPr>
          <p:spPr bwMode="gray">
            <a:xfrm>
              <a:off x="1190"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159" name="Rectangle 87"/>
          <p:cNvSpPr>
            <a:spLocks noChangeArrowheads="1"/>
          </p:cNvSpPr>
          <p:nvPr/>
        </p:nvSpPr>
        <p:spPr bwMode="gray">
          <a:xfrm>
            <a:off x="0" y="1795463"/>
            <a:ext cx="9144000" cy="2503487"/>
          </a:xfrm>
          <a:prstGeom prst="rect">
            <a:avLst/>
          </a:prstGeom>
          <a:gradFill rotWithShape="1">
            <a:gsLst>
              <a:gs pos="0">
                <a:schemeClr val="tx2">
                  <a:gamma/>
                  <a:shade val="46275"/>
                  <a:invGamma/>
                </a:schemeClr>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37" name="Rectangle 165"/>
          <p:cNvSpPr>
            <a:spLocks noChangeArrowheads="1"/>
          </p:cNvSpPr>
          <p:nvPr/>
        </p:nvSpPr>
        <p:spPr bwMode="gray">
          <a:xfrm>
            <a:off x="5553075" y="5576888"/>
            <a:ext cx="712788" cy="644525"/>
          </a:xfrm>
          <a:prstGeom prst="rect">
            <a:avLst/>
          </a:prstGeom>
          <a:solidFill>
            <a:schemeClr val="accent2">
              <a:alpha val="3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38" name="Rectangle 166"/>
          <p:cNvSpPr>
            <a:spLocks noChangeArrowheads="1"/>
          </p:cNvSpPr>
          <p:nvPr/>
        </p:nvSpPr>
        <p:spPr bwMode="gray">
          <a:xfrm>
            <a:off x="7007225" y="5588000"/>
            <a:ext cx="725488" cy="635000"/>
          </a:xfrm>
          <a:prstGeom prst="rect">
            <a:avLst/>
          </a:prstGeom>
          <a:solidFill>
            <a:srgbClr val="DDDDDD">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39" name="Rectangle 167"/>
          <p:cNvSpPr>
            <a:spLocks noChangeArrowheads="1"/>
          </p:cNvSpPr>
          <p:nvPr/>
        </p:nvSpPr>
        <p:spPr bwMode="gray">
          <a:xfrm>
            <a:off x="6269038" y="4943475"/>
            <a:ext cx="725487" cy="636588"/>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40" name="Rectangle 168"/>
          <p:cNvSpPr>
            <a:spLocks noChangeArrowheads="1"/>
          </p:cNvSpPr>
          <p:nvPr/>
        </p:nvSpPr>
        <p:spPr bwMode="gray">
          <a:xfrm>
            <a:off x="8447088" y="5588000"/>
            <a:ext cx="696912" cy="635000"/>
          </a:xfrm>
          <a:prstGeom prst="rect">
            <a:avLst/>
          </a:prstGeom>
          <a:solidFill>
            <a:srgbClr val="DDDDDD">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42" name="Rectangle 170"/>
          <p:cNvSpPr>
            <a:spLocks noChangeArrowheads="1"/>
          </p:cNvSpPr>
          <p:nvPr/>
        </p:nvSpPr>
        <p:spPr bwMode="gray">
          <a:xfrm>
            <a:off x="2651125" y="5588000"/>
            <a:ext cx="725488" cy="635000"/>
          </a:xfrm>
          <a:prstGeom prst="rect">
            <a:avLst/>
          </a:prstGeom>
          <a:solidFill>
            <a:srgbClr val="DDDDDD">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43" name="Rectangle 171"/>
          <p:cNvSpPr>
            <a:spLocks noChangeArrowheads="1"/>
          </p:cNvSpPr>
          <p:nvPr/>
        </p:nvSpPr>
        <p:spPr bwMode="gray">
          <a:xfrm>
            <a:off x="4105275" y="5588000"/>
            <a:ext cx="725488" cy="635000"/>
          </a:xfrm>
          <a:prstGeom prst="rect">
            <a:avLst/>
          </a:prstGeom>
          <a:solidFill>
            <a:srgbClr val="DDDDDD">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44" name="Rectangle 172"/>
          <p:cNvSpPr>
            <a:spLocks noChangeArrowheads="1"/>
          </p:cNvSpPr>
          <p:nvPr/>
        </p:nvSpPr>
        <p:spPr bwMode="gray">
          <a:xfrm>
            <a:off x="3367088" y="4943475"/>
            <a:ext cx="725487" cy="636588"/>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45" name="Rectangle 173"/>
          <p:cNvSpPr>
            <a:spLocks noChangeArrowheads="1"/>
          </p:cNvSpPr>
          <p:nvPr/>
        </p:nvSpPr>
        <p:spPr bwMode="gray">
          <a:xfrm>
            <a:off x="4818063" y="4943475"/>
            <a:ext cx="725487" cy="636588"/>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46" name="Rectangle 174"/>
          <p:cNvSpPr>
            <a:spLocks noChangeArrowheads="1"/>
          </p:cNvSpPr>
          <p:nvPr/>
        </p:nvSpPr>
        <p:spPr bwMode="gray">
          <a:xfrm>
            <a:off x="1917700" y="4943475"/>
            <a:ext cx="725488" cy="636588"/>
          </a:xfrm>
          <a:prstGeom prst="rect">
            <a:avLst/>
          </a:prstGeom>
          <a:solidFill>
            <a:schemeClr val="accent2">
              <a:alpha val="2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47" name="Rectangle 175"/>
          <p:cNvSpPr>
            <a:spLocks noChangeArrowheads="1"/>
          </p:cNvSpPr>
          <p:nvPr/>
        </p:nvSpPr>
        <p:spPr bwMode="gray">
          <a:xfrm>
            <a:off x="5541963" y="4310063"/>
            <a:ext cx="725487" cy="636587"/>
          </a:xfrm>
          <a:prstGeom prst="rect">
            <a:avLst/>
          </a:prstGeom>
          <a:solidFill>
            <a:schemeClr val="accent2">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48" name="Rectangle 176"/>
          <p:cNvSpPr>
            <a:spLocks noChangeArrowheads="1"/>
          </p:cNvSpPr>
          <p:nvPr/>
        </p:nvSpPr>
        <p:spPr bwMode="gray">
          <a:xfrm>
            <a:off x="6996113" y="4300538"/>
            <a:ext cx="725487" cy="646112"/>
          </a:xfrm>
          <a:prstGeom prst="rect">
            <a:avLst/>
          </a:prstGeom>
          <a:solidFill>
            <a:schemeClr val="accent2">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49" name="Rectangle 177"/>
          <p:cNvSpPr>
            <a:spLocks noChangeArrowheads="1"/>
          </p:cNvSpPr>
          <p:nvPr/>
        </p:nvSpPr>
        <p:spPr bwMode="gray">
          <a:xfrm>
            <a:off x="8435975" y="4300538"/>
            <a:ext cx="703263" cy="646112"/>
          </a:xfrm>
          <a:prstGeom prst="rect">
            <a:avLst/>
          </a:prstGeom>
          <a:solidFill>
            <a:schemeClr val="accent2">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50" name="Rectangle 178"/>
          <p:cNvSpPr>
            <a:spLocks noChangeArrowheads="1"/>
          </p:cNvSpPr>
          <p:nvPr/>
        </p:nvSpPr>
        <p:spPr bwMode="gray">
          <a:xfrm>
            <a:off x="4105275" y="4310063"/>
            <a:ext cx="725488" cy="636587"/>
          </a:xfrm>
          <a:prstGeom prst="rect">
            <a:avLst/>
          </a:prstGeom>
          <a:solidFill>
            <a:srgbClr val="DDDDDD">
              <a:alpha val="10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57" name="Rectangle 185"/>
          <p:cNvSpPr>
            <a:spLocks noChangeArrowheads="1"/>
          </p:cNvSpPr>
          <p:nvPr/>
        </p:nvSpPr>
        <p:spPr bwMode="gray">
          <a:xfrm>
            <a:off x="7720013" y="6221413"/>
            <a:ext cx="725487" cy="636587"/>
          </a:xfrm>
          <a:prstGeom prst="rect">
            <a:avLst/>
          </a:prstGeom>
          <a:solidFill>
            <a:srgbClr val="DDDDDD">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58" name="Rectangle 186"/>
          <p:cNvSpPr>
            <a:spLocks noChangeArrowheads="1"/>
          </p:cNvSpPr>
          <p:nvPr/>
        </p:nvSpPr>
        <p:spPr bwMode="gray">
          <a:xfrm>
            <a:off x="3371850" y="6221413"/>
            <a:ext cx="728663" cy="636587"/>
          </a:xfrm>
          <a:prstGeom prst="rect">
            <a:avLst/>
          </a:prstGeom>
          <a:solidFill>
            <a:srgbClr val="DDDDDD">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59" name="Rectangle 187"/>
          <p:cNvSpPr>
            <a:spLocks noChangeArrowheads="1"/>
          </p:cNvSpPr>
          <p:nvPr/>
        </p:nvSpPr>
        <p:spPr bwMode="gray">
          <a:xfrm>
            <a:off x="4826000" y="6221413"/>
            <a:ext cx="725488" cy="636587"/>
          </a:xfrm>
          <a:prstGeom prst="rect">
            <a:avLst/>
          </a:prstGeom>
          <a:solidFill>
            <a:srgbClr val="DDDDDD">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0" name="Rectangle 188"/>
          <p:cNvSpPr>
            <a:spLocks noChangeArrowheads="1"/>
          </p:cNvSpPr>
          <p:nvPr/>
        </p:nvSpPr>
        <p:spPr bwMode="gray">
          <a:xfrm>
            <a:off x="1920875" y="6221413"/>
            <a:ext cx="725488" cy="636587"/>
          </a:xfrm>
          <a:prstGeom prst="rect">
            <a:avLst/>
          </a:prstGeom>
          <a:solidFill>
            <a:srgbClr val="DDDDDD">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278" name="Group 206"/>
          <p:cNvGrpSpPr>
            <a:grpSpLocks/>
          </p:cNvGrpSpPr>
          <p:nvPr/>
        </p:nvGrpSpPr>
        <p:grpSpPr bwMode="auto">
          <a:xfrm>
            <a:off x="0" y="533400"/>
            <a:ext cx="9144000" cy="5689600"/>
            <a:chOff x="0" y="336"/>
            <a:chExt cx="5760" cy="3584"/>
          </a:xfrm>
        </p:grpSpPr>
        <p:sp>
          <p:nvSpPr>
            <p:cNvPr id="3264" name="Line 192"/>
            <p:cNvSpPr>
              <a:spLocks noChangeShapeType="1"/>
            </p:cNvSpPr>
            <p:nvPr userDrawn="1"/>
          </p:nvSpPr>
          <p:spPr bwMode="gray">
            <a:xfrm flipH="1">
              <a:off x="0" y="336"/>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65" name="Line 193"/>
            <p:cNvSpPr>
              <a:spLocks noChangeShapeType="1"/>
            </p:cNvSpPr>
            <p:nvPr userDrawn="1"/>
          </p:nvSpPr>
          <p:spPr bwMode="gray">
            <a:xfrm flipH="1">
              <a:off x="0" y="733"/>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66" name="Line 194"/>
            <p:cNvSpPr>
              <a:spLocks noChangeShapeType="1"/>
            </p:cNvSpPr>
            <p:nvPr userDrawn="1"/>
          </p:nvSpPr>
          <p:spPr bwMode="gray">
            <a:xfrm flipH="1">
              <a:off x="0" y="1123"/>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67" name="Line 195"/>
            <p:cNvSpPr>
              <a:spLocks noChangeShapeType="1"/>
            </p:cNvSpPr>
            <p:nvPr userDrawn="1"/>
          </p:nvSpPr>
          <p:spPr bwMode="gray">
            <a:xfrm flipH="1">
              <a:off x="0" y="2707"/>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68" name="Line 196"/>
            <p:cNvSpPr>
              <a:spLocks noChangeShapeType="1"/>
            </p:cNvSpPr>
            <p:nvPr userDrawn="1"/>
          </p:nvSpPr>
          <p:spPr bwMode="gray">
            <a:xfrm flipH="1">
              <a:off x="0" y="3111"/>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69" name="Line 197"/>
            <p:cNvSpPr>
              <a:spLocks noChangeShapeType="1"/>
            </p:cNvSpPr>
            <p:nvPr userDrawn="1"/>
          </p:nvSpPr>
          <p:spPr bwMode="gray">
            <a:xfrm flipH="1">
              <a:off x="0" y="3516"/>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0" name="Line 198"/>
            <p:cNvSpPr>
              <a:spLocks noChangeShapeType="1"/>
            </p:cNvSpPr>
            <p:nvPr userDrawn="1"/>
          </p:nvSpPr>
          <p:spPr bwMode="gray">
            <a:xfrm flipH="1">
              <a:off x="0" y="3920"/>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075" name="Rectangle 3"/>
          <p:cNvSpPr>
            <a:spLocks noGrp="1" noChangeArrowheads="1"/>
          </p:cNvSpPr>
          <p:nvPr>
            <p:ph type="subTitle" idx="1"/>
          </p:nvPr>
        </p:nvSpPr>
        <p:spPr>
          <a:xfrm>
            <a:off x="4572000" y="4343400"/>
            <a:ext cx="4419600" cy="609600"/>
          </a:xfrm>
          <a:extLst>
            <a:ext uri="{AF507438-7753-43e0-B8FC-AC1667EBCBE1}">
              <a14:hiddenEffects xmlns:a14="http://schemas.microsoft.com/office/drawing/2010/main">
                <a:effectLst>
                  <a:outerShdw algn="ctr" rotWithShape="0">
                    <a:srgbClr val="FFFFFF">
                      <a:alpha val="50000"/>
                    </a:srgbClr>
                  </a:outerShdw>
                </a:effectLst>
              </a14:hiddenEffects>
            </a:ext>
          </a:extLst>
        </p:spPr>
        <p:txBody>
          <a:bodyPr/>
          <a:lstStyle>
            <a:lvl1pPr marL="0" indent="0" algn="r">
              <a:buFontTx/>
              <a:buNone/>
              <a:defRPr sz="2000"/>
            </a:lvl1pPr>
          </a:lstStyle>
          <a:p>
            <a:pPr lvl="0"/>
            <a:r>
              <a:rPr lang="en-US" noProof="0" smtClean="0"/>
              <a:t>Click to edit Master subtitle style</a:t>
            </a:r>
            <a:endParaRPr lang="en-US" noProof="0" dirty="0" smtClean="0"/>
          </a:p>
        </p:txBody>
      </p:sp>
      <p:sp>
        <p:nvSpPr>
          <p:cNvPr id="3083" name="Text Box 11"/>
          <p:cNvSpPr txBox="1">
            <a:spLocks noChangeArrowheads="1"/>
          </p:cNvSpPr>
          <p:nvPr/>
        </p:nvSpPr>
        <p:spPr bwMode="gray">
          <a:xfrm>
            <a:off x="0" y="461963"/>
            <a:ext cx="109855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2391" dir="11227501" algn="ctr" rotWithShape="0">
                    <a:schemeClr val="bg2">
                      <a:alpha val="50000"/>
                    </a:schemeClr>
                  </a:outerShdw>
                </a:effectLst>
              </a14:hiddenEffects>
            </a:ext>
          </a:extLst>
        </p:spPr>
        <p:txBody>
          <a:bodyPr>
            <a:spAutoFit/>
          </a:bodyPr>
          <a:lstStyle/>
          <a:p>
            <a:pPr algn="ctr">
              <a:spcBef>
                <a:spcPct val="50000"/>
              </a:spcBef>
            </a:pPr>
            <a:r>
              <a:rPr lang="en-US" sz="2200">
                <a:solidFill>
                  <a:srgbClr val="FFFFFF"/>
                </a:solidFill>
              </a:rPr>
              <a:t>LOGO</a:t>
            </a:r>
          </a:p>
        </p:txBody>
      </p:sp>
      <p:sp>
        <p:nvSpPr>
          <p:cNvPr id="3210" name="Rectangle 138"/>
          <p:cNvSpPr>
            <a:spLocks noChangeArrowheads="1"/>
          </p:cNvSpPr>
          <p:nvPr/>
        </p:nvSpPr>
        <p:spPr bwMode="gray">
          <a:xfrm>
            <a:off x="5524500" y="534988"/>
            <a:ext cx="725488" cy="633412"/>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13" name="Rectangle 141"/>
          <p:cNvSpPr>
            <a:spLocks noChangeArrowheads="1"/>
          </p:cNvSpPr>
          <p:nvPr/>
        </p:nvSpPr>
        <p:spPr bwMode="gray">
          <a:xfrm>
            <a:off x="6978650" y="534988"/>
            <a:ext cx="725488" cy="633412"/>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18" name="Rectangle 146"/>
          <p:cNvSpPr>
            <a:spLocks noChangeArrowheads="1"/>
          </p:cNvSpPr>
          <p:nvPr/>
        </p:nvSpPr>
        <p:spPr bwMode="gray">
          <a:xfrm>
            <a:off x="7691438" y="4763"/>
            <a:ext cx="725487" cy="522287"/>
          </a:xfrm>
          <a:prstGeom prst="rect">
            <a:avLst/>
          </a:prstGeom>
          <a:solidFill>
            <a:schemeClr val="folHlink">
              <a:alpha val="3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25" name="Rectangle 153"/>
          <p:cNvSpPr>
            <a:spLocks noChangeArrowheads="1"/>
          </p:cNvSpPr>
          <p:nvPr/>
        </p:nvSpPr>
        <p:spPr bwMode="gray">
          <a:xfrm>
            <a:off x="4076700" y="534988"/>
            <a:ext cx="725488" cy="633412"/>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27" name="Rectangle 155"/>
          <p:cNvSpPr>
            <a:spLocks noChangeArrowheads="1"/>
          </p:cNvSpPr>
          <p:nvPr/>
        </p:nvSpPr>
        <p:spPr bwMode="gray">
          <a:xfrm>
            <a:off x="4789488" y="4763"/>
            <a:ext cx="725487" cy="522287"/>
          </a:xfrm>
          <a:prstGeom prst="rect">
            <a:avLst/>
          </a:prstGeom>
          <a:solidFill>
            <a:srgbClr val="DDDDDD">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34" name="Rectangle 162"/>
          <p:cNvSpPr>
            <a:spLocks noChangeArrowheads="1"/>
          </p:cNvSpPr>
          <p:nvPr/>
        </p:nvSpPr>
        <p:spPr bwMode="gray">
          <a:xfrm>
            <a:off x="446088" y="1147763"/>
            <a:ext cx="725487" cy="633412"/>
          </a:xfrm>
          <a:prstGeom prst="rect">
            <a:avLst/>
          </a:prstGeom>
          <a:solidFill>
            <a:schemeClr val="folHlink">
              <a:alpha val="2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36" name="Rectangle 164"/>
          <p:cNvSpPr>
            <a:spLocks noChangeArrowheads="1"/>
          </p:cNvSpPr>
          <p:nvPr/>
        </p:nvSpPr>
        <p:spPr bwMode="gray">
          <a:xfrm>
            <a:off x="1889125" y="4763"/>
            <a:ext cx="725488" cy="522287"/>
          </a:xfrm>
          <a:prstGeom prst="rect">
            <a:avLst/>
          </a:prstGeom>
          <a:solidFill>
            <a:srgbClr val="DDDDDD">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51" name="Rectangle 179"/>
          <p:cNvSpPr>
            <a:spLocks noChangeArrowheads="1"/>
          </p:cNvSpPr>
          <p:nvPr/>
        </p:nvSpPr>
        <p:spPr bwMode="gray">
          <a:xfrm>
            <a:off x="6251575" y="1165225"/>
            <a:ext cx="725488" cy="633413"/>
          </a:xfrm>
          <a:prstGeom prst="rect">
            <a:avLst/>
          </a:prstGeom>
          <a:solidFill>
            <a:srgbClr val="DDDDDD">
              <a:alpha val="10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52" name="Rectangle 180"/>
          <p:cNvSpPr>
            <a:spLocks noChangeArrowheads="1"/>
          </p:cNvSpPr>
          <p:nvPr/>
        </p:nvSpPr>
        <p:spPr bwMode="gray">
          <a:xfrm>
            <a:off x="7691438" y="1165225"/>
            <a:ext cx="725487" cy="633413"/>
          </a:xfrm>
          <a:prstGeom prst="rect">
            <a:avLst/>
          </a:prstGeom>
          <a:solidFill>
            <a:schemeClr val="folHlink">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53" name="Rectangle 181"/>
          <p:cNvSpPr>
            <a:spLocks noChangeArrowheads="1"/>
          </p:cNvSpPr>
          <p:nvPr/>
        </p:nvSpPr>
        <p:spPr bwMode="gray">
          <a:xfrm>
            <a:off x="3349625" y="1165225"/>
            <a:ext cx="725488" cy="633413"/>
          </a:xfrm>
          <a:prstGeom prst="rect">
            <a:avLst/>
          </a:prstGeom>
          <a:solidFill>
            <a:srgbClr val="DDDDDD">
              <a:alpha val="10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55" name="Rectangle 183"/>
          <p:cNvSpPr>
            <a:spLocks noChangeArrowheads="1"/>
          </p:cNvSpPr>
          <p:nvPr/>
        </p:nvSpPr>
        <p:spPr bwMode="gray">
          <a:xfrm>
            <a:off x="1889125" y="1165225"/>
            <a:ext cx="725488" cy="633413"/>
          </a:xfrm>
          <a:prstGeom prst="rect">
            <a:avLst/>
          </a:prstGeom>
          <a:solidFill>
            <a:schemeClr val="folHlink">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1" name="Rectangle 189"/>
          <p:cNvSpPr>
            <a:spLocks noChangeArrowheads="1"/>
          </p:cNvSpPr>
          <p:nvPr/>
        </p:nvSpPr>
        <p:spPr bwMode="gray">
          <a:xfrm>
            <a:off x="438150" y="4763"/>
            <a:ext cx="725488" cy="522287"/>
          </a:xfrm>
          <a:prstGeom prst="rect">
            <a:avLst/>
          </a:prstGeom>
          <a:solidFill>
            <a:srgbClr val="DDDDDD">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2" name="Rectangle 190"/>
          <p:cNvSpPr>
            <a:spLocks noChangeArrowheads="1"/>
          </p:cNvSpPr>
          <p:nvPr/>
        </p:nvSpPr>
        <p:spPr bwMode="gray">
          <a:xfrm>
            <a:off x="1143000" y="533400"/>
            <a:ext cx="725488" cy="633413"/>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2" name="Rectangle 200"/>
          <p:cNvSpPr>
            <a:spLocks noChangeArrowheads="1"/>
          </p:cNvSpPr>
          <p:nvPr/>
        </p:nvSpPr>
        <p:spPr bwMode="gray">
          <a:xfrm>
            <a:off x="2578100" y="534988"/>
            <a:ext cx="725488" cy="633412"/>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306" name="Group 234"/>
          <p:cNvGrpSpPr>
            <a:grpSpLocks/>
          </p:cNvGrpSpPr>
          <p:nvPr/>
        </p:nvGrpSpPr>
        <p:grpSpPr bwMode="auto">
          <a:xfrm>
            <a:off x="0" y="2257425"/>
            <a:ext cx="4738688" cy="4600575"/>
            <a:chOff x="-9" y="1395"/>
            <a:chExt cx="2985" cy="2898"/>
          </a:xfrm>
        </p:grpSpPr>
        <p:pic>
          <p:nvPicPr>
            <p:cNvPr id="3285" name="Picture 213" descr="pan01"/>
            <p:cNvPicPr>
              <a:picLocks noChangeAspect="1" noChangeArrowheads="1"/>
            </p:cNvPicPr>
            <p:nvPr/>
          </p:nvPicPr>
          <p:blipFill>
            <a:blip r:embed="rId2">
              <a:extLst>
                <a:ext uri="{28A0092B-C50C-407E-A947-70E740481C1C}">
                  <a14:useLocalDpi xmlns:a14="http://schemas.microsoft.com/office/drawing/2010/main" val="0"/>
                </a:ext>
              </a:extLst>
            </a:blip>
            <a:srcRect l="46681" r="2339"/>
            <a:stretch>
              <a:fillRect/>
            </a:stretch>
          </p:blipFill>
          <p:spPr bwMode="gray">
            <a:xfrm>
              <a:off x="0" y="1395"/>
              <a:ext cx="2976" cy="2898"/>
            </a:xfrm>
            <a:prstGeom prst="rect">
              <a:avLst/>
            </a:prstGeom>
            <a:noFill/>
            <a:extLst>
              <a:ext uri="{909E8E84-426E-40dd-AFC4-6F175D3DCCD1}">
                <a14:hiddenFill xmlns:a14="http://schemas.microsoft.com/office/drawing/2010/main">
                  <a:solidFill>
                    <a:srgbClr val="FFFFFF"/>
                  </a:solidFill>
                </a14:hiddenFill>
              </a:ext>
            </a:extLst>
          </p:spPr>
        </p:pic>
        <p:sp>
          <p:nvSpPr>
            <p:cNvPr id="3281" name="Freeform 209" descr="wiz_gold03"/>
            <p:cNvSpPr>
              <a:spLocks/>
            </p:cNvSpPr>
            <p:nvPr/>
          </p:nvSpPr>
          <p:spPr bwMode="gray">
            <a:xfrm>
              <a:off x="-9" y="1493"/>
              <a:ext cx="2841" cy="2599"/>
            </a:xfrm>
            <a:custGeom>
              <a:avLst/>
              <a:gdLst>
                <a:gd name="T0" fmla="*/ 0 w 2841"/>
                <a:gd name="T1" fmla="*/ 18 h 2599"/>
                <a:gd name="T2" fmla="*/ 2841 w 2841"/>
                <a:gd name="T3" fmla="*/ 0 h 2599"/>
                <a:gd name="T4" fmla="*/ 1294 w 2841"/>
                <a:gd name="T5" fmla="*/ 2597 h 2599"/>
                <a:gd name="T6" fmla="*/ 2 w 2841"/>
                <a:gd name="T7" fmla="*/ 2599 h 2599"/>
                <a:gd name="T8" fmla="*/ 0 w 2841"/>
                <a:gd name="T9" fmla="*/ 18 h 2599"/>
              </a:gdLst>
              <a:ahLst/>
              <a:cxnLst>
                <a:cxn ang="0">
                  <a:pos x="T0" y="T1"/>
                </a:cxn>
                <a:cxn ang="0">
                  <a:pos x="T2" y="T3"/>
                </a:cxn>
                <a:cxn ang="0">
                  <a:pos x="T4" y="T5"/>
                </a:cxn>
                <a:cxn ang="0">
                  <a:pos x="T6" y="T7"/>
                </a:cxn>
                <a:cxn ang="0">
                  <a:pos x="T8" y="T9"/>
                </a:cxn>
              </a:cxnLst>
              <a:rect l="0" t="0" r="r" b="b"/>
              <a:pathLst>
                <a:path w="2841" h="2599">
                  <a:moveTo>
                    <a:pt x="0" y="18"/>
                  </a:moveTo>
                  <a:lnTo>
                    <a:pt x="2841" y="0"/>
                  </a:lnTo>
                  <a:lnTo>
                    <a:pt x="1294" y="2597"/>
                  </a:lnTo>
                  <a:lnTo>
                    <a:pt x="2" y="2599"/>
                  </a:lnTo>
                  <a:lnTo>
                    <a:pt x="0" y="18"/>
                  </a:lnTo>
                  <a:close/>
                </a:path>
              </a:pathLst>
            </a:custGeom>
            <a:blipFill dpi="0" rotWithShape="1">
              <a:blip r:embed="rId3"/>
              <a:srcRect/>
              <a:stretch>
                <a:fillRect r="-15708"/>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305" name="Group 233"/>
          <p:cNvGrpSpPr>
            <a:grpSpLocks/>
          </p:cNvGrpSpPr>
          <p:nvPr/>
        </p:nvGrpSpPr>
        <p:grpSpPr bwMode="auto">
          <a:xfrm>
            <a:off x="9525" y="1395413"/>
            <a:ext cx="4256088" cy="4598987"/>
            <a:chOff x="0" y="1039"/>
            <a:chExt cx="2681" cy="2897"/>
          </a:xfrm>
        </p:grpSpPr>
        <p:pic>
          <p:nvPicPr>
            <p:cNvPr id="3292" name="Picture 220" descr="pan01"/>
            <p:cNvPicPr>
              <a:picLocks noChangeAspect="1" noChangeArrowheads="1"/>
            </p:cNvPicPr>
            <p:nvPr userDrawn="1"/>
          </p:nvPicPr>
          <p:blipFill>
            <a:blip r:embed="rId2">
              <a:extLst>
                <a:ext uri="{28A0092B-C50C-407E-A947-70E740481C1C}">
                  <a14:useLocalDpi xmlns:a14="http://schemas.microsoft.com/office/drawing/2010/main" val="0"/>
                </a:ext>
              </a:extLst>
            </a:blip>
            <a:srcRect l="51730" r="2339"/>
            <a:stretch>
              <a:fillRect/>
            </a:stretch>
          </p:blipFill>
          <p:spPr bwMode="gray">
            <a:xfrm>
              <a:off x="0" y="1039"/>
              <a:ext cx="2681" cy="2897"/>
            </a:xfrm>
            <a:prstGeom prst="rect">
              <a:avLst/>
            </a:prstGeom>
            <a:noFill/>
            <a:extLst>
              <a:ext uri="{909E8E84-426E-40dd-AFC4-6F175D3DCCD1}">
                <a14:hiddenFill xmlns:a14="http://schemas.microsoft.com/office/drawing/2010/main">
                  <a:solidFill>
                    <a:srgbClr val="FFFFFF"/>
                  </a:solidFill>
                </a14:hiddenFill>
              </a:ext>
            </a:extLst>
          </p:spPr>
        </p:pic>
        <p:sp>
          <p:nvSpPr>
            <p:cNvPr id="3293" name="Freeform 221" descr="wiz_gold04"/>
            <p:cNvSpPr>
              <a:spLocks/>
            </p:cNvSpPr>
            <p:nvPr userDrawn="1"/>
          </p:nvSpPr>
          <p:spPr bwMode="gray">
            <a:xfrm>
              <a:off x="0" y="1137"/>
              <a:ext cx="2537" cy="2600"/>
            </a:xfrm>
            <a:custGeom>
              <a:avLst/>
              <a:gdLst>
                <a:gd name="T0" fmla="*/ 0 w 2537"/>
                <a:gd name="T1" fmla="*/ 0 h 2600"/>
                <a:gd name="T2" fmla="*/ 2537 w 2537"/>
                <a:gd name="T3" fmla="*/ 1 h 2600"/>
                <a:gd name="T4" fmla="*/ 991 w 2537"/>
                <a:gd name="T5" fmla="*/ 2597 h 2600"/>
                <a:gd name="T6" fmla="*/ 0 w 2537"/>
                <a:gd name="T7" fmla="*/ 2600 h 2600"/>
                <a:gd name="T8" fmla="*/ 0 w 2537"/>
                <a:gd name="T9" fmla="*/ 0 h 2600"/>
              </a:gdLst>
              <a:ahLst/>
              <a:cxnLst>
                <a:cxn ang="0">
                  <a:pos x="T0" y="T1"/>
                </a:cxn>
                <a:cxn ang="0">
                  <a:pos x="T2" y="T3"/>
                </a:cxn>
                <a:cxn ang="0">
                  <a:pos x="T4" y="T5"/>
                </a:cxn>
                <a:cxn ang="0">
                  <a:pos x="T6" y="T7"/>
                </a:cxn>
                <a:cxn ang="0">
                  <a:pos x="T8" y="T9"/>
                </a:cxn>
              </a:cxnLst>
              <a:rect l="0" t="0" r="r" b="b"/>
              <a:pathLst>
                <a:path w="2537" h="2600">
                  <a:moveTo>
                    <a:pt x="0" y="0"/>
                  </a:moveTo>
                  <a:lnTo>
                    <a:pt x="2537" y="1"/>
                  </a:lnTo>
                  <a:lnTo>
                    <a:pt x="991" y="2597"/>
                  </a:lnTo>
                  <a:lnTo>
                    <a:pt x="0" y="2600"/>
                  </a:lnTo>
                  <a:lnTo>
                    <a:pt x="0" y="0"/>
                  </a:lnTo>
                  <a:close/>
                </a:path>
              </a:pathLst>
            </a:custGeom>
            <a:blipFill dpi="0" rotWithShape="1">
              <a:blip r:embed="rId4"/>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304" name="Group 232"/>
          <p:cNvGrpSpPr>
            <a:grpSpLocks/>
          </p:cNvGrpSpPr>
          <p:nvPr/>
        </p:nvGrpSpPr>
        <p:grpSpPr bwMode="auto">
          <a:xfrm>
            <a:off x="-4763" y="304800"/>
            <a:ext cx="3821113" cy="5078413"/>
            <a:chOff x="-7" y="240"/>
            <a:chExt cx="2407" cy="3199"/>
          </a:xfrm>
        </p:grpSpPr>
        <p:pic>
          <p:nvPicPr>
            <p:cNvPr id="3295" name="Picture 223" descr="pan01"/>
            <p:cNvPicPr>
              <a:picLocks noChangeAspect="1" noChangeArrowheads="1"/>
            </p:cNvPicPr>
            <p:nvPr userDrawn="1"/>
          </p:nvPicPr>
          <p:blipFill>
            <a:blip r:embed="rId2">
              <a:extLst>
                <a:ext uri="{28A0092B-C50C-407E-A947-70E740481C1C}">
                  <a14:useLocalDpi xmlns:a14="http://schemas.microsoft.com/office/drawing/2010/main" val="0"/>
                </a:ext>
              </a:extLst>
            </a:blip>
            <a:srcRect l="60431" r="2339"/>
            <a:stretch>
              <a:fillRect/>
            </a:stretch>
          </p:blipFill>
          <p:spPr bwMode="gray">
            <a:xfrm>
              <a:off x="0" y="240"/>
              <a:ext cx="2400" cy="3199"/>
            </a:xfrm>
            <a:prstGeom prst="rect">
              <a:avLst/>
            </a:prstGeom>
            <a:noFill/>
            <a:extLst>
              <a:ext uri="{909E8E84-426E-40dd-AFC4-6F175D3DCCD1}">
                <a14:hiddenFill xmlns:a14="http://schemas.microsoft.com/office/drawing/2010/main">
                  <a:solidFill>
                    <a:srgbClr val="FFFFFF"/>
                  </a:solidFill>
                </a14:hiddenFill>
              </a:ext>
            </a:extLst>
          </p:spPr>
        </p:pic>
        <p:sp>
          <p:nvSpPr>
            <p:cNvPr id="3296" name="Freeform 224" descr="wiz_gold01"/>
            <p:cNvSpPr>
              <a:spLocks/>
            </p:cNvSpPr>
            <p:nvPr userDrawn="1"/>
          </p:nvSpPr>
          <p:spPr bwMode="gray">
            <a:xfrm>
              <a:off x="-7" y="348"/>
              <a:ext cx="2247" cy="2874"/>
            </a:xfrm>
            <a:custGeom>
              <a:avLst/>
              <a:gdLst>
                <a:gd name="T0" fmla="*/ 7 w 2247"/>
                <a:gd name="T1" fmla="*/ 0 h 2874"/>
                <a:gd name="T2" fmla="*/ 2247 w 2247"/>
                <a:gd name="T3" fmla="*/ 0 h 2874"/>
                <a:gd name="T4" fmla="*/ 540 w 2247"/>
                <a:gd name="T5" fmla="*/ 2868 h 2874"/>
                <a:gd name="T6" fmla="*/ 0 w 2247"/>
                <a:gd name="T7" fmla="*/ 2874 h 2874"/>
                <a:gd name="T8" fmla="*/ 7 w 2247"/>
                <a:gd name="T9" fmla="*/ 0 h 2874"/>
              </a:gdLst>
              <a:ahLst/>
              <a:cxnLst>
                <a:cxn ang="0">
                  <a:pos x="T0" y="T1"/>
                </a:cxn>
                <a:cxn ang="0">
                  <a:pos x="T2" y="T3"/>
                </a:cxn>
                <a:cxn ang="0">
                  <a:pos x="T4" y="T5"/>
                </a:cxn>
                <a:cxn ang="0">
                  <a:pos x="T6" y="T7"/>
                </a:cxn>
                <a:cxn ang="0">
                  <a:pos x="T8" y="T9"/>
                </a:cxn>
              </a:cxnLst>
              <a:rect l="0" t="0" r="r" b="b"/>
              <a:pathLst>
                <a:path w="2247" h="2874">
                  <a:moveTo>
                    <a:pt x="7" y="0"/>
                  </a:moveTo>
                  <a:lnTo>
                    <a:pt x="2247" y="0"/>
                  </a:lnTo>
                  <a:lnTo>
                    <a:pt x="540" y="2868"/>
                  </a:lnTo>
                  <a:lnTo>
                    <a:pt x="0" y="2874"/>
                  </a:lnTo>
                  <a:lnTo>
                    <a:pt x="7" y="0"/>
                  </a:lnTo>
                  <a:close/>
                </a:path>
              </a:pathLst>
            </a:custGeom>
            <a:blipFill dpi="0" rotWithShape="1">
              <a:blip r:embed="rId5"/>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074" name="Rectangle 2"/>
          <p:cNvSpPr>
            <a:spLocks noGrp="1" noChangeArrowheads="1"/>
          </p:cNvSpPr>
          <p:nvPr>
            <p:ph type="ctrTitle"/>
          </p:nvPr>
        </p:nvSpPr>
        <p:spPr>
          <a:xfrm>
            <a:off x="4267200" y="1981200"/>
            <a:ext cx="4724400" cy="2057400"/>
          </a:xfrm>
          <a:extLst>
            <a:ext uri="{AF507438-7753-43e0-B8FC-AC1667EBCBE1}">
              <a14:hiddenEffects xmlns:a14="http://schemas.microsoft.com/office/drawing/2010/main">
                <a:effectLst>
                  <a:outerShdw dist="45791" dir="3378596" algn="ctr" rotWithShape="0">
                    <a:schemeClr val="bg2">
                      <a:alpha val="50000"/>
                    </a:schemeClr>
                  </a:outerShdw>
                </a:effectLst>
              </a14:hiddenEffects>
            </a:ext>
          </a:extLst>
        </p:spPr>
        <p:txBody>
          <a:bodyPr/>
          <a:lstStyle>
            <a:lvl1pPr algn="r">
              <a:defRPr sz="4000" b="1" i="0">
                <a:latin typeface="Calibri"/>
                <a:cs typeface="Calibri"/>
              </a:defRPr>
            </a:lvl1pPr>
          </a:lstStyle>
          <a:p>
            <a:pPr lvl="0"/>
            <a:r>
              <a:rPr lang="en-US" noProof="0" smtClean="0"/>
              <a:t>Click to edit Master title style</a:t>
            </a:r>
            <a:endParaRPr lang="en-US" noProof="0" dirty="0" smtClean="0"/>
          </a:p>
        </p:txBody>
      </p:sp>
      <p:sp>
        <p:nvSpPr>
          <p:cNvPr id="3076" name="Rectangle 4"/>
          <p:cNvSpPr>
            <a:spLocks noGrp="1" noChangeArrowheads="1"/>
          </p:cNvSpPr>
          <p:nvPr>
            <p:ph type="dt" sz="half" idx="2"/>
          </p:nvPr>
        </p:nvSpPr>
        <p:spPr>
          <a:xfrm>
            <a:off x="304800" y="6400800"/>
            <a:ext cx="2133600" cy="320675"/>
          </a:xfrm>
        </p:spPr>
        <p:txBody>
          <a:bodyPr/>
          <a:lstStyle>
            <a:lvl1pPr algn="r">
              <a:defRPr>
                <a:latin typeface="+mj-lt"/>
              </a:defRPr>
            </a:lvl1pPr>
          </a:lstStyle>
          <a:p>
            <a:endParaRPr lang="en-US"/>
          </a:p>
        </p:txBody>
      </p:sp>
      <p:sp>
        <p:nvSpPr>
          <p:cNvPr id="3077" name="Rectangle 5"/>
          <p:cNvSpPr>
            <a:spLocks noGrp="1" noChangeArrowheads="1"/>
          </p:cNvSpPr>
          <p:nvPr>
            <p:ph type="ftr" sz="quarter" idx="3"/>
          </p:nvPr>
        </p:nvSpPr>
        <p:spPr>
          <a:xfrm>
            <a:off x="6172200" y="6400800"/>
            <a:ext cx="2895600" cy="320675"/>
          </a:xfrm>
        </p:spPr>
        <p:txBody>
          <a:bodyPr/>
          <a:lstStyle>
            <a:lvl1pPr algn="r">
              <a:defRPr>
                <a:latin typeface="+mj-lt"/>
              </a:defRPr>
            </a:lvl1pPr>
          </a:lstStyle>
          <a:p>
            <a:endParaRPr lang="en-US" dirty="0"/>
          </a:p>
        </p:txBody>
      </p:sp>
      <p:sp>
        <p:nvSpPr>
          <p:cNvPr id="3078" name="Rectangle 6"/>
          <p:cNvSpPr>
            <a:spLocks noGrp="1" noChangeArrowheads="1"/>
          </p:cNvSpPr>
          <p:nvPr>
            <p:ph type="sldNum" sz="quarter" idx="4"/>
          </p:nvPr>
        </p:nvSpPr>
        <p:spPr>
          <a:xfrm>
            <a:off x="3733800" y="6400800"/>
            <a:ext cx="2133600" cy="320675"/>
          </a:xfrm>
        </p:spPr>
        <p:txBody>
          <a:bodyPr/>
          <a:lstStyle>
            <a:lvl1pPr>
              <a:defRPr>
                <a:latin typeface="+mj-lt"/>
              </a:defRPr>
            </a:lvl1pPr>
          </a:lstStyle>
          <a:p>
            <a:fld id="{E10C8F81-30B4-43BF-95AD-74C443B20199}" type="slidenum">
              <a:rPr lang="en-US" smtClean="0"/>
              <a:pPr/>
              <a:t>‹#›</a:t>
            </a:fld>
            <a:endParaRPr lang="en-US"/>
          </a:p>
        </p:txBody>
      </p:sp>
      <p:sp>
        <p:nvSpPr>
          <p:cNvPr id="3" name="Text Placeholder 2"/>
          <p:cNvSpPr>
            <a:spLocks noGrp="1"/>
          </p:cNvSpPr>
          <p:nvPr>
            <p:ph type="body" sz="quarter" idx="10"/>
          </p:nvPr>
        </p:nvSpPr>
        <p:spPr>
          <a:xfrm>
            <a:off x="4267200" y="914400"/>
            <a:ext cx="4724400" cy="381000"/>
          </a:xfrm>
        </p:spPr>
        <p:txBody>
          <a:bodyPr/>
          <a:lstStyle>
            <a:lvl1pPr marL="0" indent="0" algn="r">
              <a:buNone/>
              <a:defRPr sz="1800" b="1">
                <a:solidFill>
                  <a:srgbClr val="000090"/>
                </a:solidFill>
                <a:latin typeface="Arial"/>
                <a:cs typeface="Arial"/>
              </a:defRPr>
            </a:lvl1pPr>
          </a:lstStyle>
          <a:p>
            <a:pPr lvl="0"/>
            <a:r>
              <a:rPr lang="en-US" smtClean="0"/>
              <a:t>Click to edit Master text styles</a:t>
            </a:r>
          </a:p>
        </p:txBody>
      </p:sp>
      <p:sp>
        <p:nvSpPr>
          <p:cNvPr id="73" name="Text Placeholder 2"/>
          <p:cNvSpPr>
            <a:spLocks noGrp="1"/>
          </p:cNvSpPr>
          <p:nvPr>
            <p:ph type="body" sz="quarter" idx="11"/>
          </p:nvPr>
        </p:nvSpPr>
        <p:spPr>
          <a:xfrm>
            <a:off x="6096000" y="1371600"/>
            <a:ext cx="2895600" cy="381000"/>
          </a:xfrm>
        </p:spPr>
        <p:txBody>
          <a:bodyPr/>
          <a:lstStyle>
            <a:lvl1pPr marL="0" indent="0" algn="r">
              <a:buNone/>
              <a:defRPr sz="1800" b="0" i="1">
                <a:solidFill>
                  <a:srgbClr val="FF6600"/>
                </a:solidFill>
                <a:latin typeface="Arial"/>
                <a:cs typeface="Arial"/>
              </a:defRPr>
            </a:lvl1pPr>
          </a:lstStyle>
          <a:p>
            <a:pPr lvl="0"/>
            <a:r>
              <a:rPr lang="en-US" smtClean="0"/>
              <a:t>Click to edit Master text styles</a:t>
            </a:r>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44ADB87-1602-455E-AFBF-709866E29EC0}" type="slidenum">
              <a:rPr lang="en-US" smtClean="0"/>
              <a:pPr/>
              <a:t>‹#›</a:t>
            </a:fld>
            <a:endParaRPr lang="en-US"/>
          </a:p>
        </p:txBody>
      </p:sp>
    </p:spTree>
    <p:extLst>
      <p:ext uri="{BB962C8B-B14F-4D97-AF65-F5344CB8AC3E}">
        <p14:creationId xmlns:p14="http://schemas.microsoft.com/office/powerpoint/2010/main" val="3293629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9EC33AC-A1EB-45FA-9732-9B427ADCB685}" type="slidenum">
              <a:rPr lang="en-US" smtClean="0"/>
              <a:pPr/>
              <a:t>‹#›</a:t>
            </a:fld>
            <a:endParaRPr lang="en-US"/>
          </a:p>
        </p:txBody>
      </p:sp>
    </p:spTree>
    <p:extLst>
      <p:ext uri="{BB962C8B-B14F-4D97-AF65-F5344CB8AC3E}">
        <p14:creationId xmlns:p14="http://schemas.microsoft.com/office/powerpoint/2010/main" val="14578811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73914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467475"/>
            <a:ext cx="2133600" cy="301625"/>
          </a:xfrm>
        </p:spPr>
        <p:txBody>
          <a:bodyPr/>
          <a:lstStyle>
            <a:lvl1pPr>
              <a:defRPr/>
            </a:lvl1pPr>
          </a:lstStyle>
          <a:p>
            <a:endParaRPr lang="en-US"/>
          </a:p>
        </p:txBody>
      </p:sp>
      <p:sp>
        <p:nvSpPr>
          <p:cNvPr id="6" name="Footer Placeholder 5"/>
          <p:cNvSpPr>
            <a:spLocks noGrp="1"/>
          </p:cNvSpPr>
          <p:nvPr>
            <p:ph type="ftr" sz="quarter" idx="11"/>
          </p:nvPr>
        </p:nvSpPr>
        <p:spPr>
          <a:xfrm>
            <a:off x="3124200" y="6467475"/>
            <a:ext cx="2895600" cy="301625"/>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467475"/>
            <a:ext cx="2133600" cy="301625"/>
          </a:xfrm>
        </p:spPr>
        <p:txBody>
          <a:bodyPr/>
          <a:lstStyle>
            <a:lvl1pPr>
              <a:defRPr/>
            </a:lvl1pPr>
          </a:lstStyle>
          <a:p>
            <a:fld id="{503BAAFA-CBA2-486F-ACA7-9E796CD5A6F3}" type="slidenum">
              <a:rPr lang="en-US" smtClean="0"/>
              <a:pPr/>
              <a:t>‹#›</a:t>
            </a:fld>
            <a:endParaRPr lang="en-US"/>
          </a:p>
        </p:txBody>
      </p:sp>
    </p:spTree>
    <p:extLst>
      <p:ext uri="{BB962C8B-B14F-4D97-AF65-F5344CB8AC3E}">
        <p14:creationId xmlns:p14="http://schemas.microsoft.com/office/powerpoint/2010/main" val="652542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7391400" cy="8382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600200"/>
            <a:ext cx="8229600" cy="4724400"/>
          </a:xfrm>
        </p:spPr>
        <p:txBody>
          <a:bodyPr/>
          <a:lstStyle/>
          <a:p>
            <a:r>
              <a:rPr lang="en-US" smtClean="0"/>
              <a:t>Click icon to add chart</a:t>
            </a:r>
            <a:endParaRPr lang="en-US"/>
          </a:p>
        </p:txBody>
      </p:sp>
      <p:sp>
        <p:nvSpPr>
          <p:cNvPr id="4" name="Date Placeholder 3"/>
          <p:cNvSpPr>
            <a:spLocks noGrp="1"/>
          </p:cNvSpPr>
          <p:nvPr>
            <p:ph type="dt" sz="half" idx="10"/>
          </p:nvPr>
        </p:nvSpPr>
        <p:spPr>
          <a:xfrm>
            <a:off x="457200" y="6467475"/>
            <a:ext cx="2133600" cy="301625"/>
          </a:xfrm>
        </p:spPr>
        <p:txBody>
          <a:bodyPr/>
          <a:lstStyle>
            <a:lvl1pPr>
              <a:defRPr/>
            </a:lvl1pPr>
          </a:lstStyle>
          <a:p>
            <a:endParaRPr lang="en-US"/>
          </a:p>
        </p:txBody>
      </p:sp>
      <p:sp>
        <p:nvSpPr>
          <p:cNvPr id="5" name="Footer Placeholder 4"/>
          <p:cNvSpPr>
            <a:spLocks noGrp="1"/>
          </p:cNvSpPr>
          <p:nvPr>
            <p:ph type="ftr" sz="quarter" idx="11"/>
          </p:nvPr>
        </p:nvSpPr>
        <p:spPr>
          <a:xfrm>
            <a:off x="3124200" y="6467475"/>
            <a:ext cx="2895600" cy="301625"/>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467475"/>
            <a:ext cx="2133600" cy="301625"/>
          </a:xfrm>
        </p:spPr>
        <p:txBody>
          <a:bodyPr/>
          <a:lstStyle>
            <a:lvl1pPr>
              <a:defRPr/>
            </a:lvl1pPr>
          </a:lstStyle>
          <a:p>
            <a:fld id="{4AB7C0FE-8FFE-4EA3-A387-D68AE88E3133}" type="slidenum">
              <a:rPr lang="en-US" smtClean="0"/>
              <a:pPr/>
              <a:t>‹#›</a:t>
            </a:fld>
            <a:endParaRPr lang="en-US"/>
          </a:p>
        </p:txBody>
      </p:sp>
    </p:spTree>
    <p:extLst>
      <p:ext uri="{BB962C8B-B14F-4D97-AF65-F5344CB8AC3E}">
        <p14:creationId xmlns:p14="http://schemas.microsoft.com/office/powerpoint/2010/main" val="15835365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7391400"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724400"/>
          </a:xfrm>
        </p:spPr>
        <p:txBody>
          <a:bodyPr/>
          <a:lstStyle/>
          <a:p>
            <a:r>
              <a:rPr lang="en-US" smtClean="0"/>
              <a:t>Click icon to add table</a:t>
            </a:r>
            <a:endParaRPr lang="en-US"/>
          </a:p>
        </p:txBody>
      </p:sp>
      <p:sp>
        <p:nvSpPr>
          <p:cNvPr id="4" name="Date Placeholder 3"/>
          <p:cNvSpPr>
            <a:spLocks noGrp="1"/>
          </p:cNvSpPr>
          <p:nvPr>
            <p:ph type="dt" sz="half" idx="10"/>
          </p:nvPr>
        </p:nvSpPr>
        <p:spPr>
          <a:xfrm>
            <a:off x="457200" y="6467475"/>
            <a:ext cx="2133600" cy="301625"/>
          </a:xfrm>
        </p:spPr>
        <p:txBody>
          <a:bodyPr/>
          <a:lstStyle>
            <a:lvl1pPr>
              <a:defRPr/>
            </a:lvl1pPr>
          </a:lstStyle>
          <a:p>
            <a:endParaRPr lang="en-US"/>
          </a:p>
        </p:txBody>
      </p:sp>
      <p:sp>
        <p:nvSpPr>
          <p:cNvPr id="5" name="Footer Placeholder 4"/>
          <p:cNvSpPr>
            <a:spLocks noGrp="1"/>
          </p:cNvSpPr>
          <p:nvPr>
            <p:ph type="ftr" sz="quarter" idx="11"/>
          </p:nvPr>
        </p:nvSpPr>
        <p:spPr>
          <a:xfrm>
            <a:off x="3124200" y="6467475"/>
            <a:ext cx="2895600" cy="301625"/>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467475"/>
            <a:ext cx="2133600" cy="301625"/>
          </a:xfrm>
        </p:spPr>
        <p:txBody>
          <a:bodyPr/>
          <a:lstStyle>
            <a:lvl1pPr>
              <a:defRPr/>
            </a:lvl1pPr>
          </a:lstStyle>
          <a:p>
            <a:fld id="{0C3F18F7-D9C6-42E7-B251-B9BB3ACDE7F8}" type="slidenum">
              <a:rPr lang="en-US" smtClean="0"/>
              <a:pPr/>
              <a:t>‹#›</a:t>
            </a:fld>
            <a:endParaRPr lang="en-US"/>
          </a:p>
        </p:txBody>
      </p:sp>
    </p:spTree>
    <p:extLst>
      <p:ext uri="{BB962C8B-B14F-4D97-AF65-F5344CB8AC3E}">
        <p14:creationId xmlns:p14="http://schemas.microsoft.com/office/powerpoint/2010/main" val="2197789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grpSp>
        <p:nvGrpSpPr>
          <p:cNvPr id="3263" name="Group 191"/>
          <p:cNvGrpSpPr>
            <a:grpSpLocks/>
          </p:cNvGrpSpPr>
          <p:nvPr/>
        </p:nvGrpSpPr>
        <p:grpSpPr bwMode="auto">
          <a:xfrm>
            <a:off x="434975" y="4763"/>
            <a:ext cx="8015288" cy="6853237"/>
            <a:chOff x="274" y="10"/>
            <a:chExt cx="5049" cy="4310"/>
          </a:xfrm>
        </p:grpSpPr>
        <p:sp>
          <p:nvSpPr>
            <p:cNvPr id="3198" name="Line 126"/>
            <p:cNvSpPr>
              <a:spLocks noChangeShapeType="1"/>
            </p:cNvSpPr>
            <p:nvPr userDrawn="1"/>
          </p:nvSpPr>
          <p:spPr bwMode="gray">
            <a:xfrm>
              <a:off x="3479"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09" name="Line 137"/>
            <p:cNvSpPr>
              <a:spLocks noChangeShapeType="1"/>
            </p:cNvSpPr>
            <p:nvPr userDrawn="1"/>
          </p:nvSpPr>
          <p:spPr bwMode="gray">
            <a:xfrm>
              <a:off x="3929"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11" name="Line 139"/>
            <p:cNvSpPr>
              <a:spLocks noChangeShapeType="1"/>
            </p:cNvSpPr>
            <p:nvPr userDrawn="1"/>
          </p:nvSpPr>
          <p:spPr bwMode="gray">
            <a:xfrm>
              <a:off x="4395"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12" name="Line 140"/>
            <p:cNvSpPr>
              <a:spLocks noChangeShapeType="1"/>
            </p:cNvSpPr>
            <p:nvPr userDrawn="1"/>
          </p:nvSpPr>
          <p:spPr bwMode="gray">
            <a:xfrm>
              <a:off x="4845"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15" name="Line 143"/>
            <p:cNvSpPr>
              <a:spLocks noChangeShapeType="1"/>
            </p:cNvSpPr>
            <p:nvPr userDrawn="1"/>
          </p:nvSpPr>
          <p:spPr bwMode="gray">
            <a:xfrm>
              <a:off x="5302"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19" name="Line 147"/>
            <p:cNvSpPr>
              <a:spLocks noChangeShapeType="1"/>
            </p:cNvSpPr>
            <p:nvPr userDrawn="1"/>
          </p:nvSpPr>
          <p:spPr bwMode="gray">
            <a:xfrm>
              <a:off x="1651"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21" name="Line 149"/>
            <p:cNvSpPr>
              <a:spLocks noChangeShapeType="1"/>
            </p:cNvSpPr>
            <p:nvPr userDrawn="1"/>
          </p:nvSpPr>
          <p:spPr bwMode="gray">
            <a:xfrm>
              <a:off x="2101"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23" name="Line 151"/>
            <p:cNvSpPr>
              <a:spLocks noChangeShapeType="1"/>
            </p:cNvSpPr>
            <p:nvPr userDrawn="1"/>
          </p:nvSpPr>
          <p:spPr bwMode="gray">
            <a:xfrm>
              <a:off x="2567"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24" name="Line 152"/>
            <p:cNvSpPr>
              <a:spLocks noChangeShapeType="1"/>
            </p:cNvSpPr>
            <p:nvPr userDrawn="1"/>
          </p:nvSpPr>
          <p:spPr bwMode="gray">
            <a:xfrm>
              <a:off x="3017"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30" name="Line 158"/>
            <p:cNvSpPr>
              <a:spLocks noChangeShapeType="1"/>
            </p:cNvSpPr>
            <p:nvPr userDrawn="1"/>
          </p:nvSpPr>
          <p:spPr bwMode="gray">
            <a:xfrm>
              <a:off x="274"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32" name="Line 160"/>
            <p:cNvSpPr>
              <a:spLocks noChangeShapeType="1"/>
            </p:cNvSpPr>
            <p:nvPr userDrawn="1"/>
          </p:nvSpPr>
          <p:spPr bwMode="gray">
            <a:xfrm>
              <a:off x="740"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33" name="Line 161"/>
            <p:cNvSpPr>
              <a:spLocks noChangeShapeType="1"/>
            </p:cNvSpPr>
            <p:nvPr userDrawn="1"/>
          </p:nvSpPr>
          <p:spPr bwMode="gray">
            <a:xfrm>
              <a:off x="1190"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159" name="Rectangle 87"/>
          <p:cNvSpPr>
            <a:spLocks noChangeArrowheads="1"/>
          </p:cNvSpPr>
          <p:nvPr/>
        </p:nvSpPr>
        <p:spPr bwMode="gray">
          <a:xfrm>
            <a:off x="0" y="1795463"/>
            <a:ext cx="9144000" cy="2503487"/>
          </a:xfrm>
          <a:prstGeom prst="rect">
            <a:avLst/>
          </a:prstGeom>
          <a:gradFill rotWithShape="1">
            <a:gsLst>
              <a:gs pos="0">
                <a:schemeClr val="tx2">
                  <a:gamma/>
                  <a:shade val="46275"/>
                  <a:invGamma/>
                </a:schemeClr>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37" name="Rectangle 165"/>
          <p:cNvSpPr>
            <a:spLocks noChangeArrowheads="1"/>
          </p:cNvSpPr>
          <p:nvPr/>
        </p:nvSpPr>
        <p:spPr bwMode="gray">
          <a:xfrm>
            <a:off x="5553075" y="5576888"/>
            <a:ext cx="712788" cy="644525"/>
          </a:xfrm>
          <a:prstGeom prst="rect">
            <a:avLst/>
          </a:prstGeom>
          <a:solidFill>
            <a:schemeClr val="accent2">
              <a:alpha val="3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38" name="Rectangle 166"/>
          <p:cNvSpPr>
            <a:spLocks noChangeArrowheads="1"/>
          </p:cNvSpPr>
          <p:nvPr/>
        </p:nvSpPr>
        <p:spPr bwMode="gray">
          <a:xfrm>
            <a:off x="7007225" y="5588000"/>
            <a:ext cx="725488" cy="635000"/>
          </a:xfrm>
          <a:prstGeom prst="rect">
            <a:avLst/>
          </a:prstGeom>
          <a:solidFill>
            <a:srgbClr val="DDDDDD">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39" name="Rectangle 167"/>
          <p:cNvSpPr>
            <a:spLocks noChangeArrowheads="1"/>
          </p:cNvSpPr>
          <p:nvPr/>
        </p:nvSpPr>
        <p:spPr bwMode="gray">
          <a:xfrm>
            <a:off x="6269038" y="4943475"/>
            <a:ext cx="725487" cy="636588"/>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40" name="Rectangle 168"/>
          <p:cNvSpPr>
            <a:spLocks noChangeArrowheads="1"/>
          </p:cNvSpPr>
          <p:nvPr/>
        </p:nvSpPr>
        <p:spPr bwMode="gray">
          <a:xfrm>
            <a:off x="8447088" y="5588000"/>
            <a:ext cx="696912" cy="635000"/>
          </a:xfrm>
          <a:prstGeom prst="rect">
            <a:avLst/>
          </a:prstGeom>
          <a:solidFill>
            <a:srgbClr val="DDDDDD">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42" name="Rectangle 170"/>
          <p:cNvSpPr>
            <a:spLocks noChangeArrowheads="1"/>
          </p:cNvSpPr>
          <p:nvPr/>
        </p:nvSpPr>
        <p:spPr bwMode="gray">
          <a:xfrm>
            <a:off x="2651125" y="5588000"/>
            <a:ext cx="725488" cy="635000"/>
          </a:xfrm>
          <a:prstGeom prst="rect">
            <a:avLst/>
          </a:prstGeom>
          <a:solidFill>
            <a:srgbClr val="DDDDDD">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43" name="Rectangle 171"/>
          <p:cNvSpPr>
            <a:spLocks noChangeArrowheads="1"/>
          </p:cNvSpPr>
          <p:nvPr/>
        </p:nvSpPr>
        <p:spPr bwMode="gray">
          <a:xfrm>
            <a:off x="4105275" y="5588000"/>
            <a:ext cx="725488" cy="635000"/>
          </a:xfrm>
          <a:prstGeom prst="rect">
            <a:avLst/>
          </a:prstGeom>
          <a:solidFill>
            <a:srgbClr val="DDDDDD">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44" name="Rectangle 172"/>
          <p:cNvSpPr>
            <a:spLocks noChangeArrowheads="1"/>
          </p:cNvSpPr>
          <p:nvPr/>
        </p:nvSpPr>
        <p:spPr bwMode="gray">
          <a:xfrm>
            <a:off x="3367088" y="4943475"/>
            <a:ext cx="725487" cy="636588"/>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45" name="Rectangle 173"/>
          <p:cNvSpPr>
            <a:spLocks noChangeArrowheads="1"/>
          </p:cNvSpPr>
          <p:nvPr/>
        </p:nvSpPr>
        <p:spPr bwMode="gray">
          <a:xfrm>
            <a:off x="4818063" y="4943475"/>
            <a:ext cx="725487" cy="636588"/>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46" name="Rectangle 174"/>
          <p:cNvSpPr>
            <a:spLocks noChangeArrowheads="1"/>
          </p:cNvSpPr>
          <p:nvPr/>
        </p:nvSpPr>
        <p:spPr bwMode="gray">
          <a:xfrm>
            <a:off x="1917700" y="4943475"/>
            <a:ext cx="725488" cy="636588"/>
          </a:xfrm>
          <a:prstGeom prst="rect">
            <a:avLst/>
          </a:prstGeom>
          <a:solidFill>
            <a:schemeClr val="accent2">
              <a:alpha val="2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47" name="Rectangle 175"/>
          <p:cNvSpPr>
            <a:spLocks noChangeArrowheads="1"/>
          </p:cNvSpPr>
          <p:nvPr/>
        </p:nvSpPr>
        <p:spPr bwMode="gray">
          <a:xfrm>
            <a:off x="5541963" y="4310063"/>
            <a:ext cx="725487" cy="636587"/>
          </a:xfrm>
          <a:prstGeom prst="rect">
            <a:avLst/>
          </a:prstGeom>
          <a:solidFill>
            <a:schemeClr val="accent2">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48" name="Rectangle 176"/>
          <p:cNvSpPr>
            <a:spLocks noChangeArrowheads="1"/>
          </p:cNvSpPr>
          <p:nvPr/>
        </p:nvSpPr>
        <p:spPr bwMode="gray">
          <a:xfrm>
            <a:off x="6996113" y="4300538"/>
            <a:ext cx="725487" cy="646112"/>
          </a:xfrm>
          <a:prstGeom prst="rect">
            <a:avLst/>
          </a:prstGeom>
          <a:solidFill>
            <a:schemeClr val="accent2">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49" name="Rectangle 177"/>
          <p:cNvSpPr>
            <a:spLocks noChangeArrowheads="1"/>
          </p:cNvSpPr>
          <p:nvPr/>
        </p:nvSpPr>
        <p:spPr bwMode="gray">
          <a:xfrm>
            <a:off x="8435975" y="4300538"/>
            <a:ext cx="703263" cy="646112"/>
          </a:xfrm>
          <a:prstGeom prst="rect">
            <a:avLst/>
          </a:prstGeom>
          <a:solidFill>
            <a:schemeClr val="accent2">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50" name="Rectangle 178"/>
          <p:cNvSpPr>
            <a:spLocks noChangeArrowheads="1"/>
          </p:cNvSpPr>
          <p:nvPr/>
        </p:nvSpPr>
        <p:spPr bwMode="gray">
          <a:xfrm>
            <a:off x="4105275" y="4310063"/>
            <a:ext cx="725488" cy="636587"/>
          </a:xfrm>
          <a:prstGeom prst="rect">
            <a:avLst/>
          </a:prstGeom>
          <a:solidFill>
            <a:srgbClr val="DDDDDD">
              <a:alpha val="10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57" name="Rectangle 185"/>
          <p:cNvSpPr>
            <a:spLocks noChangeArrowheads="1"/>
          </p:cNvSpPr>
          <p:nvPr/>
        </p:nvSpPr>
        <p:spPr bwMode="gray">
          <a:xfrm>
            <a:off x="7720013" y="6221413"/>
            <a:ext cx="725487" cy="636587"/>
          </a:xfrm>
          <a:prstGeom prst="rect">
            <a:avLst/>
          </a:prstGeom>
          <a:solidFill>
            <a:srgbClr val="DDDDDD">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58" name="Rectangle 186"/>
          <p:cNvSpPr>
            <a:spLocks noChangeArrowheads="1"/>
          </p:cNvSpPr>
          <p:nvPr/>
        </p:nvSpPr>
        <p:spPr bwMode="gray">
          <a:xfrm>
            <a:off x="3371850" y="6221413"/>
            <a:ext cx="728663" cy="636587"/>
          </a:xfrm>
          <a:prstGeom prst="rect">
            <a:avLst/>
          </a:prstGeom>
          <a:solidFill>
            <a:srgbClr val="DDDDDD">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59" name="Rectangle 187"/>
          <p:cNvSpPr>
            <a:spLocks noChangeArrowheads="1"/>
          </p:cNvSpPr>
          <p:nvPr/>
        </p:nvSpPr>
        <p:spPr bwMode="gray">
          <a:xfrm>
            <a:off x="4826000" y="6221413"/>
            <a:ext cx="725488" cy="636587"/>
          </a:xfrm>
          <a:prstGeom prst="rect">
            <a:avLst/>
          </a:prstGeom>
          <a:solidFill>
            <a:srgbClr val="DDDDDD">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0" name="Rectangle 188"/>
          <p:cNvSpPr>
            <a:spLocks noChangeArrowheads="1"/>
          </p:cNvSpPr>
          <p:nvPr/>
        </p:nvSpPr>
        <p:spPr bwMode="gray">
          <a:xfrm>
            <a:off x="1920875" y="6221413"/>
            <a:ext cx="725488" cy="636587"/>
          </a:xfrm>
          <a:prstGeom prst="rect">
            <a:avLst/>
          </a:prstGeom>
          <a:solidFill>
            <a:srgbClr val="DDDDDD">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278" name="Group 206"/>
          <p:cNvGrpSpPr>
            <a:grpSpLocks/>
          </p:cNvGrpSpPr>
          <p:nvPr/>
        </p:nvGrpSpPr>
        <p:grpSpPr bwMode="auto">
          <a:xfrm>
            <a:off x="0" y="533400"/>
            <a:ext cx="9144000" cy="5689600"/>
            <a:chOff x="0" y="336"/>
            <a:chExt cx="5760" cy="3584"/>
          </a:xfrm>
        </p:grpSpPr>
        <p:sp>
          <p:nvSpPr>
            <p:cNvPr id="3264" name="Line 192"/>
            <p:cNvSpPr>
              <a:spLocks noChangeShapeType="1"/>
            </p:cNvSpPr>
            <p:nvPr userDrawn="1"/>
          </p:nvSpPr>
          <p:spPr bwMode="gray">
            <a:xfrm flipH="1">
              <a:off x="0" y="336"/>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65" name="Line 193"/>
            <p:cNvSpPr>
              <a:spLocks noChangeShapeType="1"/>
            </p:cNvSpPr>
            <p:nvPr userDrawn="1"/>
          </p:nvSpPr>
          <p:spPr bwMode="gray">
            <a:xfrm flipH="1">
              <a:off x="0" y="733"/>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66" name="Line 194"/>
            <p:cNvSpPr>
              <a:spLocks noChangeShapeType="1"/>
            </p:cNvSpPr>
            <p:nvPr userDrawn="1"/>
          </p:nvSpPr>
          <p:spPr bwMode="gray">
            <a:xfrm flipH="1">
              <a:off x="0" y="1123"/>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67" name="Line 195"/>
            <p:cNvSpPr>
              <a:spLocks noChangeShapeType="1"/>
            </p:cNvSpPr>
            <p:nvPr userDrawn="1"/>
          </p:nvSpPr>
          <p:spPr bwMode="gray">
            <a:xfrm flipH="1">
              <a:off x="0" y="2707"/>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68" name="Line 196"/>
            <p:cNvSpPr>
              <a:spLocks noChangeShapeType="1"/>
            </p:cNvSpPr>
            <p:nvPr userDrawn="1"/>
          </p:nvSpPr>
          <p:spPr bwMode="gray">
            <a:xfrm flipH="1">
              <a:off x="0" y="3111"/>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69" name="Line 197"/>
            <p:cNvSpPr>
              <a:spLocks noChangeShapeType="1"/>
            </p:cNvSpPr>
            <p:nvPr userDrawn="1"/>
          </p:nvSpPr>
          <p:spPr bwMode="gray">
            <a:xfrm flipH="1">
              <a:off x="0" y="3516"/>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0" name="Line 198"/>
            <p:cNvSpPr>
              <a:spLocks noChangeShapeType="1"/>
            </p:cNvSpPr>
            <p:nvPr userDrawn="1"/>
          </p:nvSpPr>
          <p:spPr bwMode="gray">
            <a:xfrm flipH="1">
              <a:off x="0" y="3920"/>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083" name="Text Box 11"/>
          <p:cNvSpPr txBox="1">
            <a:spLocks noChangeArrowheads="1"/>
          </p:cNvSpPr>
          <p:nvPr/>
        </p:nvSpPr>
        <p:spPr bwMode="gray">
          <a:xfrm>
            <a:off x="0" y="461963"/>
            <a:ext cx="109855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2391" dir="11227501" algn="ctr" rotWithShape="0">
                    <a:schemeClr val="bg2">
                      <a:alpha val="50000"/>
                    </a:schemeClr>
                  </a:outerShdw>
                </a:effectLst>
              </a14:hiddenEffects>
            </a:ext>
          </a:extLst>
        </p:spPr>
        <p:txBody>
          <a:bodyPr>
            <a:spAutoFit/>
          </a:bodyPr>
          <a:lstStyle/>
          <a:p>
            <a:pPr algn="ctr">
              <a:spcBef>
                <a:spcPct val="50000"/>
              </a:spcBef>
            </a:pPr>
            <a:r>
              <a:rPr lang="en-US" sz="2200">
                <a:solidFill>
                  <a:srgbClr val="FFFFFF"/>
                </a:solidFill>
              </a:rPr>
              <a:t>LOGO</a:t>
            </a:r>
          </a:p>
        </p:txBody>
      </p:sp>
      <p:sp>
        <p:nvSpPr>
          <p:cNvPr id="3210" name="Rectangle 138"/>
          <p:cNvSpPr>
            <a:spLocks noChangeArrowheads="1"/>
          </p:cNvSpPr>
          <p:nvPr/>
        </p:nvSpPr>
        <p:spPr bwMode="gray">
          <a:xfrm>
            <a:off x="5524500" y="534988"/>
            <a:ext cx="725488" cy="633412"/>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13" name="Rectangle 141"/>
          <p:cNvSpPr>
            <a:spLocks noChangeArrowheads="1"/>
          </p:cNvSpPr>
          <p:nvPr/>
        </p:nvSpPr>
        <p:spPr bwMode="gray">
          <a:xfrm>
            <a:off x="6978650" y="534988"/>
            <a:ext cx="725488" cy="633412"/>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18" name="Rectangle 146"/>
          <p:cNvSpPr>
            <a:spLocks noChangeArrowheads="1"/>
          </p:cNvSpPr>
          <p:nvPr/>
        </p:nvSpPr>
        <p:spPr bwMode="gray">
          <a:xfrm>
            <a:off x="7691438" y="4763"/>
            <a:ext cx="725487" cy="522287"/>
          </a:xfrm>
          <a:prstGeom prst="rect">
            <a:avLst/>
          </a:prstGeom>
          <a:solidFill>
            <a:schemeClr val="folHlink">
              <a:alpha val="3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25" name="Rectangle 153"/>
          <p:cNvSpPr>
            <a:spLocks noChangeArrowheads="1"/>
          </p:cNvSpPr>
          <p:nvPr/>
        </p:nvSpPr>
        <p:spPr bwMode="gray">
          <a:xfrm>
            <a:off x="4076700" y="534988"/>
            <a:ext cx="725488" cy="633412"/>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27" name="Rectangle 155"/>
          <p:cNvSpPr>
            <a:spLocks noChangeArrowheads="1"/>
          </p:cNvSpPr>
          <p:nvPr/>
        </p:nvSpPr>
        <p:spPr bwMode="gray">
          <a:xfrm>
            <a:off x="4789488" y="4763"/>
            <a:ext cx="725487" cy="522287"/>
          </a:xfrm>
          <a:prstGeom prst="rect">
            <a:avLst/>
          </a:prstGeom>
          <a:solidFill>
            <a:srgbClr val="DDDDDD">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34" name="Rectangle 162"/>
          <p:cNvSpPr>
            <a:spLocks noChangeArrowheads="1"/>
          </p:cNvSpPr>
          <p:nvPr/>
        </p:nvSpPr>
        <p:spPr bwMode="gray">
          <a:xfrm>
            <a:off x="446088" y="1147763"/>
            <a:ext cx="725487" cy="633412"/>
          </a:xfrm>
          <a:prstGeom prst="rect">
            <a:avLst/>
          </a:prstGeom>
          <a:solidFill>
            <a:schemeClr val="folHlink">
              <a:alpha val="2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36" name="Rectangle 164"/>
          <p:cNvSpPr>
            <a:spLocks noChangeArrowheads="1"/>
          </p:cNvSpPr>
          <p:nvPr/>
        </p:nvSpPr>
        <p:spPr bwMode="gray">
          <a:xfrm>
            <a:off x="1889125" y="4763"/>
            <a:ext cx="725488" cy="522287"/>
          </a:xfrm>
          <a:prstGeom prst="rect">
            <a:avLst/>
          </a:prstGeom>
          <a:solidFill>
            <a:srgbClr val="DDDDDD">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51" name="Rectangle 179"/>
          <p:cNvSpPr>
            <a:spLocks noChangeArrowheads="1"/>
          </p:cNvSpPr>
          <p:nvPr/>
        </p:nvSpPr>
        <p:spPr bwMode="gray">
          <a:xfrm>
            <a:off x="6251575" y="1165225"/>
            <a:ext cx="725488" cy="633413"/>
          </a:xfrm>
          <a:prstGeom prst="rect">
            <a:avLst/>
          </a:prstGeom>
          <a:solidFill>
            <a:srgbClr val="DDDDDD">
              <a:alpha val="10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52" name="Rectangle 180"/>
          <p:cNvSpPr>
            <a:spLocks noChangeArrowheads="1"/>
          </p:cNvSpPr>
          <p:nvPr/>
        </p:nvSpPr>
        <p:spPr bwMode="gray">
          <a:xfrm>
            <a:off x="7691438" y="1165225"/>
            <a:ext cx="725487" cy="633413"/>
          </a:xfrm>
          <a:prstGeom prst="rect">
            <a:avLst/>
          </a:prstGeom>
          <a:solidFill>
            <a:schemeClr val="folHlink">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53" name="Rectangle 181"/>
          <p:cNvSpPr>
            <a:spLocks noChangeArrowheads="1"/>
          </p:cNvSpPr>
          <p:nvPr/>
        </p:nvSpPr>
        <p:spPr bwMode="gray">
          <a:xfrm>
            <a:off x="3349625" y="1165225"/>
            <a:ext cx="725488" cy="633413"/>
          </a:xfrm>
          <a:prstGeom prst="rect">
            <a:avLst/>
          </a:prstGeom>
          <a:solidFill>
            <a:srgbClr val="DDDDDD">
              <a:alpha val="10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55" name="Rectangle 183"/>
          <p:cNvSpPr>
            <a:spLocks noChangeArrowheads="1"/>
          </p:cNvSpPr>
          <p:nvPr/>
        </p:nvSpPr>
        <p:spPr bwMode="gray">
          <a:xfrm>
            <a:off x="1889125" y="1165225"/>
            <a:ext cx="725488" cy="633413"/>
          </a:xfrm>
          <a:prstGeom prst="rect">
            <a:avLst/>
          </a:prstGeom>
          <a:solidFill>
            <a:schemeClr val="folHlink">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1" name="Rectangle 189"/>
          <p:cNvSpPr>
            <a:spLocks noChangeArrowheads="1"/>
          </p:cNvSpPr>
          <p:nvPr/>
        </p:nvSpPr>
        <p:spPr bwMode="gray">
          <a:xfrm>
            <a:off x="438150" y="4763"/>
            <a:ext cx="725488" cy="522287"/>
          </a:xfrm>
          <a:prstGeom prst="rect">
            <a:avLst/>
          </a:prstGeom>
          <a:solidFill>
            <a:srgbClr val="DDDDDD">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2" name="Rectangle 190"/>
          <p:cNvSpPr>
            <a:spLocks noChangeArrowheads="1"/>
          </p:cNvSpPr>
          <p:nvPr/>
        </p:nvSpPr>
        <p:spPr bwMode="gray">
          <a:xfrm>
            <a:off x="1143000" y="533400"/>
            <a:ext cx="725488" cy="633413"/>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2" name="Rectangle 200"/>
          <p:cNvSpPr>
            <a:spLocks noChangeArrowheads="1"/>
          </p:cNvSpPr>
          <p:nvPr/>
        </p:nvSpPr>
        <p:spPr bwMode="gray">
          <a:xfrm>
            <a:off x="2578100" y="534988"/>
            <a:ext cx="725488" cy="633412"/>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 name="Rectangle 2"/>
          <p:cNvSpPr>
            <a:spLocks noGrp="1" noChangeArrowheads="1"/>
          </p:cNvSpPr>
          <p:nvPr>
            <p:ph type="ctrTitle"/>
          </p:nvPr>
        </p:nvSpPr>
        <p:spPr>
          <a:xfrm>
            <a:off x="304800" y="1981200"/>
            <a:ext cx="8686800" cy="2057400"/>
          </a:xfrm>
          <a:extLst>
            <a:ext uri="{AF507438-7753-43e0-B8FC-AC1667EBCBE1}">
              <a14:hiddenEffects xmlns:a14="http://schemas.microsoft.com/office/drawing/2010/main">
                <a:effectLst>
                  <a:outerShdw dist="45791" dir="3378596" algn="ctr" rotWithShape="0">
                    <a:schemeClr val="bg2">
                      <a:alpha val="50000"/>
                    </a:schemeClr>
                  </a:outerShdw>
                </a:effectLst>
              </a14:hiddenEffects>
            </a:ext>
          </a:extLst>
        </p:spPr>
        <p:txBody>
          <a:bodyPr/>
          <a:lstStyle>
            <a:lvl1pPr algn="r">
              <a:defRPr sz="4000" b="1" i="0">
                <a:latin typeface="Calibri"/>
                <a:cs typeface="Calibri"/>
              </a:defRPr>
            </a:lvl1pPr>
          </a:lstStyle>
          <a:p>
            <a:pPr lvl="0"/>
            <a:r>
              <a:rPr lang="en-US" noProof="0" smtClean="0"/>
              <a:t>Click to edit Master title style</a:t>
            </a:r>
            <a:endParaRPr lang="en-US" noProof="0" dirty="0" smtClean="0"/>
          </a:p>
        </p:txBody>
      </p:sp>
      <p:sp>
        <p:nvSpPr>
          <p:cNvPr id="3076" name="Rectangle 4"/>
          <p:cNvSpPr>
            <a:spLocks noGrp="1" noChangeArrowheads="1"/>
          </p:cNvSpPr>
          <p:nvPr>
            <p:ph type="dt" sz="half" idx="2"/>
          </p:nvPr>
        </p:nvSpPr>
        <p:spPr>
          <a:xfrm>
            <a:off x="304800" y="6400800"/>
            <a:ext cx="2133600" cy="320675"/>
          </a:xfrm>
        </p:spPr>
        <p:txBody>
          <a:bodyPr/>
          <a:lstStyle>
            <a:lvl1pPr algn="r">
              <a:defRPr>
                <a:latin typeface="+mj-lt"/>
              </a:defRPr>
            </a:lvl1pPr>
          </a:lstStyle>
          <a:p>
            <a:endParaRPr lang="en-US"/>
          </a:p>
        </p:txBody>
      </p:sp>
      <p:sp>
        <p:nvSpPr>
          <p:cNvPr id="3077" name="Rectangle 5"/>
          <p:cNvSpPr>
            <a:spLocks noGrp="1" noChangeArrowheads="1"/>
          </p:cNvSpPr>
          <p:nvPr>
            <p:ph type="ftr" sz="quarter" idx="3"/>
          </p:nvPr>
        </p:nvSpPr>
        <p:spPr>
          <a:xfrm>
            <a:off x="6172200" y="6400800"/>
            <a:ext cx="2895600" cy="320675"/>
          </a:xfrm>
        </p:spPr>
        <p:txBody>
          <a:bodyPr/>
          <a:lstStyle>
            <a:lvl1pPr algn="r">
              <a:defRPr>
                <a:latin typeface="+mj-lt"/>
              </a:defRPr>
            </a:lvl1pPr>
          </a:lstStyle>
          <a:p>
            <a:endParaRPr lang="en-US"/>
          </a:p>
        </p:txBody>
      </p:sp>
      <p:sp>
        <p:nvSpPr>
          <p:cNvPr id="3078" name="Rectangle 6"/>
          <p:cNvSpPr>
            <a:spLocks noGrp="1" noChangeArrowheads="1"/>
          </p:cNvSpPr>
          <p:nvPr>
            <p:ph type="sldNum" sz="quarter" idx="4"/>
          </p:nvPr>
        </p:nvSpPr>
        <p:spPr>
          <a:xfrm>
            <a:off x="3733800" y="6400800"/>
            <a:ext cx="2133600" cy="320675"/>
          </a:xfrm>
        </p:spPr>
        <p:txBody>
          <a:bodyPr/>
          <a:lstStyle>
            <a:lvl1pPr>
              <a:defRPr>
                <a:latin typeface="+mj-lt"/>
              </a:defRPr>
            </a:lvl1pPr>
          </a:lstStyle>
          <a:p>
            <a:fld id="{BBB157DB-5636-46B0-8A28-3F9815957C07}" type="slidenum">
              <a:rPr lang="en-US" smtClean="0"/>
              <a:pPr/>
              <a:t>‹#›</a:t>
            </a:fld>
            <a:endParaRPr lang="en-US"/>
          </a:p>
        </p:txBody>
      </p:sp>
    </p:spTree>
    <p:extLst>
      <p:ext uri="{BB962C8B-B14F-4D97-AF65-F5344CB8AC3E}">
        <p14:creationId xmlns:p14="http://schemas.microsoft.com/office/powerpoint/2010/main" val="7536112"/>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grpSp>
        <p:nvGrpSpPr>
          <p:cNvPr id="3263" name="Group 191"/>
          <p:cNvGrpSpPr>
            <a:grpSpLocks/>
          </p:cNvGrpSpPr>
          <p:nvPr/>
        </p:nvGrpSpPr>
        <p:grpSpPr bwMode="auto">
          <a:xfrm>
            <a:off x="434975" y="4763"/>
            <a:ext cx="8015288" cy="6853237"/>
            <a:chOff x="274" y="10"/>
            <a:chExt cx="5049" cy="4310"/>
          </a:xfrm>
        </p:grpSpPr>
        <p:sp>
          <p:nvSpPr>
            <p:cNvPr id="3198" name="Line 126"/>
            <p:cNvSpPr>
              <a:spLocks noChangeShapeType="1"/>
            </p:cNvSpPr>
            <p:nvPr userDrawn="1"/>
          </p:nvSpPr>
          <p:spPr bwMode="gray">
            <a:xfrm>
              <a:off x="3479"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09" name="Line 137"/>
            <p:cNvSpPr>
              <a:spLocks noChangeShapeType="1"/>
            </p:cNvSpPr>
            <p:nvPr userDrawn="1"/>
          </p:nvSpPr>
          <p:spPr bwMode="gray">
            <a:xfrm>
              <a:off x="3929"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11" name="Line 139"/>
            <p:cNvSpPr>
              <a:spLocks noChangeShapeType="1"/>
            </p:cNvSpPr>
            <p:nvPr userDrawn="1"/>
          </p:nvSpPr>
          <p:spPr bwMode="gray">
            <a:xfrm>
              <a:off x="4395"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12" name="Line 140"/>
            <p:cNvSpPr>
              <a:spLocks noChangeShapeType="1"/>
            </p:cNvSpPr>
            <p:nvPr userDrawn="1"/>
          </p:nvSpPr>
          <p:spPr bwMode="gray">
            <a:xfrm>
              <a:off x="4845"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15" name="Line 143"/>
            <p:cNvSpPr>
              <a:spLocks noChangeShapeType="1"/>
            </p:cNvSpPr>
            <p:nvPr userDrawn="1"/>
          </p:nvSpPr>
          <p:spPr bwMode="gray">
            <a:xfrm>
              <a:off x="5302"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19" name="Line 147"/>
            <p:cNvSpPr>
              <a:spLocks noChangeShapeType="1"/>
            </p:cNvSpPr>
            <p:nvPr userDrawn="1"/>
          </p:nvSpPr>
          <p:spPr bwMode="gray">
            <a:xfrm>
              <a:off x="1651"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21" name="Line 149"/>
            <p:cNvSpPr>
              <a:spLocks noChangeShapeType="1"/>
            </p:cNvSpPr>
            <p:nvPr userDrawn="1"/>
          </p:nvSpPr>
          <p:spPr bwMode="gray">
            <a:xfrm>
              <a:off x="2101"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23" name="Line 151"/>
            <p:cNvSpPr>
              <a:spLocks noChangeShapeType="1"/>
            </p:cNvSpPr>
            <p:nvPr userDrawn="1"/>
          </p:nvSpPr>
          <p:spPr bwMode="gray">
            <a:xfrm>
              <a:off x="2567"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24" name="Line 152"/>
            <p:cNvSpPr>
              <a:spLocks noChangeShapeType="1"/>
            </p:cNvSpPr>
            <p:nvPr userDrawn="1"/>
          </p:nvSpPr>
          <p:spPr bwMode="gray">
            <a:xfrm>
              <a:off x="3017"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30" name="Line 158"/>
            <p:cNvSpPr>
              <a:spLocks noChangeShapeType="1"/>
            </p:cNvSpPr>
            <p:nvPr userDrawn="1"/>
          </p:nvSpPr>
          <p:spPr bwMode="gray">
            <a:xfrm>
              <a:off x="274"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32" name="Line 160"/>
            <p:cNvSpPr>
              <a:spLocks noChangeShapeType="1"/>
            </p:cNvSpPr>
            <p:nvPr userDrawn="1"/>
          </p:nvSpPr>
          <p:spPr bwMode="gray">
            <a:xfrm>
              <a:off x="740"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33" name="Line 161"/>
            <p:cNvSpPr>
              <a:spLocks noChangeShapeType="1"/>
            </p:cNvSpPr>
            <p:nvPr userDrawn="1"/>
          </p:nvSpPr>
          <p:spPr bwMode="gray">
            <a:xfrm>
              <a:off x="1190"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159" name="Rectangle 87"/>
          <p:cNvSpPr>
            <a:spLocks noChangeArrowheads="1"/>
          </p:cNvSpPr>
          <p:nvPr/>
        </p:nvSpPr>
        <p:spPr bwMode="gray">
          <a:xfrm>
            <a:off x="0" y="1795463"/>
            <a:ext cx="9144000" cy="2503487"/>
          </a:xfrm>
          <a:prstGeom prst="rect">
            <a:avLst/>
          </a:prstGeom>
          <a:gradFill rotWithShape="1">
            <a:gsLst>
              <a:gs pos="0">
                <a:schemeClr val="tx2">
                  <a:gamma/>
                  <a:shade val="46275"/>
                  <a:invGamma/>
                </a:schemeClr>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37" name="Rectangle 165"/>
          <p:cNvSpPr>
            <a:spLocks noChangeArrowheads="1"/>
          </p:cNvSpPr>
          <p:nvPr/>
        </p:nvSpPr>
        <p:spPr bwMode="gray">
          <a:xfrm>
            <a:off x="5553075" y="5576888"/>
            <a:ext cx="712788" cy="644525"/>
          </a:xfrm>
          <a:prstGeom prst="rect">
            <a:avLst/>
          </a:prstGeom>
          <a:solidFill>
            <a:schemeClr val="accent2">
              <a:alpha val="3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38" name="Rectangle 166"/>
          <p:cNvSpPr>
            <a:spLocks noChangeArrowheads="1"/>
          </p:cNvSpPr>
          <p:nvPr/>
        </p:nvSpPr>
        <p:spPr bwMode="gray">
          <a:xfrm>
            <a:off x="7007225" y="5588000"/>
            <a:ext cx="725488" cy="635000"/>
          </a:xfrm>
          <a:prstGeom prst="rect">
            <a:avLst/>
          </a:prstGeom>
          <a:solidFill>
            <a:srgbClr val="DDDDDD">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39" name="Rectangle 167"/>
          <p:cNvSpPr>
            <a:spLocks noChangeArrowheads="1"/>
          </p:cNvSpPr>
          <p:nvPr/>
        </p:nvSpPr>
        <p:spPr bwMode="gray">
          <a:xfrm>
            <a:off x="6269038" y="4943475"/>
            <a:ext cx="725487" cy="636588"/>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40" name="Rectangle 168"/>
          <p:cNvSpPr>
            <a:spLocks noChangeArrowheads="1"/>
          </p:cNvSpPr>
          <p:nvPr/>
        </p:nvSpPr>
        <p:spPr bwMode="gray">
          <a:xfrm>
            <a:off x="8447088" y="5588000"/>
            <a:ext cx="696912" cy="635000"/>
          </a:xfrm>
          <a:prstGeom prst="rect">
            <a:avLst/>
          </a:prstGeom>
          <a:solidFill>
            <a:srgbClr val="DDDDDD">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42" name="Rectangle 170"/>
          <p:cNvSpPr>
            <a:spLocks noChangeArrowheads="1"/>
          </p:cNvSpPr>
          <p:nvPr/>
        </p:nvSpPr>
        <p:spPr bwMode="gray">
          <a:xfrm>
            <a:off x="2651125" y="5588000"/>
            <a:ext cx="725488" cy="635000"/>
          </a:xfrm>
          <a:prstGeom prst="rect">
            <a:avLst/>
          </a:prstGeom>
          <a:solidFill>
            <a:srgbClr val="DDDDDD">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43" name="Rectangle 171"/>
          <p:cNvSpPr>
            <a:spLocks noChangeArrowheads="1"/>
          </p:cNvSpPr>
          <p:nvPr/>
        </p:nvSpPr>
        <p:spPr bwMode="gray">
          <a:xfrm>
            <a:off x="4105275" y="5588000"/>
            <a:ext cx="725488" cy="635000"/>
          </a:xfrm>
          <a:prstGeom prst="rect">
            <a:avLst/>
          </a:prstGeom>
          <a:solidFill>
            <a:srgbClr val="DDDDDD">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44" name="Rectangle 172"/>
          <p:cNvSpPr>
            <a:spLocks noChangeArrowheads="1"/>
          </p:cNvSpPr>
          <p:nvPr/>
        </p:nvSpPr>
        <p:spPr bwMode="gray">
          <a:xfrm>
            <a:off x="3367088" y="4943475"/>
            <a:ext cx="725487" cy="636588"/>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45" name="Rectangle 173"/>
          <p:cNvSpPr>
            <a:spLocks noChangeArrowheads="1"/>
          </p:cNvSpPr>
          <p:nvPr/>
        </p:nvSpPr>
        <p:spPr bwMode="gray">
          <a:xfrm>
            <a:off x="4818063" y="4943475"/>
            <a:ext cx="725487" cy="636588"/>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46" name="Rectangle 174"/>
          <p:cNvSpPr>
            <a:spLocks noChangeArrowheads="1"/>
          </p:cNvSpPr>
          <p:nvPr/>
        </p:nvSpPr>
        <p:spPr bwMode="gray">
          <a:xfrm>
            <a:off x="1917700" y="4943475"/>
            <a:ext cx="725488" cy="636588"/>
          </a:xfrm>
          <a:prstGeom prst="rect">
            <a:avLst/>
          </a:prstGeom>
          <a:solidFill>
            <a:schemeClr val="accent2">
              <a:alpha val="2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47" name="Rectangle 175"/>
          <p:cNvSpPr>
            <a:spLocks noChangeArrowheads="1"/>
          </p:cNvSpPr>
          <p:nvPr/>
        </p:nvSpPr>
        <p:spPr bwMode="gray">
          <a:xfrm>
            <a:off x="5541963" y="4310063"/>
            <a:ext cx="725487" cy="636587"/>
          </a:xfrm>
          <a:prstGeom prst="rect">
            <a:avLst/>
          </a:prstGeom>
          <a:solidFill>
            <a:schemeClr val="accent2">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48" name="Rectangle 176"/>
          <p:cNvSpPr>
            <a:spLocks noChangeArrowheads="1"/>
          </p:cNvSpPr>
          <p:nvPr/>
        </p:nvSpPr>
        <p:spPr bwMode="gray">
          <a:xfrm>
            <a:off x="6996113" y="4300538"/>
            <a:ext cx="725487" cy="646112"/>
          </a:xfrm>
          <a:prstGeom prst="rect">
            <a:avLst/>
          </a:prstGeom>
          <a:solidFill>
            <a:schemeClr val="accent2">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49" name="Rectangle 177"/>
          <p:cNvSpPr>
            <a:spLocks noChangeArrowheads="1"/>
          </p:cNvSpPr>
          <p:nvPr/>
        </p:nvSpPr>
        <p:spPr bwMode="gray">
          <a:xfrm>
            <a:off x="8435975" y="4300538"/>
            <a:ext cx="703263" cy="646112"/>
          </a:xfrm>
          <a:prstGeom prst="rect">
            <a:avLst/>
          </a:prstGeom>
          <a:solidFill>
            <a:schemeClr val="accent2">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50" name="Rectangle 178"/>
          <p:cNvSpPr>
            <a:spLocks noChangeArrowheads="1"/>
          </p:cNvSpPr>
          <p:nvPr/>
        </p:nvSpPr>
        <p:spPr bwMode="gray">
          <a:xfrm>
            <a:off x="4105275" y="4310063"/>
            <a:ext cx="725488" cy="636587"/>
          </a:xfrm>
          <a:prstGeom prst="rect">
            <a:avLst/>
          </a:prstGeom>
          <a:solidFill>
            <a:srgbClr val="DDDDDD">
              <a:alpha val="10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57" name="Rectangle 185"/>
          <p:cNvSpPr>
            <a:spLocks noChangeArrowheads="1"/>
          </p:cNvSpPr>
          <p:nvPr/>
        </p:nvSpPr>
        <p:spPr bwMode="gray">
          <a:xfrm>
            <a:off x="7720013" y="6221413"/>
            <a:ext cx="725487" cy="636587"/>
          </a:xfrm>
          <a:prstGeom prst="rect">
            <a:avLst/>
          </a:prstGeom>
          <a:solidFill>
            <a:srgbClr val="DDDDDD">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58" name="Rectangle 186"/>
          <p:cNvSpPr>
            <a:spLocks noChangeArrowheads="1"/>
          </p:cNvSpPr>
          <p:nvPr/>
        </p:nvSpPr>
        <p:spPr bwMode="gray">
          <a:xfrm>
            <a:off x="3371850" y="6221413"/>
            <a:ext cx="728663" cy="636587"/>
          </a:xfrm>
          <a:prstGeom prst="rect">
            <a:avLst/>
          </a:prstGeom>
          <a:solidFill>
            <a:srgbClr val="DDDDDD">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59" name="Rectangle 187"/>
          <p:cNvSpPr>
            <a:spLocks noChangeArrowheads="1"/>
          </p:cNvSpPr>
          <p:nvPr/>
        </p:nvSpPr>
        <p:spPr bwMode="gray">
          <a:xfrm>
            <a:off x="4826000" y="6221413"/>
            <a:ext cx="725488" cy="636587"/>
          </a:xfrm>
          <a:prstGeom prst="rect">
            <a:avLst/>
          </a:prstGeom>
          <a:solidFill>
            <a:srgbClr val="DDDDDD">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0" name="Rectangle 188"/>
          <p:cNvSpPr>
            <a:spLocks noChangeArrowheads="1"/>
          </p:cNvSpPr>
          <p:nvPr/>
        </p:nvSpPr>
        <p:spPr bwMode="gray">
          <a:xfrm>
            <a:off x="1920875" y="6221413"/>
            <a:ext cx="725488" cy="636587"/>
          </a:xfrm>
          <a:prstGeom prst="rect">
            <a:avLst/>
          </a:prstGeom>
          <a:solidFill>
            <a:srgbClr val="DDDDDD">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278" name="Group 206"/>
          <p:cNvGrpSpPr>
            <a:grpSpLocks/>
          </p:cNvGrpSpPr>
          <p:nvPr/>
        </p:nvGrpSpPr>
        <p:grpSpPr bwMode="auto">
          <a:xfrm>
            <a:off x="0" y="533400"/>
            <a:ext cx="9144000" cy="5689600"/>
            <a:chOff x="0" y="336"/>
            <a:chExt cx="5760" cy="3584"/>
          </a:xfrm>
        </p:grpSpPr>
        <p:sp>
          <p:nvSpPr>
            <p:cNvPr id="3264" name="Line 192"/>
            <p:cNvSpPr>
              <a:spLocks noChangeShapeType="1"/>
            </p:cNvSpPr>
            <p:nvPr userDrawn="1"/>
          </p:nvSpPr>
          <p:spPr bwMode="gray">
            <a:xfrm flipH="1">
              <a:off x="0" y="336"/>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65" name="Line 193"/>
            <p:cNvSpPr>
              <a:spLocks noChangeShapeType="1"/>
            </p:cNvSpPr>
            <p:nvPr userDrawn="1"/>
          </p:nvSpPr>
          <p:spPr bwMode="gray">
            <a:xfrm flipH="1">
              <a:off x="0" y="733"/>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66" name="Line 194"/>
            <p:cNvSpPr>
              <a:spLocks noChangeShapeType="1"/>
            </p:cNvSpPr>
            <p:nvPr userDrawn="1"/>
          </p:nvSpPr>
          <p:spPr bwMode="gray">
            <a:xfrm flipH="1">
              <a:off x="0" y="1123"/>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67" name="Line 195"/>
            <p:cNvSpPr>
              <a:spLocks noChangeShapeType="1"/>
            </p:cNvSpPr>
            <p:nvPr userDrawn="1"/>
          </p:nvSpPr>
          <p:spPr bwMode="gray">
            <a:xfrm flipH="1">
              <a:off x="0" y="2707"/>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68" name="Line 196"/>
            <p:cNvSpPr>
              <a:spLocks noChangeShapeType="1"/>
            </p:cNvSpPr>
            <p:nvPr userDrawn="1"/>
          </p:nvSpPr>
          <p:spPr bwMode="gray">
            <a:xfrm flipH="1">
              <a:off x="0" y="3111"/>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69" name="Line 197"/>
            <p:cNvSpPr>
              <a:spLocks noChangeShapeType="1"/>
            </p:cNvSpPr>
            <p:nvPr userDrawn="1"/>
          </p:nvSpPr>
          <p:spPr bwMode="gray">
            <a:xfrm flipH="1">
              <a:off x="0" y="3516"/>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0" name="Line 198"/>
            <p:cNvSpPr>
              <a:spLocks noChangeShapeType="1"/>
            </p:cNvSpPr>
            <p:nvPr userDrawn="1"/>
          </p:nvSpPr>
          <p:spPr bwMode="gray">
            <a:xfrm flipH="1">
              <a:off x="0" y="3920"/>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075" name="Rectangle 3"/>
          <p:cNvSpPr>
            <a:spLocks noGrp="1" noChangeArrowheads="1"/>
          </p:cNvSpPr>
          <p:nvPr>
            <p:ph type="subTitle" idx="1"/>
          </p:nvPr>
        </p:nvSpPr>
        <p:spPr>
          <a:xfrm>
            <a:off x="4572000" y="4343400"/>
            <a:ext cx="4419600" cy="609600"/>
          </a:xfrm>
          <a:extLst>
            <a:ext uri="{AF507438-7753-43e0-B8FC-AC1667EBCBE1}">
              <a14:hiddenEffects xmlns:a14="http://schemas.microsoft.com/office/drawing/2010/main">
                <a:effectLst>
                  <a:outerShdw algn="ctr" rotWithShape="0">
                    <a:srgbClr val="FFFFFF">
                      <a:alpha val="50000"/>
                    </a:srgbClr>
                  </a:outerShdw>
                </a:effectLst>
              </a14:hiddenEffects>
            </a:ext>
          </a:extLst>
        </p:spPr>
        <p:txBody>
          <a:bodyPr/>
          <a:lstStyle>
            <a:lvl1pPr marL="0" indent="0" algn="r">
              <a:buFontTx/>
              <a:buNone/>
              <a:defRPr sz="2000"/>
            </a:lvl1pPr>
          </a:lstStyle>
          <a:p>
            <a:pPr lvl="0"/>
            <a:r>
              <a:rPr lang="en-US" noProof="0" dirty="0" smtClean="0"/>
              <a:t>Click to edit Master subtitle style</a:t>
            </a:r>
          </a:p>
        </p:txBody>
      </p:sp>
      <p:sp>
        <p:nvSpPr>
          <p:cNvPr id="3083" name="Text Box 11"/>
          <p:cNvSpPr txBox="1">
            <a:spLocks noChangeArrowheads="1"/>
          </p:cNvSpPr>
          <p:nvPr/>
        </p:nvSpPr>
        <p:spPr bwMode="gray">
          <a:xfrm>
            <a:off x="0" y="461963"/>
            <a:ext cx="109855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2391" dir="11227501" algn="ctr" rotWithShape="0">
                    <a:schemeClr val="bg2">
                      <a:alpha val="50000"/>
                    </a:schemeClr>
                  </a:outerShdw>
                </a:effectLst>
              </a14:hiddenEffects>
            </a:ext>
          </a:extLst>
        </p:spPr>
        <p:txBody>
          <a:bodyPr>
            <a:spAutoFit/>
          </a:bodyPr>
          <a:lstStyle/>
          <a:p>
            <a:pPr algn="ctr">
              <a:spcBef>
                <a:spcPct val="50000"/>
              </a:spcBef>
            </a:pPr>
            <a:r>
              <a:rPr lang="en-US" sz="2200">
                <a:solidFill>
                  <a:srgbClr val="FFFFFF"/>
                </a:solidFill>
              </a:rPr>
              <a:t>LOGO</a:t>
            </a:r>
          </a:p>
        </p:txBody>
      </p:sp>
      <p:sp>
        <p:nvSpPr>
          <p:cNvPr id="3210" name="Rectangle 138"/>
          <p:cNvSpPr>
            <a:spLocks noChangeArrowheads="1"/>
          </p:cNvSpPr>
          <p:nvPr/>
        </p:nvSpPr>
        <p:spPr bwMode="gray">
          <a:xfrm>
            <a:off x="5524500" y="534988"/>
            <a:ext cx="725488" cy="633412"/>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13" name="Rectangle 141"/>
          <p:cNvSpPr>
            <a:spLocks noChangeArrowheads="1"/>
          </p:cNvSpPr>
          <p:nvPr/>
        </p:nvSpPr>
        <p:spPr bwMode="gray">
          <a:xfrm>
            <a:off x="6978650" y="534988"/>
            <a:ext cx="725488" cy="633412"/>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18" name="Rectangle 146"/>
          <p:cNvSpPr>
            <a:spLocks noChangeArrowheads="1"/>
          </p:cNvSpPr>
          <p:nvPr/>
        </p:nvSpPr>
        <p:spPr bwMode="gray">
          <a:xfrm>
            <a:off x="7691438" y="4763"/>
            <a:ext cx="725487" cy="522287"/>
          </a:xfrm>
          <a:prstGeom prst="rect">
            <a:avLst/>
          </a:prstGeom>
          <a:solidFill>
            <a:schemeClr val="folHlink">
              <a:alpha val="3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25" name="Rectangle 153"/>
          <p:cNvSpPr>
            <a:spLocks noChangeArrowheads="1"/>
          </p:cNvSpPr>
          <p:nvPr/>
        </p:nvSpPr>
        <p:spPr bwMode="gray">
          <a:xfrm>
            <a:off x="4076700" y="534988"/>
            <a:ext cx="725488" cy="633412"/>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27" name="Rectangle 155"/>
          <p:cNvSpPr>
            <a:spLocks noChangeArrowheads="1"/>
          </p:cNvSpPr>
          <p:nvPr/>
        </p:nvSpPr>
        <p:spPr bwMode="gray">
          <a:xfrm>
            <a:off x="4789488" y="4763"/>
            <a:ext cx="725487" cy="522287"/>
          </a:xfrm>
          <a:prstGeom prst="rect">
            <a:avLst/>
          </a:prstGeom>
          <a:solidFill>
            <a:srgbClr val="DDDDDD">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34" name="Rectangle 162"/>
          <p:cNvSpPr>
            <a:spLocks noChangeArrowheads="1"/>
          </p:cNvSpPr>
          <p:nvPr/>
        </p:nvSpPr>
        <p:spPr bwMode="gray">
          <a:xfrm>
            <a:off x="446088" y="1147763"/>
            <a:ext cx="725487" cy="633412"/>
          </a:xfrm>
          <a:prstGeom prst="rect">
            <a:avLst/>
          </a:prstGeom>
          <a:solidFill>
            <a:schemeClr val="folHlink">
              <a:alpha val="2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36" name="Rectangle 164"/>
          <p:cNvSpPr>
            <a:spLocks noChangeArrowheads="1"/>
          </p:cNvSpPr>
          <p:nvPr/>
        </p:nvSpPr>
        <p:spPr bwMode="gray">
          <a:xfrm>
            <a:off x="1889125" y="4763"/>
            <a:ext cx="725488" cy="522287"/>
          </a:xfrm>
          <a:prstGeom prst="rect">
            <a:avLst/>
          </a:prstGeom>
          <a:solidFill>
            <a:srgbClr val="DDDDDD">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51" name="Rectangle 179"/>
          <p:cNvSpPr>
            <a:spLocks noChangeArrowheads="1"/>
          </p:cNvSpPr>
          <p:nvPr/>
        </p:nvSpPr>
        <p:spPr bwMode="gray">
          <a:xfrm>
            <a:off x="6251575" y="1165225"/>
            <a:ext cx="725488" cy="633413"/>
          </a:xfrm>
          <a:prstGeom prst="rect">
            <a:avLst/>
          </a:prstGeom>
          <a:solidFill>
            <a:srgbClr val="DDDDDD">
              <a:alpha val="10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52" name="Rectangle 180"/>
          <p:cNvSpPr>
            <a:spLocks noChangeArrowheads="1"/>
          </p:cNvSpPr>
          <p:nvPr/>
        </p:nvSpPr>
        <p:spPr bwMode="gray">
          <a:xfrm>
            <a:off x="7691438" y="1165225"/>
            <a:ext cx="725487" cy="633413"/>
          </a:xfrm>
          <a:prstGeom prst="rect">
            <a:avLst/>
          </a:prstGeom>
          <a:solidFill>
            <a:schemeClr val="folHlink">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53" name="Rectangle 181"/>
          <p:cNvSpPr>
            <a:spLocks noChangeArrowheads="1"/>
          </p:cNvSpPr>
          <p:nvPr/>
        </p:nvSpPr>
        <p:spPr bwMode="gray">
          <a:xfrm>
            <a:off x="3349625" y="1165225"/>
            <a:ext cx="725488" cy="633413"/>
          </a:xfrm>
          <a:prstGeom prst="rect">
            <a:avLst/>
          </a:prstGeom>
          <a:solidFill>
            <a:srgbClr val="DDDDDD">
              <a:alpha val="10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55" name="Rectangle 183"/>
          <p:cNvSpPr>
            <a:spLocks noChangeArrowheads="1"/>
          </p:cNvSpPr>
          <p:nvPr/>
        </p:nvSpPr>
        <p:spPr bwMode="gray">
          <a:xfrm>
            <a:off x="1889125" y="1165225"/>
            <a:ext cx="725488" cy="633413"/>
          </a:xfrm>
          <a:prstGeom prst="rect">
            <a:avLst/>
          </a:prstGeom>
          <a:solidFill>
            <a:schemeClr val="folHlink">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1" name="Rectangle 189"/>
          <p:cNvSpPr>
            <a:spLocks noChangeArrowheads="1"/>
          </p:cNvSpPr>
          <p:nvPr/>
        </p:nvSpPr>
        <p:spPr bwMode="gray">
          <a:xfrm>
            <a:off x="438150" y="4763"/>
            <a:ext cx="725488" cy="522287"/>
          </a:xfrm>
          <a:prstGeom prst="rect">
            <a:avLst/>
          </a:prstGeom>
          <a:solidFill>
            <a:srgbClr val="DDDDDD">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2" name="Rectangle 190"/>
          <p:cNvSpPr>
            <a:spLocks noChangeArrowheads="1"/>
          </p:cNvSpPr>
          <p:nvPr/>
        </p:nvSpPr>
        <p:spPr bwMode="gray">
          <a:xfrm>
            <a:off x="1143000" y="533400"/>
            <a:ext cx="725488" cy="633413"/>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2" name="Rectangle 200"/>
          <p:cNvSpPr>
            <a:spLocks noChangeArrowheads="1"/>
          </p:cNvSpPr>
          <p:nvPr/>
        </p:nvSpPr>
        <p:spPr bwMode="gray">
          <a:xfrm>
            <a:off x="2578100" y="534988"/>
            <a:ext cx="725488" cy="633412"/>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306" name="Group 234"/>
          <p:cNvGrpSpPr>
            <a:grpSpLocks/>
          </p:cNvGrpSpPr>
          <p:nvPr/>
        </p:nvGrpSpPr>
        <p:grpSpPr bwMode="auto">
          <a:xfrm>
            <a:off x="0" y="2257425"/>
            <a:ext cx="4738688" cy="4600575"/>
            <a:chOff x="-9" y="1395"/>
            <a:chExt cx="2985" cy="2898"/>
          </a:xfrm>
        </p:grpSpPr>
        <p:pic>
          <p:nvPicPr>
            <p:cNvPr id="3285" name="Picture 213" descr="pan01"/>
            <p:cNvPicPr>
              <a:picLocks noChangeAspect="1" noChangeArrowheads="1"/>
            </p:cNvPicPr>
            <p:nvPr/>
          </p:nvPicPr>
          <p:blipFill>
            <a:blip r:embed="rId2">
              <a:extLst>
                <a:ext uri="{28A0092B-C50C-407E-A947-70E740481C1C}">
                  <a14:useLocalDpi xmlns:a14="http://schemas.microsoft.com/office/drawing/2010/main" val="0"/>
                </a:ext>
              </a:extLst>
            </a:blip>
            <a:srcRect l="46681" r="2339"/>
            <a:stretch>
              <a:fillRect/>
            </a:stretch>
          </p:blipFill>
          <p:spPr bwMode="gray">
            <a:xfrm>
              <a:off x="0" y="1395"/>
              <a:ext cx="2976" cy="2898"/>
            </a:xfrm>
            <a:prstGeom prst="rect">
              <a:avLst/>
            </a:prstGeom>
            <a:noFill/>
            <a:extLst>
              <a:ext uri="{909E8E84-426E-40dd-AFC4-6F175D3DCCD1}">
                <a14:hiddenFill xmlns:a14="http://schemas.microsoft.com/office/drawing/2010/main">
                  <a:solidFill>
                    <a:srgbClr val="FFFFFF"/>
                  </a:solidFill>
                </a14:hiddenFill>
              </a:ext>
            </a:extLst>
          </p:spPr>
        </p:pic>
        <p:sp>
          <p:nvSpPr>
            <p:cNvPr id="3281" name="Freeform 209" descr="wiz_gold03"/>
            <p:cNvSpPr>
              <a:spLocks/>
            </p:cNvSpPr>
            <p:nvPr/>
          </p:nvSpPr>
          <p:spPr bwMode="gray">
            <a:xfrm>
              <a:off x="-9" y="1493"/>
              <a:ext cx="2841" cy="2599"/>
            </a:xfrm>
            <a:custGeom>
              <a:avLst/>
              <a:gdLst>
                <a:gd name="T0" fmla="*/ 0 w 2841"/>
                <a:gd name="T1" fmla="*/ 18 h 2599"/>
                <a:gd name="T2" fmla="*/ 2841 w 2841"/>
                <a:gd name="T3" fmla="*/ 0 h 2599"/>
                <a:gd name="T4" fmla="*/ 1294 w 2841"/>
                <a:gd name="T5" fmla="*/ 2597 h 2599"/>
                <a:gd name="T6" fmla="*/ 2 w 2841"/>
                <a:gd name="T7" fmla="*/ 2599 h 2599"/>
                <a:gd name="T8" fmla="*/ 0 w 2841"/>
                <a:gd name="T9" fmla="*/ 18 h 2599"/>
              </a:gdLst>
              <a:ahLst/>
              <a:cxnLst>
                <a:cxn ang="0">
                  <a:pos x="T0" y="T1"/>
                </a:cxn>
                <a:cxn ang="0">
                  <a:pos x="T2" y="T3"/>
                </a:cxn>
                <a:cxn ang="0">
                  <a:pos x="T4" y="T5"/>
                </a:cxn>
                <a:cxn ang="0">
                  <a:pos x="T6" y="T7"/>
                </a:cxn>
                <a:cxn ang="0">
                  <a:pos x="T8" y="T9"/>
                </a:cxn>
              </a:cxnLst>
              <a:rect l="0" t="0" r="r" b="b"/>
              <a:pathLst>
                <a:path w="2841" h="2599">
                  <a:moveTo>
                    <a:pt x="0" y="18"/>
                  </a:moveTo>
                  <a:lnTo>
                    <a:pt x="2841" y="0"/>
                  </a:lnTo>
                  <a:lnTo>
                    <a:pt x="1294" y="2597"/>
                  </a:lnTo>
                  <a:lnTo>
                    <a:pt x="2" y="2599"/>
                  </a:lnTo>
                  <a:lnTo>
                    <a:pt x="0" y="18"/>
                  </a:lnTo>
                  <a:close/>
                </a:path>
              </a:pathLst>
            </a:custGeom>
            <a:blipFill dpi="0" rotWithShape="1">
              <a:blip r:embed="rId3"/>
              <a:srcRect/>
              <a:stretch>
                <a:fillRect r="-15708"/>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305" name="Group 233"/>
          <p:cNvGrpSpPr>
            <a:grpSpLocks/>
          </p:cNvGrpSpPr>
          <p:nvPr/>
        </p:nvGrpSpPr>
        <p:grpSpPr bwMode="auto">
          <a:xfrm>
            <a:off x="9525" y="1395413"/>
            <a:ext cx="4256088" cy="4598987"/>
            <a:chOff x="0" y="1039"/>
            <a:chExt cx="2681" cy="2897"/>
          </a:xfrm>
        </p:grpSpPr>
        <p:pic>
          <p:nvPicPr>
            <p:cNvPr id="3292" name="Picture 220" descr="pan01"/>
            <p:cNvPicPr>
              <a:picLocks noChangeAspect="1" noChangeArrowheads="1"/>
            </p:cNvPicPr>
            <p:nvPr userDrawn="1"/>
          </p:nvPicPr>
          <p:blipFill>
            <a:blip r:embed="rId2">
              <a:extLst>
                <a:ext uri="{28A0092B-C50C-407E-A947-70E740481C1C}">
                  <a14:useLocalDpi xmlns:a14="http://schemas.microsoft.com/office/drawing/2010/main" val="0"/>
                </a:ext>
              </a:extLst>
            </a:blip>
            <a:srcRect l="51730" r="2339"/>
            <a:stretch>
              <a:fillRect/>
            </a:stretch>
          </p:blipFill>
          <p:spPr bwMode="gray">
            <a:xfrm>
              <a:off x="0" y="1039"/>
              <a:ext cx="2681" cy="2897"/>
            </a:xfrm>
            <a:prstGeom prst="rect">
              <a:avLst/>
            </a:prstGeom>
            <a:noFill/>
            <a:extLst>
              <a:ext uri="{909E8E84-426E-40dd-AFC4-6F175D3DCCD1}">
                <a14:hiddenFill xmlns:a14="http://schemas.microsoft.com/office/drawing/2010/main">
                  <a:solidFill>
                    <a:srgbClr val="FFFFFF"/>
                  </a:solidFill>
                </a14:hiddenFill>
              </a:ext>
            </a:extLst>
          </p:spPr>
        </p:pic>
        <p:sp>
          <p:nvSpPr>
            <p:cNvPr id="3293" name="Freeform 221" descr="wiz_gold04"/>
            <p:cNvSpPr>
              <a:spLocks/>
            </p:cNvSpPr>
            <p:nvPr userDrawn="1"/>
          </p:nvSpPr>
          <p:spPr bwMode="gray">
            <a:xfrm>
              <a:off x="0" y="1137"/>
              <a:ext cx="2537" cy="2600"/>
            </a:xfrm>
            <a:custGeom>
              <a:avLst/>
              <a:gdLst>
                <a:gd name="T0" fmla="*/ 0 w 2537"/>
                <a:gd name="T1" fmla="*/ 0 h 2600"/>
                <a:gd name="T2" fmla="*/ 2537 w 2537"/>
                <a:gd name="T3" fmla="*/ 1 h 2600"/>
                <a:gd name="T4" fmla="*/ 991 w 2537"/>
                <a:gd name="T5" fmla="*/ 2597 h 2600"/>
                <a:gd name="T6" fmla="*/ 0 w 2537"/>
                <a:gd name="T7" fmla="*/ 2600 h 2600"/>
                <a:gd name="T8" fmla="*/ 0 w 2537"/>
                <a:gd name="T9" fmla="*/ 0 h 2600"/>
              </a:gdLst>
              <a:ahLst/>
              <a:cxnLst>
                <a:cxn ang="0">
                  <a:pos x="T0" y="T1"/>
                </a:cxn>
                <a:cxn ang="0">
                  <a:pos x="T2" y="T3"/>
                </a:cxn>
                <a:cxn ang="0">
                  <a:pos x="T4" y="T5"/>
                </a:cxn>
                <a:cxn ang="0">
                  <a:pos x="T6" y="T7"/>
                </a:cxn>
                <a:cxn ang="0">
                  <a:pos x="T8" y="T9"/>
                </a:cxn>
              </a:cxnLst>
              <a:rect l="0" t="0" r="r" b="b"/>
              <a:pathLst>
                <a:path w="2537" h="2600">
                  <a:moveTo>
                    <a:pt x="0" y="0"/>
                  </a:moveTo>
                  <a:lnTo>
                    <a:pt x="2537" y="1"/>
                  </a:lnTo>
                  <a:lnTo>
                    <a:pt x="991" y="2597"/>
                  </a:lnTo>
                  <a:lnTo>
                    <a:pt x="0" y="2600"/>
                  </a:lnTo>
                  <a:lnTo>
                    <a:pt x="0" y="0"/>
                  </a:lnTo>
                  <a:close/>
                </a:path>
              </a:pathLst>
            </a:custGeom>
            <a:blipFill dpi="0" rotWithShape="1">
              <a:blip r:embed="rId4"/>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304" name="Group 232"/>
          <p:cNvGrpSpPr>
            <a:grpSpLocks/>
          </p:cNvGrpSpPr>
          <p:nvPr/>
        </p:nvGrpSpPr>
        <p:grpSpPr bwMode="auto">
          <a:xfrm>
            <a:off x="-4763" y="304800"/>
            <a:ext cx="3821113" cy="5078413"/>
            <a:chOff x="-7" y="240"/>
            <a:chExt cx="2407" cy="3199"/>
          </a:xfrm>
        </p:grpSpPr>
        <p:pic>
          <p:nvPicPr>
            <p:cNvPr id="3295" name="Picture 223" descr="pan01"/>
            <p:cNvPicPr>
              <a:picLocks noChangeAspect="1" noChangeArrowheads="1"/>
            </p:cNvPicPr>
            <p:nvPr userDrawn="1"/>
          </p:nvPicPr>
          <p:blipFill>
            <a:blip r:embed="rId2">
              <a:extLst>
                <a:ext uri="{28A0092B-C50C-407E-A947-70E740481C1C}">
                  <a14:useLocalDpi xmlns:a14="http://schemas.microsoft.com/office/drawing/2010/main" val="0"/>
                </a:ext>
              </a:extLst>
            </a:blip>
            <a:srcRect l="60431" r="2339"/>
            <a:stretch>
              <a:fillRect/>
            </a:stretch>
          </p:blipFill>
          <p:spPr bwMode="gray">
            <a:xfrm>
              <a:off x="0" y="240"/>
              <a:ext cx="2400" cy="3199"/>
            </a:xfrm>
            <a:prstGeom prst="rect">
              <a:avLst/>
            </a:prstGeom>
            <a:noFill/>
            <a:extLst>
              <a:ext uri="{909E8E84-426E-40dd-AFC4-6F175D3DCCD1}">
                <a14:hiddenFill xmlns:a14="http://schemas.microsoft.com/office/drawing/2010/main">
                  <a:solidFill>
                    <a:srgbClr val="FFFFFF"/>
                  </a:solidFill>
                </a14:hiddenFill>
              </a:ext>
            </a:extLst>
          </p:spPr>
        </p:pic>
        <p:sp>
          <p:nvSpPr>
            <p:cNvPr id="3296" name="Freeform 224" descr="wiz_gold01"/>
            <p:cNvSpPr>
              <a:spLocks/>
            </p:cNvSpPr>
            <p:nvPr userDrawn="1"/>
          </p:nvSpPr>
          <p:spPr bwMode="gray">
            <a:xfrm>
              <a:off x="-7" y="348"/>
              <a:ext cx="2247" cy="2874"/>
            </a:xfrm>
            <a:custGeom>
              <a:avLst/>
              <a:gdLst>
                <a:gd name="T0" fmla="*/ 7 w 2247"/>
                <a:gd name="T1" fmla="*/ 0 h 2874"/>
                <a:gd name="T2" fmla="*/ 2247 w 2247"/>
                <a:gd name="T3" fmla="*/ 0 h 2874"/>
                <a:gd name="T4" fmla="*/ 540 w 2247"/>
                <a:gd name="T5" fmla="*/ 2868 h 2874"/>
                <a:gd name="T6" fmla="*/ 0 w 2247"/>
                <a:gd name="T7" fmla="*/ 2874 h 2874"/>
                <a:gd name="T8" fmla="*/ 7 w 2247"/>
                <a:gd name="T9" fmla="*/ 0 h 2874"/>
              </a:gdLst>
              <a:ahLst/>
              <a:cxnLst>
                <a:cxn ang="0">
                  <a:pos x="T0" y="T1"/>
                </a:cxn>
                <a:cxn ang="0">
                  <a:pos x="T2" y="T3"/>
                </a:cxn>
                <a:cxn ang="0">
                  <a:pos x="T4" y="T5"/>
                </a:cxn>
                <a:cxn ang="0">
                  <a:pos x="T6" y="T7"/>
                </a:cxn>
                <a:cxn ang="0">
                  <a:pos x="T8" y="T9"/>
                </a:cxn>
              </a:cxnLst>
              <a:rect l="0" t="0" r="r" b="b"/>
              <a:pathLst>
                <a:path w="2247" h="2874">
                  <a:moveTo>
                    <a:pt x="7" y="0"/>
                  </a:moveTo>
                  <a:lnTo>
                    <a:pt x="2247" y="0"/>
                  </a:lnTo>
                  <a:lnTo>
                    <a:pt x="540" y="2868"/>
                  </a:lnTo>
                  <a:lnTo>
                    <a:pt x="0" y="2874"/>
                  </a:lnTo>
                  <a:lnTo>
                    <a:pt x="7" y="0"/>
                  </a:lnTo>
                  <a:close/>
                </a:path>
              </a:pathLst>
            </a:custGeom>
            <a:blipFill dpi="0" rotWithShape="1">
              <a:blip r:embed="rId5"/>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074" name="Rectangle 2"/>
          <p:cNvSpPr>
            <a:spLocks noGrp="1" noChangeArrowheads="1"/>
          </p:cNvSpPr>
          <p:nvPr>
            <p:ph type="ctrTitle"/>
          </p:nvPr>
        </p:nvSpPr>
        <p:spPr>
          <a:xfrm>
            <a:off x="4267200" y="1981200"/>
            <a:ext cx="4724400" cy="2057400"/>
          </a:xfrm>
          <a:extLst>
            <a:ext uri="{AF507438-7753-43e0-B8FC-AC1667EBCBE1}">
              <a14:hiddenEffects xmlns:a14="http://schemas.microsoft.com/office/drawing/2010/main">
                <a:effectLst>
                  <a:outerShdw dist="45791" dir="3378596" algn="ctr" rotWithShape="0">
                    <a:schemeClr val="bg2">
                      <a:alpha val="50000"/>
                    </a:schemeClr>
                  </a:outerShdw>
                </a:effectLst>
              </a14:hiddenEffects>
            </a:ext>
          </a:extLst>
        </p:spPr>
        <p:txBody>
          <a:bodyPr/>
          <a:lstStyle>
            <a:lvl1pPr algn="r">
              <a:defRPr sz="4000" b="1" i="0">
                <a:latin typeface="Calibri"/>
                <a:cs typeface="Calibri"/>
              </a:defRPr>
            </a:lvl1pPr>
          </a:lstStyle>
          <a:p>
            <a:pPr lvl="0"/>
            <a:r>
              <a:rPr lang="en-US" noProof="0" dirty="0" smtClean="0"/>
              <a:t>Click to edit Master title style</a:t>
            </a:r>
          </a:p>
        </p:txBody>
      </p:sp>
      <p:sp>
        <p:nvSpPr>
          <p:cNvPr id="3076" name="Rectangle 4"/>
          <p:cNvSpPr>
            <a:spLocks noGrp="1" noChangeArrowheads="1"/>
          </p:cNvSpPr>
          <p:nvPr>
            <p:ph type="dt" sz="half" idx="2"/>
          </p:nvPr>
        </p:nvSpPr>
        <p:spPr>
          <a:xfrm>
            <a:off x="304800" y="6400800"/>
            <a:ext cx="2133600" cy="320675"/>
          </a:xfrm>
        </p:spPr>
        <p:txBody>
          <a:bodyPr/>
          <a:lstStyle>
            <a:lvl1pPr algn="r">
              <a:defRPr>
                <a:latin typeface="+mj-lt"/>
              </a:defRPr>
            </a:lvl1pPr>
          </a:lstStyle>
          <a:p>
            <a:endParaRPr lang="en-US"/>
          </a:p>
        </p:txBody>
      </p:sp>
      <p:sp>
        <p:nvSpPr>
          <p:cNvPr id="3077" name="Rectangle 5"/>
          <p:cNvSpPr>
            <a:spLocks noGrp="1" noChangeArrowheads="1"/>
          </p:cNvSpPr>
          <p:nvPr>
            <p:ph type="ftr" sz="quarter" idx="3"/>
          </p:nvPr>
        </p:nvSpPr>
        <p:spPr>
          <a:xfrm>
            <a:off x="6172200" y="6400800"/>
            <a:ext cx="2895600" cy="320675"/>
          </a:xfrm>
        </p:spPr>
        <p:txBody>
          <a:bodyPr/>
          <a:lstStyle>
            <a:lvl1pPr algn="r">
              <a:defRPr>
                <a:latin typeface="+mj-lt"/>
              </a:defRPr>
            </a:lvl1pPr>
          </a:lstStyle>
          <a:p>
            <a:endParaRPr lang="en-US" dirty="0"/>
          </a:p>
        </p:txBody>
      </p:sp>
      <p:sp>
        <p:nvSpPr>
          <p:cNvPr id="3078" name="Rectangle 6"/>
          <p:cNvSpPr>
            <a:spLocks noGrp="1" noChangeArrowheads="1"/>
          </p:cNvSpPr>
          <p:nvPr>
            <p:ph type="sldNum" sz="quarter" idx="4"/>
          </p:nvPr>
        </p:nvSpPr>
        <p:spPr>
          <a:xfrm>
            <a:off x="3733800" y="6400800"/>
            <a:ext cx="2133600" cy="320675"/>
          </a:xfrm>
        </p:spPr>
        <p:txBody>
          <a:bodyPr/>
          <a:lstStyle>
            <a:lvl1pPr>
              <a:defRPr>
                <a:latin typeface="+mj-lt"/>
              </a:defRPr>
            </a:lvl1pPr>
          </a:lstStyle>
          <a:p>
            <a:fld id="{E10C8F81-30B4-43BF-95AD-74C443B20199}" type="slidenum">
              <a:rPr lang="en-US"/>
              <a:pPr/>
              <a:t>‹#›</a:t>
            </a:fld>
            <a:endParaRPr lang="en-US"/>
          </a:p>
        </p:txBody>
      </p:sp>
      <p:sp>
        <p:nvSpPr>
          <p:cNvPr id="3" name="Text Placeholder 2"/>
          <p:cNvSpPr>
            <a:spLocks noGrp="1"/>
          </p:cNvSpPr>
          <p:nvPr>
            <p:ph type="body" sz="quarter" idx="10"/>
          </p:nvPr>
        </p:nvSpPr>
        <p:spPr>
          <a:xfrm>
            <a:off x="4267200" y="914400"/>
            <a:ext cx="4724400" cy="381000"/>
          </a:xfrm>
        </p:spPr>
        <p:txBody>
          <a:bodyPr/>
          <a:lstStyle>
            <a:lvl1pPr marL="0" indent="0" algn="r">
              <a:buNone/>
              <a:defRPr sz="1800" b="1">
                <a:solidFill>
                  <a:srgbClr val="000090"/>
                </a:solidFill>
                <a:latin typeface="Arial"/>
                <a:cs typeface="Arial"/>
              </a:defRPr>
            </a:lvl1pPr>
          </a:lstStyle>
          <a:p>
            <a:pPr lvl="0"/>
            <a:endParaRPr lang="en-US"/>
          </a:p>
        </p:txBody>
      </p:sp>
      <p:sp>
        <p:nvSpPr>
          <p:cNvPr id="73" name="Text Placeholder 2"/>
          <p:cNvSpPr>
            <a:spLocks noGrp="1"/>
          </p:cNvSpPr>
          <p:nvPr>
            <p:ph type="body" sz="quarter" idx="11"/>
          </p:nvPr>
        </p:nvSpPr>
        <p:spPr>
          <a:xfrm>
            <a:off x="6096000" y="1371600"/>
            <a:ext cx="2895600" cy="381000"/>
          </a:xfrm>
        </p:spPr>
        <p:txBody>
          <a:bodyPr/>
          <a:lstStyle>
            <a:lvl1pPr marL="0" indent="0" algn="r">
              <a:buNone/>
              <a:defRPr sz="1800" b="0" i="1">
                <a:solidFill>
                  <a:srgbClr val="FF6600"/>
                </a:solidFill>
                <a:latin typeface="Arial"/>
                <a:cs typeface="Arial"/>
              </a:defRPr>
            </a:lvl1pPr>
          </a:lstStyle>
          <a:p>
            <a:pPr lvl="0"/>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AC03C87-2F0C-4294-A85C-2D4FAB9A12D3}" type="slidenum">
              <a:rPr lang="en-US" smtClean="0"/>
              <a:pPr/>
              <a:t>‹#›</a:t>
            </a:fld>
            <a:endParaRPr lang="en-US"/>
          </a:p>
        </p:txBody>
      </p:sp>
    </p:spTree>
    <p:extLst>
      <p:ext uri="{BB962C8B-B14F-4D97-AF65-F5344CB8AC3E}">
        <p14:creationId xmlns:p14="http://schemas.microsoft.com/office/powerpoint/2010/main" val="4079232451"/>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C4D5B49-7214-4CFD-B6C1-2BF4934AB4C1}" type="slidenum">
              <a:rPr lang="en-US" smtClean="0"/>
              <a:pPr/>
              <a:t>‹#›</a:t>
            </a:fld>
            <a:endParaRPr lang="en-US"/>
          </a:p>
        </p:txBody>
      </p:sp>
    </p:spTree>
    <p:extLst>
      <p:ext uri="{BB962C8B-B14F-4D97-AF65-F5344CB8AC3E}">
        <p14:creationId xmlns:p14="http://schemas.microsoft.com/office/powerpoint/2010/main" val="2657277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0CD5673-F53A-4B45-8476-8B572EE2A9F3}" type="slidenum">
              <a:rPr lang="en-US" smtClean="0"/>
              <a:pPr/>
              <a:t>‹#›</a:t>
            </a:fld>
            <a:endParaRPr lang="en-US"/>
          </a:p>
        </p:txBody>
      </p:sp>
    </p:spTree>
    <p:extLst>
      <p:ext uri="{BB962C8B-B14F-4D97-AF65-F5344CB8AC3E}">
        <p14:creationId xmlns:p14="http://schemas.microsoft.com/office/powerpoint/2010/main" val="3500592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E2897BC-4300-4027-A0D0-3B3166F2E9BB}" type="slidenum">
              <a:rPr lang="en-US" smtClean="0"/>
              <a:pPr/>
              <a:t>‹#›</a:t>
            </a:fld>
            <a:endParaRPr lang="en-US"/>
          </a:p>
        </p:txBody>
      </p:sp>
    </p:spTree>
    <p:extLst>
      <p:ext uri="{BB962C8B-B14F-4D97-AF65-F5344CB8AC3E}">
        <p14:creationId xmlns:p14="http://schemas.microsoft.com/office/powerpoint/2010/main" val="732174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897BAD1D-5F21-44A9-9442-173913CD914C}" type="slidenum">
              <a:rPr lang="en-US" smtClean="0"/>
              <a:pPr/>
              <a:t>‹#›</a:t>
            </a:fld>
            <a:endParaRPr lang="en-US"/>
          </a:p>
        </p:txBody>
      </p:sp>
    </p:spTree>
    <p:extLst>
      <p:ext uri="{BB962C8B-B14F-4D97-AF65-F5344CB8AC3E}">
        <p14:creationId xmlns:p14="http://schemas.microsoft.com/office/powerpoint/2010/main" val="2540513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E60477AD-0C44-4B0A-AA71-7E19EBF92EC3}" type="slidenum">
              <a:rPr lang="en-US" smtClean="0"/>
              <a:pPr/>
              <a:t>‹#›</a:t>
            </a:fld>
            <a:endParaRPr lang="en-US"/>
          </a:p>
        </p:txBody>
      </p:sp>
    </p:spTree>
    <p:extLst>
      <p:ext uri="{BB962C8B-B14F-4D97-AF65-F5344CB8AC3E}">
        <p14:creationId xmlns:p14="http://schemas.microsoft.com/office/powerpoint/2010/main" val="572051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9B46F82-182A-4B5E-9620-02463DB3CFAD}" type="slidenum">
              <a:rPr lang="en-US" smtClean="0"/>
              <a:pPr/>
              <a:t>‹#›</a:t>
            </a:fld>
            <a:endParaRPr lang="en-US"/>
          </a:p>
        </p:txBody>
      </p:sp>
    </p:spTree>
    <p:extLst>
      <p:ext uri="{BB962C8B-B14F-4D97-AF65-F5344CB8AC3E}">
        <p14:creationId xmlns:p14="http://schemas.microsoft.com/office/powerpoint/2010/main" val="3712813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F5930E0-3B55-41FD-BA4B-0C37C630E146}" type="slidenum">
              <a:rPr lang="en-US" smtClean="0"/>
              <a:pPr/>
              <a:t>‹#›</a:t>
            </a:fld>
            <a:endParaRPr lang="en-US"/>
          </a:p>
        </p:txBody>
      </p:sp>
    </p:spTree>
    <p:extLst>
      <p:ext uri="{BB962C8B-B14F-4D97-AF65-F5344CB8AC3E}">
        <p14:creationId xmlns:p14="http://schemas.microsoft.com/office/powerpoint/2010/main" val="1891614879"/>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3.png"/><Relationship Id="rId21" Type="http://schemas.openxmlformats.org/officeDocument/2006/relationships/image" Target="../media/image4.jpeg"/><Relationship Id="rId22" Type="http://schemas.openxmlformats.org/officeDocument/2006/relationships/image" Target="../media/image5.png"/><Relationship Id="rId23" Type="http://schemas.openxmlformats.org/officeDocument/2006/relationships/image" Target="../media/image6.jpe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8" Type="http://schemas.openxmlformats.org/officeDocument/2006/relationships/image" Target="../media/image1.png"/><Relationship Id="rId19"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0" name="Rectangle 26"/>
          <p:cNvSpPr>
            <a:spLocks noChangeArrowheads="1"/>
          </p:cNvSpPr>
          <p:nvPr/>
        </p:nvSpPr>
        <p:spPr bwMode="gray">
          <a:xfrm>
            <a:off x="0" y="228600"/>
            <a:ext cx="9144000" cy="838200"/>
          </a:xfrm>
          <a:prstGeom prst="rect">
            <a:avLst/>
          </a:prstGeom>
          <a:gradFill rotWithShape="1">
            <a:gsLst>
              <a:gs pos="0">
                <a:schemeClr val="tx2">
                  <a:gamma/>
                  <a:shade val="41176"/>
                  <a:invGamma/>
                </a:schemeClr>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8" name="Rectangle 4"/>
          <p:cNvSpPr>
            <a:spLocks noGrp="1" noChangeArrowheads="1"/>
          </p:cNvSpPr>
          <p:nvPr>
            <p:ph type="dt" sz="half" idx="2"/>
          </p:nvPr>
        </p:nvSpPr>
        <p:spPr bwMode="gray">
          <a:xfrm>
            <a:off x="457200" y="6467475"/>
            <a:ext cx="21336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atin typeface="+mn-lt"/>
              </a:defRPr>
            </a:lvl1pPr>
          </a:lstStyle>
          <a:p>
            <a:endParaRPr lang="en-US"/>
          </a:p>
        </p:txBody>
      </p:sp>
      <p:sp>
        <p:nvSpPr>
          <p:cNvPr id="1029" name="Rectangle 5"/>
          <p:cNvSpPr>
            <a:spLocks noGrp="1" noChangeArrowheads="1"/>
          </p:cNvSpPr>
          <p:nvPr>
            <p:ph type="ftr" sz="quarter" idx="3"/>
          </p:nvPr>
        </p:nvSpPr>
        <p:spPr bwMode="gray">
          <a:xfrm>
            <a:off x="3124200" y="6467475"/>
            <a:ext cx="28956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b="0">
                <a:latin typeface="+mn-lt"/>
              </a:defRPr>
            </a:lvl1pPr>
          </a:lstStyle>
          <a:p>
            <a:endParaRPr lang="en-US"/>
          </a:p>
        </p:txBody>
      </p:sp>
      <p:sp>
        <p:nvSpPr>
          <p:cNvPr id="1030" name="Rectangle 6"/>
          <p:cNvSpPr>
            <a:spLocks noGrp="1" noChangeArrowheads="1"/>
          </p:cNvSpPr>
          <p:nvPr>
            <p:ph type="sldNum" sz="quarter" idx="4"/>
          </p:nvPr>
        </p:nvSpPr>
        <p:spPr bwMode="gray">
          <a:xfrm>
            <a:off x="6553200" y="6467475"/>
            <a:ext cx="21336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atin typeface="+mn-lt"/>
              </a:defRPr>
            </a:lvl1pPr>
          </a:lstStyle>
          <a:p>
            <a:fld id="{BBB157DB-5636-46B0-8A28-3F9815957C07}" type="slidenum">
              <a:rPr lang="en-US" smtClean="0"/>
              <a:pPr/>
              <a:t>‹#›</a:t>
            </a:fld>
            <a:endParaRPr lang="en-US"/>
          </a:p>
        </p:txBody>
      </p:sp>
      <p:sp>
        <p:nvSpPr>
          <p:cNvPr id="1176" name="Rectangle 152"/>
          <p:cNvSpPr>
            <a:spLocks noChangeArrowheads="1"/>
          </p:cNvSpPr>
          <p:nvPr/>
        </p:nvSpPr>
        <p:spPr bwMode="gray">
          <a:xfrm>
            <a:off x="6613525" y="5918200"/>
            <a:ext cx="506413" cy="469900"/>
          </a:xfrm>
          <a:prstGeom prst="rect">
            <a:avLst/>
          </a:prstGeom>
          <a:solidFill>
            <a:schemeClr val="accent2">
              <a:alpha val="20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7" name="Rectangle 153"/>
          <p:cNvSpPr>
            <a:spLocks noChangeArrowheads="1"/>
          </p:cNvSpPr>
          <p:nvPr/>
        </p:nvSpPr>
        <p:spPr bwMode="gray">
          <a:xfrm>
            <a:off x="7629525" y="5918200"/>
            <a:ext cx="506413"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 name="Rectangle 154"/>
          <p:cNvSpPr>
            <a:spLocks noChangeArrowheads="1"/>
          </p:cNvSpPr>
          <p:nvPr/>
        </p:nvSpPr>
        <p:spPr bwMode="gray">
          <a:xfrm>
            <a:off x="7113588" y="5440363"/>
            <a:ext cx="508000"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 name="Rectangle 155"/>
          <p:cNvSpPr>
            <a:spLocks noChangeArrowheads="1"/>
          </p:cNvSpPr>
          <p:nvPr/>
        </p:nvSpPr>
        <p:spPr bwMode="gray">
          <a:xfrm>
            <a:off x="8626475" y="5918200"/>
            <a:ext cx="506413"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0" name="Rectangle 156"/>
          <p:cNvSpPr>
            <a:spLocks noChangeArrowheads="1"/>
          </p:cNvSpPr>
          <p:nvPr/>
        </p:nvSpPr>
        <p:spPr bwMode="gray">
          <a:xfrm>
            <a:off x="4575175" y="5918200"/>
            <a:ext cx="506413"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1" name="Rectangle 157"/>
          <p:cNvSpPr>
            <a:spLocks noChangeArrowheads="1"/>
          </p:cNvSpPr>
          <p:nvPr/>
        </p:nvSpPr>
        <p:spPr bwMode="gray">
          <a:xfrm>
            <a:off x="5600700" y="5918200"/>
            <a:ext cx="506413"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 name="Rectangle 158"/>
          <p:cNvSpPr>
            <a:spLocks noChangeArrowheads="1"/>
          </p:cNvSpPr>
          <p:nvPr/>
        </p:nvSpPr>
        <p:spPr bwMode="gray">
          <a:xfrm>
            <a:off x="5083175" y="5440363"/>
            <a:ext cx="508000"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3" name="Rectangle 159"/>
          <p:cNvSpPr>
            <a:spLocks noChangeArrowheads="1"/>
          </p:cNvSpPr>
          <p:nvPr/>
        </p:nvSpPr>
        <p:spPr bwMode="gray">
          <a:xfrm>
            <a:off x="6097588" y="5440363"/>
            <a:ext cx="509587"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4" name="Rectangle 160"/>
          <p:cNvSpPr>
            <a:spLocks noChangeArrowheads="1"/>
          </p:cNvSpPr>
          <p:nvPr/>
        </p:nvSpPr>
        <p:spPr bwMode="gray">
          <a:xfrm>
            <a:off x="4068763" y="5440363"/>
            <a:ext cx="509587" cy="473075"/>
          </a:xfrm>
          <a:prstGeom prst="rect">
            <a:avLst/>
          </a:prstGeom>
          <a:solidFill>
            <a:schemeClr val="accent2">
              <a:alpha val="10001"/>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5" name="Rectangle 161"/>
          <p:cNvSpPr>
            <a:spLocks noChangeArrowheads="1"/>
          </p:cNvSpPr>
          <p:nvPr/>
        </p:nvSpPr>
        <p:spPr bwMode="gray">
          <a:xfrm>
            <a:off x="6605588" y="4972050"/>
            <a:ext cx="506412" cy="473075"/>
          </a:xfrm>
          <a:prstGeom prst="rect">
            <a:avLst/>
          </a:prstGeom>
          <a:solidFill>
            <a:srgbClr val="EAEAEA">
              <a:alpha val="5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6" name="Rectangle 162"/>
          <p:cNvSpPr>
            <a:spLocks noChangeArrowheads="1"/>
          </p:cNvSpPr>
          <p:nvPr/>
        </p:nvSpPr>
        <p:spPr bwMode="gray">
          <a:xfrm>
            <a:off x="7623175" y="4972050"/>
            <a:ext cx="506413" cy="473075"/>
          </a:xfrm>
          <a:prstGeom prst="rect">
            <a:avLst/>
          </a:prstGeom>
          <a:solidFill>
            <a:schemeClr val="accent2">
              <a:alpha val="5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7" name="Rectangle 163"/>
          <p:cNvSpPr>
            <a:spLocks noChangeArrowheads="1"/>
          </p:cNvSpPr>
          <p:nvPr/>
        </p:nvSpPr>
        <p:spPr bwMode="gray">
          <a:xfrm>
            <a:off x="8628063" y="4972050"/>
            <a:ext cx="508000" cy="473075"/>
          </a:xfrm>
          <a:prstGeom prst="rect">
            <a:avLst/>
          </a:prstGeom>
          <a:solidFill>
            <a:srgbClr val="EAEAEA">
              <a:alpha val="5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8" name="Rectangle 164"/>
          <p:cNvSpPr>
            <a:spLocks noChangeArrowheads="1"/>
          </p:cNvSpPr>
          <p:nvPr/>
        </p:nvSpPr>
        <p:spPr bwMode="gray">
          <a:xfrm>
            <a:off x="5600700" y="4972050"/>
            <a:ext cx="506413" cy="473075"/>
          </a:xfrm>
          <a:prstGeom prst="rect">
            <a:avLst/>
          </a:prstGeom>
          <a:solidFill>
            <a:schemeClr val="folHlink">
              <a:alpha val="5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9" name="Rectangle 165"/>
          <p:cNvSpPr>
            <a:spLocks noChangeArrowheads="1"/>
          </p:cNvSpPr>
          <p:nvPr/>
        </p:nvSpPr>
        <p:spPr bwMode="gray">
          <a:xfrm>
            <a:off x="8128000" y="6386513"/>
            <a:ext cx="506413" cy="471487"/>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0" name="Rectangle 166"/>
          <p:cNvSpPr>
            <a:spLocks noChangeArrowheads="1"/>
          </p:cNvSpPr>
          <p:nvPr/>
        </p:nvSpPr>
        <p:spPr bwMode="gray">
          <a:xfrm>
            <a:off x="5091113" y="6386513"/>
            <a:ext cx="508000" cy="471487"/>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1" name="Rectangle 167"/>
          <p:cNvSpPr>
            <a:spLocks noChangeArrowheads="1"/>
          </p:cNvSpPr>
          <p:nvPr/>
        </p:nvSpPr>
        <p:spPr bwMode="gray">
          <a:xfrm>
            <a:off x="6105525" y="6386513"/>
            <a:ext cx="508000" cy="471487"/>
          </a:xfrm>
          <a:prstGeom prst="rect">
            <a:avLst/>
          </a:prstGeom>
          <a:solidFill>
            <a:schemeClr val="folHlink">
              <a:alpha val="20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2" name="Rectangle 168"/>
          <p:cNvSpPr>
            <a:spLocks noChangeArrowheads="1"/>
          </p:cNvSpPr>
          <p:nvPr/>
        </p:nvSpPr>
        <p:spPr bwMode="gray">
          <a:xfrm>
            <a:off x="4068763" y="6386513"/>
            <a:ext cx="509587" cy="471487"/>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3" name="Rectangle 169"/>
          <p:cNvSpPr>
            <a:spLocks noChangeArrowheads="1"/>
          </p:cNvSpPr>
          <p:nvPr/>
        </p:nvSpPr>
        <p:spPr bwMode="gray">
          <a:xfrm>
            <a:off x="8113713" y="5440363"/>
            <a:ext cx="506412" cy="473075"/>
          </a:xfrm>
          <a:prstGeom prst="rect">
            <a:avLst/>
          </a:prstGeom>
          <a:solidFill>
            <a:schemeClr val="folHlink">
              <a:alpha val="10001"/>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4" name="Rectangle 170"/>
          <p:cNvSpPr>
            <a:spLocks noChangeArrowheads="1"/>
          </p:cNvSpPr>
          <p:nvPr/>
        </p:nvSpPr>
        <p:spPr bwMode="gray">
          <a:xfrm>
            <a:off x="4575175" y="4965700"/>
            <a:ext cx="506413" cy="469900"/>
          </a:xfrm>
          <a:prstGeom prst="rect">
            <a:avLst/>
          </a:prstGeom>
          <a:solidFill>
            <a:srgbClr val="DDDDDD">
              <a:alpha val="5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5" name="Rectangle 171"/>
          <p:cNvSpPr>
            <a:spLocks noChangeArrowheads="1"/>
          </p:cNvSpPr>
          <p:nvPr/>
        </p:nvSpPr>
        <p:spPr bwMode="gray">
          <a:xfrm>
            <a:off x="7113588" y="6384925"/>
            <a:ext cx="508000" cy="471488"/>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7" name="Rectangle 173"/>
          <p:cNvSpPr>
            <a:spLocks noChangeArrowheads="1"/>
          </p:cNvSpPr>
          <p:nvPr/>
        </p:nvSpPr>
        <p:spPr bwMode="gray">
          <a:xfrm>
            <a:off x="3556000" y="5918200"/>
            <a:ext cx="506413"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8" name="Rectangle 174"/>
          <p:cNvSpPr>
            <a:spLocks noChangeArrowheads="1"/>
          </p:cNvSpPr>
          <p:nvPr/>
        </p:nvSpPr>
        <p:spPr bwMode="gray">
          <a:xfrm>
            <a:off x="3038475" y="5440363"/>
            <a:ext cx="506413"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0" name="Rectangle 176"/>
          <p:cNvSpPr>
            <a:spLocks noChangeArrowheads="1"/>
          </p:cNvSpPr>
          <p:nvPr/>
        </p:nvSpPr>
        <p:spPr bwMode="gray">
          <a:xfrm>
            <a:off x="3556000" y="4972050"/>
            <a:ext cx="506413" cy="473075"/>
          </a:xfrm>
          <a:prstGeom prst="rect">
            <a:avLst/>
          </a:prstGeom>
          <a:solidFill>
            <a:schemeClr val="folHlink">
              <a:alpha val="5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1" name="Rectangle 177"/>
          <p:cNvSpPr>
            <a:spLocks noChangeArrowheads="1"/>
          </p:cNvSpPr>
          <p:nvPr/>
        </p:nvSpPr>
        <p:spPr bwMode="gray">
          <a:xfrm>
            <a:off x="3046413" y="6386513"/>
            <a:ext cx="508000" cy="471487"/>
          </a:xfrm>
          <a:prstGeom prst="rect">
            <a:avLst/>
          </a:prstGeom>
          <a:solidFill>
            <a:schemeClr val="folHlink">
              <a:alpha val="20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5" name="Rectangle 181"/>
          <p:cNvSpPr>
            <a:spLocks noChangeArrowheads="1"/>
          </p:cNvSpPr>
          <p:nvPr/>
        </p:nvSpPr>
        <p:spPr bwMode="gray">
          <a:xfrm>
            <a:off x="1524000" y="5918200"/>
            <a:ext cx="506413" cy="469900"/>
          </a:xfrm>
          <a:prstGeom prst="rect">
            <a:avLst/>
          </a:prstGeom>
          <a:solidFill>
            <a:schemeClr val="accent2">
              <a:alpha val="20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6" name="Rectangle 182"/>
          <p:cNvSpPr>
            <a:spLocks noChangeArrowheads="1"/>
          </p:cNvSpPr>
          <p:nvPr/>
        </p:nvSpPr>
        <p:spPr bwMode="gray">
          <a:xfrm>
            <a:off x="2540000" y="5918200"/>
            <a:ext cx="506413"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7" name="Rectangle 183"/>
          <p:cNvSpPr>
            <a:spLocks noChangeArrowheads="1"/>
          </p:cNvSpPr>
          <p:nvPr/>
        </p:nvSpPr>
        <p:spPr bwMode="gray">
          <a:xfrm>
            <a:off x="2024063" y="5440363"/>
            <a:ext cx="506412"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8" name="Rectangle 184"/>
          <p:cNvSpPr>
            <a:spLocks noChangeArrowheads="1"/>
          </p:cNvSpPr>
          <p:nvPr/>
        </p:nvSpPr>
        <p:spPr bwMode="gray">
          <a:xfrm>
            <a:off x="511175" y="5918200"/>
            <a:ext cx="506413"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9" name="Rectangle 185"/>
          <p:cNvSpPr>
            <a:spLocks noChangeArrowheads="1"/>
          </p:cNvSpPr>
          <p:nvPr/>
        </p:nvSpPr>
        <p:spPr bwMode="gray">
          <a:xfrm>
            <a:off x="4763" y="5440363"/>
            <a:ext cx="506412"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0" name="Rectangle 186"/>
          <p:cNvSpPr>
            <a:spLocks noChangeArrowheads="1"/>
          </p:cNvSpPr>
          <p:nvPr/>
        </p:nvSpPr>
        <p:spPr bwMode="gray">
          <a:xfrm>
            <a:off x="1008063" y="5440363"/>
            <a:ext cx="508000"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1" name="Rectangle 187"/>
          <p:cNvSpPr>
            <a:spLocks noChangeArrowheads="1"/>
          </p:cNvSpPr>
          <p:nvPr/>
        </p:nvSpPr>
        <p:spPr bwMode="gray">
          <a:xfrm>
            <a:off x="1514475" y="4972050"/>
            <a:ext cx="508000" cy="473075"/>
          </a:xfrm>
          <a:prstGeom prst="rect">
            <a:avLst/>
          </a:prstGeom>
          <a:solidFill>
            <a:srgbClr val="EAEAEA">
              <a:alpha val="5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2" name="Rectangle 188"/>
          <p:cNvSpPr>
            <a:spLocks noChangeArrowheads="1"/>
          </p:cNvSpPr>
          <p:nvPr/>
        </p:nvSpPr>
        <p:spPr bwMode="gray">
          <a:xfrm>
            <a:off x="2532063" y="4972050"/>
            <a:ext cx="508000" cy="473075"/>
          </a:xfrm>
          <a:prstGeom prst="rect">
            <a:avLst/>
          </a:prstGeom>
          <a:solidFill>
            <a:srgbClr val="EAEAEA">
              <a:alpha val="5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3" name="Rectangle 189"/>
          <p:cNvSpPr>
            <a:spLocks noChangeArrowheads="1"/>
          </p:cNvSpPr>
          <p:nvPr/>
        </p:nvSpPr>
        <p:spPr bwMode="gray">
          <a:xfrm>
            <a:off x="511175" y="4972050"/>
            <a:ext cx="506413" cy="473075"/>
          </a:xfrm>
          <a:prstGeom prst="rect">
            <a:avLst/>
          </a:prstGeom>
          <a:solidFill>
            <a:schemeClr val="folHlink">
              <a:alpha val="5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4" name="Rectangle 190"/>
          <p:cNvSpPr>
            <a:spLocks noChangeArrowheads="1"/>
          </p:cNvSpPr>
          <p:nvPr/>
        </p:nvSpPr>
        <p:spPr bwMode="gray">
          <a:xfrm>
            <a:off x="12700" y="6386513"/>
            <a:ext cx="508000" cy="471487"/>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5" name="Rectangle 191"/>
          <p:cNvSpPr>
            <a:spLocks noChangeArrowheads="1"/>
          </p:cNvSpPr>
          <p:nvPr/>
        </p:nvSpPr>
        <p:spPr bwMode="gray">
          <a:xfrm>
            <a:off x="1016000" y="6386513"/>
            <a:ext cx="508000" cy="471487"/>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6" name="Rectangle 192"/>
          <p:cNvSpPr>
            <a:spLocks noChangeArrowheads="1"/>
          </p:cNvSpPr>
          <p:nvPr/>
        </p:nvSpPr>
        <p:spPr bwMode="gray">
          <a:xfrm>
            <a:off x="2024063" y="6384925"/>
            <a:ext cx="506412" cy="471488"/>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8" name="Rectangle 194"/>
          <p:cNvSpPr>
            <a:spLocks noChangeArrowheads="1"/>
          </p:cNvSpPr>
          <p:nvPr/>
        </p:nvSpPr>
        <p:spPr bwMode="gray">
          <a:xfrm>
            <a:off x="0" y="4908550"/>
            <a:ext cx="9144000" cy="1477963"/>
          </a:xfrm>
          <a:prstGeom prst="rect">
            <a:avLst/>
          </a:prstGeom>
          <a:gradFill rotWithShape="1">
            <a:gsLst>
              <a:gs pos="0">
                <a:schemeClr val="bg1">
                  <a:alpha val="89999"/>
                </a:schemeClr>
              </a:gs>
              <a:gs pos="100000">
                <a:schemeClr val="bg1">
                  <a:gamma/>
                  <a:tint val="0"/>
                  <a:invGamma/>
                  <a:alpha val="0"/>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7" name="Rectangle 3"/>
          <p:cNvSpPr>
            <a:spLocks noGrp="1" noChangeArrowheads="1"/>
          </p:cNvSpPr>
          <p:nvPr>
            <p:ph type="body" idx="1"/>
          </p:nvPr>
        </p:nvSpPr>
        <p:spPr bwMode="gray">
          <a:xfrm>
            <a:off x="457200" y="1371600"/>
            <a:ext cx="82296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grpSp>
        <p:nvGrpSpPr>
          <p:cNvPr id="1219" name="Group 195"/>
          <p:cNvGrpSpPr>
            <a:grpSpLocks/>
          </p:cNvGrpSpPr>
          <p:nvPr/>
        </p:nvGrpSpPr>
        <p:grpSpPr bwMode="auto">
          <a:xfrm>
            <a:off x="0" y="357188"/>
            <a:ext cx="1157288" cy="1123950"/>
            <a:chOff x="-9" y="1395"/>
            <a:chExt cx="2985" cy="2898"/>
          </a:xfrm>
        </p:grpSpPr>
        <p:pic>
          <p:nvPicPr>
            <p:cNvPr id="1220" name="Picture 196" descr="pan01"/>
            <p:cNvPicPr>
              <a:picLocks noChangeAspect="1" noChangeArrowheads="1"/>
            </p:cNvPicPr>
            <p:nvPr/>
          </p:nvPicPr>
          <p:blipFill>
            <a:blip r:embed="rId18" cstate="print">
              <a:extLst>
                <a:ext uri="{28A0092B-C50C-407E-A947-70E740481C1C}">
                  <a14:useLocalDpi xmlns:a14="http://schemas.microsoft.com/office/drawing/2010/main" val="0"/>
                </a:ext>
              </a:extLst>
            </a:blip>
            <a:srcRect l="46681" r="2339"/>
            <a:stretch>
              <a:fillRect/>
            </a:stretch>
          </p:blipFill>
          <p:spPr bwMode="gray">
            <a:xfrm>
              <a:off x="0" y="1395"/>
              <a:ext cx="2976" cy="2898"/>
            </a:xfrm>
            <a:prstGeom prst="rect">
              <a:avLst/>
            </a:prstGeom>
            <a:noFill/>
            <a:extLst>
              <a:ext uri="{909E8E84-426E-40dd-AFC4-6F175D3DCCD1}">
                <a14:hiddenFill xmlns:a14="http://schemas.microsoft.com/office/drawing/2010/main">
                  <a:solidFill>
                    <a:srgbClr val="FFFFFF"/>
                  </a:solidFill>
                </a14:hiddenFill>
              </a:ext>
            </a:extLst>
          </p:spPr>
        </p:pic>
        <p:sp>
          <p:nvSpPr>
            <p:cNvPr id="1221" name="Freeform 197" descr="wiz_gold03"/>
            <p:cNvSpPr>
              <a:spLocks/>
            </p:cNvSpPr>
            <p:nvPr/>
          </p:nvSpPr>
          <p:spPr bwMode="gray">
            <a:xfrm>
              <a:off x="-9" y="1493"/>
              <a:ext cx="2841" cy="2599"/>
            </a:xfrm>
            <a:custGeom>
              <a:avLst/>
              <a:gdLst>
                <a:gd name="T0" fmla="*/ 0 w 2841"/>
                <a:gd name="T1" fmla="*/ 18 h 2599"/>
                <a:gd name="T2" fmla="*/ 2841 w 2841"/>
                <a:gd name="T3" fmla="*/ 0 h 2599"/>
                <a:gd name="T4" fmla="*/ 1294 w 2841"/>
                <a:gd name="T5" fmla="*/ 2597 h 2599"/>
                <a:gd name="T6" fmla="*/ 2 w 2841"/>
                <a:gd name="T7" fmla="*/ 2599 h 2599"/>
                <a:gd name="T8" fmla="*/ 0 w 2841"/>
                <a:gd name="T9" fmla="*/ 18 h 2599"/>
              </a:gdLst>
              <a:ahLst/>
              <a:cxnLst>
                <a:cxn ang="0">
                  <a:pos x="T0" y="T1"/>
                </a:cxn>
                <a:cxn ang="0">
                  <a:pos x="T2" y="T3"/>
                </a:cxn>
                <a:cxn ang="0">
                  <a:pos x="T4" y="T5"/>
                </a:cxn>
                <a:cxn ang="0">
                  <a:pos x="T6" y="T7"/>
                </a:cxn>
                <a:cxn ang="0">
                  <a:pos x="T8" y="T9"/>
                </a:cxn>
              </a:cxnLst>
              <a:rect l="0" t="0" r="r" b="b"/>
              <a:pathLst>
                <a:path w="2841" h="2599">
                  <a:moveTo>
                    <a:pt x="0" y="18"/>
                  </a:moveTo>
                  <a:lnTo>
                    <a:pt x="2841" y="0"/>
                  </a:lnTo>
                  <a:lnTo>
                    <a:pt x="1294" y="2597"/>
                  </a:lnTo>
                  <a:lnTo>
                    <a:pt x="2" y="2599"/>
                  </a:lnTo>
                  <a:lnTo>
                    <a:pt x="0" y="18"/>
                  </a:lnTo>
                  <a:close/>
                </a:path>
              </a:pathLst>
            </a:custGeom>
            <a:blipFill dpi="0" rotWithShape="1">
              <a:blip r:embed="rId19" cstate="print"/>
              <a:srcRect/>
              <a:stretch>
                <a:fillRect r="-15708"/>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22" name="Group 198"/>
          <p:cNvGrpSpPr>
            <a:grpSpLocks/>
          </p:cNvGrpSpPr>
          <p:nvPr/>
        </p:nvGrpSpPr>
        <p:grpSpPr bwMode="auto">
          <a:xfrm>
            <a:off x="-6350" y="195263"/>
            <a:ext cx="1057275" cy="1143000"/>
            <a:chOff x="0" y="1039"/>
            <a:chExt cx="2681" cy="2897"/>
          </a:xfrm>
        </p:grpSpPr>
        <p:pic>
          <p:nvPicPr>
            <p:cNvPr id="1223" name="Picture 199" descr="pan01"/>
            <p:cNvPicPr>
              <a:picLocks noChangeAspect="1" noChangeArrowheads="1"/>
            </p:cNvPicPr>
            <p:nvPr userDrawn="1"/>
          </p:nvPicPr>
          <p:blipFill>
            <a:blip r:embed="rId20" cstate="print">
              <a:extLst>
                <a:ext uri="{28A0092B-C50C-407E-A947-70E740481C1C}">
                  <a14:useLocalDpi xmlns:a14="http://schemas.microsoft.com/office/drawing/2010/main" val="0"/>
                </a:ext>
              </a:extLst>
            </a:blip>
            <a:srcRect l="51730" r="2339"/>
            <a:stretch>
              <a:fillRect/>
            </a:stretch>
          </p:blipFill>
          <p:spPr bwMode="gray">
            <a:xfrm>
              <a:off x="0" y="1039"/>
              <a:ext cx="2681" cy="2897"/>
            </a:xfrm>
            <a:prstGeom prst="rect">
              <a:avLst/>
            </a:prstGeom>
            <a:noFill/>
            <a:extLst>
              <a:ext uri="{909E8E84-426E-40dd-AFC4-6F175D3DCCD1}">
                <a14:hiddenFill xmlns:a14="http://schemas.microsoft.com/office/drawing/2010/main">
                  <a:solidFill>
                    <a:srgbClr val="FFFFFF"/>
                  </a:solidFill>
                </a14:hiddenFill>
              </a:ext>
            </a:extLst>
          </p:spPr>
        </p:pic>
        <p:sp>
          <p:nvSpPr>
            <p:cNvPr id="1224" name="Freeform 200" descr="wiz_gold04"/>
            <p:cNvSpPr>
              <a:spLocks/>
            </p:cNvSpPr>
            <p:nvPr userDrawn="1"/>
          </p:nvSpPr>
          <p:spPr bwMode="gray">
            <a:xfrm>
              <a:off x="0" y="1137"/>
              <a:ext cx="2537" cy="2600"/>
            </a:xfrm>
            <a:custGeom>
              <a:avLst/>
              <a:gdLst>
                <a:gd name="T0" fmla="*/ 0 w 2537"/>
                <a:gd name="T1" fmla="*/ 0 h 2600"/>
                <a:gd name="T2" fmla="*/ 2537 w 2537"/>
                <a:gd name="T3" fmla="*/ 1 h 2600"/>
                <a:gd name="T4" fmla="*/ 991 w 2537"/>
                <a:gd name="T5" fmla="*/ 2597 h 2600"/>
                <a:gd name="T6" fmla="*/ 0 w 2537"/>
                <a:gd name="T7" fmla="*/ 2600 h 2600"/>
                <a:gd name="T8" fmla="*/ 0 w 2537"/>
                <a:gd name="T9" fmla="*/ 0 h 2600"/>
              </a:gdLst>
              <a:ahLst/>
              <a:cxnLst>
                <a:cxn ang="0">
                  <a:pos x="T0" y="T1"/>
                </a:cxn>
                <a:cxn ang="0">
                  <a:pos x="T2" y="T3"/>
                </a:cxn>
                <a:cxn ang="0">
                  <a:pos x="T4" y="T5"/>
                </a:cxn>
                <a:cxn ang="0">
                  <a:pos x="T6" y="T7"/>
                </a:cxn>
                <a:cxn ang="0">
                  <a:pos x="T8" y="T9"/>
                </a:cxn>
              </a:cxnLst>
              <a:rect l="0" t="0" r="r" b="b"/>
              <a:pathLst>
                <a:path w="2537" h="2600">
                  <a:moveTo>
                    <a:pt x="0" y="0"/>
                  </a:moveTo>
                  <a:lnTo>
                    <a:pt x="2537" y="1"/>
                  </a:lnTo>
                  <a:lnTo>
                    <a:pt x="991" y="2597"/>
                  </a:lnTo>
                  <a:lnTo>
                    <a:pt x="0" y="2600"/>
                  </a:lnTo>
                  <a:lnTo>
                    <a:pt x="0" y="0"/>
                  </a:lnTo>
                  <a:close/>
                </a:path>
              </a:pathLst>
            </a:custGeom>
            <a:blipFill dpi="0" rotWithShape="1">
              <a:blip r:embed="rId21" cstate="print"/>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25" name="Group 201"/>
          <p:cNvGrpSpPr>
            <a:grpSpLocks/>
          </p:cNvGrpSpPr>
          <p:nvPr/>
        </p:nvGrpSpPr>
        <p:grpSpPr bwMode="auto">
          <a:xfrm>
            <a:off x="0" y="0"/>
            <a:ext cx="933450" cy="1239838"/>
            <a:chOff x="-7" y="240"/>
            <a:chExt cx="2407" cy="3199"/>
          </a:xfrm>
        </p:grpSpPr>
        <p:pic>
          <p:nvPicPr>
            <p:cNvPr id="1226" name="Picture 202" descr="pan01"/>
            <p:cNvPicPr>
              <a:picLocks noChangeAspect="1" noChangeArrowheads="1"/>
            </p:cNvPicPr>
            <p:nvPr userDrawn="1"/>
          </p:nvPicPr>
          <p:blipFill>
            <a:blip r:embed="rId22" cstate="print">
              <a:extLst>
                <a:ext uri="{28A0092B-C50C-407E-A947-70E740481C1C}">
                  <a14:useLocalDpi xmlns:a14="http://schemas.microsoft.com/office/drawing/2010/main" val="0"/>
                </a:ext>
              </a:extLst>
            </a:blip>
            <a:srcRect l="60431" r="2339"/>
            <a:stretch>
              <a:fillRect/>
            </a:stretch>
          </p:blipFill>
          <p:spPr bwMode="gray">
            <a:xfrm>
              <a:off x="0" y="240"/>
              <a:ext cx="2400" cy="3199"/>
            </a:xfrm>
            <a:prstGeom prst="rect">
              <a:avLst/>
            </a:prstGeom>
            <a:noFill/>
            <a:extLst>
              <a:ext uri="{909E8E84-426E-40dd-AFC4-6F175D3DCCD1}">
                <a14:hiddenFill xmlns:a14="http://schemas.microsoft.com/office/drawing/2010/main">
                  <a:solidFill>
                    <a:srgbClr val="FFFFFF"/>
                  </a:solidFill>
                </a14:hiddenFill>
              </a:ext>
            </a:extLst>
          </p:spPr>
        </p:pic>
        <p:sp>
          <p:nvSpPr>
            <p:cNvPr id="1227" name="Freeform 203" descr="wiz_gold01"/>
            <p:cNvSpPr>
              <a:spLocks/>
            </p:cNvSpPr>
            <p:nvPr userDrawn="1"/>
          </p:nvSpPr>
          <p:spPr bwMode="gray">
            <a:xfrm>
              <a:off x="-7" y="348"/>
              <a:ext cx="2247" cy="2874"/>
            </a:xfrm>
            <a:custGeom>
              <a:avLst/>
              <a:gdLst>
                <a:gd name="T0" fmla="*/ 7 w 2247"/>
                <a:gd name="T1" fmla="*/ 0 h 2874"/>
                <a:gd name="T2" fmla="*/ 2247 w 2247"/>
                <a:gd name="T3" fmla="*/ 0 h 2874"/>
                <a:gd name="T4" fmla="*/ 540 w 2247"/>
                <a:gd name="T5" fmla="*/ 2868 h 2874"/>
                <a:gd name="T6" fmla="*/ 0 w 2247"/>
                <a:gd name="T7" fmla="*/ 2874 h 2874"/>
                <a:gd name="T8" fmla="*/ 7 w 2247"/>
                <a:gd name="T9" fmla="*/ 0 h 2874"/>
              </a:gdLst>
              <a:ahLst/>
              <a:cxnLst>
                <a:cxn ang="0">
                  <a:pos x="T0" y="T1"/>
                </a:cxn>
                <a:cxn ang="0">
                  <a:pos x="T2" y="T3"/>
                </a:cxn>
                <a:cxn ang="0">
                  <a:pos x="T4" y="T5"/>
                </a:cxn>
                <a:cxn ang="0">
                  <a:pos x="T6" y="T7"/>
                </a:cxn>
                <a:cxn ang="0">
                  <a:pos x="T8" y="T9"/>
                </a:cxn>
              </a:cxnLst>
              <a:rect l="0" t="0" r="r" b="b"/>
              <a:pathLst>
                <a:path w="2247" h="2874">
                  <a:moveTo>
                    <a:pt x="7" y="0"/>
                  </a:moveTo>
                  <a:lnTo>
                    <a:pt x="2247" y="0"/>
                  </a:lnTo>
                  <a:lnTo>
                    <a:pt x="540" y="2868"/>
                  </a:lnTo>
                  <a:lnTo>
                    <a:pt x="0" y="2874"/>
                  </a:lnTo>
                  <a:lnTo>
                    <a:pt x="7" y="0"/>
                  </a:lnTo>
                  <a:close/>
                </a:path>
              </a:pathLst>
            </a:custGeom>
            <a:blipFill dpi="0" rotWithShape="1">
              <a:blip r:embed="rId23" cstate="print"/>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26" name="Rectangle 2"/>
          <p:cNvSpPr>
            <a:spLocks noGrp="1" noChangeArrowheads="1"/>
          </p:cNvSpPr>
          <p:nvPr>
            <p:ph type="title"/>
          </p:nvPr>
        </p:nvSpPr>
        <p:spPr bwMode="gray">
          <a:xfrm>
            <a:off x="1219200" y="228600"/>
            <a:ext cx="7913688"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49" r:id="rId16"/>
  </p:sldLayoutIdLst>
  <p:timing>
    <p:tnLst>
      <p:par>
        <p:cTn xmlns:p14="http://schemas.microsoft.com/office/powerpoint/2010/main" id="1" dur="indefinite" restart="never" nodeType="tmRoot"/>
      </p:par>
    </p:tnLst>
  </p:timing>
  <p:txStyles>
    <p:titleStyle>
      <a:lvl1pPr algn="l" rtl="0" eaLnBrk="1" fontAlgn="base" hangingPunct="1">
        <a:spcBef>
          <a:spcPct val="0"/>
        </a:spcBef>
        <a:spcAft>
          <a:spcPct val="0"/>
        </a:spcAft>
        <a:defRPr sz="3200" b="1">
          <a:solidFill>
            <a:srgbClr val="FFFFFF"/>
          </a:solidFill>
          <a:latin typeface="Calibri"/>
          <a:ea typeface="+mj-ea"/>
          <a:cs typeface="Calibri"/>
        </a:defRPr>
      </a:lvl1pPr>
      <a:lvl2pPr algn="l" rtl="0" eaLnBrk="1" fontAlgn="base" hangingPunct="1">
        <a:spcBef>
          <a:spcPct val="0"/>
        </a:spcBef>
        <a:spcAft>
          <a:spcPct val="0"/>
        </a:spcAft>
        <a:defRPr sz="3600" b="1">
          <a:solidFill>
            <a:srgbClr val="FFFFFF"/>
          </a:solidFill>
          <a:latin typeface="Arial" charset="0"/>
        </a:defRPr>
      </a:lvl2pPr>
      <a:lvl3pPr algn="l" rtl="0" eaLnBrk="1" fontAlgn="base" hangingPunct="1">
        <a:spcBef>
          <a:spcPct val="0"/>
        </a:spcBef>
        <a:spcAft>
          <a:spcPct val="0"/>
        </a:spcAft>
        <a:defRPr sz="3600" b="1">
          <a:solidFill>
            <a:srgbClr val="FFFFFF"/>
          </a:solidFill>
          <a:latin typeface="Arial" charset="0"/>
        </a:defRPr>
      </a:lvl3pPr>
      <a:lvl4pPr algn="l" rtl="0" eaLnBrk="1" fontAlgn="base" hangingPunct="1">
        <a:spcBef>
          <a:spcPct val="0"/>
        </a:spcBef>
        <a:spcAft>
          <a:spcPct val="0"/>
        </a:spcAft>
        <a:defRPr sz="3600" b="1">
          <a:solidFill>
            <a:srgbClr val="FFFFFF"/>
          </a:solidFill>
          <a:latin typeface="Arial" charset="0"/>
        </a:defRPr>
      </a:lvl4pPr>
      <a:lvl5pPr algn="l" rtl="0" eaLnBrk="1" fontAlgn="base" hangingPunct="1">
        <a:spcBef>
          <a:spcPct val="0"/>
        </a:spcBef>
        <a:spcAft>
          <a:spcPct val="0"/>
        </a:spcAft>
        <a:defRPr sz="3600" b="1">
          <a:solidFill>
            <a:srgbClr val="FFFFFF"/>
          </a:solidFill>
          <a:latin typeface="Arial" charset="0"/>
        </a:defRPr>
      </a:lvl5pPr>
      <a:lvl6pPr marL="457200" algn="l" rtl="0" eaLnBrk="1" fontAlgn="base" hangingPunct="1">
        <a:spcBef>
          <a:spcPct val="0"/>
        </a:spcBef>
        <a:spcAft>
          <a:spcPct val="0"/>
        </a:spcAft>
        <a:defRPr sz="3600" b="1">
          <a:solidFill>
            <a:srgbClr val="FFFFFF"/>
          </a:solidFill>
          <a:latin typeface="Arial" charset="0"/>
        </a:defRPr>
      </a:lvl6pPr>
      <a:lvl7pPr marL="914400" algn="l" rtl="0" eaLnBrk="1" fontAlgn="base" hangingPunct="1">
        <a:spcBef>
          <a:spcPct val="0"/>
        </a:spcBef>
        <a:spcAft>
          <a:spcPct val="0"/>
        </a:spcAft>
        <a:defRPr sz="3600" b="1">
          <a:solidFill>
            <a:srgbClr val="FFFFFF"/>
          </a:solidFill>
          <a:latin typeface="Arial" charset="0"/>
        </a:defRPr>
      </a:lvl7pPr>
      <a:lvl8pPr marL="1371600" algn="l" rtl="0" eaLnBrk="1" fontAlgn="base" hangingPunct="1">
        <a:spcBef>
          <a:spcPct val="0"/>
        </a:spcBef>
        <a:spcAft>
          <a:spcPct val="0"/>
        </a:spcAft>
        <a:defRPr sz="3600" b="1">
          <a:solidFill>
            <a:srgbClr val="FFFFFF"/>
          </a:solidFill>
          <a:latin typeface="Arial" charset="0"/>
        </a:defRPr>
      </a:lvl8pPr>
      <a:lvl9pPr marL="1828800" algn="l" rtl="0" eaLnBrk="1" fontAlgn="base" hangingPunct="1">
        <a:spcBef>
          <a:spcPct val="0"/>
        </a:spcBef>
        <a:spcAft>
          <a:spcPct val="0"/>
        </a:spcAft>
        <a:defRPr sz="3600" b="1">
          <a:solidFill>
            <a:srgbClr val="FFFFFF"/>
          </a:solidFill>
          <a:latin typeface="Arial" charset="0"/>
        </a:defRPr>
      </a:lvl9pPr>
    </p:titleStyle>
    <p:bodyStyle>
      <a:lvl1pPr marL="342900" indent="-342900" algn="l" rtl="0" eaLnBrk="1" fontAlgn="base" hangingPunct="1">
        <a:spcBef>
          <a:spcPct val="20000"/>
        </a:spcBef>
        <a:spcAft>
          <a:spcPct val="0"/>
        </a:spcAft>
        <a:buChar char="•"/>
        <a:defRPr sz="2800">
          <a:solidFill>
            <a:srgbClr val="000090"/>
          </a:solidFill>
          <a:latin typeface="Calibri"/>
          <a:ea typeface="+mn-ea"/>
          <a:cs typeface="Calibri"/>
        </a:defRPr>
      </a:lvl1pPr>
      <a:lvl2pPr marL="742950" indent="-285750" algn="l" rtl="0" eaLnBrk="1" fontAlgn="base" hangingPunct="1">
        <a:spcBef>
          <a:spcPct val="20000"/>
        </a:spcBef>
        <a:spcAft>
          <a:spcPct val="0"/>
        </a:spcAft>
        <a:buChar char="–"/>
        <a:defRPr sz="2400">
          <a:solidFill>
            <a:schemeClr val="tx1"/>
          </a:solidFill>
          <a:latin typeface="Calibri"/>
          <a:cs typeface="Calibri"/>
        </a:defRPr>
      </a:lvl2pPr>
      <a:lvl3pPr marL="1143000" indent="-228600" algn="l" rtl="0" eaLnBrk="1" fontAlgn="base" hangingPunct="1">
        <a:spcBef>
          <a:spcPct val="20000"/>
        </a:spcBef>
        <a:spcAft>
          <a:spcPct val="0"/>
        </a:spcAft>
        <a:buChar char="•"/>
        <a:defRPr sz="2000">
          <a:solidFill>
            <a:schemeClr val="tx1"/>
          </a:solidFill>
          <a:latin typeface="Calibri"/>
          <a:cs typeface="Calibri"/>
        </a:defRPr>
      </a:lvl3pPr>
      <a:lvl4pPr marL="1600200" indent="-228600" algn="l" rtl="0" eaLnBrk="1" fontAlgn="base" hangingPunct="1">
        <a:spcBef>
          <a:spcPct val="20000"/>
        </a:spcBef>
        <a:spcAft>
          <a:spcPct val="0"/>
        </a:spcAft>
        <a:buChar char="–"/>
        <a:defRPr sz="1800">
          <a:solidFill>
            <a:schemeClr val="tx1"/>
          </a:solidFill>
          <a:latin typeface="Calibri"/>
          <a:cs typeface="Calibri"/>
        </a:defRPr>
      </a:lvl4pPr>
      <a:lvl5pPr marL="2057400" indent="-228600" algn="l" rtl="0" eaLnBrk="1" fontAlgn="base" hangingPunct="1">
        <a:spcBef>
          <a:spcPct val="20000"/>
        </a:spcBef>
        <a:spcAft>
          <a:spcPct val="0"/>
        </a:spcAft>
        <a:buChar char="»"/>
        <a:defRPr sz="1800">
          <a:solidFill>
            <a:schemeClr val="tx1"/>
          </a:solidFill>
          <a:latin typeface="Calibri"/>
          <a:cs typeface="Calibri"/>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hyperlink" Target="https://www.draw.io/" TargetMode="External"/><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hyperlink" Target="http://app.mockflow.com/" TargetMode="External"/><Relationship Id="rId7" Type="http://schemas.openxmlformats.org/officeDocument/2006/relationships/hyperlink" Target="http://www.google.com.vn/url?sa=i&amp;source=images&amp;cd=&amp;cad=rja&amp;docid=5XeHy_I5qgA7hM&amp;tbnid=jGAdUo9UMAcvYM:&amp;ved=0CAgQjRwwAA&amp;url=http://www.techbubbles.com/visual-studio-2010/visual-studio-2012-ide-enhancements/&amp;ei=1d6KUsrTOcWKiQeIz4G4BA&amp;psig=AFQjCNGXDlyDOlx1s4BA8qI0KE40aqnRqw&amp;ust=1384919125984946" TargetMode="External"/><Relationship Id="rId8" Type="http://schemas.openxmlformats.org/officeDocument/2006/relationships/image" Target="../media/image26.jpeg"/><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 Id="rId3"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 Id="rId3" Type="http://schemas.openxmlformats.org/officeDocument/2006/relationships/image" Target="../media/image3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 Id="rId3" Type="http://schemas.openxmlformats.org/officeDocument/2006/relationships/image" Target="../media/image37.pn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 Id="rId3" Type="http://schemas.openxmlformats.org/officeDocument/2006/relationships/image" Target="../media/image3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 Id="rId3" Type="http://schemas.openxmlformats.org/officeDocument/2006/relationships/image" Target="../media/image4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png"/><Relationship Id="rId3" Type="http://schemas.openxmlformats.org/officeDocument/2006/relationships/image" Target="../media/image3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 Id="rId3" Type="http://schemas.openxmlformats.org/officeDocument/2006/relationships/image" Target="../media/image44.png"/></Relationships>
</file>

<file path=ppt/slides/_rels/slide37.xml.rels><?xml version="1.0" encoding="UTF-8" standalone="yes"?>
<Relationships xmlns="http://schemas.openxmlformats.org/package/2006/relationships"><Relationship Id="rId3" Type="http://schemas.openxmlformats.org/officeDocument/2006/relationships/image" Target="../media/image46.png"/><Relationship Id="rId4" Type="http://schemas.openxmlformats.org/officeDocument/2006/relationships/image" Target="../media/image47.png"/><Relationship Id="rId5" Type="http://schemas.openxmlformats.org/officeDocument/2006/relationships/image" Target="../media/image48.png"/><Relationship Id="rId1" Type="http://schemas.openxmlformats.org/officeDocument/2006/relationships/slideLayout" Target="../slideLayouts/slideLayout2.xml"/><Relationship Id="rId2" Type="http://schemas.openxmlformats.org/officeDocument/2006/relationships/image" Target="../media/image4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9.png"/><Relationship Id="rId3" Type="http://schemas.openxmlformats.org/officeDocument/2006/relationships/image" Target="../media/image5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1.png"/><Relationship Id="rId3" Type="http://schemas.openxmlformats.org/officeDocument/2006/relationships/image" Target="../media/image5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3.png"/><Relationship Id="rId3" Type="http://schemas.openxmlformats.org/officeDocument/2006/relationships/image" Target="../media/image5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6.png"/><Relationship Id="rId3" Type="http://schemas.openxmlformats.org/officeDocument/2006/relationships/image" Target="../media/image5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9.jpe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0.jpeg"/><Relationship Id="rId3" Type="http://schemas.openxmlformats.org/officeDocument/2006/relationships/image" Target="../media/image61.jpe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3.jpe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4.gi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6.png"/><Relationship Id="rId3" Type="http://schemas.openxmlformats.org/officeDocument/2006/relationships/image" Target="../media/image6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8.png"/></Relationships>
</file>

<file path=ppt/slides/_rels/slide62.xml.rels><?xml version="1.0" encoding="UTF-8" standalone="yes"?>
<Relationships xmlns="http://schemas.openxmlformats.org/package/2006/relationships"><Relationship Id="rId3" Type="http://schemas.openxmlformats.org/officeDocument/2006/relationships/hyperlink" Target="https://www.draw.io/" TargetMode="External"/><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hyperlink" Target="http://app.mockflow.com/" TargetMode="External"/><Relationship Id="rId7" Type="http://schemas.openxmlformats.org/officeDocument/2006/relationships/hyperlink" Target="http://www.google.com.vn/url?sa=i&amp;source=images&amp;cd=&amp;cad=rja&amp;docid=5XeHy_I5qgA7hM&amp;tbnid=jGAdUo9UMAcvYM:&amp;ved=0CAgQjRwwAA&amp;url=http://www.techbubbles.com/visual-studio-2010/visual-studio-2012-ide-enhancements/&amp;ei=1d6KUsrTOcWKiQeIz4G4BA&amp;psig=AFQjCNGXDlyDOlx1s4BA8qI0KE40aqnRqw&amp;ust=1384919125984946" TargetMode="External"/><Relationship Id="rId8" Type="http://schemas.openxmlformats.org/officeDocument/2006/relationships/image" Target="../media/image26.jpeg"/><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 Id="rId3" Type="http://schemas.openxmlformats.org/officeDocument/2006/relationships/image" Target="../media/image17.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9.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0.png"/><Relationship Id="rId3" Type="http://schemas.openxmlformats.org/officeDocument/2006/relationships/image" Target="../media/image6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72.png"/><Relationship Id="rId4" Type="http://schemas.openxmlformats.org/officeDocument/2006/relationships/image" Target="../media/image73.png"/><Relationship Id="rId1" Type="http://schemas.openxmlformats.org/officeDocument/2006/relationships/slideLayout" Target="../slideLayouts/slideLayout2.xml"/><Relationship Id="rId2" Type="http://schemas.openxmlformats.org/officeDocument/2006/relationships/image" Target="../media/image7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4.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5.png"/><Relationship Id="rId3" Type="http://schemas.openxmlformats.org/officeDocument/2006/relationships/image" Target="../media/image17.png"/></Relationships>
</file>

<file path=ppt/slides/_rels/slide75.xml.rels><?xml version="1.0" encoding="UTF-8" standalone="yes"?>
<Relationships xmlns="http://schemas.openxmlformats.org/package/2006/relationships"><Relationship Id="rId3" Type="http://schemas.openxmlformats.org/officeDocument/2006/relationships/image" Target="../media/image77.png"/><Relationship Id="rId4" Type="http://schemas.openxmlformats.org/officeDocument/2006/relationships/image" Target="../media/image78.png"/><Relationship Id="rId5" Type="http://schemas.openxmlformats.org/officeDocument/2006/relationships/image" Target="../media/image79.png"/><Relationship Id="rId6" Type="http://schemas.openxmlformats.org/officeDocument/2006/relationships/image" Target="../media/image80.png"/><Relationship Id="rId1" Type="http://schemas.openxmlformats.org/officeDocument/2006/relationships/slideLayout" Target="../slideLayouts/slideLayout2.xml"/><Relationship Id="rId2" Type="http://schemas.openxmlformats.org/officeDocument/2006/relationships/image" Target="../media/image76.png"/></Relationships>
</file>

<file path=ppt/slides/_rels/slide76.xml.rels><?xml version="1.0" encoding="UTF-8" standalone="yes"?>
<Relationships xmlns="http://schemas.openxmlformats.org/package/2006/relationships"><Relationship Id="rId3" Type="http://schemas.openxmlformats.org/officeDocument/2006/relationships/image" Target="../media/image82.png"/><Relationship Id="rId4" Type="http://schemas.openxmlformats.org/officeDocument/2006/relationships/image" Target="../media/image83.png"/><Relationship Id="rId5" Type="http://schemas.openxmlformats.org/officeDocument/2006/relationships/image" Target="../media/image84.png"/><Relationship Id="rId1" Type="http://schemas.openxmlformats.org/officeDocument/2006/relationships/slideLayout" Target="../slideLayouts/slideLayout2.xml"/><Relationship Id="rId2" Type="http://schemas.openxmlformats.org/officeDocument/2006/relationships/image" Target="../media/image81.png"/></Relationships>
</file>

<file path=ppt/slides/_rels/slide77.xml.rels><?xml version="1.0" encoding="UTF-8" standalone="yes"?>
<Relationships xmlns="http://schemas.openxmlformats.org/package/2006/relationships"><Relationship Id="rId3" Type="http://schemas.openxmlformats.org/officeDocument/2006/relationships/image" Target="../media/image86.png"/><Relationship Id="rId4" Type="http://schemas.openxmlformats.org/officeDocument/2006/relationships/image" Target="../media/image87.png"/><Relationship Id="rId5" Type="http://schemas.openxmlformats.org/officeDocument/2006/relationships/image" Target="../media/image88.png"/><Relationship Id="rId1" Type="http://schemas.openxmlformats.org/officeDocument/2006/relationships/slideLayout" Target="../slideLayouts/slideLayout2.xml"/><Relationship Id="rId2" Type="http://schemas.openxmlformats.org/officeDocument/2006/relationships/image" Target="../media/image85.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9.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5.png"/><Relationship Id="rId3" Type="http://schemas.openxmlformats.org/officeDocument/2006/relationships/image" Target="../media/image9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9.png"/><Relationship Id="rId3" Type="http://schemas.openxmlformats.org/officeDocument/2006/relationships/image" Target="../media/image70.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92.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 name="Rectangle 10"/>
          <p:cNvSpPr>
            <a:spLocks noGrp="1" noChangeArrowheads="1"/>
          </p:cNvSpPr>
          <p:nvPr>
            <p:ph type="subTitle" idx="1"/>
          </p:nvPr>
        </p:nvSpPr>
        <p:spPr>
          <a:xfrm>
            <a:off x="4572000" y="4343400"/>
            <a:ext cx="4419600" cy="838200"/>
          </a:xfrm>
        </p:spPr>
        <p:txBody>
          <a:bodyPr/>
          <a:lstStyle/>
          <a:p>
            <a:r>
              <a:rPr lang="en-US" dirty="0" smtClean="0"/>
              <a:t>GV: </a:t>
            </a:r>
            <a:r>
              <a:rPr lang="en-US" dirty="0" err="1" smtClean="0"/>
              <a:t>Hoàng</a:t>
            </a:r>
            <a:r>
              <a:rPr lang="en-US" dirty="0" smtClean="0"/>
              <a:t> </a:t>
            </a:r>
            <a:r>
              <a:rPr lang="en-US" dirty="0" err="1" smtClean="0"/>
              <a:t>Anh</a:t>
            </a:r>
            <a:r>
              <a:rPr lang="en-US" dirty="0" smtClean="0"/>
              <a:t> </a:t>
            </a:r>
            <a:r>
              <a:rPr lang="en-US" dirty="0" err="1" smtClean="0"/>
              <a:t>Tú</a:t>
            </a:r>
            <a:endParaRPr lang="en-US" dirty="0" smtClean="0"/>
          </a:p>
        </p:txBody>
      </p:sp>
      <p:sp>
        <p:nvSpPr>
          <p:cNvPr id="2050" name="Rectangle 2"/>
          <p:cNvSpPr>
            <a:spLocks noGrp="1" noChangeArrowheads="1"/>
          </p:cNvSpPr>
          <p:nvPr>
            <p:ph type="ctrTitle"/>
          </p:nvPr>
        </p:nvSpPr>
        <p:spPr/>
        <p:txBody>
          <a:bodyPr/>
          <a:lstStyle/>
          <a:p>
            <a:r>
              <a:rPr lang="en-US" dirty="0"/>
              <a:t/>
            </a:r>
            <a:br>
              <a:rPr lang="en-US" dirty="0"/>
            </a:br>
            <a:r>
              <a:rPr lang="en-US" dirty="0" smtClean="0"/>
              <a:t>THIẾT KẾ SƠ ĐỒ LỚP CHI </a:t>
            </a:r>
            <a:r>
              <a:rPr lang="en-US" dirty="0" err="1" smtClean="0"/>
              <a:t>TiẾT</a:t>
            </a:r>
            <a:endParaRPr lang="en-US" dirty="0"/>
          </a:p>
        </p:txBody>
      </p:sp>
      <p:sp>
        <p:nvSpPr>
          <p:cNvPr id="5" name="Rectangle 5"/>
          <p:cNvSpPr>
            <a:spLocks noGrp="1" noChangeArrowheads="1"/>
          </p:cNvSpPr>
          <p:nvPr>
            <p:ph type="ftr" sz="quarter" idx="3"/>
          </p:nvPr>
        </p:nvSpPr>
        <p:spPr/>
        <p:txBody>
          <a:bodyPr/>
          <a:lstStyle/>
          <a:p>
            <a:endParaRPr lang="en-US" dirty="0"/>
          </a:p>
        </p:txBody>
      </p:sp>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07252904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Rectangle 3"/>
          <p:cNvSpPr/>
          <p:nvPr/>
        </p:nvSpPr>
        <p:spPr bwMode="auto">
          <a:xfrm>
            <a:off x="477012" y="1828800"/>
            <a:ext cx="5618988" cy="2171700"/>
          </a:xfrm>
          <a:prstGeom prst="rect">
            <a:avLst/>
          </a:prstGeom>
          <a:ln w="3175">
            <a:solidFill>
              <a:srgbClr val="0070C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r>
              <a:rPr kumimoji="0" lang="en-US" sz="1600" b="0" i="0" u="none" strike="noStrike" cap="none" normalizeH="0" baseline="0" smtClean="0">
                <a:ln>
                  <a:noFill/>
                </a:ln>
                <a:solidFill>
                  <a:schemeClr val="tx1"/>
                </a:solidFill>
                <a:effectLst/>
                <a:latin typeface="Cambria" pitchFamily="18" charset="0"/>
              </a:rPr>
              <a:t>Function HocSinhDB::</a:t>
            </a:r>
            <a:r>
              <a:rPr lang="en-US" sz="1600" u="heavy">
                <a:solidFill>
                  <a:srgbClr val="0000FF"/>
                </a:solidFill>
                <a:uFill>
                  <a:solidFill>
                    <a:srgbClr val="FF06FD"/>
                  </a:solidFill>
                </a:uFill>
                <a:latin typeface="Cambria" pitchFamily="18" charset="0"/>
              </a:rPr>
              <a:t> </a:t>
            </a:r>
            <a:r>
              <a:rPr lang="en-US" sz="1600" u="heavy" smtClean="0">
                <a:solidFill>
                  <a:srgbClr val="0000FF"/>
                </a:solidFill>
                <a:uFill>
                  <a:solidFill>
                    <a:srgbClr val="FF06FD"/>
                  </a:solidFill>
                </a:uFill>
                <a:latin typeface="Cambria" pitchFamily="18" charset="0"/>
              </a:rPr>
              <a:t>LayDanhSach</a:t>
            </a:r>
            <a:r>
              <a:rPr kumimoji="0" lang="en-US" sz="1600" b="0" i="0" u="none" strike="noStrike" cap="none" normalizeH="0" baseline="0" smtClean="0">
                <a:ln>
                  <a:noFill/>
                </a:ln>
                <a:solidFill>
                  <a:schemeClr val="tx1"/>
                </a:solidFill>
                <a:effectLst/>
                <a:latin typeface="Cambria" pitchFamily="18" charset="0"/>
              </a:rPr>
              <a:t>(): HocSinh []</a:t>
            </a:r>
          </a:p>
          <a:p>
            <a:pPr marL="0" marR="0" indent="0" algn="l" defTabSz="914400" rtl="0" eaLnBrk="1" fontAlgn="base" latinLnBrk="0" hangingPunct="1">
              <a:lnSpc>
                <a:spcPct val="100000"/>
              </a:lnSpc>
              <a:spcBef>
                <a:spcPct val="0"/>
              </a:spcBef>
              <a:spcAft>
                <a:spcPct val="0"/>
              </a:spcAft>
              <a:buClrTx/>
              <a:buSzTx/>
              <a:buFontTx/>
              <a:buNone/>
              <a:tabLst/>
            </a:pPr>
            <a:r>
              <a:rPr lang="en-US" sz="1600" b="0" smtClean="0">
                <a:latin typeface="Cambria" pitchFamily="18" charset="0"/>
              </a:rPr>
              <a:t>Begin</a:t>
            </a:r>
          </a:p>
          <a:p>
            <a:pPr marL="0" marR="0" indent="0" algn="l" defTabSz="914400" rtl="0" eaLnBrk="1" fontAlgn="base" latinLnBrk="0" hangingPunct="1">
              <a:lnSpc>
                <a:spcPct val="100000"/>
              </a:lnSpc>
              <a:spcBef>
                <a:spcPct val="0"/>
              </a:spcBef>
              <a:spcAft>
                <a:spcPct val="0"/>
              </a:spcAft>
              <a:buClrTx/>
              <a:buSzTx/>
              <a:buFontTx/>
              <a:buNone/>
              <a:tabLst/>
            </a:pPr>
            <a:r>
              <a:rPr lang="en-US" sz="1600" b="0" smtClean="0">
                <a:latin typeface="Cambria" pitchFamily="18" charset="0"/>
              </a:rPr>
              <a:t>	sql: String</a:t>
            </a:r>
          </a:p>
          <a:p>
            <a:pPr marL="0" marR="0" indent="0" algn="l" defTabSz="914400" rtl="0" eaLnBrk="1" fontAlgn="base" latinLnBrk="0" hangingPunct="1">
              <a:lnSpc>
                <a:spcPct val="100000"/>
              </a:lnSpc>
              <a:spcBef>
                <a:spcPct val="0"/>
              </a:spcBef>
              <a:spcAft>
                <a:spcPct val="0"/>
              </a:spcAft>
              <a:buClrTx/>
              <a:buSzTx/>
              <a:buFontTx/>
              <a:buNone/>
              <a:tabLst/>
            </a:pPr>
            <a:r>
              <a:rPr lang="en-US" sz="1600" b="0">
                <a:latin typeface="Cambria" pitchFamily="18" charset="0"/>
              </a:rPr>
              <a:t>	</a:t>
            </a:r>
            <a:r>
              <a:rPr lang="en-US" sz="1600" b="0" smtClean="0">
                <a:latin typeface="Cambria" pitchFamily="18" charset="0"/>
              </a:rPr>
              <a:t>ds: HocSinh[]</a:t>
            </a:r>
          </a:p>
          <a:p>
            <a:r>
              <a:rPr lang="en-US" sz="1600" b="0">
                <a:latin typeface="Cambria" pitchFamily="18" charset="0"/>
              </a:rPr>
              <a:t>	 sql</a:t>
            </a:r>
            <a:r>
              <a:rPr lang="en-US" sz="1600" b="0" smtClean="0">
                <a:latin typeface="Cambria" pitchFamily="18" charset="0"/>
              </a:rPr>
              <a:t> = “SELECT * FROM HOC_SINH”</a:t>
            </a:r>
          </a:p>
          <a:p>
            <a:pPr marL="0" marR="0" indent="0" algn="l" defTabSz="914400" rtl="0" eaLnBrk="1" fontAlgn="base" latinLnBrk="0" hangingPunct="1">
              <a:lnSpc>
                <a:spcPct val="100000"/>
              </a:lnSpc>
              <a:spcBef>
                <a:spcPct val="0"/>
              </a:spcBef>
              <a:spcAft>
                <a:spcPct val="0"/>
              </a:spcAft>
              <a:buClrTx/>
              <a:buSzTx/>
              <a:buFontTx/>
              <a:buNone/>
              <a:tabLst/>
            </a:pPr>
            <a:r>
              <a:rPr lang="en-US" sz="1600" b="0">
                <a:latin typeface="Cambria" pitchFamily="18" charset="0"/>
              </a:rPr>
              <a:t>	</a:t>
            </a:r>
            <a:r>
              <a:rPr lang="en-US" sz="1600" b="0" smtClean="0">
                <a:latin typeface="Cambria" pitchFamily="18" charset="0"/>
              </a:rPr>
              <a:t>Mở kết nối CSDL, thực thi câu SQL, tạo kết quả trả về 	return ds;		</a:t>
            </a:r>
          </a:p>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Cambria" pitchFamily="18" charset="0"/>
              </a:rPr>
              <a:t>End </a:t>
            </a:r>
          </a:p>
        </p:txBody>
      </p:sp>
      <p:sp>
        <p:nvSpPr>
          <p:cNvPr id="5" name="Rectangle 4"/>
          <p:cNvSpPr/>
          <p:nvPr/>
        </p:nvSpPr>
        <p:spPr bwMode="auto">
          <a:xfrm>
            <a:off x="446532" y="1371600"/>
            <a:ext cx="2982468" cy="457200"/>
          </a:xfrm>
          <a:prstGeom prst="rect">
            <a:avLst/>
          </a:prstGeom>
          <a:solidFill>
            <a:srgbClr val="FF06FD"/>
          </a:solidFill>
          <a:ln>
            <a:headEnd type="none" w="med" len="med"/>
            <a:tailEnd type="none" w="med" len="med"/>
          </a:ln>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mtClean="0">
                <a:solidFill>
                  <a:schemeClr val="tx1"/>
                </a:solidFill>
                <a:latin typeface="Cambria" pitchFamily="18" charset="0"/>
              </a:rPr>
              <a:t>TẦNG TRUY CẬP DỮ LIỆU</a:t>
            </a:r>
            <a:endParaRPr kumimoji="0" lang="en-US" sz="1800" b="1" i="0" u="none" strike="noStrike" cap="none" normalizeH="0" baseline="0" smtClean="0">
              <a:ln>
                <a:noFill/>
              </a:ln>
              <a:solidFill>
                <a:schemeClr val="tx1"/>
              </a:solidFill>
              <a:effectLst/>
              <a:latin typeface="Cambria" pitchFamily="18" charset="0"/>
            </a:endParaRPr>
          </a:p>
        </p:txBody>
      </p:sp>
      <p:sp>
        <p:nvSpPr>
          <p:cNvPr id="6" name="Title 3"/>
          <p:cNvSpPr txBox="1">
            <a:spLocks noGrp="1"/>
          </p:cNvSpPr>
          <p:nvPr>
            <p:ph type="title"/>
          </p:nvPr>
        </p:nvSpPr>
        <p:spPr>
          <a:prstGeom prst="rect">
            <a:avLst/>
          </a:prstGeom>
          <a:solidFill>
            <a:srgbClr val="FFFF00"/>
          </a:solidFill>
        </p:spPr>
        <p:style>
          <a:lnRef idx="1">
            <a:schemeClr val="accent2"/>
          </a:lnRef>
          <a:fillRef idx="2">
            <a:schemeClr val="accent2"/>
          </a:fillRef>
          <a:effectRef idx="1">
            <a:schemeClr val="accent2"/>
          </a:effectRef>
          <a:fontRef idx="minor">
            <a:schemeClr val="dk1"/>
          </a:fontRef>
        </p:style>
        <p:txBody>
          <a:bodyPr wrap="square" rtlCol="0" anchor="ctr">
            <a:spAutoFit/>
          </a:bodyPr>
          <a:lstStyle/>
          <a:p>
            <a:pPr algn="ctr"/>
            <a:r>
              <a:rPr lang="en-US" sz="2800" smtClean="0">
                <a:solidFill>
                  <a:schemeClr val="tx1"/>
                </a:solidFill>
                <a:latin typeface="Arial" charset="0"/>
              </a:rPr>
              <a:t>VD2: </a:t>
            </a:r>
            <a:r>
              <a:rPr lang="en-US" sz="2800">
                <a:solidFill>
                  <a:schemeClr val="tx1"/>
                </a:solidFill>
                <a:latin typeface="Arial" charset="0"/>
              </a:rPr>
              <a:t>Xét các phương thức liên quan </a:t>
            </a:r>
            <a:r>
              <a:rPr lang="en-US" sz="2800" smtClean="0">
                <a:solidFill>
                  <a:schemeClr val="tx1"/>
                </a:solidFill>
                <a:latin typeface="Arial" charset="0"/>
              </a:rPr>
              <a:t>việc hiển thị màn hình thêm học sinh</a:t>
            </a:r>
            <a:endParaRPr lang="en-US" sz="2800"/>
          </a:p>
        </p:txBody>
      </p:sp>
      <p:sp>
        <p:nvSpPr>
          <p:cNvPr id="7" name="Rectangle 6"/>
          <p:cNvSpPr/>
          <p:nvPr/>
        </p:nvSpPr>
        <p:spPr bwMode="auto">
          <a:xfrm>
            <a:off x="477012" y="4191000"/>
            <a:ext cx="5618988" cy="2171700"/>
          </a:xfrm>
          <a:prstGeom prst="rect">
            <a:avLst/>
          </a:prstGeom>
          <a:ln w="3175">
            <a:solidFill>
              <a:srgbClr val="0070C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r>
              <a:rPr kumimoji="0" lang="en-US" sz="1600" b="0" i="0" u="none" strike="noStrike" cap="none" normalizeH="0" baseline="0" smtClean="0">
                <a:ln>
                  <a:noFill/>
                </a:ln>
                <a:solidFill>
                  <a:schemeClr val="tx1"/>
                </a:solidFill>
                <a:effectLst/>
                <a:latin typeface="Cambria" pitchFamily="18" charset="0"/>
              </a:rPr>
              <a:t>Function </a:t>
            </a:r>
            <a:r>
              <a:rPr lang="en-US" sz="1600" b="0" smtClean="0">
                <a:solidFill>
                  <a:schemeClr val="tx1"/>
                </a:solidFill>
                <a:latin typeface="Cambria" pitchFamily="18" charset="0"/>
              </a:rPr>
              <a:t>LopDB</a:t>
            </a:r>
            <a:r>
              <a:rPr kumimoji="0" lang="en-US" sz="1600" b="0" i="0" u="none" strike="noStrike" cap="none" normalizeH="0" baseline="0" smtClean="0">
                <a:ln>
                  <a:noFill/>
                </a:ln>
                <a:solidFill>
                  <a:schemeClr val="tx1"/>
                </a:solidFill>
                <a:effectLst/>
                <a:latin typeface="Cambria" pitchFamily="18" charset="0"/>
              </a:rPr>
              <a:t>::</a:t>
            </a:r>
            <a:r>
              <a:rPr lang="en-US" sz="1600" u="heavy" smtClean="0">
                <a:solidFill>
                  <a:srgbClr val="0000FF"/>
                </a:solidFill>
                <a:uFill>
                  <a:solidFill>
                    <a:srgbClr val="FF06FD"/>
                  </a:solidFill>
                </a:uFill>
                <a:latin typeface="Cambria" pitchFamily="18" charset="0"/>
              </a:rPr>
              <a:t> LayDanhSach</a:t>
            </a:r>
            <a:r>
              <a:rPr kumimoji="0" lang="en-US" sz="1600" b="0" i="0" u="none" strike="noStrike" cap="none" normalizeH="0" baseline="0" smtClean="0">
                <a:ln>
                  <a:noFill/>
                </a:ln>
                <a:solidFill>
                  <a:schemeClr val="tx1"/>
                </a:solidFill>
                <a:effectLst/>
                <a:latin typeface="Cambria" pitchFamily="18" charset="0"/>
              </a:rPr>
              <a:t>(): Lop[]</a:t>
            </a:r>
          </a:p>
          <a:p>
            <a:pPr marL="0" marR="0" indent="0" algn="l" defTabSz="914400" rtl="0" eaLnBrk="1" fontAlgn="base" latinLnBrk="0" hangingPunct="1">
              <a:lnSpc>
                <a:spcPct val="100000"/>
              </a:lnSpc>
              <a:spcBef>
                <a:spcPct val="0"/>
              </a:spcBef>
              <a:spcAft>
                <a:spcPct val="0"/>
              </a:spcAft>
              <a:buClrTx/>
              <a:buSzTx/>
              <a:buFontTx/>
              <a:buNone/>
              <a:tabLst/>
            </a:pPr>
            <a:r>
              <a:rPr lang="en-US" sz="1600" b="0" smtClean="0">
                <a:latin typeface="Cambria" pitchFamily="18" charset="0"/>
              </a:rPr>
              <a:t>Begin</a:t>
            </a:r>
          </a:p>
          <a:p>
            <a:r>
              <a:rPr lang="en-US" sz="1600" b="0">
                <a:latin typeface="Cambria" pitchFamily="18" charset="0"/>
              </a:rPr>
              <a:t>	</a:t>
            </a:r>
            <a:r>
              <a:rPr lang="en-US" sz="1600" b="0" smtClean="0">
                <a:latin typeface="Cambria" pitchFamily="18" charset="0"/>
              </a:rPr>
              <a:t>sql </a:t>
            </a:r>
            <a:r>
              <a:rPr lang="en-US" sz="1600" b="0">
                <a:latin typeface="Cambria" pitchFamily="18" charset="0"/>
              </a:rPr>
              <a:t>: String</a:t>
            </a:r>
          </a:p>
          <a:p>
            <a:pPr marL="0" marR="0" indent="0" algn="l" defTabSz="914400" rtl="0" eaLnBrk="1" fontAlgn="base" latinLnBrk="0" hangingPunct="1">
              <a:lnSpc>
                <a:spcPct val="100000"/>
              </a:lnSpc>
              <a:spcBef>
                <a:spcPct val="0"/>
              </a:spcBef>
              <a:spcAft>
                <a:spcPct val="0"/>
              </a:spcAft>
              <a:buClrTx/>
              <a:buSzTx/>
              <a:buFontTx/>
              <a:buNone/>
              <a:tabLst/>
            </a:pPr>
            <a:r>
              <a:rPr lang="en-US" sz="1600" b="0">
                <a:latin typeface="Cambria" pitchFamily="18" charset="0"/>
              </a:rPr>
              <a:t>	</a:t>
            </a:r>
            <a:r>
              <a:rPr lang="en-US" sz="1600" b="0" smtClean="0">
                <a:latin typeface="Cambria" pitchFamily="18" charset="0"/>
              </a:rPr>
              <a:t>ds: Lop[]</a:t>
            </a:r>
          </a:p>
          <a:p>
            <a:r>
              <a:rPr lang="en-US" sz="1600" b="0" smtClean="0">
                <a:latin typeface="Cambria" pitchFamily="18" charset="0"/>
              </a:rPr>
              <a:t>	sql = “SELECT * FROM HOC LOP_HOC”</a:t>
            </a:r>
          </a:p>
          <a:p>
            <a:pPr marL="0" marR="0" indent="0" algn="l" defTabSz="914400" rtl="0" eaLnBrk="1" fontAlgn="base" latinLnBrk="0" hangingPunct="1">
              <a:lnSpc>
                <a:spcPct val="100000"/>
              </a:lnSpc>
              <a:spcBef>
                <a:spcPct val="0"/>
              </a:spcBef>
              <a:spcAft>
                <a:spcPct val="0"/>
              </a:spcAft>
              <a:buClrTx/>
              <a:buSzTx/>
              <a:buFontTx/>
              <a:buNone/>
              <a:tabLst/>
            </a:pPr>
            <a:r>
              <a:rPr lang="en-US" sz="1600" b="0">
                <a:latin typeface="Cambria" pitchFamily="18" charset="0"/>
              </a:rPr>
              <a:t>	</a:t>
            </a:r>
            <a:r>
              <a:rPr lang="en-US" sz="1600" b="0" smtClean="0">
                <a:latin typeface="Cambria" pitchFamily="18" charset="0"/>
              </a:rPr>
              <a:t>Mở kết nối CSDL, thực thi câu SQL, tạo kết quả trả về 	return ds;		</a:t>
            </a:r>
          </a:p>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Cambria" pitchFamily="18" charset="0"/>
              </a:rPr>
              <a:t>End </a:t>
            </a:r>
          </a:p>
        </p:txBody>
      </p:sp>
    </p:spTree>
    <p:extLst>
      <p:ext uri="{BB962C8B-B14F-4D97-AF65-F5344CB8AC3E}">
        <p14:creationId xmlns:p14="http://schemas.microsoft.com/office/powerpoint/2010/main" val="307947486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mtClean="0"/>
              <a:t>Kết quả:</a:t>
            </a:r>
            <a:endParaRPr 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2209800"/>
            <a:ext cx="2598737" cy="344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Connector 7"/>
          <p:cNvCxnSpPr/>
          <p:nvPr/>
        </p:nvCxnSpPr>
        <p:spPr bwMode="auto">
          <a:xfrm>
            <a:off x="1774392" y="2971800"/>
            <a:ext cx="449580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Connector 9"/>
          <p:cNvCxnSpPr/>
          <p:nvPr/>
        </p:nvCxnSpPr>
        <p:spPr bwMode="auto">
          <a:xfrm>
            <a:off x="1774392" y="4821382"/>
            <a:ext cx="449580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TextBox 16"/>
          <p:cNvSpPr txBox="1"/>
          <p:nvPr/>
        </p:nvSpPr>
        <p:spPr>
          <a:xfrm>
            <a:off x="6553200" y="2209800"/>
            <a:ext cx="1813317" cy="369332"/>
          </a:xfrm>
          <a:prstGeom prst="rect">
            <a:avLst/>
          </a:prstGeom>
          <a:noFill/>
        </p:spPr>
        <p:txBody>
          <a:bodyPr wrap="none" rtlCol="0">
            <a:spAutoFit/>
          </a:bodyPr>
          <a:lstStyle/>
          <a:p>
            <a:r>
              <a:rPr lang="en-US" smtClean="0"/>
              <a:t>Tầng giao diện</a:t>
            </a:r>
            <a:endParaRPr lang="en-US"/>
          </a:p>
        </p:txBody>
      </p:sp>
      <p:sp>
        <p:nvSpPr>
          <p:cNvPr id="19" name="TextBox 18"/>
          <p:cNvSpPr txBox="1"/>
          <p:nvPr/>
        </p:nvSpPr>
        <p:spPr>
          <a:xfrm>
            <a:off x="6518564" y="3747571"/>
            <a:ext cx="1890261" cy="369332"/>
          </a:xfrm>
          <a:prstGeom prst="rect">
            <a:avLst/>
          </a:prstGeom>
          <a:noFill/>
        </p:spPr>
        <p:txBody>
          <a:bodyPr wrap="none" rtlCol="0">
            <a:spAutoFit/>
          </a:bodyPr>
          <a:lstStyle/>
          <a:p>
            <a:r>
              <a:rPr lang="en-US" smtClean="0"/>
              <a:t>Tầng nghiệp vụ</a:t>
            </a:r>
            <a:endParaRPr lang="en-US"/>
          </a:p>
        </p:txBody>
      </p:sp>
      <p:sp>
        <p:nvSpPr>
          <p:cNvPr id="20" name="TextBox 19"/>
          <p:cNvSpPr txBox="1"/>
          <p:nvPr/>
        </p:nvSpPr>
        <p:spPr>
          <a:xfrm>
            <a:off x="6553200" y="5181600"/>
            <a:ext cx="2531462" cy="369332"/>
          </a:xfrm>
          <a:prstGeom prst="rect">
            <a:avLst/>
          </a:prstGeom>
          <a:noFill/>
        </p:spPr>
        <p:txBody>
          <a:bodyPr wrap="none" rtlCol="0">
            <a:spAutoFit/>
          </a:bodyPr>
          <a:lstStyle/>
          <a:p>
            <a:r>
              <a:rPr lang="en-US" smtClean="0"/>
              <a:t>Tầng truy cập dữ liệu</a:t>
            </a:r>
            <a:endParaRPr lang="en-US"/>
          </a:p>
        </p:txBody>
      </p:sp>
      <p:sp>
        <p:nvSpPr>
          <p:cNvPr id="11" name="Title 3"/>
          <p:cNvSpPr txBox="1">
            <a:spLocks noGrp="1"/>
          </p:cNvSpPr>
          <p:nvPr>
            <p:ph type="title"/>
          </p:nvPr>
        </p:nvSpPr>
        <p:spPr bwMode="gray">
          <a:prstGeom prst="rect">
            <a:avLst/>
          </a:prstGeom>
          <a:solidFill>
            <a:srgbClr val="FFFF00"/>
          </a:solidFill>
          <a:ex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lvl1pPr algn="l" rtl="0" eaLnBrk="1" fontAlgn="base" hangingPunct="1">
              <a:spcBef>
                <a:spcPct val="0"/>
              </a:spcBef>
              <a:spcAft>
                <a:spcPct val="0"/>
              </a:spcAft>
              <a:defRPr sz="3200" b="1">
                <a:solidFill>
                  <a:schemeClr val="dk1"/>
                </a:solidFill>
                <a:latin typeface="+mn-lt"/>
                <a:ea typeface="+mn-ea"/>
                <a:cs typeface="+mn-cs"/>
              </a:defRPr>
            </a:lvl1pPr>
            <a:lvl2pPr algn="l" rtl="0" eaLnBrk="1" fontAlgn="base" hangingPunct="1">
              <a:spcBef>
                <a:spcPct val="0"/>
              </a:spcBef>
              <a:spcAft>
                <a:spcPct val="0"/>
              </a:spcAft>
              <a:defRPr sz="3600" b="1">
                <a:solidFill>
                  <a:schemeClr val="dk1"/>
                </a:solidFill>
                <a:latin typeface="+mn-lt"/>
                <a:ea typeface="+mn-ea"/>
                <a:cs typeface="+mn-cs"/>
              </a:defRPr>
            </a:lvl2pPr>
            <a:lvl3pPr algn="l" rtl="0" eaLnBrk="1" fontAlgn="base" hangingPunct="1">
              <a:spcBef>
                <a:spcPct val="0"/>
              </a:spcBef>
              <a:spcAft>
                <a:spcPct val="0"/>
              </a:spcAft>
              <a:defRPr sz="3600" b="1">
                <a:solidFill>
                  <a:schemeClr val="dk1"/>
                </a:solidFill>
                <a:latin typeface="+mn-lt"/>
                <a:ea typeface="+mn-ea"/>
                <a:cs typeface="+mn-cs"/>
              </a:defRPr>
            </a:lvl3pPr>
            <a:lvl4pPr algn="l" rtl="0" eaLnBrk="1" fontAlgn="base" hangingPunct="1">
              <a:spcBef>
                <a:spcPct val="0"/>
              </a:spcBef>
              <a:spcAft>
                <a:spcPct val="0"/>
              </a:spcAft>
              <a:defRPr sz="3600" b="1">
                <a:solidFill>
                  <a:schemeClr val="dk1"/>
                </a:solidFill>
                <a:latin typeface="+mn-lt"/>
                <a:ea typeface="+mn-ea"/>
                <a:cs typeface="+mn-cs"/>
              </a:defRPr>
            </a:lvl4pPr>
            <a:lvl5pPr algn="l" rtl="0" eaLnBrk="1" fontAlgn="base" hangingPunct="1">
              <a:spcBef>
                <a:spcPct val="0"/>
              </a:spcBef>
              <a:spcAft>
                <a:spcPct val="0"/>
              </a:spcAft>
              <a:defRPr sz="3600" b="1">
                <a:solidFill>
                  <a:schemeClr val="dk1"/>
                </a:solidFill>
                <a:latin typeface="+mn-lt"/>
                <a:ea typeface="+mn-ea"/>
                <a:cs typeface="+mn-cs"/>
              </a:defRPr>
            </a:lvl5pPr>
            <a:lvl6pPr marL="457200" algn="l" rtl="0" eaLnBrk="1" fontAlgn="base" hangingPunct="1">
              <a:spcBef>
                <a:spcPct val="0"/>
              </a:spcBef>
              <a:spcAft>
                <a:spcPct val="0"/>
              </a:spcAft>
              <a:defRPr sz="3600" b="1">
                <a:solidFill>
                  <a:schemeClr val="dk1"/>
                </a:solidFill>
                <a:latin typeface="+mn-lt"/>
                <a:ea typeface="+mn-ea"/>
                <a:cs typeface="+mn-cs"/>
              </a:defRPr>
            </a:lvl6pPr>
            <a:lvl7pPr marL="914400" algn="l" rtl="0" eaLnBrk="1" fontAlgn="base" hangingPunct="1">
              <a:spcBef>
                <a:spcPct val="0"/>
              </a:spcBef>
              <a:spcAft>
                <a:spcPct val="0"/>
              </a:spcAft>
              <a:defRPr sz="3600" b="1">
                <a:solidFill>
                  <a:schemeClr val="dk1"/>
                </a:solidFill>
                <a:latin typeface="+mn-lt"/>
                <a:ea typeface="+mn-ea"/>
                <a:cs typeface="+mn-cs"/>
              </a:defRPr>
            </a:lvl7pPr>
            <a:lvl8pPr marL="1371600" algn="l" rtl="0" eaLnBrk="1" fontAlgn="base" hangingPunct="1">
              <a:spcBef>
                <a:spcPct val="0"/>
              </a:spcBef>
              <a:spcAft>
                <a:spcPct val="0"/>
              </a:spcAft>
              <a:defRPr sz="3600" b="1">
                <a:solidFill>
                  <a:schemeClr val="dk1"/>
                </a:solidFill>
                <a:latin typeface="+mn-lt"/>
                <a:ea typeface="+mn-ea"/>
                <a:cs typeface="+mn-cs"/>
              </a:defRPr>
            </a:lvl8pPr>
            <a:lvl9pPr marL="1828800" algn="l" rtl="0" eaLnBrk="1" fontAlgn="base" hangingPunct="1">
              <a:spcBef>
                <a:spcPct val="0"/>
              </a:spcBef>
              <a:spcAft>
                <a:spcPct val="0"/>
              </a:spcAft>
              <a:defRPr sz="3600" b="1">
                <a:solidFill>
                  <a:schemeClr val="dk1"/>
                </a:solidFill>
                <a:latin typeface="+mn-lt"/>
                <a:ea typeface="+mn-ea"/>
                <a:cs typeface="+mn-cs"/>
              </a:defRPr>
            </a:lvl9pPr>
          </a:lstStyle>
          <a:p>
            <a:pPr algn="ctr"/>
            <a:r>
              <a:rPr lang="en-US"/>
              <a:t>Thiết kế sơ đồ lớp chi tiết</a:t>
            </a:r>
            <a:endParaRPr lang="en-US">
              <a:solidFill>
                <a:srgbClr val="FF0000"/>
              </a:solidFill>
            </a:endParaRPr>
          </a:p>
        </p:txBody>
      </p:sp>
    </p:spTree>
    <p:extLst>
      <p:ext uri="{BB962C8B-B14F-4D97-AF65-F5344CB8AC3E}">
        <p14:creationId xmlns:p14="http://schemas.microsoft.com/office/powerpoint/2010/main" val="43554335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mtClean="0"/>
              <a:t>Các bước thực hiện:</a:t>
            </a:r>
          </a:p>
          <a:p>
            <a:pPr lvl="1"/>
            <a:r>
              <a:rPr lang="en-US" smtClean="0"/>
              <a:t>Tinh chế sơ đồ lớp ở mức phân tích thành sơ đồ lớp tầng nghiệp vụ</a:t>
            </a:r>
          </a:p>
          <a:p>
            <a:pPr lvl="2"/>
            <a:r>
              <a:rPr lang="en-US" smtClean="0"/>
              <a:t>Tinh chế thuộc tính (kiểu dữ liệu, phạm vi, các thuộc tính cài đặt mối kết hợp)</a:t>
            </a:r>
          </a:p>
          <a:p>
            <a:pPr lvl="2"/>
            <a:r>
              <a:rPr lang="en-US" smtClean="0"/>
              <a:t>Bổ sung các phương thức</a:t>
            </a:r>
          </a:p>
          <a:p>
            <a:pPr lvl="3"/>
            <a:r>
              <a:rPr lang="en-US" smtClean="0"/>
              <a:t>Các phương thức đặc trưng: tạo, hủy, chuyển đổi, sao chép, truy xuất và cập nhật các thuộc tính, đọc, xuất, …</a:t>
            </a:r>
          </a:p>
          <a:p>
            <a:pPr lvl="3"/>
            <a:r>
              <a:rPr lang="en-US" b="1" smtClean="0">
                <a:solidFill>
                  <a:srgbClr val="C00000"/>
                </a:solidFill>
              </a:rPr>
              <a:t>CÁC PHƯƠNG THỨC NGHIỆP VỤ</a:t>
            </a:r>
          </a:p>
          <a:p>
            <a:pPr lvl="2"/>
            <a:r>
              <a:rPr lang="en-US" smtClean="0"/>
              <a:t>Tinh chế phương thức và bổ sung phương thức mới</a:t>
            </a:r>
          </a:p>
          <a:p>
            <a:pPr lvl="1"/>
            <a:r>
              <a:rPr lang="en-US" smtClean="0"/>
              <a:t>Tạo những lớp điều khiển (Controller) để phối hợp hoạt động</a:t>
            </a:r>
          </a:p>
          <a:p>
            <a:pPr lvl="1"/>
            <a:endParaRPr lang="en-US" smtClean="0"/>
          </a:p>
        </p:txBody>
      </p:sp>
      <p:sp>
        <p:nvSpPr>
          <p:cNvPr id="5" name="Rectangle 4"/>
          <p:cNvSpPr/>
          <p:nvPr/>
        </p:nvSpPr>
        <p:spPr bwMode="auto">
          <a:xfrm>
            <a:off x="838201" y="1828800"/>
            <a:ext cx="7772400" cy="38862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16" name="Title 3"/>
          <p:cNvSpPr txBox="1">
            <a:spLocks noGrp="1"/>
          </p:cNvSpPr>
          <p:nvPr>
            <p:ph type="title"/>
          </p:nvPr>
        </p:nvSpPr>
        <p:spPr>
          <a:prstGeom prst="rect">
            <a:avLst/>
          </a:prstGeom>
          <a:solidFill>
            <a:srgbClr val="FFFF00"/>
          </a:solidFill>
        </p:spPr>
        <p:style>
          <a:lnRef idx="1">
            <a:schemeClr val="accent2"/>
          </a:lnRef>
          <a:fillRef idx="2">
            <a:schemeClr val="accent2"/>
          </a:fillRef>
          <a:effectRef idx="1">
            <a:schemeClr val="accent2"/>
          </a:effectRef>
          <a:fontRef idx="minor">
            <a:schemeClr val="dk1"/>
          </a:fontRef>
        </p:style>
        <p:txBody>
          <a:bodyPr wrap="square" rtlCol="0" anchor="ctr">
            <a:spAutoFit/>
          </a:bodyPr>
          <a:lstStyle/>
          <a:p>
            <a:pPr algn="ctr"/>
            <a:r>
              <a:rPr lang="en-US" smtClean="0"/>
              <a:t>Thiết kế sơ đồ lớp chi tiết</a:t>
            </a:r>
            <a:endParaRPr lang="en-US"/>
          </a:p>
        </p:txBody>
      </p:sp>
      <p:sp>
        <p:nvSpPr>
          <p:cNvPr id="12" name="Title 3"/>
          <p:cNvSpPr txBox="1">
            <a:spLocks/>
          </p:cNvSpPr>
          <p:nvPr/>
        </p:nvSpPr>
        <p:spPr bwMode="gray">
          <a:xfrm>
            <a:off x="2057400" y="375961"/>
            <a:ext cx="6705600" cy="584775"/>
          </a:xfrm>
          <a:prstGeom prst="rect">
            <a:avLst/>
          </a:prstGeom>
          <a:solidFill>
            <a:srgbClr val="C00000"/>
          </a:solidFill>
          <a:ex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lvl1pPr algn="l" rtl="0" eaLnBrk="1" fontAlgn="base" hangingPunct="1">
              <a:spcBef>
                <a:spcPct val="0"/>
              </a:spcBef>
              <a:spcAft>
                <a:spcPct val="0"/>
              </a:spcAft>
              <a:defRPr sz="3200" b="1">
                <a:solidFill>
                  <a:schemeClr val="dk1"/>
                </a:solidFill>
                <a:latin typeface="+mn-lt"/>
                <a:ea typeface="+mn-ea"/>
                <a:cs typeface="+mn-cs"/>
              </a:defRPr>
            </a:lvl1pPr>
            <a:lvl2pPr algn="l" rtl="0" eaLnBrk="1" fontAlgn="base" hangingPunct="1">
              <a:spcBef>
                <a:spcPct val="0"/>
              </a:spcBef>
              <a:spcAft>
                <a:spcPct val="0"/>
              </a:spcAft>
              <a:defRPr sz="3600" b="1">
                <a:solidFill>
                  <a:schemeClr val="dk1"/>
                </a:solidFill>
                <a:latin typeface="+mn-lt"/>
                <a:ea typeface="+mn-ea"/>
                <a:cs typeface="+mn-cs"/>
              </a:defRPr>
            </a:lvl2pPr>
            <a:lvl3pPr algn="l" rtl="0" eaLnBrk="1" fontAlgn="base" hangingPunct="1">
              <a:spcBef>
                <a:spcPct val="0"/>
              </a:spcBef>
              <a:spcAft>
                <a:spcPct val="0"/>
              </a:spcAft>
              <a:defRPr sz="3600" b="1">
                <a:solidFill>
                  <a:schemeClr val="dk1"/>
                </a:solidFill>
                <a:latin typeface="+mn-lt"/>
                <a:ea typeface="+mn-ea"/>
                <a:cs typeface="+mn-cs"/>
              </a:defRPr>
            </a:lvl3pPr>
            <a:lvl4pPr algn="l" rtl="0" eaLnBrk="1" fontAlgn="base" hangingPunct="1">
              <a:spcBef>
                <a:spcPct val="0"/>
              </a:spcBef>
              <a:spcAft>
                <a:spcPct val="0"/>
              </a:spcAft>
              <a:defRPr sz="3600" b="1">
                <a:solidFill>
                  <a:schemeClr val="dk1"/>
                </a:solidFill>
                <a:latin typeface="+mn-lt"/>
                <a:ea typeface="+mn-ea"/>
                <a:cs typeface="+mn-cs"/>
              </a:defRPr>
            </a:lvl4pPr>
            <a:lvl5pPr algn="l" rtl="0" eaLnBrk="1" fontAlgn="base" hangingPunct="1">
              <a:spcBef>
                <a:spcPct val="0"/>
              </a:spcBef>
              <a:spcAft>
                <a:spcPct val="0"/>
              </a:spcAft>
              <a:defRPr sz="3600" b="1">
                <a:solidFill>
                  <a:schemeClr val="dk1"/>
                </a:solidFill>
                <a:latin typeface="+mn-lt"/>
                <a:ea typeface="+mn-ea"/>
                <a:cs typeface="+mn-cs"/>
              </a:defRPr>
            </a:lvl5pPr>
            <a:lvl6pPr marL="457200" algn="l" rtl="0" eaLnBrk="1" fontAlgn="base" hangingPunct="1">
              <a:spcBef>
                <a:spcPct val="0"/>
              </a:spcBef>
              <a:spcAft>
                <a:spcPct val="0"/>
              </a:spcAft>
              <a:defRPr sz="3600" b="1">
                <a:solidFill>
                  <a:schemeClr val="dk1"/>
                </a:solidFill>
                <a:latin typeface="+mn-lt"/>
                <a:ea typeface="+mn-ea"/>
                <a:cs typeface="+mn-cs"/>
              </a:defRPr>
            </a:lvl6pPr>
            <a:lvl7pPr marL="914400" algn="l" rtl="0" eaLnBrk="1" fontAlgn="base" hangingPunct="1">
              <a:spcBef>
                <a:spcPct val="0"/>
              </a:spcBef>
              <a:spcAft>
                <a:spcPct val="0"/>
              </a:spcAft>
              <a:defRPr sz="3600" b="1">
                <a:solidFill>
                  <a:schemeClr val="dk1"/>
                </a:solidFill>
                <a:latin typeface="+mn-lt"/>
                <a:ea typeface="+mn-ea"/>
                <a:cs typeface="+mn-cs"/>
              </a:defRPr>
            </a:lvl7pPr>
            <a:lvl8pPr marL="1371600" algn="l" rtl="0" eaLnBrk="1" fontAlgn="base" hangingPunct="1">
              <a:spcBef>
                <a:spcPct val="0"/>
              </a:spcBef>
              <a:spcAft>
                <a:spcPct val="0"/>
              </a:spcAft>
              <a:defRPr sz="3600" b="1">
                <a:solidFill>
                  <a:schemeClr val="dk1"/>
                </a:solidFill>
                <a:latin typeface="+mn-lt"/>
                <a:ea typeface="+mn-ea"/>
                <a:cs typeface="+mn-cs"/>
              </a:defRPr>
            </a:lvl8pPr>
            <a:lvl9pPr marL="1828800" algn="l" rtl="0" eaLnBrk="1" fontAlgn="base" hangingPunct="1">
              <a:spcBef>
                <a:spcPct val="0"/>
              </a:spcBef>
              <a:spcAft>
                <a:spcPct val="0"/>
              </a:spcAft>
              <a:defRPr sz="3600" b="1">
                <a:solidFill>
                  <a:schemeClr val="dk1"/>
                </a:solidFill>
                <a:latin typeface="+mn-lt"/>
                <a:ea typeface="+mn-ea"/>
                <a:cs typeface="+mn-cs"/>
              </a:defRPr>
            </a:lvl9pPr>
          </a:lstStyle>
          <a:p>
            <a:pPr algn="ctr"/>
            <a:r>
              <a:rPr lang="en-US" smtClean="0">
                <a:solidFill>
                  <a:schemeClr val="bg1"/>
                </a:solidFill>
              </a:rPr>
              <a:t>Thiết kế TẦNG NGHIỆP VỤ</a:t>
            </a:r>
            <a:endParaRPr lang="en-US">
              <a:solidFill>
                <a:schemeClr val="bg1"/>
              </a:solidFill>
            </a:endParaRPr>
          </a:p>
        </p:txBody>
      </p:sp>
    </p:spTree>
    <p:extLst>
      <p:ext uri="{BB962C8B-B14F-4D97-AF65-F5344CB8AC3E}">
        <p14:creationId xmlns:p14="http://schemas.microsoft.com/office/powerpoint/2010/main" val="404807797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noGrp="1"/>
          </p:cNvSpPr>
          <p:nvPr>
            <p:ph idx="1"/>
          </p:nvPr>
        </p:nvSpPr>
        <p:spPr>
          <a:xfrm>
            <a:off x="457199" y="1371600"/>
            <a:ext cx="8197646" cy="4953000"/>
          </a:xfrm>
        </p:spPr>
        <p:txBody>
          <a:bodyPr/>
          <a:lstStyle/>
          <a:p>
            <a:r>
              <a:rPr lang="en-US" smtClean="0"/>
              <a:t>VD tầng nghiệp vụ của ứng dụng quản lý học sinh: </a:t>
            </a:r>
          </a:p>
          <a:p>
            <a:pPr lvl="1"/>
            <a:r>
              <a:rPr lang="en-US" smtClean="0"/>
              <a:t>Input </a:t>
            </a:r>
            <a:endParaRPr 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335" y="2362200"/>
            <a:ext cx="3105150" cy="255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57199" y="5075001"/>
            <a:ext cx="2935419" cy="369332"/>
          </a:xfrm>
          <a:prstGeom prst="rect">
            <a:avLst/>
          </a:prstGeom>
          <a:noFill/>
        </p:spPr>
        <p:txBody>
          <a:bodyPr wrap="none" rtlCol="0">
            <a:spAutoFit/>
          </a:bodyPr>
          <a:lstStyle/>
          <a:p>
            <a:r>
              <a:rPr lang="en-US" smtClean="0"/>
              <a:t>Sơ đồ lớp mức phân tích</a:t>
            </a:r>
            <a:endParaRPr lang="en-US"/>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1828800"/>
            <a:ext cx="4143375" cy="473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4408273" y="6488668"/>
            <a:ext cx="4823756" cy="369332"/>
          </a:xfrm>
          <a:prstGeom prst="rect">
            <a:avLst/>
          </a:prstGeom>
          <a:noFill/>
        </p:spPr>
        <p:txBody>
          <a:bodyPr wrap="none" rtlCol="0">
            <a:spAutoFit/>
          </a:bodyPr>
          <a:lstStyle/>
          <a:p>
            <a:r>
              <a:rPr lang="en-US" smtClean="0"/>
              <a:t>Sơ đồ UC cho phần mềm quản lý học sinh</a:t>
            </a:r>
            <a:endParaRPr lang="en-US"/>
          </a:p>
        </p:txBody>
      </p:sp>
      <p:sp>
        <p:nvSpPr>
          <p:cNvPr id="14" name="Cross 13"/>
          <p:cNvSpPr/>
          <p:nvPr/>
        </p:nvSpPr>
        <p:spPr bwMode="auto">
          <a:xfrm>
            <a:off x="3979606" y="3409950"/>
            <a:ext cx="457200" cy="457200"/>
          </a:xfrm>
          <a:prstGeom prst="plus">
            <a:avLst>
              <a:gd name="adj" fmla="val 37903"/>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17" name="Cross 16"/>
          <p:cNvSpPr/>
          <p:nvPr/>
        </p:nvSpPr>
        <p:spPr bwMode="auto">
          <a:xfrm>
            <a:off x="3483077" y="6160532"/>
            <a:ext cx="457200" cy="457200"/>
          </a:xfrm>
          <a:prstGeom prst="plus">
            <a:avLst>
              <a:gd name="adj" fmla="val 37903"/>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16" name="TextBox 15"/>
          <p:cNvSpPr txBox="1"/>
          <p:nvPr/>
        </p:nvSpPr>
        <p:spPr>
          <a:xfrm>
            <a:off x="1447800" y="6389132"/>
            <a:ext cx="1697901" cy="369332"/>
          </a:xfrm>
          <a:prstGeom prst="rect">
            <a:avLst/>
          </a:prstGeom>
          <a:noFill/>
        </p:spPr>
        <p:txBody>
          <a:bodyPr wrap="none" rtlCol="0">
            <a:spAutoFit/>
          </a:bodyPr>
          <a:lstStyle/>
          <a:p>
            <a:r>
              <a:rPr lang="en-US" smtClean="0"/>
              <a:t>Các quy định</a:t>
            </a:r>
            <a:endParaRPr lang="en-US"/>
          </a:p>
        </p:txBody>
      </p:sp>
      <p:sp>
        <p:nvSpPr>
          <p:cNvPr id="18" name="Flowchart: Multidocument 17"/>
          <p:cNvSpPr/>
          <p:nvPr/>
        </p:nvSpPr>
        <p:spPr bwMode="auto">
          <a:xfrm>
            <a:off x="1766398" y="5562600"/>
            <a:ext cx="1060704" cy="758952"/>
          </a:xfrm>
          <a:prstGeom prst="flowChartMultidocumen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21" name="Title 3"/>
          <p:cNvSpPr txBox="1">
            <a:spLocks noGrp="1"/>
          </p:cNvSpPr>
          <p:nvPr>
            <p:ph type="title"/>
          </p:nvPr>
        </p:nvSpPr>
        <p:spPr>
          <a:prstGeom prst="rect">
            <a:avLst/>
          </a:prstGeom>
          <a:solidFill>
            <a:srgbClr val="FFFF00"/>
          </a:solidFill>
        </p:spPr>
        <p:style>
          <a:lnRef idx="1">
            <a:schemeClr val="accent2"/>
          </a:lnRef>
          <a:fillRef idx="2">
            <a:schemeClr val="accent2"/>
          </a:fillRef>
          <a:effectRef idx="1">
            <a:schemeClr val="accent2"/>
          </a:effectRef>
          <a:fontRef idx="minor">
            <a:schemeClr val="dk1"/>
          </a:fontRef>
        </p:style>
        <p:txBody>
          <a:bodyPr wrap="square" rtlCol="0" anchor="ctr">
            <a:spAutoFit/>
          </a:bodyPr>
          <a:lstStyle/>
          <a:p>
            <a:pPr algn="ctr"/>
            <a:r>
              <a:rPr lang="en-US" smtClean="0"/>
              <a:t>Thiết kế sơ đồ lớp chi tiết</a:t>
            </a:r>
            <a:endParaRPr lang="en-US"/>
          </a:p>
        </p:txBody>
      </p:sp>
      <p:sp>
        <p:nvSpPr>
          <p:cNvPr id="22" name="Title 3"/>
          <p:cNvSpPr txBox="1">
            <a:spLocks/>
          </p:cNvSpPr>
          <p:nvPr/>
        </p:nvSpPr>
        <p:spPr bwMode="gray">
          <a:xfrm>
            <a:off x="2057400" y="375961"/>
            <a:ext cx="6705600" cy="584775"/>
          </a:xfrm>
          <a:prstGeom prst="rect">
            <a:avLst/>
          </a:prstGeom>
          <a:solidFill>
            <a:srgbClr val="C00000"/>
          </a:solidFill>
          <a:ex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lvl1pPr algn="l" rtl="0" eaLnBrk="1" fontAlgn="base" hangingPunct="1">
              <a:spcBef>
                <a:spcPct val="0"/>
              </a:spcBef>
              <a:spcAft>
                <a:spcPct val="0"/>
              </a:spcAft>
              <a:defRPr sz="3200" b="1">
                <a:solidFill>
                  <a:schemeClr val="dk1"/>
                </a:solidFill>
                <a:latin typeface="+mn-lt"/>
                <a:ea typeface="+mn-ea"/>
                <a:cs typeface="+mn-cs"/>
              </a:defRPr>
            </a:lvl1pPr>
            <a:lvl2pPr algn="l" rtl="0" eaLnBrk="1" fontAlgn="base" hangingPunct="1">
              <a:spcBef>
                <a:spcPct val="0"/>
              </a:spcBef>
              <a:spcAft>
                <a:spcPct val="0"/>
              </a:spcAft>
              <a:defRPr sz="3600" b="1">
                <a:solidFill>
                  <a:schemeClr val="dk1"/>
                </a:solidFill>
                <a:latin typeface="+mn-lt"/>
                <a:ea typeface="+mn-ea"/>
                <a:cs typeface="+mn-cs"/>
              </a:defRPr>
            </a:lvl2pPr>
            <a:lvl3pPr algn="l" rtl="0" eaLnBrk="1" fontAlgn="base" hangingPunct="1">
              <a:spcBef>
                <a:spcPct val="0"/>
              </a:spcBef>
              <a:spcAft>
                <a:spcPct val="0"/>
              </a:spcAft>
              <a:defRPr sz="3600" b="1">
                <a:solidFill>
                  <a:schemeClr val="dk1"/>
                </a:solidFill>
                <a:latin typeface="+mn-lt"/>
                <a:ea typeface="+mn-ea"/>
                <a:cs typeface="+mn-cs"/>
              </a:defRPr>
            </a:lvl3pPr>
            <a:lvl4pPr algn="l" rtl="0" eaLnBrk="1" fontAlgn="base" hangingPunct="1">
              <a:spcBef>
                <a:spcPct val="0"/>
              </a:spcBef>
              <a:spcAft>
                <a:spcPct val="0"/>
              </a:spcAft>
              <a:defRPr sz="3600" b="1">
                <a:solidFill>
                  <a:schemeClr val="dk1"/>
                </a:solidFill>
                <a:latin typeface="+mn-lt"/>
                <a:ea typeface="+mn-ea"/>
                <a:cs typeface="+mn-cs"/>
              </a:defRPr>
            </a:lvl4pPr>
            <a:lvl5pPr algn="l" rtl="0" eaLnBrk="1" fontAlgn="base" hangingPunct="1">
              <a:spcBef>
                <a:spcPct val="0"/>
              </a:spcBef>
              <a:spcAft>
                <a:spcPct val="0"/>
              </a:spcAft>
              <a:defRPr sz="3600" b="1">
                <a:solidFill>
                  <a:schemeClr val="dk1"/>
                </a:solidFill>
                <a:latin typeface="+mn-lt"/>
                <a:ea typeface="+mn-ea"/>
                <a:cs typeface="+mn-cs"/>
              </a:defRPr>
            </a:lvl5pPr>
            <a:lvl6pPr marL="457200" algn="l" rtl="0" eaLnBrk="1" fontAlgn="base" hangingPunct="1">
              <a:spcBef>
                <a:spcPct val="0"/>
              </a:spcBef>
              <a:spcAft>
                <a:spcPct val="0"/>
              </a:spcAft>
              <a:defRPr sz="3600" b="1">
                <a:solidFill>
                  <a:schemeClr val="dk1"/>
                </a:solidFill>
                <a:latin typeface="+mn-lt"/>
                <a:ea typeface="+mn-ea"/>
                <a:cs typeface="+mn-cs"/>
              </a:defRPr>
            </a:lvl6pPr>
            <a:lvl7pPr marL="914400" algn="l" rtl="0" eaLnBrk="1" fontAlgn="base" hangingPunct="1">
              <a:spcBef>
                <a:spcPct val="0"/>
              </a:spcBef>
              <a:spcAft>
                <a:spcPct val="0"/>
              </a:spcAft>
              <a:defRPr sz="3600" b="1">
                <a:solidFill>
                  <a:schemeClr val="dk1"/>
                </a:solidFill>
                <a:latin typeface="+mn-lt"/>
                <a:ea typeface="+mn-ea"/>
                <a:cs typeface="+mn-cs"/>
              </a:defRPr>
            </a:lvl7pPr>
            <a:lvl8pPr marL="1371600" algn="l" rtl="0" eaLnBrk="1" fontAlgn="base" hangingPunct="1">
              <a:spcBef>
                <a:spcPct val="0"/>
              </a:spcBef>
              <a:spcAft>
                <a:spcPct val="0"/>
              </a:spcAft>
              <a:defRPr sz="3600" b="1">
                <a:solidFill>
                  <a:schemeClr val="dk1"/>
                </a:solidFill>
                <a:latin typeface="+mn-lt"/>
                <a:ea typeface="+mn-ea"/>
                <a:cs typeface="+mn-cs"/>
              </a:defRPr>
            </a:lvl8pPr>
            <a:lvl9pPr marL="1828800" algn="l" rtl="0" eaLnBrk="1" fontAlgn="base" hangingPunct="1">
              <a:spcBef>
                <a:spcPct val="0"/>
              </a:spcBef>
              <a:spcAft>
                <a:spcPct val="0"/>
              </a:spcAft>
              <a:defRPr sz="3600" b="1">
                <a:solidFill>
                  <a:schemeClr val="dk1"/>
                </a:solidFill>
                <a:latin typeface="+mn-lt"/>
                <a:ea typeface="+mn-ea"/>
                <a:cs typeface="+mn-cs"/>
              </a:defRPr>
            </a:lvl9pPr>
          </a:lstStyle>
          <a:p>
            <a:pPr algn="ctr"/>
            <a:r>
              <a:rPr lang="en-US" smtClean="0">
                <a:solidFill>
                  <a:schemeClr val="bg1"/>
                </a:solidFill>
              </a:rPr>
              <a:t>Thiết kế TẦNG NGHIỆP VỤ</a:t>
            </a:r>
            <a:endParaRPr lang="en-US">
              <a:solidFill>
                <a:schemeClr val="bg1"/>
              </a:solidFill>
            </a:endParaRPr>
          </a:p>
        </p:txBody>
      </p:sp>
    </p:spTree>
    <p:extLst>
      <p:ext uri="{BB962C8B-B14F-4D97-AF65-F5344CB8AC3E}">
        <p14:creationId xmlns:p14="http://schemas.microsoft.com/office/powerpoint/2010/main" val="338380179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4648200" y="6336268"/>
            <a:ext cx="2986715" cy="369332"/>
          </a:xfrm>
          <a:prstGeom prst="rect">
            <a:avLst/>
          </a:prstGeom>
          <a:noFill/>
        </p:spPr>
        <p:txBody>
          <a:bodyPr wrap="none" rtlCol="0">
            <a:spAutoFit/>
          </a:bodyPr>
          <a:lstStyle/>
          <a:p>
            <a:r>
              <a:rPr lang="en-US" smtClean="0"/>
              <a:t>Sơ đồ lớp tầng nghiệp vụ</a:t>
            </a:r>
            <a:endParaRPr lang="en-US"/>
          </a:p>
        </p:txBody>
      </p:sp>
      <p:sp>
        <p:nvSpPr>
          <p:cNvPr id="11" name="Rectangle 10"/>
          <p:cNvSpPr/>
          <p:nvPr/>
        </p:nvSpPr>
        <p:spPr bwMode="auto">
          <a:xfrm>
            <a:off x="0" y="1066800"/>
            <a:ext cx="3729447" cy="5791200"/>
          </a:xfrm>
          <a:prstGeom prst="rect">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0"/>
              </a:spcBef>
              <a:spcAft>
                <a:spcPct val="0"/>
              </a:spcAft>
              <a:buClr>
                <a:srgbClr val="C00000"/>
              </a:buClr>
              <a:buSzTx/>
              <a:buFont typeface="+mj-lt"/>
              <a:buAutoNum type="arabicPeriod"/>
              <a:tabLst/>
            </a:pPr>
            <a:r>
              <a:rPr kumimoji="0" lang="en-US" sz="1800" i="0" u="none" strike="noStrike" cap="none" normalizeH="0" baseline="0" smtClean="0">
                <a:ln>
                  <a:noFill/>
                </a:ln>
                <a:solidFill>
                  <a:schemeClr val="tx1"/>
                </a:solidFill>
                <a:effectLst/>
                <a:latin typeface="Arial" charset="0"/>
              </a:rPr>
              <a:t>Bổ</a:t>
            </a:r>
            <a:r>
              <a:rPr kumimoji="0" lang="en-US" sz="1800" i="0" u="none" strike="noStrike" cap="none" normalizeH="0" smtClean="0">
                <a:ln>
                  <a:noFill/>
                </a:ln>
                <a:solidFill>
                  <a:schemeClr val="tx1"/>
                </a:solidFill>
                <a:effectLst/>
                <a:latin typeface="Arial" charset="0"/>
              </a:rPr>
              <a:t> sung kiểu dữ liệu cho các thuộc tính: </a:t>
            </a:r>
          </a:p>
          <a:p>
            <a:pPr marL="800100" lvl="1" indent="-342900">
              <a:buClr>
                <a:srgbClr val="C00000"/>
              </a:buClr>
              <a:buFont typeface="Wingdings" pitchFamily="2" charset="2"/>
              <a:buChar char="v"/>
            </a:pPr>
            <a:r>
              <a:rPr kumimoji="0" lang="en-US" b="0" i="0" u="none" strike="noStrike" cap="none" normalizeH="0" smtClean="0">
                <a:ln>
                  <a:noFill/>
                </a:ln>
                <a:solidFill>
                  <a:schemeClr val="tx1"/>
                </a:solidFill>
                <a:effectLst/>
                <a:latin typeface="Arial" charset="0"/>
              </a:rPr>
              <a:t>Ma HS: String</a:t>
            </a:r>
          </a:p>
          <a:p>
            <a:pPr marL="342900" marR="0" indent="-342900" algn="l" defTabSz="914400" rtl="0" eaLnBrk="1" fontAlgn="base" latinLnBrk="0" hangingPunct="1">
              <a:lnSpc>
                <a:spcPct val="100000"/>
              </a:lnSpc>
              <a:spcBef>
                <a:spcPct val="0"/>
              </a:spcBef>
              <a:spcAft>
                <a:spcPct val="0"/>
              </a:spcAft>
              <a:buClr>
                <a:srgbClr val="C00000"/>
              </a:buClr>
              <a:buSzTx/>
              <a:buFont typeface="+mj-lt"/>
              <a:buAutoNum type="arabicPeriod"/>
              <a:tabLst/>
            </a:pPr>
            <a:r>
              <a:rPr lang="en-US" smtClean="0">
                <a:solidFill>
                  <a:schemeClr val="tx1"/>
                </a:solidFill>
                <a:latin typeface="Arial" charset="0"/>
              </a:rPr>
              <a:t>Bổ sung thuộc tính cài đặt:</a:t>
            </a:r>
          </a:p>
          <a:p>
            <a:pPr marL="800100" lvl="1" indent="-342900">
              <a:buClr>
                <a:srgbClr val="C00000"/>
              </a:buClr>
              <a:buFont typeface="Wingdings" pitchFamily="2" charset="2"/>
              <a:buChar char="v"/>
            </a:pPr>
            <a:r>
              <a:rPr lang="en-US" b="0" smtClean="0">
                <a:solidFill>
                  <a:schemeClr val="tx1"/>
                </a:solidFill>
                <a:latin typeface="Arial" charset="0"/>
              </a:rPr>
              <a:t>Ma lop: Integer</a:t>
            </a:r>
            <a:endParaRPr lang="en-US" b="0">
              <a:solidFill>
                <a:schemeClr val="tx1"/>
              </a:solidFill>
              <a:latin typeface="Arial" charset="0"/>
            </a:endParaRPr>
          </a:p>
          <a:p>
            <a:pPr marL="800100" lvl="1" indent="-342900">
              <a:buClr>
                <a:srgbClr val="C00000"/>
              </a:buClr>
              <a:buFont typeface="Wingdings" pitchFamily="2" charset="2"/>
              <a:buChar char="v"/>
            </a:pPr>
            <a:r>
              <a:rPr lang="en-US" b="0" smtClean="0">
                <a:solidFill>
                  <a:schemeClr val="tx1"/>
                </a:solidFill>
                <a:latin typeface="Arial" charset="0"/>
              </a:rPr>
              <a:t>Siso: Integer</a:t>
            </a:r>
          </a:p>
          <a:p>
            <a:pPr marL="800100" lvl="1" indent="-342900">
              <a:buClr>
                <a:srgbClr val="C00000"/>
              </a:buClr>
              <a:buFont typeface="Wingdings" pitchFamily="2" charset="2"/>
              <a:buChar char="v"/>
            </a:pPr>
            <a:r>
              <a:rPr lang="en-US" b="0" smtClean="0">
                <a:solidFill>
                  <a:schemeClr val="tx1"/>
                </a:solidFill>
                <a:latin typeface="Arial" charset="0"/>
              </a:rPr>
              <a:t>GVCN: Giao vien</a:t>
            </a:r>
          </a:p>
          <a:p>
            <a:pPr marL="342900" marR="0" indent="-342900" algn="l" defTabSz="914400" rtl="0" eaLnBrk="1" fontAlgn="base" latinLnBrk="0" hangingPunct="1">
              <a:lnSpc>
                <a:spcPct val="100000"/>
              </a:lnSpc>
              <a:spcBef>
                <a:spcPct val="0"/>
              </a:spcBef>
              <a:spcAft>
                <a:spcPct val="0"/>
              </a:spcAft>
              <a:buClr>
                <a:srgbClr val="C00000"/>
              </a:buClr>
              <a:buSzTx/>
              <a:buFont typeface="+mj-lt"/>
              <a:buAutoNum type="arabicPeriod"/>
              <a:tabLst/>
            </a:pPr>
            <a:r>
              <a:rPr kumimoji="0" lang="en-US" sz="1800" i="0" u="none" strike="noStrike" cap="none" normalizeH="0" smtClean="0">
                <a:ln>
                  <a:noFill/>
                </a:ln>
                <a:solidFill>
                  <a:schemeClr val="tx1"/>
                </a:solidFill>
                <a:effectLst/>
                <a:latin typeface="Arial" charset="0"/>
              </a:rPr>
              <a:t>Duyệt qua từng UC, xem xét và bổ sung các phương thức nghiệp vụ cần thiết để cài đặt các UC &amp; tham số </a:t>
            </a:r>
          </a:p>
          <a:p>
            <a:pPr marL="800100" lvl="1" indent="-342900">
              <a:buClr>
                <a:srgbClr val="C00000"/>
              </a:buClr>
              <a:buFont typeface="Wingdings" pitchFamily="2" charset="2"/>
              <a:buChar char="v"/>
            </a:pPr>
            <a:r>
              <a:rPr lang="en-US" b="0" smtClean="0">
                <a:solidFill>
                  <a:schemeClr val="tx1"/>
                </a:solidFill>
                <a:latin typeface="Arial" charset="0"/>
              </a:rPr>
              <a:t>Them hoc sinh (…)</a:t>
            </a:r>
          </a:p>
          <a:p>
            <a:pPr marL="800100" lvl="1" indent="-342900">
              <a:buClr>
                <a:srgbClr val="C00000"/>
              </a:buClr>
              <a:buFont typeface="Wingdings" pitchFamily="2" charset="2"/>
              <a:buChar char="v"/>
            </a:pPr>
            <a:r>
              <a:rPr lang="en-US" b="0" smtClean="0">
                <a:solidFill>
                  <a:schemeClr val="tx1"/>
                </a:solidFill>
                <a:latin typeface="Arial" charset="0"/>
              </a:rPr>
              <a:t>Chuyen lop (…)</a:t>
            </a:r>
          </a:p>
          <a:p>
            <a:pPr marL="800100" lvl="1" indent="-342900">
              <a:buClr>
                <a:srgbClr val="C00000"/>
              </a:buClr>
              <a:buFont typeface="Wingdings" pitchFamily="2" charset="2"/>
              <a:buChar char="v"/>
            </a:pPr>
            <a:r>
              <a:rPr lang="en-US" b="0" smtClean="0">
                <a:solidFill>
                  <a:schemeClr val="tx1"/>
                </a:solidFill>
                <a:latin typeface="Arial" charset="0"/>
              </a:rPr>
              <a:t>…</a:t>
            </a:r>
            <a:endParaRPr kumimoji="0" lang="en-US" b="0" i="0" u="none" strike="noStrike" cap="none" normalizeH="0" smtClean="0">
              <a:ln>
                <a:noFill/>
              </a:ln>
              <a:solidFill>
                <a:schemeClr val="tx1"/>
              </a:solidFill>
              <a:effectLst/>
              <a:latin typeface="Arial" charset="0"/>
            </a:endParaRPr>
          </a:p>
          <a:p>
            <a:pPr marL="342900" marR="0" indent="-342900" algn="l" defTabSz="914400" rtl="0" eaLnBrk="1" fontAlgn="base" latinLnBrk="0" hangingPunct="1">
              <a:lnSpc>
                <a:spcPct val="100000"/>
              </a:lnSpc>
              <a:spcBef>
                <a:spcPct val="0"/>
              </a:spcBef>
              <a:spcAft>
                <a:spcPct val="0"/>
              </a:spcAft>
              <a:buClr>
                <a:srgbClr val="C00000"/>
              </a:buClr>
              <a:buSzTx/>
              <a:buFont typeface="+mj-lt"/>
              <a:buAutoNum type="arabicPeriod"/>
              <a:tabLst/>
            </a:pPr>
            <a:r>
              <a:rPr lang="en-US" smtClean="0">
                <a:solidFill>
                  <a:schemeClr val="tx1"/>
                </a:solidFill>
                <a:latin typeface="Arial" charset="0"/>
              </a:rPr>
              <a:t>Phân tích hoạt động các phương thức nghiệp vụ để bổ sung các phương thức khác</a:t>
            </a:r>
          </a:p>
          <a:p>
            <a:pPr marL="800100" lvl="1" indent="-342900">
              <a:buClr>
                <a:srgbClr val="C00000"/>
              </a:buClr>
              <a:buFont typeface="Wingdings" pitchFamily="2" charset="2"/>
              <a:buChar char="v"/>
            </a:pPr>
            <a:r>
              <a:rPr lang="en-US" b="0">
                <a:solidFill>
                  <a:schemeClr val="tx1"/>
                </a:solidFill>
                <a:latin typeface="Arial" charset="0"/>
              </a:rPr>
              <a:t>Kiem tra ton tai ()</a:t>
            </a:r>
          </a:p>
          <a:p>
            <a:pPr marL="800100" lvl="1" indent="-342900">
              <a:buClr>
                <a:srgbClr val="C00000"/>
              </a:buClr>
              <a:buFont typeface="Wingdings" pitchFamily="2" charset="2"/>
              <a:buChar char="v"/>
            </a:pPr>
            <a:r>
              <a:rPr lang="en-US" b="0">
                <a:solidFill>
                  <a:schemeClr val="tx1"/>
                </a:solidFill>
                <a:latin typeface="Arial" charset="0"/>
              </a:rPr>
              <a:t>Tinh si so </a:t>
            </a:r>
            <a:r>
              <a:rPr lang="en-US" b="0" smtClean="0">
                <a:solidFill>
                  <a:schemeClr val="tx1"/>
                </a:solidFill>
                <a:latin typeface="Arial" charset="0"/>
              </a:rPr>
              <a:t>()</a:t>
            </a:r>
            <a:endParaRPr lang="en-US" smtClean="0">
              <a:solidFill>
                <a:schemeClr val="tx1"/>
              </a:solidFill>
              <a:latin typeface="Arial" charset="0"/>
            </a:endParaRPr>
          </a:p>
          <a:p>
            <a:pPr marL="342900" marR="0" indent="-342900" algn="l" defTabSz="914400" rtl="0" eaLnBrk="1" fontAlgn="base" latinLnBrk="0" hangingPunct="1">
              <a:lnSpc>
                <a:spcPct val="100000"/>
              </a:lnSpc>
              <a:spcBef>
                <a:spcPct val="0"/>
              </a:spcBef>
              <a:spcAft>
                <a:spcPct val="0"/>
              </a:spcAft>
              <a:buClr>
                <a:srgbClr val="C00000"/>
              </a:buClr>
              <a:buSzTx/>
              <a:buFont typeface="+mj-lt"/>
              <a:buAutoNum type="arabicPeriod"/>
              <a:tabLst/>
            </a:pPr>
            <a:r>
              <a:rPr lang="en-US" smtClean="0">
                <a:solidFill>
                  <a:schemeClr val="tx1"/>
                </a:solidFill>
                <a:latin typeface="Arial" charset="0"/>
              </a:rPr>
              <a:t>Các phương thức đặc trưng</a:t>
            </a:r>
          </a:p>
          <a:p>
            <a:pPr marL="342900" indent="-342900">
              <a:buClr>
                <a:srgbClr val="C00000"/>
              </a:buClr>
              <a:buFont typeface="Wingdings" pitchFamily="2" charset="2"/>
              <a:buChar char="v"/>
            </a:pPr>
            <a:endParaRPr lang="en-US" b="0" smtClean="0">
              <a:solidFill>
                <a:schemeClr val="tx1"/>
              </a:solidFill>
              <a:latin typeface="Arial" charset="0"/>
            </a:endParaRPr>
          </a:p>
          <a:p>
            <a:pPr marL="800100" lvl="1" indent="-342900">
              <a:buClr>
                <a:srgbClr val="C00000"/>
              </a:buClr>
              <a:buFont typeface="+mj-lt"/>
              <a:buAutoNum type="arabicPeriod"/>
            </a:pPr>
            <a:endParaRPr lang="en-US" b="0" smtClean="0">
              <a:solidFill>
                <a:schemeClr val="tx1"/>
              </a:solidFill>
              <a:latin typeface="Arial" charset="0"/>
            </a:endParaRPr>
          </a:p>
          <a:p>
            <a:pPr marL="342900" marR="0" indent="-342900" algn="l" defTabSz="914400" rtl="0" eaLnBrk="1" fontAlgn="base" latinLnBrk="0" hangingPunct="1">
              <a:lnSpc>
                <a:spcPct val="100000"/>
              </a:lnSpc>
              <a:spcBef>
                <a:spcPct val="0"/>
              </a:spcBef>
              <a:spcAft>
                <a:spcPct val="0"/>
              </a:spcAft>
              <a:buClr>
                <a:srgbClr val="C00000"/>
              </a:buClr>
              <a:buSzTx/>
              <a:buFont typeface="+mj-lt"/>
              <a:buAutoNum type="arabicPeriod"/>
              <a:tabLst/>
            </a:pPr>
            <a:endParaRPr kumimoji="0" lang="en-US" sz="1800" b="0" i="0" u="none" strike="noStrike" cap="none" normalizeH="0" smtClean="0">
              <a:ln>
                <a:noFill/>
              </a:ln>
              <a:solidFill>
                <a:schemeClr val="tx1"/>
              </a:solidFill>
              <a:effectLst/>
              <a:latin typeface="Arial" charset="0"/>
            </a:endParaRPr>
          </a:p>
          <a:p>
            <a:pPr marL="342900" marR="0" indent="-342900" algn="l" defTabSz="914400" rtl="0" eaLnBrk="1" fontAlgn="base" latinLnBrk="0" hangingPunct="1">
              <a:lnSpc>
                <a:spcPct val="100000"/>
              </a:lnSpc>
              <a:spcBef>
                <a:spcPct val="0"/>
              </a:spcBef>
              <a:spcAft>
                <a:spcPct val="0"/>
              </a:spcAft>
              <a:buClr>
                <a:srgbClr val="C00000"/>
              </a:buClr>
              <a:buSzTx/>
              <a:buFont typeface="+mj-lt"/>
              <a:buAutoNum type="arabicPeriod"/>
              <a:tabLst/>
            </a:pPr>
            <a:endParaRPr kumimoji="0" lang="en-US" sz="1800" b="0" i="0" u="none" strike="noStrike" cap="none" normalizeH="0" baseline="0" smtClean="0">
              <a:ln>
                <a:noFill/>
              </a:ln>
              <a:solidFill>
                <a:schemeClr val="tx1"/>
              </a:solidFill>
              <a:effectLst/>
              <a:latin typeface="Arial" charset="0"/>
            </a:endParaRPr>
          </a:p>
        </p:txBody>
      </p:sp>
      <p:pic>
        <p:nvPicPr>
          <p:cNvPr id="410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2850" y="1916668"/>
            <a:ext cx="5391150" cy="421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3925529" y="1366061"/>
            <a:ext cx="1107996" cy="369332"/>
          </a:xfrm>
          <a:prstGeom prst="rect">
            <a:avLst/>
          </a:prstGeom>
          <a:noFill/>
        </p:spPr>
        <p:txBody>
          <a:bodyPr wrap="none" rtlCol="0">
            <a:spAutoFit/>
          </a:bodyPr>
          <a:lstStyle/>
          <a:p>
            <a:r>
              <a:rPr lang="en-US" smtClean="0"/>
              <a:t>Kết quả:</a:t>
            </a:r>
            <a:endParaRPr lang="en-US"/>
          </a:p>
        </p:txBody>
      </p:sp>
      <p:sp>
        <p:nvSpPr>
          <p:cNvPr id="15" name="Title 3"/>
          <p:cNvSpPr txBox="1">
            <a:spLocks noGrp="1"/>
          </p:cNvSpPr>
          <p:nvPr>
            <p:ph type="title"/>
          </p:nvPr>
        </p:nvSpPr>
        <p:spPr>
          <a:prstGeom prst="rect">
            <a:avLst/>
          </a:prstGeom>
          <a:solidFill>
            <a:srgbClr val="FFFF00"/>
          </a:solidFill>
        </p:spPr>
        <p:style>
          <a:lnRef idx="1">
            <a:schemeClr val="accent2"/>
          </a:lnRef>
          <a:fillRef idx="2">
            <a:schemeClr val="accent2"/>
          </a:fillRef>
          <a:effectRef idx="1">
            <a:schemeClr val="accent2"/>
          </a:effectRef>
          <a:fontRef idx="minor">
            <a:schemeClr val="dk1"/>
          </a:fontRef>
        </p:style>
        <p:txBody>
          <a:bodyPr wrap="square" rtlCol="0" anchor="ctr">
            <a:spAutoFit/>
          </a:bodyPr>
          <a:lstStyle/>
          <a:p>
            <a:pPr algn="ctr"/>
            <a:r>
              <a:rPr lang="en-US" smtClean="0"/>
              <a:t>Thiết kế sơ đồ lớp chi tiết</a:t>
            </a:r>
            <a:endParaRPr lang="en-US"/>
          </a:p>
        </p:txBody>
      </p:sp>
      <p:sp>
        <p:nvSpPr>
          <p:cNvPr id="18" name="Title 3"/>
          <p:cNvSpPr txBox="1">
            <a:spLocks/>
          </p:cNvSpPr>
          <p:nvPr/>
        </p:nvSpPr>
        <p:spPr bwMode="gray">
          <a:xfrm>
            <a:off x="2057400" y="375961"/>
            <a:ext cx="6705600" cy="584775"/>
          </a:xfrm>
          <a:prstGeom prst="rect">
            <a:avLst/>
          </a:prstGeom>
          <a:solidFill>
            <a:srgbClr val="C00000"/>
          </a:solidFill>
          <a:ex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lvl1pPr algn="l" rtl="0" eaLnBrk="1" fontAlgn="base" hangingPunct="1">
              <a:spcBef>
                <a:spcPct val="0"/>
              </a:spcBef>
              <a:spcAft>
                <a:spcPct val="0"/>
              </a:spcAft>
              <a:defRPr sz="3200" b="1">
                <a:solidFill>
                  <a:schemeClr val="dk1"/>
                </a:solidFill>
                <a:latin typeface="+mn-lt"/>
                <a:ea typeface="+mn-ea"/>
                <a:cs typeface="+mn-cs"/>
              </a:defRPr>
            </a:lvl1pPr>
            <a:lvl2pPr algn="l" rtl="0" eaLnBrk="1" fontAlgn="base" hangingPunct="1">
              <a:spcBef>
                <a:spcPct val="0"/>
              </a:spcBef>
              <a:spcAft>
                <a:spcPct val="0"/>
              </a:spcAft>
              <a:defRPr sz="3600" b="1">
                <a:solidFill>
                  <a:schemeClr val="dk1"/>
                </a:solidFill>
                <a:latin typeface="+mn-lt"/>
                <a:ea typeface="+mn-ea"/>
                <a:cs typeface="+mn-cs"/>
              </a:defRPr>
            </a:lvl2pPr>
            <a:lvl3pPr algn="l" rtl="0" eaLnBrk="1" fontAlgn="base" hangingPunct="1">
              <a:spcBef>
                <a:spcPct val="0"/>
              </a:spcBef>
              <a:spcAft>
                <a:spcPct val="0"/>
              </a:spcAft>
              <a:defRPr sz="3600" b="1">
                <a:solidFill>
                  <a:schemeClr val="dk1"/>
                </a:solidFill>
                <a:latin typeface="+mn-lt"/>
                <a:ea typeface="+mn-ea"/>
                <a:cs typeface="+mn-cs"/>
              </a:defRPr>
            </a:lvl3pPr>
            <a:lvl4pPr algn="l" rtl="0" eaLnBrk="1" fontAlgn="base" hangingPunct="1">
              <a:spcBef>
                <a:spcPct val="0"/>
              </a:spcBef>
              <a:spcAft>
                <a:spcPct val="0"/>
              </a:spcAft>
              <a:defRPr sz="3600" b="1">
                <a:solidFill>
                  <a:schemeClr val="dk1"/>
                </a:solidFill>
                <a:latin typeface="+mn-lt"/>
                <a:ea typeface="+mn-ea"/>
                <a:cs typeface="+mn-cs"/>
              </a:defRPr>
            </a:lvl4pPr>
            <a:lvl5pPr algn="l" rtl="0" eaLnBrk="1" fontAlgn="base" hangingPunct="1">
              <a:spcBef>
                <a:spcPct val="0"/>
              </a:spcBef>
              <a:spcAft>
                <a:spcPct val="0"/>
              </a:spcAft>
              <a:defRPr sz="3600" b="1">
                <a:solidFill>
                  <a:schemeClr val="dk1"/>
                </a:solidFill>
                <a:latin typeface="+mn-lt"/>
                <a:ea typeface="+mn-ea"/>
                <a:cs typeface="+mn-cs"/>
              </a:defRPr>
            </a:lvl5pPr>
            <a:lvl6pPr marL="457200" algn="l" rtl="0" eaLnBrk="1" fontAlgn="base" hangingPunct="1">
              <a:spcBef>
                <a:spcPct val="0"/>
              </a:spcBef>
              <a:spcAft>
                <a:spcPct val="0"/>
              </a:spcAft>
              <a:defRPr sz="3600" b="1">
                <a:solidFill>
                  <a:schemeClr val="dk1"/>
                </a:solidFill>
                <a:latin typeface="+mn-lt"/>
                <a:ea typeface="+mn-ea"/>
                <a:cs typeface="+mn-cs"/>
              </a:defRPr>
            </a:lvl6pPr>
            <a:lvl7pPr marL="914400" algn="l" rtl="0" eaLnBrk="1" fontAlgn="base" hangingPunct="1">
              <a:spcBef>
                <a:spcPct val="0"/>
              </a:spcBef>
              <a:spcAft>
                <a:spcPct val="0"/>
              </a:spcAft>
              <a:defRPr sz="3600" b="1">
                <a:solidFill>
                  <a:schemeClr val="dk1"/>
                </a:solidFill>
                <a:latin typeface="+mn-lt"/>
                <a:ea typeface="+mn-ea"/>
                <a:cs typeface="+mn-cs"/>
              </a:defRPr>
            </a:lvl7pPr>
            <a:lvl8pPr marL="1371600" algn="l" rtl="0" eaLnBrk="1" fontAlgn="base" hangingPunct="1">
              <a:spcBef>
                <a:spcPct val="0"/>
              </a:spcBef>
              <a:spcAft>
                <a:spcPct val="0"/>
              </a:spcAft>
              <a:defRPr sz="3600" b="1">
                <a:solidFill>
                  <a:schemeClr val="dk1"/>
                </a:solidFill>
                <a:latin typeface="+mn-lt"/>
                <a:ea typeface="+mn-ea"/>
                <a:cs typeface="+mn-cs"/>
              </a:defRPr>
            </a:lvl8pPr>
            <a:lvl9pPr marL="1828800" algn="l" rtl="0" eaLnBrk="1" fontAlgn="base" hangingPunct="1">
              <a:spcBef>
                <a:spcPct val="0"/>
              </a:spcBef>
              <a:spcAft>
                <a:spcPct val="0"/>
              </a:spcAft>
              <a:defRPr sz="3600" b="1">
                <a:solidFill>
                  <a:schemeClr val="dk1"/>
                </a:solidFill>
                <a:latin typeface="+mn-lt"/>
                <a:ea typeface="+mn-ea"/>
                <a:cs typeface="+mn-cs"/>
              </a:defRPr>
            </a:lvl9pPr>
          </a:lstStyle>
          <a:p>
            <a:pPr algn="ctr"/>
            <a:r>
              <a:rPr lang="en-US" smtClean="0">
                <a:solidFill>
                  <a:schemeClr val="bg1"/>
                </a:solidFill>
              </a:rPr>
              <a:t>Thiết kế TẦNG NGHIỆP VỤ</a:t>
            </a:r>
            <a:endParaRPr lang="en-US">
              <a:solidFill>
                <a:schemeClr val="bg1"/>
              </a:solidFill>
            </a:endParaRPr>
          </a:p>
        </p:txBody>
      </p:sp>
    </p:spTree>
    <p:extLst>
      <p:ext uri="{BB962C8B-B14F-4D97-AF65-F5344CB8AC3E}">
        <p14:creationId xmlns:p14="http://schemas.microsoft.com/office/powerpoint/2010/main" val="32735071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p:cNvSpPr txBox="1">
            <a:spLocks noGrp="1"/>
          </p:cNvSpPr>
          <p:nvPr>
            <p:ph type="title"/>
          </p:nvPr>
        </p:nvSpPr>
        <p:spPr bwMode="gray">
          <a:prstGeom prst="rect">
            <a:avLst/>
          </a:prstGeom>
          <a:solidFill>
            <a:srgbClr val="FFFF00"/>
          </a:solidFill>
          <a:ex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lvl1pPr algn="l" rtl="0" eaLnBrk="1" fontAlgn="base" hangingPunct="1">
              <a:spcBef>
                <a:spcPct val="0"/>
              </a:spcBef>
              <a:spcAft>
                <a:spcPct val="0"/>
              </a:spcAft>
              <a:defRPr sz="3200" b="1">
                <a:solidFill>
                  <a:schemeClr val="dk1"/>
                </a:solidFill>
                <a:latin typeface="+mn-lt"/>
                <a:ea typeface="+mn-ea"/>
                <a:cs typeface="+mn-cs"/>
              </a:defRPr>
            </a:lvl1pPr>
            <a:lvl2pPr algn="l" rtl="0" eaLnBrk="1" fontAlgn="base" hangingPunct="1">
              <a:spcBef>
                <a:spcPct val="0"/>
              </a:spcBef>
              <a:spcAft>
                <a:spcPct val="0"/>
              </a:spcAft>
              <a:defRPr sz="3600" b="1">
                <a:solidFill>
                  <a:schemeClr val="dk1"/>
                </a:solidFill>
                <a:latin typeface="+mn-lt"/>
                <a:ea typeface="+mn-ea"/>
                <a:cs typeface="+mn-cs"/>
              </a:defRPr>
            </a:lvl2pPr>
            <a:lvl3pPr algn="l" rtl="0" eaLnBrk="1" fontAlgn="base" hangingPunct="1">
              <a:spcBef>
                <a:spcPct val="0"/>
              </a:spcBef>
              <a:spcAft>
                <a:spcPct val="0"/>
              </a:spcAft>
              <a:defRPr sz="3600" b="1">
                <a:solidFill>
                  <a:schemeClr val="dk1"/>
                </a:solidFill>
                <a:latin typeface="+mn-lt"/>
                <a:ea typeface="+mn-ea"/>
                <a:cs typeface="+mn-cs"/>
              </a:defRPr>
            </a:lvl3pPr>
            <a:lvl4pPr algn="l" rtl="0" eaLnBrk="1" fontAlgn="base" hangingPunct="1">
              <a:spcBef>
                <a:spcPct val="0"/>
              </a:spcBef>
              <a:spcAft>
                <a:spcPct val="0"/>
              </a:spcAft>
              <a:defRPr sz="3600" b="1">
                <a:solidFill>
                  <a:schemeClr val="dk1"/>
                </a:solidFill>
                <a:latin typeface="+mn-lt"/>
                <a:ea typeface="+mn-ea"/>
                <a:cs typeface="+mn-cs"/>
              </a:defRPr>
            </a:lvl4pPr>
            <a:lvl5pPr algn="l" rtl="0" eaLnBrk="1" fontAlgn="base" hangingPunct="1">
              <a:spcBef>
                <a:spcPct val="0"/>
              </a:spcBef>
              <a:spcAft>
                <a:spcPct val="0"/>
              </a:spcAft>
              <a:defRPr sz="3600" b="1">
                <a:solidFill>
                  <a:schemeClr val="dk1"/>
                </a:solidFill>
                <a:latin typeface="+mn-lt"/>
                <a:ea typeface="+mn-ea"/>
                <a:cs typeface="+mn-cs"/>
              </a:defRPr>
            </a:lvl5pPr>
            <a:lvl6pPr marL="457200" algn="l" rtl="0" eaLnBrk="1" fontAlgn="base" hangingPunct="1">
              <a:spcBef>
                <a:spcPct val="0"/>
              </a:spcBef>
              <a:spcAft>
                <a:spcPct val="0"/>
              </a:spcAft>
              <a:defRPr sz="3600" b="1">
                <a:solidFill>
                  <a:schemeClr val="dk1"/>
                </a:solidFill>
                <a:latin typeface="+mn-lt"/>
                <a:ea typeface="+mn-ea"/>
                <a:cs typeface="+mn-cs"/>
              </a:defRPr>
            </a:lvl6pPr>
            <a:lvl7pPr marL="914400" algn="l" rtl="0" eaLnBrk="1" fontAlgn="base" hangingPunct="1">
              <a:spcBef>
                <a:spcPct val="0"/>
              </a:spcBef>
              <a:spcAft>
                <a:spcPct val="0"/>
              </a:spcAft>
              <a:defRPr sz="3600" b="1">
                <a:solidFill>
                  <a:schemeClr val="dk1"/>
                </a:solidFill>
                <a:latin typeface="+mn-lt"/>
                <a:ea typeface="+mn-ea"/>
                <a:cs typeface="+mn-cs"/>
              </a:defRPr>
            </a:lvl7pPr>
            <a:lvl8pPr marL="1371600" algn="l" rtl="0" eaLnBrk="1" fontAlgn="base" hangingPunct="1">
              <a:spcBef>
                <a:spcPct val="0"/>
              </a:spcBef>
              <a:spcAft>
                <a:spcPct val="0"/>
              </a:spcAft>
              <a:defRPr sz="3600" b="1">
                <a:solidFill>
                  <a:schemeClr val="dk1"/>
                </a:solidFill>
                <a:latin typeface="+mn-lt"/>
                <a:ea typeface="+mn-ea"/>
                <a:cs typeface="+mn-cs"/>
              </a:defRPr>
            </a:lvl8pPr>
            <a:lvl9pPr marL="1828800" algn="l" rtl="0" eaLnBrk="1" fontAlgn="base" hangingPunct="1">
              <a:spcBef>
                <a:spcPct val="0"/>
              </a:spcBef>
              <a:spcAft>
                <a:spcPct val="0"/>
              </a:spcAft>
              <a:defRPr sz="3600" b="1">
                <a:solidFill>
                  <a:schemeClr val="dk1"/>
                </a:solidFill>
                <a:latin typeface="+mn-lt"/>
                <a:ea typeface="+mn-ea"/>
                <a:cs typeface="+mn-cs"/>
              </a:defRPr>
            </a:lvl9pPr>
          </a:lstStyle>
          <a:p>
            <a:pPr algn="ctr"/>
            <a:r>
              <a:rPr lang="en-US" dirty="0" err="1" smtClean="0"/>
              <a:t>Thiết</a:t>
            </a:r>
            <a:r>
              <a:rPr lang="en-US" dirty="0" smtClean="0"/>
              <a:t> </a:t>
            </a:r>
            <a:r>
              <a:rPr lang="en-US" dirty="0" err="1" smtClean="0"/>
              <a:t>kế</a:t>
            </a:r>
            <a:r>
              <a:rPr lang="en-US" dirty="0" smtClean="0"/>
              <a:t> </a:t>
            </a:r>
            <a:r>
              <a:rPr lang="en-US" dirty="0" err="1" smtClean="0"/>
              <a:t>sơ</a:t>
            </a:r>
            <a:r>
              <a:rPr lang="en-US" dirty="0" smtClean="0"/>
              <a:t> </a:t>
            </a:r>
            <a:r>
              <a:rPr lang="en-US" dirty="0" err="1" smtClean="0"/>
              <a:t>đồ</a:t>
            </a:r>
            <a:r>
              <a:rPr lang="en-US" dirty="0" smtClean="0"/>
              <a:t> </a:t>
            </a:r>
            <a:r>
              <a:rPr lang="en-US" dirty="0" err="1" smtClean="0"/>
              <a:t>lớp</a:t>
            </a:r>
            <a:r>
              <a:rPr lang="en-US" dirty="0" smtClean="0"/>
              <a:t> – </a:t>
            </a:r>
            <a:endParaRPr lang="en-US" dirty="0">
              <a:solidFill>
                <a:srgbClr val="FF0000"/>
              </a:solidFill>
            </a:endParaRPr>
          </a:p>
        </p:txBody>
      </p:sp>
      <p:sp>
        <p:nvSpPr>
          <p:cNvPr id="3" name="Content Placeholder 2"/>
          <p:cNvSpPr>
            <a:spLocks noGrp="1"/>
          </p:cNvSpPr>
          <p:nvPr>
            <p:ph idx="1"/>
          </p:nvPr>
        </p:nvSpPr>
        <p:spPr/>
        <p:txBody>
          <a:bodyPr/>
          <a:lstStyle/>
          <a:p>
            <a:r>
              <a:rPr lang="en-US" dirty="0" err="1" smtClean="0"/>
              <a:t>Thiết</a:t>
            </a:r>
            <a:r>
              <a:rPr lang="en-US" dirty="0" smtClean="0"/>
              <a:t> </a:t>
            </a:r>
            <a:r>
              <a:rPr lang="en-US" dirty="0" err="1" smtClean="0"/>
              <a:t>kế</a:t>
            </a:r>
            <a:r>
              <a:rPr lang="en-US" dirty="0" smtClean="0"/>
              <a:t> </a:t>
            </a:r>
            <a:r>
              <a:rPr lang="en-US" dirty="0" err="1" smtClean="0"/>
              <a:t>giao</a:t>
            </a:r>
            <a:r>
              <a:rPr lang="en-US" dirty="0" smtClean="0"/>
              <a:t> </a:t>
            </a:r>
            <a:r>
              <a:rPr lang="en-US" dirty="0" err="1" smtClean="0"/>
              <a:t>diện</a:t>
            </a:r>
            <a:r>
              <a:rPr lang="en-US" dirty="0" smtClean="0"/>
              <a:t>: </a:t>
            </a:r>
          </a:p>
          <a:p>
            <a:pPr lvl="1"/>
            <a:r>
              <a:rPr lang="en-US" dirty="0" err="1" smtClean="0"/>
              <a:t>Duyệt</a:t>
            </a:r>
            <a:r>
              <a:rPr lang="en-US" dirty="0" smtClean="0"/>
              <a:t> qua </a:t>
            </a:r>
            <a:r>
              <a:rPr lang="en-US" dirty="0" err="1" smtClean="0"/>
              <a:t>các</a:t>
            </a:r>
            <a:r>
              <a:rPr lang="en-US" dirty="0" smtClean="0"/>
              <a:t> UC, </a:t>
            </a:r>
            <a:r>
              <a:rPr lang="en-US" dirty="0" err="1" smtClean="0"/>
              <a:t>với</a:t>
            </a:r>
            <a:r>
              <a:rPr lang="en-US" dirty="0" smtClean="0"/>
              <a:t> </a:t>
            </a:r>
            <a:r>
              <a:rPr lang="en-US" dirty="0" err="1" smtClean="0"/>
              <a:t>mỗi</a:t>
            </a:r>
            <a:r>
              <a:rPr lang="en-US" dirty="0" smtClean="0"/>
              <a:t> UC </a:t>
            </a:r>
            <a:r>
              <a:rPr lang="en-US" dirty="0" err="1" smtClean="0"/>
              <a:t>phác</a:t>
            </a:r>
            <a:r>
              <a:rPr lang="en-US" dirty="0" smtClean="0"/>
              <a:t> </a:t>
            </a:r>
            <a:r>
              <a:rPr lang="en-US" dirty="0" err="1" smtClean="0"/>
              <a:t>thảo</a:t>
            </a:r>
            <a:r>
              <a:rPr lang="en-US" dirty="0" smtClean="0"/>
              <a:t> </a:t>
            </a:r>
            <a:r>
              <a:rPr lang="en-US" dirty="0" err="1" smtClean="0"/>
              <a:t>các</a:t>
            </a:r>
            <a:r>
              <a:rPr lang="en-US" dirty="0" smtClean="0"/>
              <a:t> </a:t>
            </a:r>
            <a:r>
              <a:rPr lang="en-US" dirty="0" err="1" smtClean="0"/>
              <a:t>giao</a:t>
            </a:r>
            <a:r>
              <a:rPr lang="en-US" dirty="0" smtClean="0"/>
              <a:t> </a:t>
            </a:r>
            <a:r>
              <a:rPr lang="en-US" dirty="0" err="1" smtClean="0"/>
              <a:t>diện</a:t>
            </a:r>
            <a:r>
              <a:rPr lang="en-US" dirty="0" smtClean="0"/>
              <a:t> </a:t>
            </a:r>
            <a:r>
              <a:rPr lang="en-US" dirty="0" err="1" smtClean="0"/>
              <a:t>của</a:t>
            </a:r>
            <a:r>
              <a:rPr lang="en-US" dirty="0" smtClean="0"/>
              <a:t> UC </a:t>
            </a:r>
            <a:r>
              <a:rPr lang="en-US" dirty="0" err="1" smtClean="0"/>
              <a:t>sử</a:t>
            </a:r>
            <a:r>
              <a:rPr lang="en-US" dirty="0" smtClean="0"/>
              <a:t> </a:t>
            </a:r>
            <a:r>
              <a:rPr lang="en-US" dirty="0" err="1" smtClean="0"/>
              <a:t>dụng</a:t>
            </a:r>
            <a:r>
              <a:rPr lang="en-US" dirty="0" smtClean="0"/>
              <a:t> </a:t>
            </a:r>
            <a:r>
              <a:rPr lang="en-US" dirty="0" err="1" smtClean="0"/>
              <a:t>một</a:t>
            </a:r>
            <a:r>
              <a:rPr lang="en-US" dirty="0" smtClean="0"/>
              <a:t> </a:t>
            </a:r>
            <a:r>
              <a:rPr lang="en-US" dirty="0" err="1" smtClean="0"/>
              <a:t>công</a:t>
            </a:r>
            <a:r>
              <a:rPr lang="en-US" dirty="0" smtClean="0"/>
              <a:t> </a:t>
            </a:r>
            <a:r>
              <a:rPr lang="en-US" dirty="0" err="1" smtClean="0"/>
              <a:t>cụ</a:t>
            </a:r>
            <a:r>
              <a:rPr lang="en-US" dirty="0" smtClean="0"/>
              <a:t> </a:t>
            </a:r>
            <a:r>
              <a:rPr lang="en-US" dirty="0" err="1" smtClean="0"/>
              <a:t>thiết</a:t>
            </a:r>
            <a:r>
              <a:rPr lang="en-US" dirty="0" smtClean="0"/>
              <a:t> </a:t>
            </a:r>
            <a:r>
              <a:rPr lang="en-US" dirty="0" err="1" smtClean="0"/>
              <a:t>kế</a:t>
            </a:r>
            <a:r>
              <a:rPr lang="en-US" dirty="0" smtClean="0"/>
              <a:t> </a:t>
            </a:r>
            <a:r>
              <a:rPr lang="en-US" dirty="0" err="1" smtClean="0"/>
              <a:t>giao</a:t>
            </a:r>
            <a:r>
              <a:rPr lang="en-US" dirty="0" smtClean="0"/>
              <a:t> </a:t>
            </a:r>
            <a:r>
              <a:rPr lang="en-US" dirty="0" err="1" smtClean="0"/>
              <a:t>diện</a:t>
            </a:r>
            <a:r>
              <a:rPr lang="en-US" dirty="0" smtClean="0"/>
              <a:t> </a:t>
            </a:r>
            <a:r>
              <a:rPr lang="en-US" dirty="0" err="1" smtClean="0"/>
              <a:t>nào</a:t>
            </a:r>
            <a:r>
              <a:rPr lang="en-US" dirty="0" smtClean="0"/>
              <a:t> </a:t>
            </a:r>
            <a:r>
              <a:rPr lang="en-US" dirty="0" err="1" smtClean="0"/>
              <a:t>đó</a:t>
            </a:r>
            <a:r>
              <a:rPr lang="en-US" dirty="0" smtClean="0"/>
              <a:t>.</a:t>
            </a:r>
          </a:p>
          <a:p>
            <a:pPr marL="457200" lvl="1" indent="0">
              <a:buNone/>
            </a:pPr>
            <a:endParaRPr lang="en-US" dirty="0" smtClean="0"/>
          </a:p>
        </p:txBody>
      </p:sp>
      <p:sp>
        <p:nvSpPr>
          <p:cNvPr id="7" name="Title 3"/>
          <p:cNvSpPr txBox="1">
            <a:spLocks/>
          </p:cNvSpPr>
          <p:nvPr/>
        </p:nvSpPr>
        <p:spPr bwMode="gray">
          <a:xfrm>
            <a:off x="1981199" y="381000"/>
            <a:ext cx="6702552" cy="584775"/>
          </a:xfrm>
          <a:prstGeom prst="rect">
            <a:avLst/>
          </a:prstGeom>
          <a:ln/>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spAutoFit/>
          </a:bodyPr>
          <a:lstStyle>
            <a:lvl1pPr algn="l" rtl="0" eaLnBrk="1" fontAlgn="base" hangingPunct="1">
              <a:spcBef>
                <a:spcPct val="0"/>
              </a:spcBef>
              <a:spcAft>
                <a:spcPct val="0"/>
              </a:spcAft>
              <a:defRPr sz="3200" b="1">
                <a:solidFill>
                  <a:schemeClr val="dk1"/>
                </a:solidFill>
                <a:latin typeface="+mn-lt"/>
                <a:ea typeface="+mn-ea"/>
                <a:cs typeface="+mn-cs"/>
              </a:defRPr>
            </a:lvl1pPr>
            <a:lvl2pPr algn="l" rtl="0" eaLnBrk="1" fontAlgn="base" hangingPunct="1">
              <a:spcBef>
                <a:spcPct val="0"/>
              </a:spcBef>
              <a:spcAft>
                <a:spcPct val="0"/>
              </a:spcAft>
              <a:defRPr sz="3600" b="1">
                <a:solidFill>
                  <a:schemeClr val="dk1"/>
                </a:solidFill>
                <a:latin typeface="+mn-lt"/>
                <a:ea typeface="+mn-ea"/>
                <a:cs typeface="+mn-cs"/>
              </a:defRPr>
            </a:lvl2pPr>
            <a:lvl3pPr algn="l" rtl="0" eaLnBrk="1" fontAlgn="base" hangingPunct="1">
              <a:spcBef>
                <a:spcPct val="0"/>
              </a:spcBef>
              <a:spcAft>
                <a:spcPct val="0"/>
              </a:spcAft>
              <a:defRPr sz="3600" b="1">
                <a:solidFill>
                  <a:schemeClr val="dk1"/>
                </a:solidFill>
                <a:latin typeface="+mn-lt"/>
                <a:ea typeface="+mn-ea"/>
                <a:cs typeface="+mn-cs"/>
              </a:defRPr>
            </a:lvl3pPr>
            <a:lvl4pPr algn="l" rtl="0" eaLnBrk="1" fontAlgn="base" hangingPunct="1">
              <a:spcBef>
                <a:spcPct val="0"/>
              </a:spcBef>
              <a:spcAft>
                <a:spcPct val="0"/>
              </a:spcAft>
              <a:defRPr sz="3600" b="1">
                <a:solidFill>
                  <a:schemeClr val="dk1"/>
                </a:solidFill>
                <a:latin typeface="+mn-lt"/>
                <a:ea typeface="+mn-ea"/>
                <a:cs typeface="+mn-cs"/>
              </a:defRPr>
            </a:lvl4pPr>
            <a:lvl5pPr algn="l" rtl="0" eaLnBrk="1" fontAlgn="base" hangingPunct="1">
              <a:spcBef>
                <a:spcPct val="0"/>
              </a:spcBef>
              <a:spcAft>
                <a:spcPct val="0"/>
              </a:spcAft>
              <a:defRPr sz="3600" b="1">
                <a:solidFill>
                  <a:schemeClr val="dk1"/>
                </a:solidFill>
                <a:latin typeface="+mn-lt"/>
                <a:ea typeface="+mn-ea"/>
                <a:cs typeface="+mn-cs"/>
              </a:defRPr>
            </a:lvl5pPr>
            <a:lvl6pPr marL="457200" algn="l" rtl="0" eaLnBrk="1" fontAlgn="base" hangingPunct="1">
              <a:spcBef>
                <a:spcPct val="0"/>
              </a:spcBef>
              <a:spcAft>
                <a:spcPct val="0"/>
              </a:spcAft>
              <a:defRPr sz="3600" b="1">
                <a:solidFill>
                  <a:schemeClr val="dk1"/>
                </a:solidFill>
                <a:latin typeface="+mn-lt"/>
                <a:ea typeface="+mn-ea"/>
                <a:cs typeface="+mn-cs"/>
              </a:defRPr>
            </a:lvl6pPr>
            <a:lvl7pPr marL="914400" algn="l" rtl="0" eaLnBrk="1" fontAlgn="base" hangingPunct="1">
              <a:spcBef>
                <a:spcPct val="0"/>
              </a:spcBef>
              <a:spcAft>
                <a:spcPct val="0"/>
              </a:spcAft>
              <a:defRPr sz="3600" b="1">
                <a:solidFill>
                  <a:schemeClr val="dk1"/>
                </a:solidFill>
                <a:latin typeface="+mn-lt"/>
                <a:ea typeface="+mn-ea"/>
                <a:cs typeface="+mn-cs"/>
              </a:defRPr>
            </a:lvl7pPr>
            <a:lvl8pPr marL="1371600" algn="l" rtl="0" eaLnBrk="1" fontAlgn="base" hangingPunct="1">
              <a:spcBef>
                <a:spcPct val="0"/>
              </a:spcBef>
              <a:spcAft>
                <a:spcPct val="0"/>
              </a:spcAft>
              <a:defRPr sz="3600" b="1">
                <a:solidFill>
                  <a:schemeClr val="dk1"/>
                </a:solidFill>
                <a:latin typeface="+mn-lt"/>
                <a:ea typeface="+mn-ea"/>
                <a:cs typeface="+mn-cs"/>
              </a:defRPr>
            </a:lvl8pPr>
            <a:lvl9pPr marL="1828800" algn="l" rtl="0" eaLnBrk="1" fontAlgn="base" hangingPunct="1">
              <a:spcBef>
                <a:spcPct val="0"/>
              </a:spcBef>
              <a:spcAft>
                <a:spcPct val="0"/>
              </a:spcAft>
              <a:defRPr sz="3600" b="1">
                <a:solidFill>
                  <a:schemeClr val="dk1"/>
                </a:solidFill>
                <a:latin typeface="+mn-lt"/>
                <a:ea typeface="+mn-ea"/>
                <a:cs typeface="+mn-cs"/>
              </a:defRPr>
            </a:lvl9pPr>
          </a:lstStyle>
          <a:p>
            <a:pPr algn="ctr"/>
            <a:r>
              <a:rPr lang="en-US" dirty="0" err="1" smtClean="0">
                <a:solidFill>
                  <a:schemeClr val="bg1"/>
                </a:solidFill>
              </a:rPr>
              <a:t>Thiết</a:t>
            </a:r>
            <a:r>
              <a:rPr lang="en-US" dirty="0" smtClean="0">
                <a:solidFill>
                  <a:schemeClr val="bg1"/>
                </a:solidFill>
              </a:rPr>
              <a:t> </a:t>
            </a:r>
            <a:r>
              <a:rPr lang="en-US" dirty="0" err="1" smtClean="0">
                <a:solidFill>
                  <a:schemeClr val="bg1"/>
                </a:solidFill>
              </a:rPr>
              <a:t>kế</a:t>
            </a:r>
            <a:r>
              <a:rPr lang="en-US" dirty="0" smtClean="0">
                <a:solidFill>
                  <a:schemeClr val="bg1"/>
                </a:solidFill>
              </a:rPr>
              <a:t> </a:t>
            </a:r>
            <a:r>
              <a:rPr lang="en-US" dirty="0" smtClean="0">
                <a:solidFill>
                  <a:srgbClr val="C00000"/>
                </a:solidFill>
              </a:rPr>
              <a:t>PROTOTYPE </a:t>
            </a:r>
            <a:r>
              <a:rPr lang="en-US" dirty="0" err="1" smtClean="0">
                <a:solidFill>
                  <a:schemeClr val="bg1"/>
                </a:solidFill>
              </a:rPr>
              <a:t>giao</a:t>
            </a:r>
            <a:r>
              <a:rPr lang="en-US" dirty="0" smtClean="0">
                <a:solidFill>
                  <a:schemeClr val="bg1"/>
                </a:solidFill>
              </a:rPr>
              <a:t> </a:t>
            </a:r>
            <a:r>
              <a:rPr lang="en-US" dirty="0" err="1" smtClean="0">
                <a:solidFill>
                  <a:schemeClr val="bg1"/>
                </a:solidFill>
              </a:rPr>
              <a:t>diện</a:t>
            </a:r>
            <a:endParaRPr lang="en-US" dirty="0">
              <a:solidFill>
                <a:schemeClr val="bg1"/>
              </a:solidFill>
            </a:endParaRPr>
          </a:p>
        </p:txBody>
      </p:sp>
      <p:sp>
        <p:nvSpPr>
          <p:cNvPr id="10" name="Rectangle 9"/>
          <p:cNvSpPr/>
          <p:nvPr/>
        </p:nvSpPr>
        <p:spPr bwMode="auto">
          <a:xfrm>
            <a:off x="5718049" y="3276600"/>
            <a:ext cx="3273551" cy="457200"/>
          </a:xfrm>
          <a:prstGeom prst="rect">
            <a:avLst/>
          </a:prstGeom>
          <a:solidFill>
            <a:srgbClr val="FFCCFF"/>
          </a:solidFill>
          <a:ln>
            <a:headEnd type="none" w="med" len="med"/>
            <a:tailEnd type="none" w="med" len="med"/>
          </a:ln>
          <a:ex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chemeClr val="tx1"/>
                </a:solidFill>
                <a:effectLst/>
                <a:latin typeface="Arial" charset="0"/>
              </a:rPr>
              <a:t>Tính</a:t>
            </a:r>
            <a:r>
              <a:rPr kumimoji="0" lang="en-US" sz="1800" b="1" i="0" u="none" strike="noStrike" cap="none" normalizeH="0" dirty="0" smtClean="0">
                <a:ln>
                  <a:noFill/>
                </a:ln>
                <a:solidFill>
                  <a:schemeClr val="tx1"/>
                </a:solidFill>
                <a:effectLst/>
                <a:latin typeface="Arial" charset="0"/>
              </a:rPr>
              <a:t> </a:t>
            </a:r>
            <a:r>
              <a:rPr kumimoji="0" lang="en-US" sz="1800" b="1" i="0" u="none" strike="noStrike" cap="none" normalizeH="0" dirty="0" err="1" smtClean="0">
                <a:ln>
                  <a:noFill/>
                </a:ln>
                <a:solidFill>
                  <a:schemeClr val="tx1"/>
                </a:solidFill>
                <a:effectLst/>
                <a:latin typeface="Arial" charset="0"/>
              </a:rPr>
              <a:t>tiện</a:t>
            </a:r>
            <a:r>
              <a:rPr kumimoji="0" lang="en-US" sz="1800" b="1" i="0" u="none" strike="noStrike" cap="none" normalizeH="0" dirty="0" smtClean="0">
                <a:ln>
                  <a:noFill/>
                </a:ln>
                <a:solidFill>
                  <a:schemeClr val="tx1"/>
                </a:solidFill>
                <a:effectLst/>
                <a:latin typeface="Arial" charset="0"/>
              </a:rPr>
              <a:t> </a:t>
            </a:r>
            <a:r>
              <a:rPr kumimoji="0" lang="en-US" sz="1800" b="1" i="0" u="none" strike="noStrike" cap="none" normalizeH="0" dirty="0" err="1" smtClean="0">
                <a:ln>
                  <a:noFill/>
                </a:ln>
                <a:solidFill>
                  <a:schemeClr val="tx1"/>
                </a:solidFill>
                <a:effectLst/>
                <a:latin typeface="Arial" charset="0"/>
              </a:rPr>
              <a:t>dụng</a:t>
            </a:r>
            <a:endParaRPr kumimoji="0" lang="en-US" sz="1800" b="1" i="0" u="none" strike="noStrike" cap="none" normalizeH="0" baseline="0" dirty="0" smtClean="0">
              <a:ln>
                <a:noFill/>
              </a:ln>
              <a:solidFill>
                <a:schemeClr val="tx1"/>
              </a:solidFill>
              <a:effectLst/>
              <a:latin typeface="Arial" charset="0"/>
            </a:endParaRPr>
          </a:p>
        </p:txBody>
      </p:sp>
      <p:sp>
        <p:nvSpPr>
          <p:cNvPr id="11" name="Rectangle 10"/>
          <p:cNvSpPr/>
          <p:nvPr/>
        </p:nvSpPr>
        <p:spPr bwMode="auto">
          <a:xfrm>
            <a:off x="6175248" y="4664180"/>
            <a:ext cx="2816351" cy="365760"/>
          </a:xfrm>
          <a:prstGeom prst="rect">
            <a:avLst/>
          </a:prstGeom>
          <a:solidFill>
            <a:schemeClr val="bg1"/>
          </a:solidFill>
          <a:ln w="9525" cap="flat" cmpd="sng" algn="ctr">
            <a:solidFill>
              <a:srgbClr val="38A3B2"/>
            </a:solidFill>
            <a:prstDash val="sysDot"/>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600" b="0" i="1" u="none" strike="noStrike" cap="none" normalizeH="0" baseline="0" dirty="0" err="1" smtClean="0">
                <a:ln>
                  <a:noFill/>
                </a:ln>
                <a:solidFill>
                  <a:schemeClr val="tx1"/>
                </a:solidFill>
                <a:effectLst/>
                <a:latin typeface="Arial" charset="0"/>
              </a:rPr>
              <a:t>Nhất</a:t>
            </a:r>
            <a:r>
              <a:rPr kumimoji="0" lang="en-US" sz="1600" b="0" i="1" u="none" strike="noStrike" cap="none" normalizeH="0" dirty="0" smtClean="0">
                <a:ln>
                  <a:noFill/>
                </a:ln>
                <a:solidFill>
                  <a:schemeClr val="tx1"/>
                </a:solidFill>
                <a:effectLst/>
                <a:latin typeface="Arial" charset="0"/>
              </a:rPr>
              <a:t> </a:t>
            </a:r>
            <a:r>
              <a:rPr kumimoji="0" lang="en-US" sz="1600" b="0" i="1" u="none" strike="noStrike" cap="none" normalizeH="0" dirty="0" err="1" smtClean="0">
                <a:ln>
                  <a:noFill/>
                </a:ln>
                <a:solidFill>
                  <a:schemeClr val="tx1"/>
                </a:solidFill>
                <a:effectLst/>
                <a:latin typeface="Arial" charset="0"/>
              </a:rPr>
              <a:t>quán</a:t>
            </a:r>
            <a:endParaRPr kumimoji="0" lang="en-US" sz="1600" b="0" i="1" u="none" strike="noStrike" cap="none" normalizeH="0" baseline="0" dirty="0" smtClean="0">
              <a:ln>
                <a:noFill/>
              </a:ln>
              <a:solidFill>
                <a:schemeClr val="tx1"/>
              </a:solidFill>
              <a:effectLst/>
              <a:latin typeface="Arial" charset="0"/>
            </a:endParaRPr>
          </a:p>
        </p:txBody>
      </p:sp>
      <p:sp>
        <p:nvSpPr>
          <p:cNvPr id="12" name="Rectangle 11"/>
          <p:cNvSpPr/>
          <p:nvPr/>
        </p:nvSpPr>
        <p:spPr bwMode="auto">
          <a:xfrm>
            <a:off x="6175248" y="4257750"/>
            <a:ext cx="2816351" cy="365760"/>
          </a:xfrm>
          <a:prstGeom prst="rect">
            <a:avLst/>
          </a:prstGeom>
          <a:solidFill>
            <a:schemeClr val="bg1"/>
          </a:solidFill>
          <a:ln w="9525" cap="flat" cmpd="sng" algn="ctr">
            <a:solidFill>
              <a:srgbClr val="38A3B2"/>
            </a:solidFill>
            <a:prstDash val="sysDot"/>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600" b="0" i="1" u="none" strike="noStrike" cap="none" normalizeH="0" baseline="0" dirty="0" err="1" smtClean="0">
                <a:ln>
                  <a:noFill/>
                </a:ln>
                <a:solidFill>
                  <a:schemeClr val="tx1"/>
                </a:solidFill>
                <a:effectLst/>
                <a:latin typeface="Arial" charset="0"/>
              </a:rPr>
              <a:t>Quen</a:t>
            </a:r>
            <a:r>
              <a:rPr kumimoji="0" lang="en-US" sz="1600" b="0" i="1" u="none" strike="noStrike" cap="none" normalizeH="0" baseline="0" dirty="0" smtClean="0">
                <a:ln>
                  <a:noFill/>
                </a:ln>
                <a:solidFill>
                  <a:schemeClr val="tx1"/>
                </a:solidFill>
                <a:effectLst/>
                <a:latin typeface="Arial" charset="0"/>
              </a:rPr>
              <a:t> </a:t>
            </a:r>
            <a:r>
              <a:rPr kumimoji="0" lang="en-US" sz="1600" b="0" i="1" u="none" strike="noStrike" cap="none" normalizeH="0" baseline="0" dirty="0" err="1" smtClean="0">
                <a:ln>
                  <a:noFill/>
                </a:ln>
                <a:solidFill>
                  <a:schemeClr val="tx1"/>
                </a:solidFill>
                <a:effectLst/>
                <a:latin typeface="Arial" charset="0"/>
              </a:rPr>
              <a:t>thuộc</a:t>
            </a:r>
            <a:r>
              <a:rPr kumimoji="0" lang="en-US" sz="1600" b="0" i="1" u="none" strike="noStrike" cap="none" normalizeH="0" dirty="0" smtClean="0">
                <a:ln>
                  <a:noFill/>
                </a:ln>
                <a:solidFill>
                  <a:schemeClr val="tx1"/>
                </a:solidFill>
                <a:effectLst/>
                <a:latin typeface="Arial" charset="0"/>
              </a:rPr>
              <a:t> </a:t>
            </a:r>
            <a:r>
              <a:rPr kumimoji="0" lang="en-US" sz="1600" b="0" i="1" u="none" strike="noStrike" cap="none" normalizeH="0" dirty="0" err="1" smtClean="0">
                <a:ln>
                  <a:noFill/>
                </a:ln>
                <a:solidFill>
                  <a:schemeClr val="tx1"/>
                </a:solidFill>
                <a:effectLst/>
                <a:latin typeface="Arial" charset="0"/>
              </a:rPr>
              <a:t>với</a:t>
            </a:r>
            <a:r>
              <a:rPr kumimoji="0" lang="en-US" sz="1600" b="0" i="1" u="none" strike="noStrike" cap="none" normalizeH="0" dirty="0" smtClean="0">
                <a:ln>
                  <a:noFill/>
                </a:ln>
                <a:solidFill>
                  <a:schemeClr val="tx1"/>
                </a:solidFill>
                <a:effectLst/>
                <a:latin typeface="Arial" charset="0"/>
              </a:rPr>
              <a:t> </a:t>
            </a:r>
            <a:r>
              <a:rPr kumimoji="0" lang="en-US" sz="1600" b="0" i="1" u="none" strike="noStrike" cap="none" normalizeH="0" dirty="0" err="1" smtClean="0">
                <a:ln>
                  <a:noFill/>
                </a:ln>
                <a:solidFill>
                  <a:schemeClr val="tx1"/>
                </a:solidFill>
                <a:effectLst/>
                <a:latin typeface="Arial" charset="0"/>
              </a:rPr>
              <a:t>người</a:t>
            </a:r>
            <a:r>
              <a:rPr kumimoji="0" lang="en-US" sz="1600" b="0" i="1" u="none" strike="noStrike" cap="none" normalizeH="0" dirty="0" smtClean="0">
                <a:ln>
                  <a:noFill/>
                </a:ln>
                <a:solidFill>
                  <a:schemeClr val="tx1"/>
                </a:solidFill>
                <a:effectLst/>
                <a:latin typeface="Arial" charset="0"/>
              </a:rPr>
              <a:t> </a:t>
            </a:r>
            <a:r>
              <a:rPr kumimoji="0" lang="en-US" sz="1600" b="0" i="1" u="none" strike="noStrike" cap="none" normalizeH="0" dirty="0" err="1" smtClean="0">
                <a:ln>
                  <a:noFill/>
                </a:ln>
                <a:solidFill>
                  <a:schemeClr val="tx1"/>
                </a:solidFill>
                <a:effectLst/>
                <a:latin typeface="Arial" charset="0"/>
              </a:rPr>
              <a:t>dùng</a:t>
            </a:r>
            <a:endParaRPr kumimoji="0" lang="en-US" sz="1600" b="0" i="1" u="none" strike="noStrike" cap="none" normalizeH="0" baseline="0" dirty="0" smtClean="0">
              <a:ln>
                <a:noFill/>
              </a:ln>
              <a:solidFill>
                <a:schemeClr val="tx1"/>
              </a:solidFill>
              <a:effectLst/>
              <a:latin typeface="Arial" charset="0"/>
            </a:endParaRPr>
          </a:p>
        </p:txBody>
      </p:sp>
      <p:sp>
        <p:nvSpPr>
          <p:cNvPr id="13" name="Rectangle 12"/>
          <p:cNvSpPr/>
          <p:nvPr/>
        </p:nvSpPr>
        <p:spPr bwMode="auto">
          <a:xfrm>
            <a:off x="6175248" y="5062730"/>
            <a:ext cx="2816351" cy="365760"/>
          </a:xfrm>
          <a:prstGeom prst="rect">
            <a:avLst/>
          </a:prstGeom>
          <a:solidFill>
            <a:schemeClr val="bg1"/>
          </a:solidFill>
          <a:ln w="9525" cap="flat" cmpd="sng" algn="ctr">
            <a:solidFill>
              <a:srgbClr val="38A3B2"/>
            </a:solidFill>
            <a:prstDash val="sysDot"/>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600" b="0" i="1" u="none" strike="noStrike" cap="none" normalizeH="0" baseline="0" dirty="0" err="1" smtClean="0">
                <a:ln>
                  <a:noFill/>
                </a:ln>
                <a:solidFill>
                  <a:schemeClr val="tx1"/>
                </a:solidFill>
                <a:effectLst/>
                <a:latin typeface="Arial" charset="0"/>
              </a:rPr>
              <a:t>Tối</a:t>
            </a:r>
            <a:r>
              <a:rPr kumimoji="0" lang="en-US" sz="1600" b="0" i="1" u="none" strike="noStrike" cap="none" normalizeH="0" dirty="0" smtClean="0">
                <a:ln>
                  <a:noFill/>
                </a:ln>
                <a:solidFill>
                  <a:schemeClr val="tx1"/>
                </a:solidFill>
                <a:effectLst/>
                <a:latin typeface="Arial" charset="0"/>
              </a:rPr>
              <a:t> </a:t>
            </a:r>
            <a:r>
              <a:rPr kumimoji="0" lang="en-US" sz="1600" b="0" i="1" u="none" strike="noStrike" cap="none" normalizeH="0" dirty="0" err="1" smtClean="0">
                <a:ln>
                  <a:noFill/>
                </a:ln>
                <a:solidFill>
                  <a:schemeClr val="tx1"/>
                </a:solidFill>
                <a:effectLst/>
                <a:latin typeface="Arial" charset="0"/>
              </a:rPr>
              <a:t>thiểu</a:t>
            </a:r>
            <a:r>
              <a:rPr kumimoji="0" lang="en-US" sz="1600" b="0" i="1" u="none" strike="noStrike" cap="none" normalizeH="0" dirty="0" smtClean="0">
                <a:ln>
                  <a:noFill/>
                </a:ln>
                <a:solidFill>
                  <a:schemeClr val="tx1"/>
                </a:solidFill>
                <a:effectLst/>
                <a:latin typeface="Arial" charset="0"/>
              </a:rPr>
              <a:t> </a:t>
            </a:r>
            <a:r>
              <a:rPr kumimoji="0" lang="en-US" sz="1600" b="0" i="1" u="none" strike="noStrike" cap="none" normalizeH="0" dirty="0" err="1" smtClean="0">
                <a:ln>
                  <a:noFill/>
                </a:ln>
                <a:solidFill>
                  <a:schemeClr val="tx1"/>
                </a:solidFill>
                <a:effectLst/>
                <a:latin typeface="Arial" charset="0"/>
              </a:rPr>
              <a:t>hóa</a:t>
            </a:r>
            <a:r>
              <a:rPr kumimoji="0" lang="en-US" sz="1600" b="0" i="1" u="none" strike="noStrike" cap="none" normalizeH="0" dirty="0" smtClean="0">
                <a:ln>
                  <a:noFill/>
                </a:ln>
                <a:solidFill>
                  <a:schemeClr val="tx1"/>
                </a:solidFill>
                <a:effectLst/>
                <a:latin typeface="Arial" charset="0"/>
              </a:rPr>
              <a:t> </a:t>
            </a:r>
            <a:r>
              <a:rPr kumimoji="0" lang="en-US" sz="1600" b="0" i="1" u="none" strike="noStrike" cap="none" normalizeH="0" dirty="0" err="1" smtClean="0">
                <a:ln>
                  <a:noFill/>
                </a:ln>
                <a:solidFill>
                  <a:schemeClr val="tx1"/>
                </a:solidFill>
                <a:effectLst/>
                <a:latin typeface="Arial" charset="0"/>
              </a:rPr>
              <a:t>sự</a:t>
            </a:r>
            <a:r>
              <a:rPr kumimoji="0" lang="en-US" sz="1600" b="0" i="1" u="none" strike="noStrike" cap="none" normalizeH="0" dirty="0" smtClean="0">
                <a:ln>
                  <a:noFill/>
                </a:ln>
                <a:solidFill>
                  <a:schemeClr val="tx1"/>
                </a:solidFill>
                <a:effectLst/>
                <a:latin typeface="Arial" charset="0"/>
              </a:rPr>
              <a:t> </a:t>
            </a:r>
            <a:r>
              <a:rPr kumimoji="0" lang="en-US" sz="1600" b="0" i="1" u="none" strike="noStrike" cap="none" normalizeH="0" dirty="0" err="1" smtClean="0">
                <a:ln>
                  <a:noFill/>
                </a:ln>
                <a:solidFill>
                  <a:schemeClr val="tx1"/>
                </a:solidFill>
                <a:effectLst/>
                <a:latin typeface="Arial" charset="0"/>
              </a:rPr>
              <a:t>bất</a:t>
            </a:r>
            <a:r>
              <a:rPr kumimoji="0" lang="en-US" sz="1600" b="0" i="1" u="none" strike="noStrike" cap="none" normalizeH="0" dirty="0" smtClean="0">
                <a:ln>
                  <a:noFill/>
                </a:ln>
                <a:solidFill>
                  <a:schemeClr val="tx1"/>
                </a:solidFill>
                <a:effectLst/>
                <a:latin typeface="Arial" charset="0"/>
              </a:rPr>
              <a:t> </a:t>
            </a:r>
            <a:r>
              <a:rPr kumimoji="0" lang="en-US" sz="1600" b="0" i="1" u="none" strike="noStrike" cap="none" normalizeH="0" dirty="0" err="1" smtClean="0">
                <a:ln>
                  <a:noFill/>
                </a:ln>
                <a:solidFill>
                  <a:schemeClr val="tx1"/>
                </a:solidFill>
                <a:effectLst/>
                <a:latin typeface="Arial" charset="0"/>
              </a:rPr>
              <a:t>ngờ</a:t>
            </a:r>
            <a:endParaRPr kumimoji="0" lang="en-US" sz="1600" b="0" i="1" u="none" strike="noStrike" cap="none" normalizeH="0" baseline="0" dirty="0" smtClean="0">
              <a:ln>
                <a:noFill/>
              </a:ln>
              <a:solidFill>
                <a:schemeClr val="tx1"/>
              </a:solidFill>
              <a:effectLst/>
              <a:latin typeface="Arial" charset="0"/>
            </a:endParaRPr>
          </a:p>
        </p:txBody>
      </p:sp>
      <p:sp>
        <p:nvSpPr>
          <p:cNvPr id="14" name="Rectangle 13"/>
          <p:cNvSpPr/>
          <p:nvPr/>
        </p:nvSpPr>
        <p:spPr bwMode="auto">
          <a:xfrm>
            <a:off x="6175248" y="5465065"/>
            <a:ext cx="2816351" cy="365760"/>
          </a:xfrm>
          <a:prstGeom prst="rect">
            <a:avLst/>
          </a:prstGeom>
          <a:solidFill>
            <a:schemeClr val="bg1"/>
          </a:solidFill>
          <a:ln w="9525" cap="flat" cmpd="sng" algn="ctr">
            <a:solidFill>
              <a:srgbClr val="38A3B2"/>
            </a:solidFill>
            <a:prstDash val="sysDot"/>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sz="1600" b="0" i="1" dirty="0" err="1"/>
              <a:t>Có</a:t>
            </a:r>
            <a:r>
              <a:rPr lang="en-US" sz="1600" b="0" i="1" dirty="0"/>
              <a:t> </a:t>
            </a:r>
            <a:r>
              <a:rPr lang="en-US" sz="1600" b="0" i="1" dirty="0" err="1"/>
              <a:t>khả</a:t>
            </a:r>
            <a:r>
              <a:rPr lang="en-US" sz="1600" b="0" i="1" dirty="0"/>
              <a:t> </a:t>
            </a:r>
            <a:r>
              <a:rPr lang="en-US" sz="1600" b="0" i="1" dirty="0" err="1"/>
              <a:t>năng</a:t>
            </a:r>
            <a:r>
              <a:rPr lang="en-US" sz="1600" b="0" i="1" dirty="0"/>
              <a:t> </a:t>
            </a:r>
            <a:r>
              <a:rPr lang="en-US" sz="1600" b="0" i="1" dirty="0" err="1"/>
              <a:t>khôi</a:t>
            </a:r>
            <a:r>
              <a:rPr lang="en-US" sz="1600" b="0" i="1" dirty="0"/>
              <a:t> </a:t>
            </a:r>
            <a:r>
              <a:rPr lang="en-US" sz="1600" b="0" i="1" dirty="0" err="1"/>
              <a:t>phục</a:t>
            </a:r>
            <a:endParaRPr lang="en-US" sz="1600" b="0" i="1" dirty="0"/>
          </a:p>
        </p:txBody>
      </p:sp>
      <p:sp>
        <p:nvSpPr>
          <p:cNvPr id="15" name="Rectangle 14"/>
          <p:cNvSpPr/>
          <p:nvPr/>
        </p:nvSpPr>
        <p:spPr bwMode="auto">
          <a:xfrm>
            <a:off x="6175248" y="5867400"/>
            <a:ext cx="2816351" cy="365760"/>
          </a:xfrm>
          <a:prstGeom prst="rect">
            <a:avLst/>
          </a:prstGeom>
          <a:solidFill>
            <a:schemeClr val="bg1"/>
          </a:solidFill>
          <a:ln w="9525" cap="flat" cmpd="sng" algn="ctr">
            <a:solidFill>
              <a:srgbClr val="38A3B2"/>
            </a:solidFill>
            <a:prstDash val="sysDot"/>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sz="1600" b="0" i="1" dirty="0" err="1" smtClean="0"/>
              <a:t>Hướng</a:t>
            </a:r>
            <a:r>
              <a:rPr lang="en-US" sz="1600" b="0" i="1" dirty="0" smtClean="0"/>
              <a:t> </a:t>
            </a:r>
            <a:r>
              <a:rPr lang="en-US" sz="1600" b="0" i="1" dirty="0" err="1" smtClean="0"/>
              <a:t>dẫn</a:t>
            </a:r>
            <a:r>
              <a:rPr lang="en-US" sz="1600" b="0" i="1" dirty="0" smtClean="0"/>
              <a:t> </a:t>
            </a:r>
            <a:r>
              <a:rPr lang="en-US" sz="1600" b="0" i="1" dirty="0" err="1" smtClean="0"/>
              <a:t>người</a:t>
            </a:r>
            <a:r>
              <a:rPr lang="en-US" sz="1600" b="0" i="1" dirty="0" smtClean="0"/>
              <a:t> </a:t>
            </a:r>
            <a:r>
              <a:rPr lang="en-US" sz="1600" b="0" i="1" dirty="0" err="1" smtClean="0"/>
              <a:t>dùng</a:t>
            </a:r>
            <a:endParaRPr lang="en-US" sz="1600" b="0" i="1" dirty="0"/>
          </a:p>
        </p:txBody>
      </p:sp>
      <p:sp>
        <p:nvSpPr>
          <p:cNvPr id="16" name="Rectangle 15"/>
          <p:cNvSpPr/>
          <p:nvPr/>
        </p:nvSpPr>
        <p:spPr bwMode="auto">
          <a:xfrm>
            <a:off x="5707752" y="6265936"/>
            <a:ext cx="3273551" cy="457200"/>
          </a:xfrm>
          <a:prstGeom prst="rect">
            <a:avLst/>
          </a:prstGeom>
          <a:solidFill>
            <a:srgbClr val="FFCCFF"/>
          </a:solidFill>
          <a:ln>
            <a:headEnd type="none" w="med" len="med"/>
            <a:tailEnd type="none" w="med" len="med"/>
          </a:ln>
          <a:ex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chemeClr val="tx1"/>
                </a:solidFill>
                <a:effectLst/>
                <a:latin typeface="Arial" charset="0"/>
              </a:rPr>
              <a:t>Tính</a:t>
            </a:r>
            <a:r>
              <a:rPr kumimoji="0" lang="en-US" sz="1800" b="1" i="0" u="none" strike="noStrike" cap="none" normalizeH="0" dirty="0" smtClean="0">
                <a:ln>
                  <a:noFill/>
                </a:ln>
                <a:solidFill>
                  <a:schemeClr val="tx1"/>
                </a:solidFill>
                <a:effectLst/>
                <a:latin typeface="Arial" charset="0"/>
              </a:rPr>
              <a:t> </a:t>
            </a:r>
            <a:r>
              <a:rPr kumimoji="0" lang="en-US" sz="1800" b="1" i="0" u="none" strike="noStrike" cap="none" normalizeH="0" dirty="0" err="1" smtClean="0">
                <a:ln>
                  <a:noFill/>
                </a:ln>
                <a:solidFill>
                  <a:schemeClr val="tx1"/>
                </a:solidFill>
                <a:effectLst/>
                <a:latin typeface="Arial" charset="0"/>
              </a:rPr>
              <a:t>thẩm</a:t>
            </a:r>
            <a:r>
              <a:rPr kumimoji="0" lang="en-US" sz="1800" b="1" i="0" u="none" strike="noStrike" cap="none" normalizeH="0" dirty="0" smtClean="0">
                <a:ln>
                  <a:noFill/>
                </a:ln>
                <a:solidFill>
                  <a:schemeClr val="tx1"/>
                </a:solidFill>
                <a:effectLst/>
                <a:latin typeface="Arial" charset="0"/>
              </a:rPr>
              <a:t> </a:t>
            </a:r>
            <a:r>
              <a:rPr kumimoji="0" lang="en-US" sz="1800" b="1" i="0" u="none" strike="noStrike" cap="none" normalizeH="0" dirty="0" err="1" smtClean="0">
                <a:ln>
                  <a:noFill/>
                </a:ln>
                <a:solidFill>
                  <a:schemeClr val="tx1"/>
                </a:solidFill>
                <a:effectLst/>
                <a:latin typeface="Arial" charset="0"/>
              </a:rPr>
              <a:t>mỹ</a:t>
            </a:r>
            <a:endParaRPr kumimoji="0" lang="en-US" sz="1800" b="1" i="0" u="none" strike="noStrike" cap="none" normalizeH="0" baseline="0" dirty="0" smtClean="0">
              <a:ln>
                <a:noFill/>
              </a:ln>
              <a:solidFill>
                <a:schemeClr val="tx1"/>
              </a:solidFill>
              <a:effectLst/>
              <a:latin typeface="Arial" charset="0"/>
            </a:endParaRPr>
          </a:p>
        </p:txBody>
      </p:sp>
      <p:sp>
        <p:nvSpPr>
          <p:cNvPr id="17" name="Rectangle 16"/>
          <p:cNvSpPr/>
          <p:nvPr/>
        </p:nvSpPr>
        <p:spPr bwMode="auto">
          <a:xfrm>
            <a:off x="1104900" y="3657600"/>
            <a:ext cx="3322938" cy="474207"/>
          </a:xfrm>
          <a:prstGeom prst="rect">
            <a:avLst/>
          </a:prstGeom>
          <a:ln>
            <a:headEnd type="none" w="med" len="med"/>
            <a:tailEnd type="none" w="med" len="med"/>
          </a:ln>
          <a:ex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r>
              <a:rPr lang="en-US" b="0" i="1" dirty="0" err="1"/>
              <a:t>Mục</a:t>
            </a:r>
            <a:r>
              <a:rPr lang="en-US" b="0" i="1" dirty="0"/>
              <a:t> </a:t>
            </a:r>
            <a:r>
              <a:rPr lang="en-US" b="0" i="1" dirty="0" err="1" smtClean="0"/>
              <a:t>đích</a:t>
            </a:r>
            <a:r>
              <a:rPr lang="vi-VN" b="0" i="1" dirty="0"/>
              <a:t> </a:t>
            </a:r>
            <a:r>
              <a:rPr lang="vi-VN" b="0" i="1" dirty="0" smtClean="0"/>
              <a:t>của giao diện</a:t>
            </a:r>
            <a:endParaRPr lang="en-US" b="0" i="1" dirty="0" smtClean="0"/>
          </a:p>
          <a:p>
            <a:endParaRPr kumimoji="0" lang="en-US" sz="1800" b="0" i="1" u="none" strike="noStrike" cap="none" normalizeH="0" baseline="0" dirty="0" smtClean="0">
              <a:ln>
                <a:noFill/>
              </a:ln>
              <a:solidFill>
                <a:schemeClr val="tx1"/>
              </a:solidFill>
              <a:effectLst/>
            </a:endParaRPr>
          </a:p>
        </p:txBody>
      </p:sp>
      <p:sp>
        <p:nvSpPr>
          <p:cNvPr id="18" name="Rectangle 17"/>
          <p:cNvSpPr/>
          <p:nvPr/>
        </p:nvSpPr>
        <p:spPr bwMode="auto">
          <a:xfrm>
            <a:off x="1090484" y="4322639"/>
            <a:ext cx="3322938" cy="474207"/>
          </a:xfrm>
          <a:prstGeom prst="rect">
            <a:avLst/>
          </a:prstGeom>
          <a:ln>
            <a:headEnd type="none" w="med" len="med"/>
            <a:tailEnd type="none" w="med" len="med"/>
          </a:ln>
          <a:ex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r>
              <a:rPr lang="en-US" b="0" i="1" dirty="0" err="1" smtClean="0"/>
              <a:t>Thông</a:t>
            </a:r>
            <a:r>
              <a:rPr lang="en-US" b="0" i="1" dirty="0" smtClean="0"/>
              <a:t> tin</a:t>
            </a:r>
            <a:endParaRPr kumimoji="0" lang="en-US" sz="1800" b="0" i="1" u="none" strike="noStrike" cap="none" normalizeH="0" baseline="0" dirty="0" smtClean="0">
              <a:ln>
                <a:noFill/>
              </a:ln>
              <a:solidFill>
                <a:schemeClr val="tx1"/>
              </a:solidFill>
              <a:effectLst/>
            </a:endParaRPr>
          </a:p>
        </p:txBody>
      </p:sp>
      <p:sp>
        <p:nvSpPr>
          <p:cNvPr id="19" name="Rectangle 18"/>
          <p:cNvSpPr/>
          <p:nvPr/>
        </p:nvSpPr>
        <p:spPr bwMode="auto">
          <a:xfrm>
            <a:off x="1104900" y="4958279"/>
            <a:ext cx="3322938" cy="474207"/>
          </a:xfrm>
          <a:prstGeom prst="rect">
            <a:avLst/>
          </a:prstGeom>
          <a:ln>
            <a:headEnd type="none" w="med" len="med"/>
            <a:tailEnd type="none" w="med" len="med"/>
          </a:ln>
          <a:ex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r>
              <a:rPr lang="en-US" b="0" i="1"/>
              <a:t>Quy trình nghiệp vụ thực tế</a:t>
            </a:r>
            <a:endParaRPr kumimoji="0" lang="en-US" sz="1800" b="0" i="1" u="none" strike="noStrike" cap="none" normalizeH="0" baseline="0" dirty="0" smtClean="0">
              <a:ln>
                <a:noFill/>
              </a:ln>
              <a:solidFill>
                <a:schemeClr val="tx1"/>
              </a:solidFill>
              <a:effectLst/>
            </a:endParaRPr>
          </a:p>
        </p:txBody>
      </p:sp>
      <p:sp>
        <p:nvSpPr>
          <p:cNvPr id="20" name="Rectangle 19"/>
          <p:cNvSpPr/>
          <p:nvPr/>
        </p:nvSpPr>
        <p:spPr bwMode="auto">
          <a:xfrm>
            <a:off x="1104900" y="5584886"/>
            <a:ext cx="3322938" cy="474207"/>
          </a:xfrm>
          <a:prstGeom prst="rect">
            <a:avLst/>
          </a:prstGeom>
          <a:ln>
            <a:headEnd type="none" w="med" len="med"/>
            <a:tailEnd type="none" w="med" len="med"/>
          </a:ln>
          <a:ex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r>
              <a:rPr lang="en-US" b="0" i="1" dirty="0" err="1"/>
              <a:t>Tần</a:t>
            </a:r>
            <a:r>
              <a:rPr lang="en-US" b="0" i="1" dirty="0"/>
              <a:t> </a:t>
            </a:r>
            <a:r>
              <a:rPr lang="en-US" b="0" i="1" dirty="0" err="1"/>
              <a:t>suất</a:t>
            </a:r>
            <a:r>
              <a:rPr lang="en-US" b="0" i="1" dirty="0"/>
              <a:t> </a:t>
            </a:r>
            <a:r>
              <a:rPr lang="en-US" b="0" i="1" dirty="0" err="1"/>
              <a:t>thực</a:t>
            </a:r>
            <a:r>
              <a:rPr lang="en-US" b="0" i="1" dirty="0"/>
              <a:t> </a:t>
            </a:r>
            <a:r>
              <a:rPr lang="en-US" b="0" i="1" dirty="0" err="1" smtClean="0"/>
              <a:t>hiện</a:t>
            </a:r>
            <a:endParaRPr kumimoji="0" lang="en-US" sz="1800" b="0" i="1" u="none" strike="noStrike" cap="none" normalizeH="0" baseline="0" dirty="0" smtClean="0">
              <a:ln>
                <a:noFill/>
              </a:ln>
              <a:solidFill>
                <a:schemeClr val="tx1"/>
              </a:solidFill>
              <a:effectLst/>
            </a:endParaRPr>
          </a:p>
        </p:txBody>
      </p:sp>
      <p:sp>
        <p:nvSpPr>
          <p:cNvPr id="21" name="Rectangle 20"/>
          <p:cNvSpPr/>
          <p:nvPr/>
        </p:nvSpPr>
        <p:spPr bwMode="auto">
          <a:xfrm>
            <a:off x="1104900" y="6135741"/>
            <a:ext cx="3322938" cy="457281"/>
          </a:xfrm>
          <a:prstGeom prst="rect">
            <a:avLst/>
          </a:prstGeom>
          <a:ln>
            <a:headEnd type="none" w="med" len="med"/>
            <a:tailEnd type="none" w="med" len="med"/>
          </a:ln>
          <a:ex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r>
              <a:rPr lang="en-US" b="0" i="1" dirty="0" err="1"/>
              <a:t>Thói</a:t>
            </a:r>
            <a:r>
              <a:rPr lang="en-US" b="0" i="1" dirty="0"/>
              <a:t> </a:t>
            </a:r>
            <a:r>
              <a:rPr lang="en-US" b="0" i="1" dirty="0" err="1"/>
              <a:t>quen</a:t>
            </a:r>
            <a:r>
              <a:rPr lang="en-US" b="0" i="1" dirty="0"/>
              <a:t> </a:t>
            </a:r>
            <a:r>
              <a:rPr lang="en-US" b="0" i="1" dirty="0" err="1"/>
              <a:t>của</a:t>
            </a:r>
            <a:r>
              <a:rPr lang="en-US" b="0" i="1" dirty="0"/>
              <a:t> </a:t>
            </a:r>
            <a:r>
              <a:rPr lang="en-US" b="0" i="1" dirty="0" err="1"/>
              <a:t>người</a:t>
            </a:r>
            <a:r>
              <a:rPr lang="en-US" b="0" i="1" dirty="0"/>
              <a:t> </a:t>
            </a:r>
            <a:r>
              <a:rPr lang="en-US" b="0" i="1" dirty="0" err="1"/>
              <a:t>dùng</a:t>
            </a:r>
            <a:endParaRPr kumimoji="0" lang="en-US" sz="1800" b="0" i="1" u="none" strike="noStrike" cap="none" normalizeH="0" baseline="0" dirty="0" smtClean="0">
              <a:ln>
                <a:noFill/>
              </a:ln>
              <a:solidFill>
                <a:schemeClr val="tx1"/>
              </a:solidFill>
              <a:effectLst/>
            </a:endParaRPr>
          </a:p>
        </p:txBody>
      </p:sp>
      <p:sp>
        <p:nvSpPr>
          <p:cNvPr id="2" name="Rectangle 1"/>
          <p:cNvSpPr/>
          <p:nvPr/>
        </p:nvSpPr>
        <p:spPr>
          <a:xfrm>
            <a:off x="762000" y="2946143"/>
            <a:ext cx="4008738" cy="646331"/>
          </a:xfrm>
          <a:prstGeom prst="rect">
            <a:avLst/>
          </a:prstGeom>
        </p:spPr>
        <p:txBody>
          <a:bodyPr wrap="square">
            <a:spAutoFit/>
          </a:bodyPr>
          <a:lstStyle/>
          <a:p>
            <a:pPr algn="ctr"/>
            <a:r>
              <a:rPr lang="en-US" i="1" dirty="0" err="1">
                <a:solidFill>
                  <a:srgbClr val="C00000"/>
                </a:solidFill>
              </a:rPr>
              <a:t>Các</a:t>
            </a:r>
            <a:r>
              <a:rPr lang="en-US" i="1" dirty="0">
                <a:solidFill>
                  <a:srgbClr val="C00000"/>
                </a:solidFill>
              </a:rPr>
              <a:t> </a:t>
            </a:r>
            <a:r>
              <a:rPr lang="en-US" i="1" dirty="0" err="1">
                <a:solidFill>
                  <a:srgbClr val="C00000"/>
                </a:solidFill>
              </a:rPr>
              <a:t>yếu</a:t>
            </a:r>
            <a:r>
              <a:rPr lang="en-US" i="1" dirty="0">
                <a:solidFill>
                  <a:srgbClr val="C00000"/>
                </a:solidFill>
              </a:rPr>
              <a:t> </a:t>
            </a:r>
            <a:r>
              <a:rPr lang="en-US" i="1" err="1">
                <a:solidFill>
                  <a:srgbClr val="C00000"/>
                </a:solidFill>
              </a:rPr>
              <a:t>tố</a:t>
            </a:r>
            <a:r>
              <a:rPr lang="en-US" i="1">
                <a:solidFill>
                  <a:srgbClr val="C00000"/>
                </a:solidFill>
              </a:rPr>
              <a:t> </a:t>
            </a:r>
            <a:r>
              <a:rPr lang="en-US" i="1" smtClean="0">
                <a:solidFill>
                  <a:srgbClr val="C00000"/>
                </a:solidFill>
              </a:rPr>
              <a:t>liên quan đến </a:t>
            </a:r>
            <a:r>
              <a:rPr lang="en-US" i="1" dirty="0" err="1">
                <a:solidFill>
                  <a:srgbClr val="C00000"/>
                </a:solidFill>
              </a:rPr>
              <a:t>việc</a:t>
            </a:r>
            <a:r>
              <a:rPr lang="en-US" i="1" dirty="0">
                <a:solidFill>
                  <a:srgbClr val="C00000"/>
                </a:solidFill>
              </a:rPr>
              <a:t> </a:t>
            </a:r>
            <a:r>
              <a:rPr lang="en-US" i="1" dirty="0" err="1">
                <a:solidFill>
                  <a:srgbClr val="C00000"/>
                </a:solidFill>
              </a:rPr>
              <a:t>thiết</a:t>
            </a:r>
            <a:r>
              <a:rPr lang="en-US" i="1" dirty="0">
                <a:solidFill>
                  <a:srgbClr val="C00000"/>
                </a:solidFill>
              </a:rPr>
              <a:t> </a:t>
            </a:r>
            <a:r>
              <a:rPr lang="en-US" i="1" dirty="0" err="1">
                <a:solidFill>
                  <a:srgbClr val="C00000"/>
                </a:solidFill>
              </a:rPr>
              <a:t>kế</a:t>
            </a:r>
            <a:r>
              <a:rPr lang="en-US" i="1" dirty="0">
                <a:solidFill>
                  <a:srgbClr val="C00000"/>
                </a:solidFill>
              </a:rPr>
              <a:t> </a:t>
            </a:r>
            <a:r>
              <a:rPr lang="en-US" i="1" dirty="0" err="1">
                <a:solidFill>
                  <a:srgbClr val="C00000"/>
                </a:solidFill>
              </a:rPr>
              <a:t>giao</a:t>
            </a:r>
            <a:r>
              <a:rPr lang="en-US" i="1" dirty="0">
                <a:solidFill>
                  <a:srgbClr val="C00000"/>
                </a:solidFill>
              </a:rPr>
              <a:t> </a:t>
            </a:r>
            <a:r>
              <a:rPr lang="en-US" i="1" dirty="0" err="1">
                <a:solidFill>
                  <a:srgbClr val="C00000"/>
                </a:solidFill>
              </a:rPr>
              <a:t>diện</a:t>
            </a:r>
            <a:r>
              <a:rPr lang="en-US" i="1" dirty="0">
                <a:solidFill>
                  <a:srgbClr val="C00000"/>
                </a:solidFill>
              </a:rPr>
              <a:t>:</a:t>
            </a:r>
          </a:p>
        </p:txBody>
      </p:sp>
      <p:sp>
        <p:nvSpPr>
          <p:cNvPr id="23" name="Rectangle 22"/>
          <p:cNvSpPr/>
          <p:nvPr/>
        </p:nvSpPr>
        <p:spPr>
          <a:xfrm>
            <a:off x="5707752" y="2667000"/>
            <a:ext cx="3398148" cy="646331"/>
          </a:xfrm>
          <a:prstGeom prst="rect">
            <a:avLst/>
          </a:prstGeom>
        </p:spPr>
        <p:txBody>
          <a:bodyPr wrap="square">
            <a:spAutoFit/>
          </a:bodyPr>
          <a:lstStyle/>
          <a:p>
            <a:pPr algn="ctr"/>
            <a:r>
              <a:rPr lang="vi-VN" i="1" dirty="0" smtClean="0">
                <a:solidFill>
                  <a:srgbClr val="C00000"/>
                </a:solidFill>
              </a:rPr>
              <a:t>Các tiêu chí để đánh giá giao diện:</a:t>
            </a:r>
            <a:endParaRPr lang="en-US" i="1" dirty="0">
              <a:solidFill>
                <a:srgbClr val="C00000"/>
              </a:solidFill>
            </a:endParaRPr>
          </a:p>
        </p:txBody>
      </p:sp>
      <p:sp>
        <p:nvSpPr>
          <p:cNvPr id="22" name="Rectangle 21"/>
          <p:cNvSpPr/>
          <p:nvPr/>
        </p:nvSpPr>
        <p:spPr bwMode="auto">
          <a:xfrm>
            <a:off x="6164952" y="3841937"/>
            <a:ext cx="2816351" cy="365760"/>
          </a:xfrm>
          <a:prstGeom prst="rect">
            <a:avLst/>
          </a:prstGeom>
          <a:solidFill>
            <a:schemeClr val="bg1"/>
          </a:solidFill>
          <a:ln w="9525" cap="flat" cmpd="sng" algn="ctr">
            <a:solidFill>
              <a:srgbClr val="38A3B2"/>
            </a:solidFill>
            <a:prstDash val="sysDot"/>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600" b="0" i="1" u="none" strike="noStrike" cap="none" normalizeH="0" baseline="0" smtClean="0">
                <a:ln>
                  <a:noFill/>
                </a:ln>
                <a:solidFill>
                  <a:schemeClr val="tx1"/>
                </a:solidFill>
                <a:effectLst/>
                <a:latin typeface="Arial" charset="0"/>
              </a:rPr>
              <a:t>Hỗ</a:t>
            </a:r>
            <a:r>
              <a:rPr kumimoji="0" lang="en-US" sz="1600" b="0" i="1" u="none" strike="noStrike" cap="none" normalizeH="0" smtClean="0">
                <a:ln>
                  <a:noFill/>
                </a:ln>
                <a:solidFill>
                  <a:schemeClr val="tx1"/>
                </a:solidFill>
                <a:effectLst/>
                <a:latin typeface="Arial" charset="0"/>
              </a:rPr>
              <a:t> trợ tốt nghiệp vụ</a:t>
            </a:r>
            <a:endParaRPr kumimoji="0" lang="en-US" sz="1600" b="0" i="1"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53940629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VD: </a:t>
            </a:r>
            <a:r>
              <a:rPr lang="vi-VN" dirty="0" smtClean="0"/>
              <a:t>Giao diện quản lý bán cà phê</a:t>
            </a:r>
            <a:endParaRPr lang="en-US" dirty="0"/>
          </a:p>
        </p:txBody>
      </p:sp>
      <p:sp>
        <p:nvSpPr>
          <p:cNvPr id="4" name="Title 3"/>
          <p:cNvSpPr txBox="1">
            <a:spLocks noGrp="1"/>
          </p:cNvSpPr>
          <p:nvPr>
            <p:ph type="title"/>
          </p:nvPr>
        </p:nvSpPr>
        <p:spPr bwMode="gray">
          <a:prstGeom prst="rect">
            <a:avLst/>
          </a:prstGeom>
          <a:solidFill>
            <a:srgbClr val="FFFF00"/>
          </a:solidFill>
          <a:ex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lvl1pPr algn="l" rtl="0" eaLnBrk="1" fontAlgn="base" hangingPunct="1">
              <a:spcBef>
                <a:spcPct val="0"/>
              </a:spcBef>
              <a:spcAft>
                <a:spcPct val="0"/>
              </a:spcAft>
              <a:defRPr sz="3200" b="1">
                <a:solidFill>
                  <a:schemeClr val="dk1"/>
                </a:solidFill>
                <a:latin typeface="+mn-lt"/>
                <a:ea typeface="+mn-ea"/>
                <a:cs typeface="+mn-cs"/>
              </a:defRPr>
            </a:lvl1pPr>
            <a:lvl2pPr algn="l" rtl="0" eaLnBrk="1" fontAlgn="base" hangingPunct="1">
              <a:spcBef>
                <a:spcPct val="0"/>
              </a:spcBef>
              <a:spcAft>
                <a:spcPct val="0"/>
              </a:spcAft>
              <a:defRPr sz="3600" b="1">
                <a:solidFill>
                  <a:schemeClr val="dk1"/>
                </a:solidFill>
                <a:latin typeface="+mn-lt"/>
                <a:ea typeface="+mn-ea"/>
                <a:cs typeface="+mn-cs"/>
              </a:defRPr>
            </a:lvl2pPr>
            <a:lvl3pPr algn="l" rtl="0" eaLnBrk="1" fontAlgn="base" hangingPunct="1">
              <a:spcBef>
                <a:spcPct val="0"/>
              </a:spcBef>
              <a:spcAft>
                <a:spcPct val="0"/>
              </a:spcAft>
              <a:defRPr sz="3600" b="1">
                <a:solidFill>
                  <a:schemeClr val="dk1"/>
                </a:solidFill>
                <a:latin typeface="+mn-lt"/>
                <a:ea typeface="+mn-ea"/>
                <a:cs typeface="+mn-cs"/>
              </a:defRPr>
            </a:lvl3pPr>
            <a:lvl4pPr algn="l" rtl="0" eaLnBrk="1" fontAlgn="base" hangingPunct="1">
              <a:spcBef>
                <a:spcPct val="0"/>
              </a:spcBef>
              <a:spcAft>
                <a:spcPct val="0"/>
              </a:spcAft>
              <a:defRPr sz="3600" b="1">
                <a:solidFill>
                  <a:schemeClr val="dk1"/>
                </a:solidFill>
                <a:latin typeface="+mn-lt"/>
                <a:ea typeface="+mn-ea"/>
                <a:cs typeface="+mn-cs"/>
              </a:defRPr>
            </a:lvl4pPr>
            <a:lvl5pPr algn="l" rtl="0" eaLnBrk="1" fontAlgn="base" hangingPunct="1">
              <a:spcBef>
                <a:spcPct val="0"/>
              </a:spcBef>
              <a:spcAft>
                <a:spcPct val="0"/>
              </a:spcAft>
              <a:defRPr sz="3600" b="1">
                <a:solidFill>
                  <a:schemeClr val="dk1"/>
                </a:solidFill>
                <a:latin typeface="+mn-lt"/>
                <a:ea typeface="+mn-ea"/>
                <a:cs typeface="+mn-cs"/>
              </a:defRPr>
            </a:lvl5pPr>
            <a:lvl6pPr marL="457200" algn="l" rtl="0" eaLnBrk="1" fontAlgn="base" hangingPunct="1">
              <a:spcBef>
                <a:spcPct val="0"/>
              </a:spcBef>
              <a:spcAft>
                <a:spcPct val="0"/>
              </a:spcAft>
              <a:defRPr sz="3600" b="1">
                <a:solidFill>
                  <a:schemeClr val="dk1"/>
                </a:solidFill>
                <a:latin typeface="+mn-lt"/>
                <a:ea typeface="+mn-ea"/>
                <a:cs typeface="+mn-cs"/>
              </a:defRPr>
            </a:lvl6pPr>
            <a:lvl7pPr marL="914400" algn="l" rtl="0" eaLnBrk="1" fontAlgn="base" hangingPunct="1">
              <a:spcBef>
                <a:spcPct val="0"/>
              </a:spcBef>
              <a:spcAft>
                <a:spcPct val="0"/>
              </a:spcAft>
              <a:defRPr sz="3600" b="1">
                <a:solidFill>
                  <a:schemeClr val="dk1"/>
                </a:solidFill>
                <a:latin typeface="+mn-lt"/>
                <a:ea typeface="+mn-ea"/>
                <a:cs typeface="+mn-cs"/>
              </a:defRPr>
            </a:lvl7pPr>
            <a:lvl8pPr marL="1371600" algn="l" rtl="0" eaLnBrk="1" fontAlgn="base" hangingPunct="1">
              <a:spcBef>
                <a:spcPct val="0"/>
              </a:spcBef>
              <a:spcAft>
                <a:spcPct val="0"/>
              </a:spcAft>
              <a:defRPr sz="3600" b="1">
                <a:solidFill>
                  <a:schemeClr val="dk1"/>
                </a:solidFill>
                <a:latin typeface="+mn-lt"/>
                <a:ea typeface="+mn-ea"/>
                <a:cs typeface="+mn-cs"/>
              </a:defRPr>
            </a:lvl8pPr>
            <a:lvl9pPr marL="1828800" algn="l" rtl="0" eaLnBrk="1" fontAlgn="base" hangingPunct="1">
              <a:spcBef>
                <a:spcPct val="0"/>
              </a:spcBef>
              <a:spcAft>
                <a:spcPct val="0"/>
              </a:spcAft>
              <a:defRPr sz="3600" b="1">
                <a:solidFill>
                  <a:schemeClr val="dk1"/>
                </a:solidFill>
                <a:latin typeface="+mn-lt"/>
                <a:ea typeface="+mn-ea"/>
                <a:cs typeface="+mn-cs"/>
              </a:defRPr>
            </a:lvl9pPr>
          </a:lstStyle>
          <a:p>
            <a:pPr algn="ctr"/>
            <a:r>
              <a:rPr lang="en-US" dirty="0" err="1" smtClean="0"/>
              <a:t>Thiết</a:t>
            </a:r>
            <a:r>
              <a:rPr lang="en-US" dirty="0" smtClean="0"/>
              <a:t> </a:t>
            </a:r>
            <a:r>
              <a:rPr lang="en-US" dirty="0" err="1" smtClean="0"/>
              <a:t>kế</a:t>
            </a:r>
            <a:r>
              <a:rPr lang="en-US" dirty="0" smtClean="0"/>
              <a:t> </a:t>
            </a:r>
            <a:r>
              <a:rPr lang="en-US" dirty="0" err="1" smtClean="0"/>
              <a:t>sơ</a:t>
            </a:r>
            <a:r>
              <a:rPr lang="en-US" dirty="0" smtClean="0"/>
              <a:t> </a:t>
            </a:r>
            <a:r>
              <a:rPr lang="en-US" dirty="0" err="1" smtClean="0"/>
              <a:t>đồ</a:t>
            </a:r>
            <a:r>
              <a:rPr lang="en-US" dirty="0" smtClean="0"/>
              <a:t> </a:t>
            </a:r>
            <a:r>
              <a:rPr lang="en-US" dirty="0" err="1" smtClean="0"/>
              <a:t>lớp</a:t>
            </a:r>
            <a:r>
              <a:rPr lang="en-US" dirty="0" smtClean="0"/>
              <a:t> – </a:t>
            </a:r>
            <a:endParaRPr lang="en-US" dirty="0">
              <a:solidFill>
                <a:srgbClr val="FF0000"/>
              </a:solidFill>
            </a:endParaRPr>
          </a:p>
        </p:txBody>
      </p:sp>
      <p:sp>
        <p:nvSpPr>
          <p:cNvPr id="5" name="Title 3"/>
          <p:cNvSpPr txBox="1">
            <a:spLocks/>
          </p:cNvSpPr>
          <p:nvPr/>
        </p:nvSpPr>
        <p:spPr bwMode="gray">
          <a:xfrm>
            <a:off x="1981199" y="381000"/>
            <a:ext cx="6702552" cy="584775"/>
          </a:xfrm>
          <a:prstGeom prst="rect">
            <a:avLst/>
          </a:prstGeom>
          <a:ln/>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spAutoFit/>
          </a:bodyPr>
          <a:lstStyle>
            <a:lvl1pPr algn="l" rtl="0" eaLnBrk="1" fontAlgn="base" hangingPunct="1">
              <a:spcBef>
                <a:spcPct val="0"/>
              </a:spcBef>
              <a:spcAft>
                <a:spcPct val="0"/>
              </a:spcAft>
              <a:defRPr sz="3200" b="1">
                <a:solidFill>
                  <a:schemeClr val="dk1"/>
                </a:solidFill>
                <a:latin typeface="+mn-lt"/>
                <a:ea typeface="+mn-ea"/>
                <a:cs typeface="+mn-cs"/>
              </a:defRPr>
            </a:lvl1pPr>
            <a:lvl2pPr algn="l" rtl="0" eaLnBrk="1" fontAlgn="base" hangingPunct="1">
              <a:spcBef>
                <a:spcPct val="0"/>
              </a:spcBef>
              <a:spcAft>
                <a:spcPct val="0"/>
              </a:spcAft>
              <a:defRPr sz="3600" b="1">
                <a:solidFill>
                  <a:schemeClr val="dk1"/>
                </a:solidFill>
                <a:latin typeface="+mn-lt"/>
                <a:ea typeface="+mn-ea"/>
                <a:cs typeface="+mn-cs"/>
              </a:defRPr>
            </a:lvl2pPr>
            <a:lvl3pPr algn="l" rtl="0" eaLnBrk="1" fontAlgn="base" hangingPunct="1">
              <a:spcBef>
                <a:spcPct val="0"/>
              </a:spcBef>
              <a:spcAft>
                <a:spcPct val="0"/>
              </a:spcAft>
              <a:defRPr sz="3600" b="1">
                <a:solidFill>
                  <a:schemeClr val="dk1"/>
                </a:solidFill>
                <a:latin typeface="+mn-lt"/>
                <a:ea typeface="+mn-ea"/>
                <a:cs typeface="+mn-cs"/>
              </a:defRPr>
            </a:lvl3pPr>
            <a:lvl4pPr algn="l" rtl="0" eaLnBrk="1" fontAlgn="base" hangingPunct="1">
              <a:spcBef>
                <a:spcPct val="0"/>
              </a:spcBef>
              <a:spcAft>
                <a:spcPct val="0"/>
              </a:spcAft>
              <a:defRPr sz="3600" b="1">
                <a:solidFill>
                  <a:schemeClr val="dk1"/>
                </a:solidFill>
                <a:latin typeface="+mn-lt"/>
                <a:ea typeface="+mn-ea"/>
                <a:cs typeface="+mn-cs"/>
              </a:defRPr>
            </a:lvl4pPr>
            <a:lvl5pPr algn="l" rtl="0" eaLnBrk="1" fontAlgn="base" hangingPunct="1">
              <a:spcBef>
                <a:spcPct val="0"/>
              </a:spcBef>
              <a:spcAft>
                <a:spcPct val="0"/>
              </a:spcAft>
              <a:defRPr sz="3600" b="1">
                <a:solidFill>
                  <a:schemeClr val="dk1"/>
                </a:solidFill>
                <a:latin typeface="+mn-lt"/>
                <a:ea typeface="+mn-ea"/>
                <a:cs typeface="+mn-cs"/>
              </a:defRPr>
            </a:lvl5pPr>
            <a:lvl6pPr marL="457200" algn="l" rtl="0" eaLnBrk="1" fontAlgn="base" hangingPunct="1">
              <a:spcBef>
                <a:spcPct val="0"/>
              </a:spcBef>
              <a:spcAft>
                <a:spcPct val="0"/>
              </a:spcAft>
              <a:defRPr sz="3600" b="1">
                <a:solidFill>
                  <a:schemeClr val="dk1"/>
                </a:solidFill>
                <a:latin typeface="+mn-lt"/>
                <a:ea typeface="+mn-ea"/>
                <a:cs typeface="+mn-cs"/>
              </a:defRPr>
            </a:lvl6pPr>
            <a:lvl7pPr marL="914400" algn="l" rtl="0" eaLnBrk="1" fontAlgn="base" hangingPunct="1">
              <a:spcBef>
                <a:spcPct val="0"/>
              </a:spcBef>
              <a:spcAft>
                <a:spcPct val="0"/>
              </a:spcAft>
              <a:defRPr sz="3600" b="1">
                <a:solidFill>
                  <a:schemeClr val="dk1"/>
                </a:solidFill>
                <a:latin typeface="+mn-lt"/>
                <a:ea typeface="+mn-ea"/>
                <a:cs typeface="+mn-cs"/>
              </a:defRPr>
            </a:lvl7pPr>
            <a:lvl8pPr marL="1371600" algn="l" rtl="0" eaLnBrk="1" fontAlgn="base" hangingPunct="1">
              <a:spcBef>
                <a:spcPct val="0"/>
              </a:spcBef>
              <a:spcAft>
                <a:spcPct val="0"/>
              </a:spcAft>
              <a:defRPr sz="3600" b="1">
                <a:solidFill>
                  <a:schemeClr val="dk1"/>
                </a:solidFill>
                <a:latin typeface="+mn-lt"/>
                <a:ea typeface="+mn-ea"/>
                <a:cs typeface="+mn-cs"/>
              </a:defRPr>
            </a:lvl8pPr>
            <a:lvl9pPr marL="1828800" algn="l" rtl="0" eaLnBrk="1" fontAlgn="base" hangingPunct="1">
              <a:spcBef>
                <a:spcPct val="0"/>
              </a:spcBef>
              <a:spcAft>
                <a:spcPct val="0"/>
              </a:spcAft>
              <a:defRPr sz="3600" b="1">
                <a:solidFill>
                  <a:schemeClr val="dk1"/>
                </a:solidFill>
                <a:latin typeface="+mn-lt"/>
                <a:ea typeface="+mn-ea"/>
                <a:cs typeface="+mn-cs"/>
              </a:defRPr>
            </a:lvl9pPr>
          </a:lstStyle>
          <a:p>
            <a:pPr algn="ctr"/>
            <a:r>
              <a:rPr lang="en-US" dirty="0" err="1" smtClean="0">
                <a:solidFill>
                  <a:schemeClr val="bg1"/>
                </a:solidFill>
              </a:rPr>
              <a:t>Thiết</a:t>
            </a:r>
            <a:r>
              <a:rPr lang="en-US" dirty="0" smtClean="0">
                <a:solidFill>
                  <a:schemeClr val="bg1"/>
                </a:solidFill>
              </a:rPr>
              <a:t> </a:t>
            </a:r>
            <a:r>
              <a:rPr lang="en-US" dirty="0" err="1" smtClean="0">
                <a:solidFill>
                  <a:schemeClr val="bg1"/>
                </a:solidFill>
              </a:rPr>
              <a:t>kế</a:t>
            </a:r>
            <a:r>
              <a:rPr lang="en-US" dirty="0" smtClean="0">
                <a:solidFill>
                  <a:schemeClr val="bg1"/>
                </a:solidFill>
              </a:rPr>
              <a:t> </a:t>
            </a:r>
            <a:r>
              <a:rPr lang="en-US" dirty="0" smtClean="0">
                <a:solidFill>
                  <a:srgbClr val="C00000"/>
                </a:solidFill>
              </a:rPr>
              <a:t>PROTOTYPE </a:t>
            </a:r>
            <a:r>
              <a:rPr lang="en-US" dirty="0" err="1" smtClean="0">
                <a:solidFill>
                  <a:schemeClr val="bg1"/>
                </a:solidFill>
              </a:rPr>
              <a:t>giao</a:t>
            </a:r>
            <a:r>
              <a:rPr lang="en-US" dirty="0" smtClean="0">
                <a:solidFill>
                  <a:schemeClr val="bg1"/>
                </a:solidFill>
              </a:rPr>
              <a:t> </a:t>
            </a:r>
            <a:r>
              <a:rPr lang="en-US" dirty="0" err="1" smtClean="0">
                <a:solidFill>
                  <a:schemeClr val="bg1"/>
                </a:solidFill>
              </a:rPr>
              <a:t>diện</a:t>
            </a:r>
            <a:endParaRPr lang="en-US" dirty="0">
              <a:solidFill>
                <a:schemeClr val="bg1"/>
              </a:solidFill>
            </a:endParaRPr>
          </a:p>
        </p:txBody>
      </p:sp>
      <p:pic>
        <p:nvPicPr>
          <p:cNvPr id="1026" name="Picture 2" descr="http://viettrend.net/UploadImages/GIAO%20DIEN%20BAN%20HA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18" y="1824289"/>
            <a:ext cx="8920163" cy="5013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912379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vi-VN" dirty="0" smtClean="0"/>
              <a:t>Công cụ để thiết kế giao diện: </a:t>
            </a:r>
          </a:p>
          <a:p>
            <a:endParaRPr lang="en-US" dirty="0"/>
          </a:p>
        </p:txBody>
      </p:sp>
      <p:sp>
        <p:nvSpPr>
          <p:cNvPr id="4" name="Title 3"/>
          <p:cNvSpPr txBox="1">
            <a:spLocks noGrp="1"/>
          </p:cNvSpPr>
          <p:nvPr>
            <p:ph type="title"/>
          </p:nvPr>
        </p:nvSpPr>
        <p:spPr bwMode="gray">
          <a:prstGeom prst="rect">
            <a:avLst/>
          </a:prstGeom>
          <a:solidFill>
            <a:srgbClr val="FFFF00"/>
          </a:solidFill>
          <a:ex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lvl1pPr algn="l" rtl="0" eaLnBrk="1" fontAlgn="base" hangingPunct="1">
              <a:spcBef>
                <a:spcPct val="0"/>
              </a:spcBef>
              <a:spcAft>
                <a:spcPct val="0"/>
              </a:spcAft>
              <a:defRPr sz="3200" b="1">
                <a:solidFill>
                  <a:schemeClr val="dk1"/>
                </a:solidFill>
                <a:latin typeface="+mn-lt"/>
                <a:ea typeface="+mn-ea"/>
                <a:cs typeface="+mn-cs"/>
              </a:defRPr>
            </a:lvl1pPr>
            <a:lvl2pPr algn="l" rtl="0" eaLnBrk="1" fontAlgn="base" hangingPunct="1">
              <a:spcBef>
                <a:spcPct val="0"/>
              </a:spcBef>
              <a:spcAft>
                <a:spcPct val="0"/>
              </a:spcAft>
              <a:defRPr sz="3600" b="1">
                <a:solidFill>
                  <a:schemeClr val="dk1"/>
                </a:solidFill>
                <a:latin typeface="+mn-lt"/>
                <a:ea typeface="+mn-ea"/>
                <a:cs typeface="+mn-cs"/>
              </a:defRPr>
            </a:lvl2pPr>
            <a:lvl3pPr algn="l" rtl="0" eaLnBrk="1" fontAlgn="base" hangingPunct="1">
              <a:spcBef>
                <a:spcPct val="0"/>
              </a:spcBef>
              <a:spcAft>
                <a:spcPct val="0"/>
              </a:spcAft>
              <a:defRPr sz="3600" b="1">
                <a:solidFill>
                  <a:schemeClr val="dk1"/>
                </a:solidFill>
                <a:latin typeface="+mn-lt"/>
                <a:ea typeface="+mn-ea"/>
                <a:cs typeface="+mn-cs"/>
              </a:defRPr>
            </a:lvl3pPr>
            <a:lvl4pPr algn="l" rtl="0" eaLnBrk="1" fontAlgn="base" hangingPunct="1">
              <a:spcBef>
                <a:spcPct val="0"/>
              </a:spcBef>
              <a:spcAft>
                <a:spcPct val="0"/>
              </a:spcAft>
              <a:defRPr sz="3600" b="1">
                <a:solidFill>
                  <a:schemeClr val="dk1"/>
                </a:solidFill>
                <a:latin typeface="+mn-lt"/>
                <a:ea typeface="+mn-ea"/>
                <a:cs typeface="+mn-cs"/>
              </a:defRPr>
            </a:lvl4pPr>
            <a:lvl5pPr algn="l" rtl="0" eaLnBrk="1" fontAlgn="base" hangingPunct="1">
              <a:spcBef>
                <a:spcPct val="0"/>
              </a:spcBef>
              <a:spcAft>
                <a:spcPct val="0"/>
              </a:spcAft>
              <a:defRPr sz="3600" b="1">
                <a:solidFill>
                  <a:schemeClr val="dk1"/>
                </a:solidFill>
                <a:latin typeface="+mn-lt"/>
                <a:ea typeface="+mn-ea"/>
                <a:cs typeface="+mn-cs"/>
              </a:defRPr>
            </a:lvl5pPr>
            <a:lvl6pPr marL="457200" algn="l" rtl="0" eaLnBrk="1" fontAlgn="base" hangingPunct="1">
              <a:spcBef>
                <a:spcPct val="0"/>
              </a:spcBef>
              <a:spcAft>
                <a:spcPct val="0"/>
              </a:spcAft>
              <a:defRPr sz="3600" b="1">
                <a:solidFill>
                  <a:schemeClr val="dk1"/>
                </a:solidFill>
                <a:latin typeface="+mn-lt"/>
                <a:ea typeface="+mn-ea"/>
                <a:cs typeface="+mn-cs"/>
              </a:defRPr>
            </a:lvl6pPr>
            <a:lvl7pPr marL="914400" algn="l" rtl="0" eaLnBrk="1" fontAlgn="base" hangingPunct="1">
              <a:spcBef>
                <a:spcPct val="0"/>
              </a:spcBef>
              <a:spcAft>
                <a:spcPct val="0"/>
              </a:spcAft>
              <a:defRPr sz="3600" b="1">
                <a:solidFill>
                  <a:schemeClr val="dk1"/>
                </a:solidFill>
                <a:latin typeface="+mn-lt"/>
                <a:ea typeface="+mn-ea"/>
                <a:cs typeface="+mn-cs"/>
              </a:defRPr>
            </a:lvl7pPr>
            <a:lvl8pPr marL="1371600" algn="l" rtl="0" eaLnBrk="1" fontAlgn="base" hangingPunct="1">
              <a:spcBef>
                <a:spcPct val="0"/>
              </a:spcBef>
              <a:spcAft>
                <a:spcPct val="0"/>
              </a:spcAft>
              <a:defRPr sz="3600" b="1">
                <a:solidFill>
                  <a:schemeClr val="dk1"/>
                </a:solidFill>
                <a:latin typeface="+mn-lt"/>
                <a:ea typeface="+mn-ea"/>
                <a:cs typeface="+mn-cs"/>
              </a:defRPr>
            </a:lvl8pPr>
            <a:lvl9pPr marL="1828800" algn="l" rtl="0" eaLnBrk="1" fontAlgn="base" hangingPunct="1">
              <a:spcBef>
                <a:spcPct val="0"/>
              </a:spcBef>
              <a:spcAft>
                <a:spcPct val="0"/>
              </a:spcAft>
              <a:defRPr sz="3600" b="1">
                <a:solidFill>
                  <a:schemeClr val="dk1"/>
                </a:solidFill>
                <a:latin typeface="+mn-lt"/>
                <a:ea typeface="+mn-ea"/>
                <a:cs typeface="+mn-cs"/>
              </a:defRPr>
            </a:lvl9pPr>
          </a:lstStyle>
          <a:p>
            <a:pPr algn="ctr"/>
            <a:r>
              <a:rPr lang="en-US" dirty="0" err="1" smtClean="0"/>
              <a:t>Thiết</a:t>
            </a:r>
            <a:r>
              <a:rPr lang="en-US" dirty="0" smtClean="0"/>
              <a:t> </a:t>
            </a:r>
            <a:r>
              <a:rPr lang="en-US" dirty="0" err="1" smtClean="0"/>
              <a:t>kế</a:t>
            </a:r>
            <a:r>
              <a:rPr lang="en-US" dirty="0" smtClean="0"/>
              <a:t> </a:t>
            </a:r>
            <a:r>
              <a:rPr lang="en-US" dirty="0" err="1" smtClean="0"/>
              <a:t>sơ</a:t>
            </a:r>
            <a:r>
              <a:rPr lang="en-US" dirty="0" smtClean="0"/>
              <a:t> </a:t>
            </a:r>
            <a:r>
              <a:rPr lang="en-US" dirty="0" err="1" smtClean="0"/>
              <a:t>đồ</a:t>
            </a:r>
            <a:r>
              <a:rPr lang="en-US" dirty="0" smtClean="0"/>
              <a:t> </a:t>
            </a:r>
            <a:r>
              <a:rPr lang="en-US" dirty="0" err="1" smtClean="0"/>
              <a:t>lớp</a:t>
            </a:r>
            <a:r>
              <a:rPr lang="en-US" dirty="0" smtClean="0"/>
              <a:t> – </a:t>
            </a:r>
            <a:endParaRPr lang="en-US" dirty="0">
              <a:solidFill>
                <a:srgbClr val="FF0000"/>
              </a:solidFill>
            </a:endParaRPr>
          </a:p>
        </p:txBody>
      </p:sp>
      <p:sp>
        <p:nvSpPr>
          <p:cNvPr id="5" name="Title 3"/>
          <p:cNvSpPr txBox="1">
            <a:spLocks/>
          </p:cNvSpPr>
          <p:nvPr/>
        </p:nvSpPr>
        <p:spPr bwMode="gray">
          <a:xfrm>
            <a:off x="1981199" y="381000"/>
            <a:ext cx="6702552" cy="584775"/>
          </a:xfrm>
          <a:prstGeom prst="rect">
            <a:avLst/>
          </a:prstGeom>
          <a:ln/>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spAutoFit/>
          </a:bodyPr>
          <a:lstStyle>
            <a:lvl1pPr algn="l" rtl="0" eaLnBrk="1" fontAlgn="base" hangingPunct="1">
              <a:spcBef>
                <a:spcPct val="0"/>
              </a:spcBef>
              <a:spcAft>
                <a:spcPct val="0"/>
              </a:spcAft>
              <a:defRPr sz="3200" b="1">
                <a:solidFill>
                  <a:schemeClr val="dk1"/>
                </a:solidFill>
                <a:latin typeface="+mn-lt"/>
                <a:ea typeface="+mn-ea"/>
                <a:cs typeface="+mn-cs"/>
              </a:defRPr>
            </a:lvl1pPr>
            <a:lvl2pPr algn="l" rtl="0" eaLnBrk="1" fontAlgn="base" hangingPunct="1">
              <a:spcBef>
                <a:spcPct val="0"/>
              </a:spcBef>
              <a:spcAft>
                <a:spcPct val="0"/>
              </a:spcAft>
              <a:defRPr sz="3600" b="1">
                <a:solidFill>
                  <a:schemeClr val="dk1"/>
                </a:solidFill>
                <a:latin typeface="+mn-lt"/>
                <a:ea typeface="+mn-ea"/>
                <a:cs typeface="+mn-cs"/>
              </a:defRPr>
            </a:lvl2pPr>
            <a:lvl3pPr algn="l" rtl="0" eaLnBrk="1" fontAlgn="base" hangingPunct="1">
              <a:spcBef>
                <a:spcPct val="0"/>
              </a:spcBef>
              <a:spcAft>
                <a:spcPct val="0"/>
              </a:spcAft>
              <a:defRPr sz="3600" b="1">
                <a:solidFill>
                  <a:schemeClr val="dk1"/>
                </a:solidFill>
                <a:latin typeface="+mn-lt"/>
                <a:ea typeface="+mn-ea"/>
                <a:cs typeface="+mn-cs"/>
              </a:defRPr>
            </a:lvl3pPr>
            <a:lvl4pPr algn="l" rtl="0" eaLnBrk="1" fontAlgn="base" hangingPunct="1">
              <a:spcBef>
                <a:spcPct val="0"/>
              </a:spcBef>
              <a:spcAft>
                <a:spcPct val="0"/>
              </a:spcAft>
              <a:defRPr sz="3600" b="1">
                <a:solidFill>
                  <a:schemeClr val="dk1"/>
                </a:solidFill>
                <a:latin typeface="+mn-lt"/>
                <a:ea typeface="+mn-ea"/>
                <a:cs typeface="+mn-cs"/>
              </a:defRPr>
            </a:lvl4pPr>
            <a:lvl5pPr algn="l" rtl="0" eaLnBrk="1" fontAlgn="base" hangingPunct="1">
              <a:spcBef>
                <a:spcPct val="0"/>
              </a:spcBef>
              <a:spcAft>
                <a:spcPct val="0"/>
              </a:spcAft>
              <a:defRPr sz="3600" b="1">
                <a:solidFill>
                  <a:schemeClr val="dk1"/>
                </a:solidFill>
                <a:latin typeface="+mn-lt"/>
                <a:ea typeface="+mn-ea"/>
                <a:cs typeface="+mn-cs"/>
              </a:defRPr>
            </a:lvl5pPr>
            <a:lvl6pPr marL="457200" algn="l" rtl="0" eaLnBrk="1" fontAlgn="base" hangingPunct="1">
              <a:spcBef>
                <a:spcPct val="0"/>
              </a:spcBef>
              <a:spcAft>
                <a:spcPct val="0"/>
              </a:spcAft>
              <a:defRPr sz="3600" b="1">
                <a:solidFill>
                  <a:schemeClr val="dk1"/>
                </a:solidFill>
                <a:latin typeface="+mn-lt"/>
                <a:ea typeface="+mn-ea"/>
                <a:cs typeface="+mn-cs"/>
              </a:defRPr>
            </a:lvl6pPr>
            <a:lvl7pPr marL="914400" algn="l" rtl="0" eaLnBrk="1" fontAlgn="base" hangingPunct="1">
              <a:spcBef>
                <a:spcPct val="0"/>
              </a:spcBef>
              <a:spcAft>
                <a:spcPct val="0"/>
              </a:spcAft>
              <a:defRPr sz="3600" b="1">
                <a:solidFill>
                  <a:schemeClr val="dk1"/>
                </a:solidFill>
                <a:latin typeface="+mn-lt"/>
                <a:ea typeface="+mn-ea"/>
                <a:cs typeface="+mn-cs"/>
              </a:defRPr>
            </a:lvl7pPr>
            <a:lvl8pPr marL="1371600" algn="l" rtl="0" eaLnBrk="1" fontAlgn="base" hangingPunct="1">
              <a:spcBef>
                <a:spcPct val="0"/>
              </a:spcBef>
              <a:spcAft>
                <a:spcPct val="0"/>
              </a:spcAft>
              <a:defRPr sz="3600" b="1">
                <a:solidFill>
                  <a:schemeClr val="dk1"/>
                </a:solidFill>
                <a:latin typeface="+mn-lt"/>
                <a:ea typeface="+mn-ea"/>
                <a:cs typeface="+mn-cs"/>
              </a:defRPr>
            </a:lvl8pPr>
            <a:lvl9pPr marL="1828800" algn="l" rtl="0" eaLnBrk="1" fontAlgn="base" hangingPunct="1">
              <a:spcBef>
                <a:spcPct val="0"/>
              </a:spcBef>
              <a:spcAft>
                <a:spcPct val="0"/>
              </a:spcAft>
              <a:defRPr sz="3600" b="1">
                <a:solidFill>
                  <a:schemeClr val="dk1"/>
                </a:solidFill>
                <a:latin typeface="+mn-lt"/>
                <a:ea typeface="+mn-ea"/>
                <a:cs typeface="+mn-cs"/>
              </a:defRPr>
            </a:lvl9pPr>
          </a:lstStyle>
          <a:p>
            <a:pPr algn="ctr"/>
            <a:r>
              <a:rPr lang="en-US" dirty="0" err="1" smtClean="0">
                <a:solidFill>
                  <a:schemeClr val="bg1"/>
                </a:solidFill>
              </a:rPr>
              <a:t>Thiết</a:t>
            </a:r>
            <a:r>
              <a:rPr lang="en-US" dirty="0" smtClean="0">
                <a:solidFill>
                  <a:schemeClr val="bg1"/>
                </a:solidFill>
              </a:rPr>
              <a:t> </a:t>
            </a:r>
            <a:r>
              <a:rPr lang="en-US" dirty="0" err="1" smtClean="0">
                <a:solidFill>
                  <a:schemeClr val="bg1"/>
                </a:solidFill>
              </a:rPr>
              <a:t>kế</a:t>
            </a:r>
            <a:r>
              <a:rPr lang="en-US" dirty="0" smtClean="0">
                <a:solidFill>
                  <a:schemeClr val="bg1"/>
                </a:solidFill>
              </a:rPr>
              <a:t> </a:t>
            </a:r>
            <a:r>
              <a:rPr lang="en-US" dirty="0" smtClean="0">
                <a:solidFill>
                  <a:srgbClr val="C00000"/>
                </a:solidFill>
              </a:rPr>
              <a:t>PROTOTYPE </a:t>
            </a:r>
            <a:r>
              <a:rPr lang="en-US" dirty="0" err="1" smtClean="0">
                <a:solidFill>
                  <a:schemeClr val="bg1"/>
                </a:solidFill>
              </a:rPr>
              <a:t>giao</a:t>
            </a:r>
            <a:r>
              <a:rPr lang="en-US" dirty="0" smtClean="0">
                <a:solidFill>
                  <a:schemeClr val="bg1"/>
                </a:solidFill>
              </a:rPr>
              <a:t> </a:t>
            </a:r>
            <a:r>
              <a:rPr lang="en-US" dirty="0" err="1" smtClean="0">
                <a:solidFill>
                  <a:schemeClr val="bg1"/>
                </a:solidFill>
              </a:rPr>
              <a:t>diện</a:t>
            </a:r>
            <a:endParaRPr lang="en-US" dirty="0">
              <a:solidFill>
                <a:schemeClr val="bg1"/>
              </a:solidFill>
            </a:endParaRPr>
          </a:p>
        </p:txBody>
      </p:sp>
      <p:pic>
        <p:nvPicPr>
          <p:cNvPr id="8" name="Picture 7"/>
          <p:cNvPicPr>
            <a:picLocks noChangeAspect="1"/>
          </p:cNvPicPr>
          <p:nvPr/>
        </p:nvPicPr>
        <p:blipFill>
          <a:blip r:embed="rId2"/>
          <a:stretch>
            <a:fillRect/>
          </a:stretch>
        </p:blipFill>
        <p:spPr>
          <a:xfrm>
            <a:off x="1028699" y="1828800"/>
            <a:ext cx="1721507" cy="1721507"/>
          </a:xfrm>
          <a:prstGeom prst="rect">
            <a:avLst/>
          </a:prstGeom>
        </p:spPr>
      </p:pic>
      <p:sp>
        <p:nvSpPr>
          <p:cNvPr id="9" name="Rectangle 8"/>
          <p:cNvSpPr/>
          <p:nvPr/>
        </p:nvSpPr>
        <p:spPr>
          <a:xfrm>
            <a:off x="797844" y="3568837"/>
            <a:ext cx="2223814" cy="369332"/>
          </a:xfrm>
          <a:prstGeom prst="rect">
            <a:avLst/>
          </a:prstGeom>
        </p:spPr>
        <p:txBody>
          <a:bodyPr wrap="none">
            <a:spAutoFit/>
          </a:bodyPr>
          <a:lstStyle/>
          <a:p>
            <a:r>
              <a:rPr lang="en-US" b="0" smtClean="0">
                <a:hlinkClick r:id="rId3"/>
              </a:rPr>
              <a:t>https://www.draw.io</a:t>
            </a:r>
            <a:r>
              <a:rPr lang="en-US" b="0" smtClean="0"/>
              <a:t> </a:t>
            </a:r>
            <a:endParaRPr lang="en-US" b="0" dirty="0"/>
          </a:p>
        </p:txBody>
      </p:sp>
      <p:pic>
        <p:nvPicPr>
          <p:cNvPr id="10" name="Picture 9"/>
          <p:cNvPicPr>
            <a:picLocks noChangeAspect="1"/>
          </p:cNvPicPr>
          <p:nvPr/>
        </p:nvPicPr>
        <p:blipFill>
          <a:blip r:embed="rId4"/>
          <a:stretch>
            <a:fillRect/>
          </a:stretch>
        </p:blipFill>
        <p:spPr>
          <a:xfrm>
            <a:off x="1080478" y="4473643"/>
            <a:ext cx="1669728" cy="1669728"/>
          </a:xfrm>
          <a:prstGeom prst="rect">
            <a:avLst/>
          </a:prstGeom>
        </p:spPr>
      </p:pic>
      <p:sp>
        <p:nvSpPr>
          <p:cNvPr id="11" name="Rectangle 10"/>
          <p:cNvSpPr/>
          <p:nvPr/>
        </p:nvSpPr>
        <p:spPr>
          <a:xfrm>
            <a:off x="1074887" y="6143371"/>
            <a:ext cx="1680909" cy="369332"/>
          </a:xfrm>
          <a:prstGeom prst="rect">
            <a:avLst/>
          </a:prstGeom>
        </p:spPr>
        <p:txBody>
          <a:bodyPr wrap="none">
            <a:spAutoFit/>
          </a:bodyPr>
          <a:lstStyle/>
          <a:p>
            <a:r>
              <a:rPr lang="vi-VN" b="0" dirty="0" smtClean="0"/>
              <a:t>Microsoft Visio</a:t>
            </a:r>
            <a:endParaRPr lang="en-US" b="0" dirty="0"/>
          </a:p>
        </p:txBody>
      </p:sp>
      <p:pic>
        <p:nvPicPr>
          <p:cNvPr id="1026" name="Picture 2" descr="http://www.mockflow.com/images/edito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22478" y="1835727"/>
            <a:ext cx="2168784" cy="156338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847162" y="3550307"/>
            <a:ext cx="2723887" cy="369332"/>
          </a:xfrm>
          <a:prstGeom prst="rect">
            <a:avLst/>
          </a:prstGeom>
        </p:spPr>
        <p:txBody>
          <a:bodyPr wrap="none">
            <a:spAutoFit/>
          </a:bodyPr>
          <a:lstStyle/>
          <a:p>
            <a:r>
              <a:rPr lang="en-US" b="0">
                <a:hlinkClick r:id="rId6"/>
              </a:rPr>
              <a:t>http://app.mockflow.com/</a:t>
            </a:r>
            <a:endParaRPr lang="en-US" b="0"/>
          </a:p>
        </p:txBody>
      </p:sp>
      <p:pic>
        <p:nvPicPr>
          <p:cNvPr id="6" name="Picture 2" descr="http://t1.gstatic.com/images?q=tbn:ANd9GcTko4RlgUTkZjlNXs_BHfcCsL0pSRRWcDT9-9_zYFWSrpdZixCz">
            <a:hlinkClick r:id="rId7"/>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19634" y="4419035"/>
            <a:ext cx="4297985" cy="1103817"/>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5010026" y="5707518"/>
            <a:ext cx="3117200" cy="369332"/>
          </a:xfrm>
          <a:prstGeom prst="rect">
            <a:avLst/>
          </a:prstGeom>
        </p:spPr>
        <p:txBody>
          <a:bodyPr wrap="none">
            <a:spAutoFit/>
          </a:bodyPr>
          <a:lstStyle/>
          <a:p>
            <a:r>
              <a:rPr lang="vi-VN" b="0" smtClean="0"/>
              <a:t>Microsoft </a:t>
            </a:r>
            <a:r>
              <a:rPr lang="en-US" b="0" smtClean="0"/>
              <a:t>Visual Studio .NET</a:t>
            </a:r>
            <a:endParaRPr lang="en-US" b="0" dirty="0"/>
          </a:p>
        </p:txBody>
      </p:sp>
    </p:spTree>
    <p:extLst>
      <p:ext uri="{BB962C8B-B14F-4D97-AF65-F5344CB8AC3E}">
        <p14:creationId xmlns:p14="http://schemas.microsoft.com/office/powerpoint/2010/main" val="5294188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mtClean="0"/>
              <a:t>Ví dụ: </a:t>
            </a:r>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432" y="1828800"/>
            <a:ext cx="4427399"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9008" y="1828800"/>
            <a:ext cx="4362450" cy="466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3"/>
          <p:cNvSpPr txBox="1">
            <a:spLocks noGrp="1"/>
          </p:cNvSpPr>
          <p:nvPr>
            <p:ph type="title"/>
          </p:nvPr>
        </p:nvSpPr>
        <p:spPr bwMode="gray">
          <a:prstGeom prst="rect">
            <a:avLst/>
          </a:prstGeom>
          <a:solidFill>
            <a:srgbClr val="FFFF00"/>
          </a:solidFill>
          <a:ex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lvl1pPr algn="l" rtl="0" eaLnBrk="1" fontAlgn="base" hangingPunct="1">
              <a:spcBef>
                <a:spcPct val="0"/>
              </a:spcBef>
              <a:spcAft>
                <a:spcPct val="0"/>
              </a:spcAft>
              <a:defRPr sz="3200" b="1">
                <a:solidFill>
                  <a:schemeClr val="dk1"/>
                </a:solidFill>
                <a:latin typeface="+mn-lt"/>
                <a:ea typeface="+mn-ea"/>
                <a:cs typeface="+mn-cs"/>
              </a:defRPr>
            </a:lvl1pPr>
            <a:lvl2pPr algn="l" rtl="0" eaLnBrk="1" fontAlgn="base" hangingPunct="1">
              <a:spcBef>
                <a:spcPct val="0"/>
              </a:spcBef>
              <a:spcAft>
                <a:spcPct val="0"/>
              </a:spcAft>
              <a:defRPr sz="3600" b="1">
                <a:solidFill>
                  <a:schemeClr val="dk1"/>
                </a:solidFill>
                <a:latin typeface="+mn-lt"/>
                <a:ea typeface="+mn-ea"/>
                <a:cs typeface="+mn-cs"/>
              </a:defRPr>
            </a:lvl2pPr>
            <a:lvl3pPr algn="l" rtl="0" eaLnBrk="1" fontAlgn="base" hangingPunct="1">
              <a:spcBef>
                <a:spcPct val="0"/>
              </a:spcBef>
              <a:spcAft>
                <a:spcPct val="0"/>
              </a:spcAft>
              <a:defRPr sz="3600" b="1">
                <a:solidFill>
                  <a:schemeClr val="dk1"/>
                </a:solidFill>
                <a:latin typeface="+mn-lt"/>
                <a:ea typeface="+mn-ea"/>
                <a:cs typeface="+mn-cs"/>
              </a:defRPr>
            </a:lvl3pPr>
            <a:lvl4pPr algn="l" rtl="0" eaLnBrk="1" fontAlgn="base" hangingPunct="1">
              <a:spcBef>
                <a:spcPct val="0"/>
              </a:spcBef>
              <a:spcAft>
                <a:spcPct val="0"/>
              </a:spcAft>
              <a:defRPr sz="3600" b="1">
                <a:solidFill>
                  <a:schemeClr val="dk1"/>
                </a:solidFill>
                <a:latin typeface="+mn-lt"/>
                <a:ea typeface="+mn-ea"/>
                <a:cs typeface="+mn-cs"/>
              </a:defRPr>
            </a:lvl4pPr>
            <a:lvl5pPr algn="l" rtl="0" eaLnBrk="1" fontAlgn="base" hangingPunct="1">
              <a:spcBef>
                <a:spcPct val="0"/>
              </a:spcBef>
              <a:spcAft>
                <a:spcPct val="0"/>
              </a:spcAft>
              <a:defRPr sz="3600" b="1">
                <a:solidFill>
                  <a:schemeClr val="dk1"/>
                </a:solidFill>
                <a:latin typeface="+mn-lt"/>
                <a:ea typeface="+mn-ea"/>
                <a:cs typeface="+mn-cs"/>
              </a:defRPr>
            </a:lvl5pPr>
            <a:lvl6pPr marL="457200" algn="l" rtl="0" eaLnBrk="1" fontAlgn="base" hangingPunct="1">
              <a:spcBef>
                <a:spcPct val="0"/>
              </a:spcBef>
              <a:spcAft>
                <a:spcPct val="0"/>
              </a:spcAft>
              <a:defRPr sz="3600" b="1">
                <a:solidFill>
                  <a:schemeClr val="dk1"/>
                </a:solidFill>
                <a:latin typeface="+mn-lt"/>
                <a:ea typeface="+mn-ea"/>
                <a:cs typeface="+mn-cs"/>
              </a:defRPr>
            </a:lvl6pPr>
            <a:lvl7pPr marL="914400" algn="l" rtl="0" eaLnBrk="1" fontAlgn="base" hangingPunct="1">
              <a:spcBef>
                <a:spcPct val="0"/>
              </a:spcBef>
              <a:spcAft>
                <a:spcPct val="0"/>
              </a:spcAft>
              <a:defRPr sz="3600" b="1">
                <a:solidFill>
                  <a:schemeClr val="dk1"/>
                </a:solidFill>
                <a:latin typeface="+mn-lt"/>
                <a:ea typeface="+mn-ea"/>
                <a:cs typeface="+mn-cs"/>
              </a:defRPr>
            </a:lvl7pPr>
            <a:lvl8pPr marL="1371600" algn="l" rtl="0" eaLnBrk="1" fontAlgn="base" hangingPunct="1">
              <a:spcBef>
                <a:spcPct val="0"/>
              </a:spcBef>
              <a:spcAft>
                <a:spcPct val="0"/>
              </a:spcAft>
              <a:defRPr sz="3600" b="1">
                <a:solidFill>
                  <a:schemeClr val="dk1"/>
                </a:solidFill>
                <a:latin typeface="+mn-lt"/>
                <a:ea typeface="+mn-ea"/>
                <a:cs typeface="+mn-cs"/>
              </a:defRPr>
            </a:lvl8pPr>
            <a:lvl9pPr marL="1828800" algn="l" rtl="0" eaLnBrk="1" fontAlgn="base" hangingPunct="1">
              <a:spcBef>
                <a:spcPct val="0"/>
              </a:spcBef>
              <a:spcAft>
                <a:spcPct val="0"/>
              </a:spcAft>
              <a:defRPr sz="3600" b="1">
                <a:solidFill>
                  <a:schemeClr val="dk1"/>
                </a:solidFill>
                <a:latin typeface="+mn-lt"/>
                <a:ea typeface="+mn-ea"/>
                <a:cs typeface="+mn-cs"/>
              </a:defRPr>
            </a:lvl9pPr>
          </a:lstStyle>
          <a:p>
            <a:pPr algn="ctr"/>
            <a:r>
              <a:rPr lang="en-US" dirty="0" err="1" smtClean="0"/>
              <a:t>Thiết</a:t>
            </a:r>
            <a:r>
              <a:rPr lang="en-US" dirty="0" smtClean="0"/>
              <a:t> </a:t>
            </a:r>
            <a:r>
              <a:rPr lang="en-US" dirty="0" err="1" smtClean="0"/>
              <a:t>kế</a:t>
            </a:r>
            <a:r>
              <a:rPr lang="en-US" dirty="0" smtClean="0"/>
              <a:t> </a:t>
            </a:r>
            <a:r>
              <a:rPr lang="en-US" dirty="0" err="1" smtClean="0"/>
              <a:t>sơ</a:t>
            </a:r>
            <a:r>
              <a:rPr lang="en-US" dirty="0" smtClean="0"/>
              <a:t> </a:t>
            </a:r>
            <a:r>
              <a:rPr lang="en-US" dirty="0" err="1" smtClean="0"/>
              <a:t>đồ</a:t>
            </a:r>
            <a:r>
              <a:rPr lang="en-US" dirty="0" smtClean="0"/>
              <a:t> </a:t>
            </a:r>
            <a:r>
              <a:rPr lang="en-US" dirty="0" err="1" smtClean="0"/>
              <a:t>lớp</a:t>
            </a:r>
            <a:r>
              <a:rPr lang="en-US" dirty="0" smtClean="0"/>
              <a:t> – </a:t>
            </a:r>
            <a:endParaRPr lang="en-US" dirty="0">
              <a:solidFill>
                <a:srgbClr val="FF0000"/>
              </a:solidFill>
            </a:endParaRPr>
          </a:p>
        </p:txBody>
      </p:sp>
      <p:sp>
        <p:nvSpPr>
          <p:cNvPr id="7" name="Title 3"/>
          <p:cNvSpPr txBox="1">
            <a:spLocks/>
          </p:cNvSpPr>
          <p:nvPr/>
        </p:nvSpPr>
        <p:spPr bwMode="gray">
          <a:xfrm>
            <a:off x="1981199" y="381000"/>
            <a:ext cx="6702552" cy="584775"/>
          </a:xfrm>
          <a:prstGeom prst="rect">
            <a:avLst/>
          </a:prstGeom>
          <a:ln/>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spAutoFit/>
          </a:bodyPr>
          <a:lstStyle>
            <a:lvl1pPr algn="l" rtl="0" eaLnBrk="1" fontAlgn="base" hangingPunct="1">
              <a:spcBef>
                <a:spcPct val="0"/>
              </a:spcBef>
              <a:spcAft>
                <a:spcPct val="0"/>
              </a:spcAft>
              <a:defRPr sz="3200" b="1">
                <a:solidFill>
                  <a:schemeClr val="dk1"/>
                </a:solidFill>
                <a:latin typeface="+mn-lt"/>
                <a:ea typeface="+mn-ea"/>
                <a:cs typeface="+mn-cs"/>
              </a:defRPr>
            </a:lvl1pPr>
            <a:lvl2pPr algn="l" rtl="0" eaLnBrk="1" fontAlgn="base" hangingPunct="1">
              <a:spcBef>
                <a:spcPct val="0"/>
              </a:spcBef>
              <a:spcAft>
                <a:spcPct val="0"/>
              </a:spcAft>
              <a:defRPr sz="3600" b="1">
                <a:solidFill>
                  <a:schemeClr val="dk1"/>
                </a:solidFill>
                <a:latin typeface="+mn-lt"/>
                <a:ea typeface="+mn-ea"/>
                <a:cs typeface="+mn-cs"/>
              </a:defRPr>
            </a:lvl2pPr>
            <a:lvl3pPr algn="l" rtl="0" eaLnBrk="1" fontAlgn="base" hangingPunct="1">
              <a:spcBef>
                <a:spcPct val="0"/>
              </a:spcBef>
              <a:spcAft>
                <a:spcPct val="0"/>
              </a:spcAft>
              <a:defRPr sz="3600" b="1">
                <a:solidFill>
                  <a:schemeClr val="dk1"/>
                </a:solidFill>
                <a:latin typeface="+mn-lt"/>
                <a:ea typeface="+mn-ea"/>
                <a:cs typeface="+mn-cs"/>
              </a:defRPr>
            </a:lvl3pPr>
            <a:lvl4pPr algn="l" rtl="0" eaLnBrk="1" fontAlgn="base" hangingPunct="1">
              <a:spcBef>
                <a:spcPct val="0"/>
              </a:spcBef>
              <a:spcAft>
                <a:spcPct val="0"/>
              </a:spcAft>
              <a:defRPr sz="3600" b="1">
                <a:solidFill>
                  <a:schemeClr val="dk1"/>
                </a:solidFill>
                <a:latin typeface="+mn-lt"/>
                <a:ea typeface="+mn-ea"/>
                <a:cs typeface="+mn-cs"/>
              </a:defRPr>
            </a:lvl4pPr>
            <a:lvl5pPr algn="l" rtl="0" eaLnBrk="1" fontAlgn="base" hangingPunct="1">
              <a:spcBef>
                <a:spcPct val="0"/>
              </a:spcBef>
              <a:spcAft>
                <a:spcPct val="0"/>
              </a:spcAft>
              <a:defRPr sz="3600" b="1">
                <a:solidFill>
                  <a:schemeClr val="dk1"/>
                </a:solidFill>
                <a:latin typeface="+mn-lt"/>
                <a:ea typeface="+mn-ea"/>
                <a:cs typeface="+mn-cs"/>
              </a:defRPr>
            </a:lvl5pPr>
            <a:lvl6pPr marL="457200" algn="l" rtl="0" eaLnBrk="1" fontAlgn="base" hangingPunct="1">
              <a:spcBef>
                <a:spcPct val="0"/>
              </a:spcBef>
              <a:spcAft>
                <a:spcPct val="0"/>
              </a:spcAft>
              <a:defRPr sz="3600" b="1">
                <a:solidFill>
                  <a:schemeClr val="dk1"/>
                </a:solidFill>
                <a:latin typeface="+mn-lt"/>
                <a:ea typeface="+mn-ea"/>
                <a:cs typeface="+mn-cs"/>
              </a:defRPr>
            </a:lvl6pPr>
            <a:lvl7pPr marL="914400" algn="l" rtl="0" eaLnBrk="1" fontAlgn="base" hangingPunct="1">
              <a:spcBef>
                <a:spcPct val="0"/>
              </a:spcBef>
              <a:spcAft>
                <a:spcPct val="0"/>
              </a:spcAft>
              <a:defRPr sz="3600" b="1">
                <a:solidFill>
                  <a:schemeClr val="dk1"/>
                </a:solidFill>
                <a:latin typeface="+mn-lt"/>
                <a:ea typeface="+mn-ea"/>
                <a:cs typeface="+mn-cs"/>
              </a:defRPr>
            </a:lvl7pPr>
            <a:lvl8pPr marL="1371600" algn="l" rtl="0" eaLnBrk="1" fontAlgn="base" hangingPunct="1">
              <a:spcBef>
                <a:spcPct val="0"/>
              </a:spcBef>
              <a:spcAft>
                <a:spcPct val="0"/>
              </a:spcAft>
              <a:defRPr sz="3600" b="1">
                <a:solidFill>
                  <a:schemeClr val="dk1"/>
                </a:solidFill>
                <a:latin typeface="+mn-lt"/>
                <a:ea typeface="+mn-ea"/>
                <a:cs typeface="+mn-cs"/>
              </a:defRPr>
            </a:lvl8pPr>
            <a:lvl9pPr marL="1828800" algn="l" rtl="0" eaLnBrk="1" fontAlgn="base" hangingPunct="1">
              <a:spcBef>
                <a:spcPct val="0"/>
              </a:spcBef>
              <a:spcAft>
                <a:spcPct val="0"/>
              </a:spcAft>
              <a:defRPr sz="3600" b="1">
                <a:solidFill>
                  <a:schemeClr val="dk1"/>
                </a:solidFill>
                <a:latin typeface="+mn-lt"/>
                <a:ea typeface="+mn-ea"/>
                <a:cs typeface="+mn-cs"/>
              </a:defRPr>
            </a:lvl9pPr>
          </a:lstStyle>
          <a:p>
            <a:pPr algn="ctr"/>
            <a:r>
              <a:rPr lang="en-US" dirty="0" err="1" smtClean="0">
                <a:solidFill>
                  <a:schemeClr val="bg1"/>
                </a:solidFill>
              </a:rPr>
              <a:t>Thiết</a:t>
            </a:r>
            <a:r>
              <a:rPr lang="en-US" dirty="0" smtClean="0">
                <a:solidFill>
                  <a:schemeClr val="bg1"/>
                </a:solidFill>
              </a:rPr>
              <a:t> </a:t>
            </a:r>
            <a:r>
              <a:rPr lang="en-US" dirty="0" err="1" smtClean="0">
                <a:solidFill>
                  <a:schemeClr val="bg1"/>
                </a:solidFill>
              </a:rPr>
              <a:t>kế</a:t>
            </a:r>
            <a:r>
              <a:rPr lang="en-US" dirty="0" smtClean="0">
                <a:solidFill>
                  <a:schemeClr val="bg1"/>
                </a:solidFill>
              </a:rPr>
              <a:t> </a:t>
            </a:r>
            <a:r>
              <a:rPr lang="en-US" dirty="0" smtClean="0">
                <a:solidFill>
                  <a:srgbClr val="C00000"/>
                </a:solidFill>
              </a:rPr>
              <a:t>PROTOTYPE </a:t>
            </a:r>
            <a:r>
              <a:rPr lang="en-US" dirty="0" err="1" smtClean="0">
                <a:solidFill>
                  <a:schemeClr val="bg1"/>
                </a:solidFill>
              </a:rPr>
              <a:t>giao</a:t>
            </a:r>
            <a:r>
              <a:rPr lang="en-US" dirty="0" smtClean="0">
                <a:solidFill>
                  <a:schemeClr val="bg1"/>
                </a:solidFill>
              </a:rPr>
              <a:t> </a:t>
            </a:r>
            <a:r>
              <a:rPr lang="en-US" dirty="0" err="1" smtClean="0">
                <a:solidFill>
                  <a:schemeClr val="bg1"/>
                </a:solidFill>
              </a:rPr>
              <a:t>diện</a:t>
            </a:r>
            <a:endParaRPr lang="en-US" dirty="0">
              <a:solidFill>
                <a:schemeClr val="bg1"/>
              </a:solidFill>
            </a:endParaRPr>
          </a:p>
        </p:txBody>
      </p:sp>
    </p:spTree>
    <p:extLst>
      <p:ext uri="{BB962C8B-B14F-4D97-AF65-F5344CB8AC3E}">
        <p14:creationId xmlns:p14="http://schemas.microsoft.com/office/powerpoint/2010/main" val="155913490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mtClean="0"/>
              <a:t>Các bước thực hiện:</a:t>
            </a:r>
          </a:p>
          <a:p>
            <a:pPr lvl="1"/>
            <a:r>
              <a:rPr lang="en-US" smtClean="0"/>
              <a:t>Duyệt qua các UC, với mỗi UC phác thảo các giao diện của UC. Với mỗi giao diện tạo một lớp tương ứng</a:t>
            </a:r>
          </a:p>
          <a:p>
            <a:pPr lvl="1"/>
            <a:r>
              <a:rPr lang="en-US" smtClean="0"/>
              <a:t>Các thuộc tính là những control nhập / xuất dữ liệu quan trọng. Sử dụng các kiểu dữ liệu đối tượng giao diện cụ thể của từng công nghệ lập trình:</a:t>
            </a:r>
          </a:p>
          <a:p>
            <a:pPr lvl="2"/>
            <a:r>
              <a:rPr lang="en-US" smtClean="0"/>
              <a:t>txtHoTen: TextBox</a:t>
            </a:r>
          </a:p>
          <a:p>
            <a:pPr lvl="2"/>
            <a:r>
              <a:rPr lang="en-US" smtClean="0"/>
              <a:t>btnThemHocSinh: Button </a:t>
            </a:r>
          </a:p>
          <a:p>
            <a:pPr lvl="2"/>
            <a:r>
              <a:rPr lang="en-US" smtClean="0"/>
              <a:t>cbbMaLop: ComboBox</a:t>
            </a:r>
          </a:p>
          <a:p>
            <a:pPr lvl="2"/>
            <a:r>
              <a:rPr lang="en-US" smtClean="0"/>
              <a:t>dsLop: GridView, …</a:t>
            </a:r>
          </a:p>
          <a:p>
            <a:pPr lvl="1"/>
            <a:r>
              <a:rPr lang="en-US" smtClean="0"/>
              <a:t>Các phương thức là những khởi tạo giao diện, hàm xử lý sự kiện tương ứng hoặc những hàm cần thiết phục vụ kiểm tra dữ liệu, … </a:t>
            </a:r>
          </a:p>
          <a:p>
            <a:pPr lvl="2"/>
            <a:r>
              <a:rPr lang="en-US" smtClean="0"/>
              <a:t>btnThemHocSinh_Click()</a:t>
            </a:r>
          </a:p>
          <a:p>
            <a:pPr lvl="2"/>
            <a:endParaRPr lang="en-US"/>
          </a:p>
        </p:txBody>
      </p:sp>
      <p:sp>
        <p:nvSpPr>
          <p:cNvPr id="4" name="Title 3"/>
          <p:cNvSpPr txBox="1">
            <a:spLocks/>
          </p:cNvSpPr>
          <p:nvPr/>
        </p:nvSpPr>
        <p:spPr bwMode="gray">
          <a:xfrm>
            <a:off x="1219200" y="228600"/>
            <a:ext cx="7913688" cy="838200"/>
          </a:xfrm>
          <a:prstGeom prst="rect">
            <a:avLst/>
          </a:prstGeom>
          <a:solidFill>
            <a:srgbClr val="FFFF00"/>
          </a:solidFill>
          <a:ex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lvl1pPr algn="l" rtl="0" eaLnBrk="1" fontAlgn="base" hangingPunct="1">
              <a:spcBef>
                <a:spcPct val="0"/>
              </a:spcBef>
              <a:spcAft>
                <a:spcPct val="0"/>
              </a:spcAft>
              <a:defRPr sz="3200" b="1">
                <a:solidFill>
                  <a:schemeClr val="dk1"/>
                </a:solidFill>
                <a:latin typeface="+mn-lt"/>
                <a:ea typeface="+mn-ea"/>
                <a:cs typeface="+mn-cs"/>
              </a:defRPr>
            </a:lvl1pPr>
            <a:lvl2pPr algn="l" rtl="0" eaLnBrk="1" fontAlgn="base" hangingPunct="1">
              <a:spcBef>
                <a:spcPct val="0"/>
              </a:spcBef>
              <a:spcAft>
                <a:spcPct val="0"/>
              </a:spcAft>
              <a:defRPr sz="3600" b="1">
                <a:solidFill>
                  <a:schemeClr val="dk1"/>
                </a:solidFill>
                <a:latin typeface="+mn-lt"/>
                <a:ea typeface="+mn-ea"/>
                <a:cs typeface="+mn-cs"/>
              </a:defRPr>
            </a:lvl2pPr>
            <a:lvl3pPr algn="l" rtl="0" eaLnBrk="1" fontAlgn="base" hangingPunct="1">
              <a:spcBef>
                <a:spcPct val="0"/>
              </a:spcBef>
              <a:spcAft>
                <a:spcPct val="0"/>
              </a:spcAft>
              <a:defRPr sz="3600" b="1">
                <a:solidFill>
                  <a:schemeClr val="dk1"/>
                </a:solidFill>
                <a:latin typeface="+mn-lt"/>
                <a:ea typeface="+mn-ea"/>
                <a:cs typeface="+mn-cs"/>
              </a:defRPr>
            </a:lvl3pPr>
            <a:lvl4pPr algn="l" rtl="0" eaLnBrk="1" fontAlgn="base" hangingPunct="1">
              <a:spcBef>
                <a:spcPct val="0"/>
              </a:spcBef>
              <a:spcAft>
                <a:spcPct val="0"/>
              </a:spcAft>
              <a:defRPr sz="3600" b="1">
                <a:solidFill>
                  <a:schemeClr val="dk1"/>
                </a:solidFill>
                <a:latin typeface="+mn-lt"/>
                <a:ea typeface="+mn-ea"/>
                <a:cs typeface="+mn-cs"/>
              </a:defRPr>
            </a:lvl4pPr>
            <a:lvl5pPr algn="l" rtl="0" eaLnBrk="1" fontAlgn="base" hangingPunct="1">
              <a:spcBef>
                <a:spcPct val="0"/>
              </a:spcBef>
              <a:spcAft>
                <a:spcPct val="0"/>
              </a:spcAft>
              <a:defRPr sz="3600" b="1">
                <a:solidFill>
                  <a:schemeClr val="dk1"/>
                </a:solidFill>
                <a:latin typeface="+mn-lt"/>
                <a:ea typeface="+mn-ea"/>
                <a:cs typeface="+mn-cs"/>
              </a:defRPr>
            </a:lvl5pPr>
            <a:lvl6pPr marL="457200" algn="l" rtl="0" eaLnBrk="1" fontAlgn="base" hangingPunct="1">
              <a:spcBef>
                <a:spcPct val="0"/>
              </a:spcBef>
              <a:spcAft>
                <a:spcPct val="0"/>
              </a:spcAft>
              <a:defRPr sz="3600" b="1">
                <a:solidFill>
                  <a:schemeClr val="dk1"/>
                </a:solidFill>
                <a:latin typeface="+mn-lt"/>
                <a:ea typeface="+mn-ea"/>
                <a:cs typeface="+mn-cs"/>
              </a:defRPr>
            </a:lvl6pPr>
            <a:lvl7pPr marL="914400" algn="l" rtl="0" eaLnBrk="1" fontAlgn="base" hangingPunct="1">
              <a:spcBef>
                <a:spcPct val="0"/>
              </a:spcBef>
              <a:spcAft>
                <a:spcPct val="0"/>
              </a:spcAft>
              <a:defRPr sz="3600" b="1">
                <a:solidFill>
                  <a:schemeClr val="dk1"/>
                </a:solidFill>
                <a:latin typeface="+mn-lt"/>
                <a:ea typeface="+mn-ea"/>
                <a:cs typeface="+mn-cs"/>
              </a:defRPr>
            </a:lvl7pPr>
            <a:lvl8pPr marL="1371600" algn="l" rtl="0" eaLnBrk="1" fontAlgn="base" hangingPunct="1">
              <a:spcBef>
                <a:spcPct val="0"/>
              </a:spcBef>
              <a:spcAft>
                <a:spcPct val="0"/>
              </a:spcAft>
              <a:defRPr sz="3600" b="1">
                <a:solidFill>
                  <a:schemeClr val="dk1"/>
                </a:solidFill>
                <a:latin typeface="+mn-lt"/>
                <a:ea typeface="+mn-ea"/>
                <a:cs typeface="+mn-cs"/>
              </a:defRPr>
            </a:lvl8pPr>
            <a:lvl9pPr marL="1828800" algn="l" rtl="0" eaLnBrk="1" fontAlgn="base" hangingPunct="1">
              <a:spcBef>
                <a:spcPct val="0"/>
              </a:spcBef>
              <a:spcAft>
                <a:spcPct val="0"/>
              </a:spcAft>
              <a:defRPr sz="3600" b="1">
                <a:solidFill>
                  <a:schemeClr val="dk1"/>
                </a:solidFill>
                <a:latin typeface="+mn-lt"/>
                <a:ea typeface="+mn-ea"/>
                <a:cs typeface="+mn-cs"/>
              </a:defRPr>
            </a:lvl9pPr>
          </a:lstStyle>
          <a:p>
            <a:pPr algn="ctr"/>
            <a:r>
              <a:rPr lang="en-US" smtClean="0"/>
              <a:t>Thiết kế sơ đồ lớp – </a:t>
            </a:r>
            <a:r>
              <a:rPr lang="en-US" smtClean="0">
                <a:solidFill>
                  <a:srgbClr val="FF0000"/>
                </a:solidFill>
              </a:rPr>
              <a:t>TẦNG NGHIỆP VỤ</a:t>
            </a:r>
            <a:endParaRPr lang="en-US">
              <a:solidFill>
                <a:srgbClr val="FF0000"/>
              </a:solidFill>
            </a:endParaRPr>
          </a:p>
        </p:txBody>
      </p:sp>
      <p:sp>
        <p:nvSpPr>
          <p:cNvPr id="5" name="Title 3"/>
          <p:cNvSpPr txBox="1">
            <a:spLocks/>
          </p:cNvSpPr>
          <p:nvPr/>
        </p:nvSpPr>
        <p:spPr bwMode="gray">
          <a:xfrm>
            <a:off x="1981199" y="381000"/>
            <a:ext cx="6702552" cy="584775"/>
          </a:xfrm>
          <a:prstGeom prst="rect">
            <a:avLst/>
          </a:prstGeom>
          <a:ln/>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spAutoFit/>
          </a:bodyPr>
          <a:lstStyle>
            <a:lvl1pPr algn="l" rtl="0" eaLnBrk="1" fontAlgn="base" hangingPunct="1">
              <a:spcBef>
                <a:spcPct val="0"/>
              </a:spcBef>
              <a:spcAft>
                <a:spcPct val="0"/>
              </a:spcAft>
              <a:defRPr sz="3200" b="1">
                <a:solidFill>
                  <a:schemeClr val="dk1"/>
                </a:solidFill>
                <a:latin typeface="+mn-lt"/>
                <a:ea typeface="+mn-ea"/>
                <a:cs typeface="+mn-cs"/>
              </a:defRPr>
            </a:lvl1pPr>
            <a:lvl2pPr algn="l" rtl="0" eaLnBrk="1" fontAlgn="base" hangingPunct="1">
              <a:spcBef>
                <a:spcPct val="0"/>
              </a:spcBef>
              <a:spcAft>
                <a:spcPct val="0"/>
              </a:spcAft>
              <a:defRPr sz="3600" b="1">
                <a:solidFill>
                  <a:schemeClr val="dk1"/>
                </a:solidFill>
                <a:latin typeface="+mn-lt"/>
                <a:ea typeface="+mn-ea"/>
                <a:cs typeface="+mn-cs"/>
              </a:defRPr>
            </a:lvl2pPr>
            <a:lvl3pPr algn="l" rtl="0" eaLnBrk="1" fontAlgn="base" hangingPunct="1">
              <a:spcBef>
                <a:spcPct val="0"/>
              </a:spcBef>
              <a:spcAft>
                <a:spcPct val="0"/>
              </a:spcAft>
              <a:defRPr sz="3600" b="1">
                <a:solidFill>
                  <a:schemeClr val="dk1"/>
                </a:solidFill>
                <a:latin typeface="+mn-lt"/>
                <a:ea typeface="+mn-ea"/>
                <a:cs typeface="+mn-cs"/>
              </a:defRPr>
            </a:lvl3pPr>
            <a:lvl4pPr algn="l" rtl="0" eaLnBrk="1" fontAlgn="base" hangingPunct="1">
              <a:spcBef>
                <a:spcPct val="0"/>
              </a:spcBef>
              <a:spcAft>
                <a:spcPct val="0"/>
              </a:spcAft>
              <a:defRPr sz="3600" b="1">
                <a:solidFill>
                  <a:schemeClr val="dk1"/>
                </a:solidFill>
                <a:latin typeface="+mn-lt"/>
                <a:ea typeface="+mn-ea"/>
                <a:cs typeface="+mn-cs"/>
              </a:defRPr>
            </a:lvl4pPr>
            <a:lvl5pPr algn="l" rtl="0" eaLnBrk="1" fontAlgn="base" hangingPunct="1">
              <a:spcBef>
                <a:spcPct val="0"/>
              </a:spcBef>
              <a:spcAft>
                <a:spcPct val="0"/>
              </a:spcAft>
              <a:defRPr sz="3600" b="1">
                <a:solidFill>
                  <a:schemeClr val="dk1"/>
                </a:solidFill>
                <a:latin typeface="+mn-lt"/>
                <a:ea typeface="+mn-ea"/>
                <a:cs typeface="+mn-cs"/>
              </a:defRPr>
            </a:lvl5pPr>
            <a:lvl6pPr marL="457200" algn="l" rtl="0" eaLnBrk="1" fontAlgn="base" hangingPunct="1">
              <a:spcBef>
                <a:spcPct val="0"/>
              </a:spcBef>
              <a:spcAft>
                <a:spcPct val="0"/>
              </a:spcAft>
              <a:defRPr sz="3600" b="1">
                <a:solidFill>
                  <a:schemeClr val="dk1"/>
                </a:solidFill>
                <a:latin typeface="+mn-lt"/>
                <a:ea typeface="+mn-ea"/>
                <a:cs typeface="+mn-cs"/>
              </a:defRPr>
            </a:lvl6pPr>
            <a:lvl7pPr marL="914400" algn="l" rtl="0" eaLnBrk="1" fontAlgn="base" hangingPunct="1">
              <a:spcBef>
                <a:spcPct val="0"/>
              </a:spcBef>
              <a:spcAft>
                <a:spcPct val="0"/>
              </a:spcAft>
              <a:defRPr sz="3600" b="1">
                <a:solidFill>
                  <a:schemeClr val="dk1"/>
                </a:solidFill>
                <a:latin typeface="+mn-lt"/>
                <a:ea typeface="+mn-ea"/>
                <a:cs typeface="+mn-cs"/>
              </a:defRPr>
            </a:lvl7pPr>
            <a:lvl8pPr marL="1371600" algn="l" rtl="0" eaLnBrk="1" fontAlgn="base" hangingPunct="1">
              <a:spcBef>
                <a:spcPct val="0"/>
              </a:spcBef>
              <a:spcAft>
                <a:spcPct val="0"/>
              </a:spcAft>
              <a:defRPr sz="3600" b="1">
                <a:solidFill>
                  <a:schemeClr val="dk1"/>
                </a:solidFill>
                <a:latin typeface="+mn-lt"/>
                <a:ea typeface="+mn-ea"/>
                <a:cs typeface="+mn-cs"/>
              </a:defRPr>
            </a:lvl8pPr>
            <a:lvl9pPr marL="1828800" algn="l" rtl="0" eaLnBrk="1" fontAlgn="base" hangingPunct="1">
              <a:spcBef>
                <a:spcPct val="0"/>
              </a:spcBef>
              <a:spcAft>
                <a:spcPct val="0"/>
              </a:spcAft>
              <a:defRPr sz="3600" b="1">
                <a:solidFill>
                  <a:schemeClr val="dk1"/>
                </a:solidFill>
                <a:latin typeface="+mn-lt"/>
                <a:ea typeface="+mn-ea"/>
                <a:cs typeface="+mn-cs"/>
              </a:defRPr>
            </a:lvl9pPr>
          </a:lstStyle>
          <a:p>
            <a:pPr algn="ctr"/>
            <a:r>
              <a:rPr lang="en-US" smtClean="0">
                <a:solidFill>
                  <a:schemeClr val="bg1"/>
                </a:solidFill>
              </a:rPr>
              <a:t>Thiết kế lớp TẦNG GIAO DIỆN</a:t>
            </a:r>
            <a:endParaRPr lang="en-US">
              <a:solidFill>
                <a:schemeClr val="bg1"/>
              </a:solidFill>
            </a:endParaRPr>
          </a:p>
        </p:txBody>
      </p:sp>
    </p:spTree>
    <p:extLst>
      <p:ext uri="{BB962C8B-B14F-4D97-AF65-F5344CB8AC3E}">
        <p14:creationId xmlns:p14="http://schemas.microsoft.com/office/powerpoint/2010/main" val="29699264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smtClean="0"/>
              <a:t>Bước 1</a:t>
            </a:r>
            <a:r>
              <a:rPr lang="en-US" smtClean="0"/>
              <a:t>: Lựa chọn kiến trúc cài đặt</a:t>
            </a:r>
          </a:p>
          <a:p>
            <a:pPr lvl="1"/>
            <a:r>
              <a:rPr lang="en-US" b="1" smtClean="0"/>
              <a:t> 1 layer,</a:t>
            </a:r>
            <a:r>
              <a:rPr lang="en-US" smtClean="0"/>
              <a:t> </a:t>
            </a:r>
            <a:r>
              <a:rPr lang="en-US" b="1" smtClean="0"/>
              <a:t>2 layer</a:t>
            </a:r>
            <a:r>
              <a:rPr lang="en-US" smtClean="0"/>
              <a:t>, </a:t>
            </a:r>
            <a:r>
              <a:rPr lang="en-US" b="1" smtClean="0"/>
              <a:t>3 layer</a:t>
            </a:r>
            <a:r>
              <a:rPr lang="en-US" smtClean="0"/>
              <a:t>, </a:t>
            </a:r>
            <a:r>
              <a:rPr lang="en-US" b="1" smtClean="0"/>
              <a:t>MVC</a:t>
            </a:r>
            <a:r>
              <a:rPr lang="en-US" smtClean="0"/>
              <a:t> ?</a:t>
            </a:r>
          </a:p>
          <a:p>
            <a:r>
              <a:rPr lang="en-US" b="1" smtClean="0"/>
              <a:t>Bước 2</a:t>
            </a:r>
            <a:r>
              <a:rPr lang="en-US" smtClean="0"/>
              <a:t>: Thiết kế sơ đồ lớp chi tiết theo kiến trúc đã chọn:</a:t>
            </a:r>
          </a:p>
          <a:p>
            <a:pPr lvl="1"/>
            <a:r>
              <a:rPr lang="en-US" smtClean="0"/>
              <a:t>Lớp đầy đủ thuộc tính và phương thức</a:t>
            </a:r>
          </a:p>
          <a:p>
            <a:pPr lvl="1"/>
            <a:r>
              <a:rPr lang="en-US" smtClean="0"/>
              <a:t>Sử dụng các thuộc tính để cài đặt các mối quan hệ nếu cần thiết</a:t>
            </a:r>
          </a:p>
          <a:p>
            <a:pPr lvl="1"/>
            <a:r>
              <a:rPr lang="en-US" smtClean="0"/>
              <a:t>Xác định kiểu dữ liệu của các tham số đầu vào và kiểu dữ liệu trả về của các phương thức</a:t>
            </a:r>
          </a:p>
          <a:p>
            <a:r>
              <a:rPr lang="en-US" b="1" u="sng" smtClean="0"/>
              <a:t>Kết quả đạt được</a:t>
            </a:r>
            <a:r>
              <a:rPr lang="en-US" smtClean="0"/>
              <a:t>: Sơ đồ lớp của các tầng với đầy đủ phương thức và thuộc tính, kiểu dữ liệu </a:t>
            </a:r>
            <a:endParaRPr lang="en-US"/>
          </a:p>
          <a:p>
            <a:pPr lvl="1"/>
            <a:endParaRPr lang="en-US"/>
          </a:p>
        </p:txBody>
      </p:sp>
      <p:sp>
        <p:nvSpPr>
          <p:cNvPr id="4" name="Title 3"/>
          <p:cNvSpPr txBox="1">
            <a:spLocks noGrp="1"/>
          </p:cNvSpPr>
          <p:nvPr>
            <p:ph type="title"/>
          </p:nvPr>
        </p:nvSpPr>
        <p:spPr>
          <a:prstGeom prst="rect">
            <a:avLst/>
          </a:prstGeom>
          <a:solidFill>
            <a:srgbClr val="FFFF00"/>
          </a:solidFill>
        </p:spPr>
        <p:style>
          <a:lnRef idx="1">
            <a:schemeClr val="accent2"/>
          </a:lnRef>
          <a:fillRef idx="2">
            <a:schemeClr val="accent2"/>
          </a:fillRef>
          <a:effectRef idx="1">
            <a:schemeClr val="accent2"/>
          </a:effectRef>
          <a:fontRef idx="minor">
            <a:schemeClr val="dk1"/>
          </a:fontRef>
        </p:style>
        <p:txBody>
          <a:bodyPr wrap="square" rtlCol="0" anchor="ctr">
            <a:spAutoFit/>
          </a:bodyPr>
          <a:lstStyle/>
          <a:p>
            <a:pPr algn="ctr"/>
            <a:r>
              <a:rPr lang="en-US" smtClean="0"/>
              <a:t>Thiết kế sơ đồ lớp chi tiết</a:t>
            </a:r>
            <a:endParaRPr lang="en-US"/>
          </a:p>
        </p:txBody>
      </p:sp>
    </p:spTree>
    <p:extLst>
      <p:ext uri="{BB962C8B-B14F-4D97-AF65-F5344CB8AC3E}">
        <p14:creationId xmlns:p14="http://schemas.microsoft.com/office/powerpoint/2010/main" val="346396288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3513" y="2062163"/>
            <a:ext cx="6276975" cy="273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p:txBody>
          <a:bodyPr/>
          <a:lstStyle/>
          <a:p>
            <a:r>
              <a:rPr lang="en-US" smtClean="0"/>
              <a:t>VD: Tầng giao diện của ứng dụng Quản lý học sinh </a:t>
            </a:r>
            <a:endParaRPr lang="en-US"/>
          </a:p>
        </p:txBody>
      </p:sp>
      <p:sp>
        <p:nvSpPr>
          <p:cNvPr id="6" name="Title 3"/>
          <p:cNvSpPr txBox="1">
            <a:spLocks/>
          </p:cNvSpPr>
          <p:nvPr/>
        </p:nvSpPr>
        <p:spPr bwMode="gray">
          <a:xfrm>
            <a:off x="5407743" y="381000"/>
            <a:ext cx="3247102" cy="584775"/>
          </a:xfrm>
          <a:prstGeom prst="rect">
            <a:avLst/>
          </a:prstGeom>
          <a:ln/>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spAutoFit/>
          </a:bodyPr>
          <a:lstStyle>
            <a:lvl1pPr algn="l" rtl="0" eaLnBrk="1" fontAlgn="base" hangingPunct="1">
              <a:spcBef>
                <a:spcPct val="0"/>
              </a:spcBef>
              <a:spcAft>
                <a:spcPct val="0"/>
              </a:spcAft>
              <a:defRPr sz="3200" b="1">
                <a:solidFill>
                  <a:schemeClr val="dk1"/>
                </a:solidFill>
                <a:latin typeface="+mn-lt"/>
                <a:ea typeface="+mn-ea"/>
                <a:cs typeface="+mn-cs"/>
              </a:defRPr>
            </a:lvl1pPr>
            <a:lvl2pPr algn="l" rtl="0" eaLnBrk="1" fontAlgn="base" hangingPunct="1">
              <a:spcBef>
                <a:spcPct val="0"/>
              </a:spcBef>
              <a:spcAft>
                <a:spcPct val="0"/>
              </a:spcAft>
              <a:defRPr sz="3600" b="1">
                <a:solidFill>
                  <a:schemeClr val="dk1"/>
                </a:solidFill>
                <a:latin typeface="+mn-lt"/>
                <a:ea typeface="+mn-ea"/>
                <a:cs typeface="+mn-cs"/>
              </a:defRPr>
            </a:lvl2pPr>
            <a:lvl3pPr algn="l" rtl="0" eaLnBrk="1" fontAlgn="base" hangingPunct="1">
              <a:spcBef>
                <a:spcPct val="0"/>
              </a:spcBef>
              <a:spcAft>
                <a:spcPct val="0"/>
              </a:spcAft>
              <a:defRPr sz="3600" b="1">
                <a:solidFill>
                  <a:schemeClr val="dk1"/>
                </a:solidFill>
                <a:latin typeface="+mn-lt"/>
                <a:ea typeface="+mn-ea"/>
                <a:cs typeface="+mn-cs"/>
              </a:defRPr>
            </a:lvl3pPr>
            <a:lvl4pPr algn="l" rtl="0" eaLnBrk="1" fontAlgn="base" hangingPunct="1">
              <a:spcBef>
                <a:spcPct val="0"/>
              </a:spcBef>
              <a:spcAft>
                <a:spcPct val="0"/>
              </a:spcAft>
              <a:defRPr sz="3600" b="1">
                <a:solidFill>
                  <a:schemeClr val="dk1"/>
                </a:solidFill>
                <a:latin typeface="+mn-lt"/>
                <a:ea typeface="+mn-ea"/>
                <a:cs typeface="+mn-cs"/>
              </a:defRPr>
            </a:lvl4pPr>
            <a:lvl5pPr algn="l" rtl="0" eaLnBrk="1" fontAlgn="base" hangingPunct="1">
              <a:spcBef>
                <a:spcPct val="0"/>
              </a:spcBef>
              <a:spcAft>
                <a:spcPct val="0"/>
              </a:spcAft>
              <a:defRPr sz="3600" b="1">
                <a:solidFill>
                  <a:schemeClr val="dk1"/>
                </a:solidFill>
                <a:latin typeface="+mn-lt"/>
                <a:ea typeface="+mn-ea"/>
                <a:cs typeface="+mn-cs"/>
              </a:defRPr>
            </a:lvl5pPr>
            <a:lvl6pPr marL="457200" algn="l" rtl="0" eaLnBrk="1" fontAlgn="base" hangingPunct="1">
              <a:spcBef>
                <a:spcPct val="0"/>
              </a:spcBef>
              <a:spcAft>
                <a:spcPct val="0"/>
              </a:spcAft>
              <a:defRPr sz="3600" b="1">
                <a:solidFill>
                  <a:schemeClr val="dk1"/>
                </a:solidFill>
                <a:latin typeface="+mn-lt"/>
                <a:ea typeface="+mn-ea"/>
                <a:cs typeface="+mn-cs"/>
              </a:defRPr>
            </a:lvl6pPr>
            <a:lvl7pPr marL="914400" algn="l" rtl="0" eaLnBrk="1" fontAlgn="base" hangingPunct="1">
              <a:spcBef>
                <a:spcPct val="0"/>
              </a:spcBef>
              <a:spcAft>
                <a:spcPct val="0"/>
              </a:spcAft>
              <a:defRPr sz="3600" b="1">
                <a:solidFill>
                  <a:schemeClr val="dk1"/>
                </a:solidFill>
                <a:latin typeface="+mn-lt"/>
                <a:ea typeface="+mn-ea"/>
                <a:cs typeface="+mn-cs"/>
              </a:defRPr>
            </a:lvl7pPr>
            <a:lvl8pPr marL="1371600" algn="l" rtl="0" eaLnBrk="1" fontAlgn="base" hangingPunct="1">
              <a:spcBef>
                <a:spcPct val="0"/>
              </a:spcBef>
              <a:spcAft>
                <a:spcPct val="0"/>
              </a:spcAft>
              <a:defRPr sz="3600" b="1">
                <a:solidFill>
                  <a:schemeClr val="dk1"/>
                </a:solidFill>
                <a:latin typeface="+mn-lt"/>
                <a:ea typeface="+mn-ea"/>
                <a:cs typeface="+mn-cs"/>
              </a:defRPr>
            </a:lvl8pPr>
            <a:lvl9pPr marL="1828800" algn="l" rtl="0" eaLnBrk="1" fontAlgn="base" hangingPunct="1">
              <a:spcBef>
                <a:spcPct val="0"/>
              </a:spcBef>
              <a:spcAft>
                <a:spcPct val="0"/>
              </a:spcAft>
              <a:defRPr sz="3600" b="1">
                <a:solidFill>
                  <a:schemeClr val="dk1"/>
                </a:solidFill>
                <a:latin typeface="+mn-lt"/>
                <a:ea typeface="+mn-ea"/>
                <a:cs typeface="+mn-cs"/>
              </a:defRPr>
            </a:lvl9pPr>
          </a:lstStyle>
          <a:p>
            <a:pPr algn="ctr"/>
            <a:r>
              <a:rPr lang="en-US" smtClean="0">
                <a:solidFill>
                  <a:schemeClr val="bg1"/>
                </a:solidFill>
              </a:rPr>
              <a:t>TẦNG GIAO DIỆN</a:t>
            </a:r>
            <a:endParaRPr lang="en-US">
              <a:solidFill>
                <a:schemeClr val="bg1"/>
              </a:solidFill>
            </a:endParaRPr>
          </a:p>
        </p:txBody>
      </p:sp>
      <p:grpSp>
        <p:nvGrpSpPr>
          <p:cNvPr id="8" name="Group 7"/>
          <p:cNvGrpSpPr/>
          <p:nvPr/>
        </p:nvGrpSpPr>
        <p:grpSpPr>
          <a:xfrm>
            <a:off x="3657600" y="4038600"/>
            <a:ext cx="609600" cy="190500"/>
            <a:chOff x="2667000" y="5086350"/>
            <a:chExt cx="609600" cy="190500"/>
          </a:xfrm>
        </p:grpSpPr>
        <p:sp>
          <p:nvSpPr>
            <p:cNvPr id="7" name="Oval 6"/>
            <p:cNvSpPr/>
            <p:nvPr/>
          </p:nvSpPr>
          <p:spPr bwMode="auto">
            <a:xfrm>
              <a:off x="2667000" y="5086350"/>
              <a:ext cx="152400" cy="171450"/>
            </a:xfrm>
            <a:prstGeom prst="ellipse">
              <a:avLst/>
            </a:prstGeom>
            <a:ln>
              <a:headEnd type="none" w="med" len="med"/>
              <a:tailEnd type="none" w="med" len="med"/>
            </a:ln>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11" name="Oval 10"/>
            <p:cNvSpPr/>
            <p:nvPr/>
          </p:nvSpPr>
          <p:spPr bwMode="auto">
            <a:xfrm>
              <a:off x="2895600" y="5105400"/>
              <a:ext cx="152400" cy="171450"/>
            </a:xfrm>
            <a:prstGeom prst="ellipse">
              <a:avLst/>
            </a:prstGeom>
            <a:ln>
              <a:headEnd type="none" w="med" len="med"/>
              <a:tailEnd type="none" w="med" len="med"/>
            </a:ln>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12" name="Oval 11"/>
            <p:cNvSpPr/>
            <p:nvPr/>
          </p:nvSpPr>
          <p:spPr bwMode="auto">
            <a:xfrm>
              <a:off x="3124200" y="5105400"/>
              <a:ext cx="152400" cy="171450"/>
            </a:xfrm>
            <a:prstGeom prst="ellipse">
              <a:avLst/>
            </a:prstGeom>
            <a:ln>
              <a:headEnd type="none" w="med" len="med"/>
              <a:tailEnd type="none" w="med" len="med"/>
            </a:ln>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grpSp>
      <p:sp>
        <p:nvSpPr>
          <p:cNvPr id="15" name="Title 3"/>
          <p:cNvSpPr txBox="1">
            <a:spLocks noGrp="1"/>
          </p:cNvSpPr>
          <p:nvPr>
            <p:ph type="title"/>
          </p:nvPr>
        </p:nvSpPr>
        <p:spPr bwMode="gray">
          <a:prstGeom prst="rect">
            <a:avLst/>
          </a:prstGeom>
          <a:solidFill>
            <a:srgbClr val="FFFF00"/>
          </a:solidFill>
          <a:ex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endParaRPr lang="en-US"/>
          </a:p>
        </p:txBody>
      </p:sp>
      <p:sp>
        <p:nvSpPr>
          <p:cNvPr id="18" name="Title 3"/>
          <p:cNvSpPr txBox="1">
            <a:spLocks/>
          </p:cNvSpPr>
          <p:nvPr/>
        </p:nvSpPr>
        <p:spPr bwMode="gray">
          <a:xfrm>
            <a:off x="1981199" y="381000"/>
            <a:ext cx="6702552" cy="584775"/>
          </a:xfrm>
          <a:prstGeom prst="rect">
            <a:avLst/>
          </a:prstGeom>
          <a:ln/>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spAutoFit/>
          </a:bodyPr>
          <a:lstStyle>
            <a:lvl1pPr algn="l" rtl="0" eaLnBrk="1" fontAlgn="base" hangingPunct="1">
              <a:spcBef>
                <a:spcPct val="0"/>
              </a:spcBef>
              <a:spcAft>
                <a:spcPct val="0"/>
              </a:spcAft>
              <a:defRPr sz="3200" b="1">
                <a:solidFill>
                  <a:schemeClr val="dk1"/>
                </a:solidFill>
                <a:latin typeface="+mn-lt"/>
                <a:ea typeface="+mn-ea"/>
                <a:cs typeface="+mn-cs"/>
              </a:defRPr>
            </a:lvl1pPr>
            <a:lvl2pPr algn="l" rtl="0" eaLnBrk="1" fontAlgn="base" hangingPunct="1">
              <a:spcBef>
                <a:spcPct val="0"/>
              </a:spcBef>
              <a:spcAft>
                <a:spcPct val="0"/>
              </a:spcAft>
              <a:defRPr sz="3600" b="1">
                <a:solidFill>
                  <a:schemeClr val="dk1"/>
                </a:solidFill>
                <a:latin typeface="+mn-lt"/>
                <a:ea typeface="+mn-ea"/>
                <a:cs typeface="+mn-cs"/>
              </a:defRPr>
            </a:lvl2pPr>
            <a:lvl3pPr algn="l" rtl="0" eaLnBrk="1" fontAlgn="base" hangingPunct="1">
              <a:spcBef>
                <a:spcPct val="0"/>
              </a:spcBef>
              <a:spcAft>
                <a:spcPct val="0"/>
              </a:spcAft>
              <a:defRPr sz="3600" b="1">
                <a:solidFill>
                  <a:schemeClr val="dk1"/>
                </a:solidFill>
                <a:latin typeface="+mn-lt"/>
                <a:ea typeface="+mn-ea"/>
                <a:cs typeface="+mn-cs"/>
              </a:defRPr>
            </a:lvl3pPr>
            <a:lvl4pPr algn="l" rtl="0" eaLnBrk="1" fontAlgn="base" hangingPunct="1">
              <a:spcBef>
                <a:spcPct val="0"/>
              </a:spcBef>
              <a:spcAft>
                <a:spcPct val="0"/>
              </a:spcAft>
              <a:defRPr sz="3600" b="1">
                <a:solidFill>
                  <a:schemeClr val="dk1"/>
                </a:solidFill>
                <a:latin typeface="+mn-lt"/>
                <a:ea typeface="+mn-ea"/>
                <a:cs typeface="+mn-cs"/>
              </a:defRPr>
            </a:lvl4pPr>
            <a:lvl5pPr algn="l" rtl="0" eaLnBrk="1" fontAlgn="base" hangingPunct="1">
              <a:spcBef>
                <a:spcPct val="0"/>
              </a:spcBef>
              <a:spcAft>
                <a:spcPct val="0"/>
              </a:spcAft>
              <a:defRPr sz="3600" b="1">
                <a:solidFill>
                  <a:schemeClr val="dk1"/>
                </a:solidFill>
                <a:latin typeface="+mn-lt"/>
                <a:ea typeface="+mn-ea"/>
                <a:cs typeface="+mn-cs"/>
              </a:defRPr>
            </a:lvl5pPr>
            <a:lvl6pPr marL="457200" algn="l" rtl="0" eaLnBrk="1" fontAlgn="base" hangingPunct="1">
              <a:spcBef>
                <a:spcPct val="0"/>
              </a:spcBef>
              <a:spcAft>
                <a:spcPct val="0"/>
              </a:spcAft>
              <a:defRPr sz="3600" b="1">
                <a:solidFill>
                  <a:schemeClr val="dk1"/>
                </a:solidFill>
                <a:latin typeface="+mn-lt"/>
                <a:ea typeface="+mn-ea"/>
                <a:cs typeface="+mn-cs"/>
              </a:defRPr>
            </a:lvl6pPr>
            <a:lvl7pPr marL="914400" algn="l" rtl="0" eaLnBrk="1" fontAlgn="base" hangingPunct="1">
              <a:spcBef>
                <a:spcPct val="0"/>
              </a:spcBef>
              <a:spcAft>
                <a:spcPct val="0"/>
              </a:spcAft>
              <a:defRPr sz="3600" b="1">
                <a:solidFill>
                  <a:schemeClr val="dk1"/>
                </a:solidFill>
                <a:latin typeface="+mn-lt"/>
                <a:ea typeface="+mn-ea"/>
                <a:cs typeface="+mn-cs"/>
              </a:defRPr>
            </a:lvl7pPr>
            <a:lvl8pPr marL="1371600" algn="l" rtl="0" eaLnBrk="1" fontAlgn="base" hangingPunct="1">
              <a:spcBef>
                <a:spcPct val="0"/>
              </a:spcBef>
              <a:spcAft>
                <a:spcPct val="0"/>
              </a:spcAft>
              <a:defRPr sz="3600" b="1">
                <a:solidFill>
                  <a:schemeClr val="dk1"/>
                </a:solidFill>
                <a:latin typeface="+mn-lt"/>
                <a:ea typeface="+mn-ea"/>
                <a:cs typeface="+mn-cs"/>
              </a:defRPr>
            </a:lvl8pPr>
            <a:lvl9pPr marL="1828800" algn="l" rtl="0" eaLnBrk="1" fontAlgn="base" hangingPunct="1">
              <a:spcBef>
                <a:spcPct val="0"/>
              </a:spcBef>
              <a:spcAft>
                <a:spcPct val="0"/>
              </a:spcAft>
              <a:defRPr sz="3600" b="1">
                <a:solidFill>
                  <a:schemeClr val="dk1"/>
                </a:solidFill>
                <a:latin typeface="+mn-lt"/>
                <a:ea typeface="+mn-ea"/>
                <a:cs typeface="+mn-cs"/>
              </a:defRPr>
            </a:lvl9pPr>
          </a:lstStyle>
          <a:p>
            <a:pPr algn="ctr"/>
            <a:r>
              <a:rPr lang="en-US" smtClean="0">
                <a:solidFill>
                  <a:schemeClr val="bg1"/>
                </a:solidFill>
              </a:rPr>
              <a:t>Thiết kế lớp TẦNG GIAO DIỆN</a:t>
            </a:r>
            <a:endParaRPr lang="en-US">
              <a:solidFill>
                <a:schemeClr val="bg1"/>
              </a:solidFill>
            </a:endParaRPr>
          </a:p>
        </p:txBody>
      </p:sp>
    </p:spTree>
    <p:extLst>
      <p:ext uri="{BB962C8B-B14F-4D97-AF65-F5344CB8AC3E}">
        <p14:creationId xmlns:p14="http://schemas.microsoft.com/office/powerpoint/2010/main" val="276561632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txBox="1">
            <a:spLocks noGrp="1"/>
          </p:cNvSpPr>
          <p:nvPr>
            <p:ph type="title"/>
          </p:nvPr>
        </p:nvSpPr>
        <p:spPr bwMode="gray">
          <a:prstGeom prst="rect">
            <a:avLst/>
          </a:prstGeom>
          <a:solidFill>
            <a:srgbClr val="FFFF00"/>
          </a:solidFill>
          <a:ex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lvl1pPr algn="l" rtl="0" eaLnBrk="1" fontAlgn="base" hangingPunct="1">
              <a:spcBef>
                <a:spcPct val="0"/>
              </a:spcBef>
              <a:spcAft>
                <a:spcPct val="0"/>
              </a:spcAft>
              <a:defRPr sz="3200" b="1">
                <a:solidFill>
                  <a:schemeClr val="dk1"/>
                </a:solidFill>
                <a:latin typeface="+mn-lt"/>
                <a:ea typeface="+mn-ea"/>
                <a:cs typeface="+mn-cs"/>
              </a:defRPr>
            </a:lvl1pPr>
            <a:lvl2pPr algn="l" rtl="0" eaLnBrk="1" fontAlgn="base" hangingPunct="1">
              <a:spcBef>
                <a:spcPct val="0"/>
              </a:spcBef>
              <a:spcAft>
                <a:spcPct val="0"/>
              </a:spcAft>
              <a:defRPr sz="3600" b="1">
                <a:solidFill>
                  <a:schemeClr val="dk1"/>
                </a:solidFill>
                <a:latin typeface="+mn-lt"/>
                <a:ea typeface="+mn-ea"/>
                <a:cs typeface="+mn-cs"/>
              </a:defRPr>
            </a:lvl2pPr>
            <a:lvl3pPr algn="l" rtl="0" eaLnBrk="1" fontAlgn="base" hangingPunct="1">
              <a:spcBef>
                <a:spcPct val="0"/>
              </a:spcBef>
              <a:spcAft>
                <a:spcPct val="0"/>
              </a:spcAft>
              <a:defRPr sz="3600" b="1">
                <a:solidFill>
                  <a:schemeClr val="dk1"/>
                </a:solidFill>
                <a:latin typeface="+mn-lt"/>
                <a:ea typeface="+mn-ea"/>
                <a:cs typeface="+mn-cs"/>
              </a:defRPr>
            </a:lvl3pPr>
            <a:lvl4pPr algn="l" rtl="0" eaLnBrk="1" fontAlgn="base" hangingPunct="1">
              <a:spcBef>
                <a:spcPct val="0"/>
              </a:spcBef>
              <a:spcAft>
                <a:spcPct val="0"/>
              </a:spcAft>
              <a:defRPr sz="3600" b="1">
                <a:solidFill>
                  <a:schemeClr val="dk1"/>
                </a:solidFill>
                <a:latin typeface="+mn-lt"/>
                <a:ea typeface="+mn-ea"/>
                <a:cs typeface="+mn-cs"/>
              </a:defRPr>
            </a:lvl4pPr>
            <a:lvl5pPr algn="l" rtl="0" eaLnBrk="1" fontAlgn="base" hangingPunct="1">
              <a:spcBef>
                <a:spcPct val="0"/>
              </a:spcBef>
              <a:spcAft>
                <a:spcPct val="0"/>
              </a:spcAft>
              <a:defRPr sz="3600" b="1">
                <a:solidFill>
                  <a:schemeClr val="dk1"/>
                </a:solidFill>
                <a:latin typeface="+mn-lt"/>
                <a:ea typeface="+mn-ea"/>
                <a:cs typeface="+mn-cs"/>
              </a:defRPr>
            </a:lvl5pPr>
            <a:lvl6pPr marL="457200" algn="l" rtl="0" eaLnBrk="1" fontAlgn="base" hangingPunct="1">
              <a:spcBef>
                <a:spcPct val="0"/>
              </a:spcBef>
              <a:spcAft>
                <a:spcPct val="0"/>
              </a:spcAft>
              <a:defRPr sz="3600" b="1">
                <a:solidFill>
                  <a:schemeClr val="dk1"/>
                </a:solidFill>
                <a:latin typeface="+mn-lt"/>
                <a:ea typeface="+mn-ea"/>
                <a:cs typeface="+mn-cs"/>
              </a:defRPr>
            </a:lvl6pPr>
            <a:lvl7pPr marL="914400" algn="l" rtl="0" eaLnBrk="1" fontAlgn="base" hangingPunct="1">
              <a:spcBef>
                <a:spcPct val="0"/>
              </a:spcBef>
              <a:spcAft>
                <a:spcPct val="0"/>
              </a:spcAft>
              <a:defRPr sz="3600" b="1">
                <a:solidFill>
                  <a:schemeClr val="dk1"/>
                </a:solidFill>
                <a:latin typeface="+mn-lt"/>
                <a:ea typeface="+mn-ea"/>
                <a:cs typeface="+mn-cs"/>
              </a:defRPr>
            </a:lvl7pPr>
            <a:lvl8pPr marL="1371600" algn="l" rtl="0" eaLnBrk="1" fontAlgn="base" hangingPunct="1">
              <a:spcBef>
                <a:spcPct val="0"/>
              </a:spcBef>
              <a:spcAft>
                <a:spcPct val="0"/>
              </a:spcAft>
              <a:defRPr sz="3600" b="1">
                <a:solidFill>
                  <a:schemeClr val="dk1"/>
                </a:solidFill>
                <a:latin typeface="+mn-lt"/>
                <a:ea typeface="+mn-ea"/>
                <a:cs typeface="+mn-cs"/>
              </a:defRPr>
            </a:lvl8pPr>
            <a:lvl9pPr marL="1828800" algn="l" rtl="0" eaLnBrk="1" fontAlgn="base" hangingPunct="1">
              <a:spcBef>
                <a:spcPct val="0"/>
              </a:spcBef>
              <a:spcAft>
                <a:spcPct val="0"/>
              </a:spcAft>
              <a:defRPr sz="3600" b="1">
                <a:solidFill>
                  <a:schemeClr val="dk1"/>
                </a:solidFill>
                <a:latin typeface="+mn-lt"/>
                <a:ea typeface="+mn-ea"/>
                <a:cs typeface="+mn-cs"/>
              </a:defRPr>
            </a:lvl9pPr>
          </a:lstStyle>
          <a:p>
            <a:pPr algn="ctr"/>
            <a:r>
              <a:rPr lang="en-US" smtClean="0"/>
              <a:t>Thiết kế sơ đồ lớp – </a:t>
            </a:r>
            <a:r>
              <a:rPr lang="en-US">
                <a:solidFill>
                  <a:schemeClr val="bg1"/>
                </a:solidFill>
              </a:rPr>
              <a:t>TẦNG DỮ LIỆU</a:t>
            </a:r>
            <a:endParaRPr lang="en-US">
              <a:solidFill>
                <a:srgbClr val="FF0000"/>
              </a:solidFill>
            </a:endParaRPr>
          </a:p>
        </p:txBody>
      </p:sp>
      <p:sp>
        <p:nvSpPr>
          <p:cNvPr id="3" name="Content Placeholder 2"/>
          <p:cNvSpPr>
            <a:spLocks noGrp="1"/>
          </p:cNvSpPr>
          <p:nvPr>
            <p:ph idx="1"/>
          </p:nvPr>
        </p:nvSpPr>
        <p:spPr/>
        <p:txBody>
          <a:bodyPr/>
          <a:lstStyle/>
          <a:p>
            <a:r>
              <a:rPr lang="en-US" smtClean="0"/>
              <a:t>Bước 1: Thiết kế dữ liệu </a:t>
            </a:r>
          </a:p>
          <a:p>
            <a:pPr lvl="1"/>
            <a:r>
              <a:rPr lang="en-US" smtClean="0"/>
              <a:t>Xây dựng mô hình dữ liệu quan hệ từ sơ đồ lớp mức phân tích</a:t>
            </a:r>
          </a:p>
          <a:p>
            <a:r>
              <a:rPr lang="en-US" smtClean="0"/>
              <a:t>Bước 2: Tạo các lớp quản lý truy xuất dữ liệu </a:t>
            </a:r>
          </a:p>
          <a:p>
            <a:pPr lvl="1"/>
            <a:r>
              <a:rPr lang="en-US"/>
              <a:t>Mỗi lớp phụ trách truy xuất dữ liệu trên một hay một  số nguồn dữ liệu (bảng) </a:t>
            </a:r>
            <a:endParaRPr lang="en-US" smtClean="0"/>
          </a:p>
          <a:p>
            <a:r>
              <a:rPr lang="en-US" smtClean="0"/>
              <a:t>Bước 3: Bổ sung các phương thức </a:t>
            </a:r>
          </a:p>
          <a:p>
            <a:pPr lvl="1"/>
            <a:r>
              <a:rPr lang="en-US" smtClean="0"/>
              <a:t>Phân tích hoạt động truy xuất dữ liệu của </a:t>
            </a:r>
            <a:r>
              <a:rPr lang="en-US" b="1" smtClean="0"/>
              <a:t>các phương thức của tầng nghiệp vụ</a:t>
            </a:r>
            <a:r>
              <a:rPr lang="en-US" smtClean="0"/>
              <a:t> để bổ sung các phương thức vào các lớp tương ứng </a:t>
            </a:r>
          </a:p>
          <a:p>
            <a:pPr marL="0" indent="0">
              <a:buNone/>
            </a:pPr>
            <a:endParaRPr lang="en-US"/>
          </a:p>
          <a:p>
            <a:endParaRPr lang="en-US"/>
          </a:p>
        </p:txBody>
      </p:sp>
      <p:sp>
        <p:nvSpPr>
          <p:cNvPr id="7" name="Title 3"/>
          <p:cNvSpPr txBox="1">
            <a:spLocks/>
          </p:cNvSpPr>
          <p:nvPr/>
        </p:nvSpPr>
        <p:spPr bwMode="gray">
          <a:xfrm>
            <a:off x="1981199" y="381000"/>
            <a:ext cx="6702552" cy="584775"/>
          </a:xfrm>
          <a:prstGeom prst="rect">
            <a:avLst/>
          </a:prstGeom>
          <a:solidFill>
            <a:srgbClr val="660066"/>
          </a:solidFill>
          <a:ln/>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spAutoFit/>
          </a:bodyPr>
          <a:lstStyle>
            <a:lvl1pPr algn="l" rtl="0" eaLnBrk="1" fontAlgn="base" hangingPunct="1">
              <a:spcBef>
                <a:spcPct val="0"/>
              </a:spcBef>
              <a:spcAft>
                <a:spcPct val="0"/>
              </a:spcAft>
              <a:defRPr sz="3200" b="1">
                <a:solidFill>
                  <a:schemeClr val="dk1"/>
                </a:solidFill>
                <a:latin typeface="+mn-lt"/>
                <a:ea typeface="+mn-ea"/>
                <a:cs typeface="+mn-cs"/>
              </a:defRPr>
            </a:lvl1pPr>
            <a:lvl2pPr algn="l" rtl="0" eaLnBrk="1" fontAlgn="base" hangingPunct="1">
              <a:spcBef>
                <a:spcPct val="0"/>
              </a:spcBef>
              <a:spcAft>
                <a:spcPct val="0"/>
              </a:spcAft>
              <a:defRPr sz="3600" b="1">
                <a:solidFill>
                  <a:schemeClr val="dk1"/>
                </a:solidFill>
                <a:latin typeface="+mn-lt"/>
                <a:ea typeface="+mn-ea"/>
                <a:cs typeface="+mn-cs"/>
              </a:defRPr>
            </a:lvl2pPr>
            <a:lvl3pPr algn="l" rtl="0" eaLnBrk="1" fontAlgn="base" hangingPunct="1">
              <a:spcBef>
                <a:spcPct val="0"/>
              </a:spcBef>
              <a:spcAft>
                <a:spcPct val="0"/>
              </a:spcAft>
              <a:defRPr sz="3600" b="1">
                <a:solidFill>
                  <a:schemeClr val="dk1"/>
                </a:solidFill>
                <a:latin typeface="+mn-lt"/>
                <a:ea typeface="+mn-ea"/>
                <a:cs typeface="+mn-cs"/>
              </a:defRPr>
            </a:lvl3pPr>
            <a:lvl4pPr algn="l" rtl="0" eaLnBrk="1" fontAlgn="base" hangingPunct="1">
              <a:spcBef>
                <a:spcPct val="0"/>
              </a:spcBef>
              <a:spcAft>
                <a:spcPct val="0"/>
              </a:spcAft>
              <a:defRPr sz="3600" b="1">
                <a:solidFill>
                  <a:schemeClr val="dk1"/>
                </a:solidFill>
                <a:latin typeface="+mn-lt"/>
                <a:ea typeface="+mn-ea"/>
                <a:cs typeface="+mn-cs"/>
              </a:defRPr>
            </a:lvl4pPr>
            <a:lvl5pPr algn="l" rtl="0" eaLnBrk="1" fontAlgn="base" hangingPunct="1">
              <a:spcBef>
                <a:spcPct val="0"/>
              </a:spcBef>
              <a:spcAft>
                <a:spcPct val="0"/>
              </a:spcAft>
              <a:defRPr sz="3600" b="1">
                <a:solidFill>
                  <a:schemeClr val="dk1"/>
                </a:solidFill>
                <a:latin typeface="+mn-lt"/>
                <a:ea typeface="+mn-ea"/>
                <a:cs typeface="+mn-cs"/>
              </a:defRPr>
            </a:lvl5pPr>
            <a:lvl6pPr marL="457200" algn="l" rtl="0" eaLnBrk="1" fontAlgn="base" hangingPunct="1">
              <a:spcBef>
                <a:spcPct val="0"/>
              </a:spcBef>
              <a:spcAft>
                <a:spcPct val="0"/>
              </a:spcAft>
              <a:defRPr sz="3600" b="1">
                <a:solidFill>
                  <a:schemeClr val="dk1"/>
                </a:solidFill>
                <a:latin typeface="+mn-lt"/>
                <a:ea typeface="+mn-ea"/>
                <a:cs typeface="+mn-cs"/>
              </a:defRPr>
            </a:lvl6pPr>
            <a:lvl7pPr marL="914400" algn="l" rtl="0" eaLnBrk="1" fontAlgn="base" hangingPunct="1">
              <a:spcBef>
                <a:spcPct val="0"/>
              </a:spcBef>
              <a:spcAft>
                <a:spcPct val="0"/>
              </a:spcAft>
              <a:defRPr sz="3600" b="1">
                <a:solidFill>
                  <a:schemeClr val="dk1"/>
                </a:solidFill>
                <a:latin typeface="+mn-lt"/>
                <a:ea typeface="+mn-ea"/>
                <a:cs typeface="+mn-cs"/>
              </a:defRPr>
            </a:lvl7pPr>
            <a:lvl8pPr marL="1371600" algn="l" rtl="0" eaLnBrk="1" fontAlgn="base" hangingPunct="1">
              <a:spcBef>
                <a:spcPct val="0"/>
              </a:spcBef>
              <a:spcAft>
                <a:spcPct val="0"/>
              </a:spcAft>
              <a:defRPr sz="3600" b="1">
                <a:solidFill>
                  <a:schemeClr val="dk1"/>
                </a:solidFill>
                <a:latin typeface="+mn-lt"/>
                <a:ea typeface="+mn-ea"/>
                <a:cs typeface="+mn-cs"/>
              </a:defRPr>
            </a:lvl8pPr>
            <a:lvl9pPr marL="1828800" algn="l" rtl="0" eaLnBrk="1" fontAlgn="base" hangingPunct="1">
              <a:spcBef>
                <a:spcPct val="0"/>
              </a:spcBef>
              <a:spcAft>
                <a:spcPct val="0"/>
              </a:spcAft>
              <a:defRPr sz="3600" b="1">
                <a:solidFill>
                  <a:schemeClr val="dk1"/>
                </a:solidFill>
                <a:latin typeface="+mn-lt"/>
                <a:ea typeface="+mn-ea"/>
                <a:cs typeface="+mn-cs"/>
              </a:defRPr>
            </a:lvl9pPr>
          </a:lstStyle>
          <a:p>
            <a:pPr algn="ctr"/>
            <a:r>
              <a:rPr lang="en-US" smtClean="0">
                <a:solidFill>
                  <a:schemeClr val="bg1"/>
                </a:solidFill>
              </a:rPr>
              <a:t>Thiết kế lớp TẦNG DỮ LIỆU</a:t>
            </a:r>
            <a:endParaRPr lang="en-US">
              <a:solidFill>
                <a:schemeClr val="bg1"/>
              </a:solidFill>
            </a:endParaRPr>
          </a:p>
        </p:txBody>
      </p:sp>
    </p:spTree>
    <p:extLst>
      <p:ext uri="{BB962C8B-B14F-4D97-AF65-F5344CB8AC3E}">
        <p14:creationId xmlns:p14="http://schemas.microsoft.com/office/powerpoint/2010/main" val="264349037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txBox="1">
            <a:spLocks noGrp="1"/>
          </p:cNvSpPr>
          <p:nvPr>
            <p:ph type="title"/>
          </p:nvPr>
        </p:nvSpPr>
        <p:spPr bwMode="gray">
          <a:prstGeom prst="rect">
            <a:avLst/>
          </a:prstGeom>
          <a:solidFill>
            <a:srgbClr val="FFFF00"/>
          </a:solidFill>
          <a:ex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lvl1pPr algn="l" rtl="0" eaLnBrk="1" fontAlgn="base" hangingPunct="1">
              <a:spcBef>
                <a:spcPct val="0"/>
              </a:spcBef>
              <a:spcAft>
                <a:spcPct val="0"/>
              </a:spcAft>
              <a:defRPr sz="3200" b="1">
                <a:solidFill>
                  <a:schemeClr val="dk1"/>
                </a:solidFill>
                <a:latin typeface="+mn-lt"/>
                <a:ea typeface="+mn-ea"/>
                <a:cs typeface="+mn-cs"/>
              </a:defRPr>
            </a:lvl1pPr>
            <a:lvl2pPr algn="l" rtl="0" eaLnBrk="1" fontAlgn="base" hangingPunct="1">
              <a:spcBef>
                <a:spcPct val="0"/>
              </a:spcBef>
              <a:spcAft>
                <a:spcPct val="0"/>
              </a:spcAft>
              <a:defRPr sz="3600" b="1">
                <a:solidFill>
                  <a:schemeClr val="dk1"/>
                </a:solidFill>
                <a:latin typeface="+mn-lt"/>
                <a:ea typeface="+mn-ea"/>
                <a:cs typeface="+mn-cs"/>
              </a:defRPr>
            </a:lvl2pPr>
            <a:lvl3pPr algn="l" rtl="0" eaLnBrk="1" fontAlgn="base" hangingPunct="1">
              <a:spcBef>
                <a:spcPct val="0"/>
              </a:spcBef>
              <a:spcAft>
                <a:spcPct val="0"/>
              </a:spcAft>
              <a:defRPr sz="3600" b="1">
                <a:solidFill>
                  <a:schemeClr val="dk1"/>
                </a:solidFill>
                <a:latin typeface="+mn-lt"/>
                <a:ea typeface="+mn-ea"/>
                <a:cs typeface="+mn-cs"/>
              </a:defRPr>
            </a:lvl3pPr>
            <a:lvl4pPr algn="l" rtl="0" eaLnBrk="1" fontAlgn="base" hangingPunct="1">
              <a:spcBef>
                <a:spcPct val="0"/>
              </a:spcBef>
              <a:spcAft>
                <a:spcPct val="0"/>
              </a:spcAft>
              <a:defRPr sz="3600" b="1">
                <a:solidFill>
                  <a:schemeClr val="dk1"/>
                </a:solidFill>
                <a:latin typeface="+mn-lt"/>
                <a:ea typeface="+mn-ea"/>
                <a:cs typeface="+mn-cs"/>
              </a:defRPr>
            </a:lvl4pPr>
            <a:lvl5pPr algn="l" rtl="0" eaLnBrk="1" fontAlgn="base" hangingPunct="1">
              <a:spcBef>
                <a:spcPct val="0"/>
              </a:spcBef>
              <a:spcAft>
                <a:spcPct val="0"/>
              </a:spcAft>
              <a:defRPr sz="3600" b="1">
                <a:solidFill>
                  <a:schemeClr val="dk1"/>
                </a:solidFill>
                <a:latin typeface="+mn-lt"/>
                <a:ea typeface="+mn-ea"/>
                <a:cs typeface="+mn-cs"/>
              </a:defRPr>
            </a:lvl5pPr>
            <a:lvl6pPr marL="457200" algn="l" rtl="0" eaLnBrk="1" fontAlgn="base" hangingPunct="1">
              <a:spcBef>
                <a:spcPct val="0"/>
              </a:spcBef>
              <a:spcAft>
                <a:spcPct val="0"/>
              </a:spcAft>
              <a:defRPr sz="3600" b="1">
                <a:solidFill>
                  <a:schemeClr val="dk1"/>
                </a:solidFill>
                <a:latin typeface="+mn-lt"/>
                <a:ea typeface="+mn-ea"/>
                <a:cs typeface="+mn-cs"/>
              </a:defRPr>
            </a:lvl6pPr>
            <a:lvl7pPr marL="914400" algn="l" rtl="0" eaLnBrk="1" fontAlgn="base" hangingPunct="1">
              <a:spcBef>
                <a:spcPct val="0"/>
              </a:spcBef>
              <a:spcAft>
                <a:spcPct val="0"/>
              </a:spcAft>
              <a:defRPr sz="3600" b="1">
                <a:solidFill>
                  <a:schemeClr val="dk1"/>
                </a:solidFill>
                <a:latin typeface="+mn-lt"/>
                <a:ea typeface="+mn-ea"/>
                <a:cs typeface="+mn-cs"/>
              </a:defRPr>
            </a:lvl7pPr>
            <a:lvl8pPr marL="1371600" algn="l" rtl="0" eaLnBrk="1" fontAlgn="base" hangingPunct="1">
              <a:spcBef>
                <a:spcPct val="0"/>
              </a:spcBef>
              <a:spcAft>
                <a:spcPct val="0"/>
              </a:spcAft>
              <a:defRPr sz="3600" b="1">
                <a:solidFill>
                  <a:schemeClr val="dk1"/>
                </a:solidFill>
                <a:latin typeface="+mn-lt"/>
                <a:ea typeface="+mn-ea"/>
                <a:cs typeface="+mn-cs"/>
              </a:defRPr>
            </a:lvl8pPr>
            <a:lvl9pPr marL="1828800" algn="l" rtl="0" eaLnBrk="1" fontAlgn="base" hangingPunct="1">
              <a:spcBef>
                <a:spcPct val="0"/>
              </a:spcBef>
              <a:spcAft>
                <a:spcPct val="0"/>
              </a:spcAft>
              <a:defRPr sz="3600" b="1">
                <a:solidFill>
                  <a:schemeClr val="dk1"/>
                </a:solidFill>
                <a:latin typeface="+mn-lt"/>
                <a:ea typeface="+mn-ea"/>
                <a:cs typeface="+mn-cs"/>
              </a:defRPr>
            </a:lvl9pPr>
          </a:lstStyle>
          <a:p>
            <a:pPr algn="ctr"/>
            <a:r>
              <a:rPr lang="en-US" smtClean="0"/>
              <a:t>Thiết kế sơ đồ lớp – </a:t>
            </a:r>
            <a:r>
              <a:rPr lang="en-US">
                <a:solidFill>
                  <a:schemeClr val="bg1"/>
                </a:solidFill>
              </a:rPr>
              <a:t>TẦNG DỮ LIỆU</a:t>
            </a:r>
            <a:endParaRPr lang="en-US">
              <a:solidFill>
                <a:srgbClr val="FF0000"/>
              </a:solidFill>
            </a:endParaRPr>
          </a:p>
        </p:txBody>
      </p:sp>
      <p:sp>
        <p:nvSpPr>
          <p:cNvPr id="7" name="Title 3"/>
          <p:cNvSpPr txBox="1">
            <a:spLocks/>
          </p:cNvSpPr>
          <p:nvPr/>
        </p:nvSpPr>
        <p:spPr bwMode="gray">
          <a:xfrm>
            <a:off x="1981199" y="381000"/>
            <a:ext cx="6702552" cy="584775"/>
          </a:xfrm>
          <a:prstGeom prst="rect">
            <a:avLst/>
          </a:prstGeom>
          <a:solidFill>
            <a:srgbClr val="660066"/>
          </a:solidFill>
          <a:ln/>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spAutoFit/>
          </a:bodyPr>
          <a:lstStyle>
            <a:lvl1pPr algn="l" rtl="0" eaLnBrk="1" fontAlgn="base" hangingPunct="1">
              <a:spcBef>
                <a:spcPct val="0"/>
              </a:spcBef>
              <a:spcAft>
                <a:spcPct val="0"/>
              </a:spcAft>
              <a:defRPr sz="3200" b="1">
                <a:solidFill>
                  <a:schemeClr val="dk1"/>
                </a:solidFill>
                <a:latin typeface="+mn-lt"/>
                <a:ea typeface="+mn-ea"/>
                <a:cs typeface="+mn-cs"/>
              </a:defRPr>
            </a:lvl1pPr>
            <a:lvl2pPr algn="l" rtl="0" eaLnBrk="1" fontAlgn="base" hangingPunct="1">
              <a:spcBef>
                <a:spcPct val="0"/>
              </a:spcBef>
              <a:spcAft>
                <a:spcPct val="0"/>
              </a:spcAft>
              <a:defRPr sz="3600" b="1">
                <a:solidFill>
                  <a:schemeClr val="dk1"/>
                </a:solidFill>
                <a:latin typeface="+mn-lt"/>
                <a:ea typeface="+mn-ea"/>
                <a:cs typeface="+mn-cs"/>
              </a:defRPr>
            </a:lvl2pPr>
            <a:lvl3pPr algn="l" rtl="0" eaLnBrk="1" fontAlgn="base" hangingPunct="1">
              <a:spcBef>
                <a:spcPct val="0"/>
              </a:spcBef>
              <a:spcAft>
                <a:spcPct val="0"/>
              </a:spcAft>
              <a:defRPr sz="3600" b="1">
                <a:solidFill>
                  <a:schemeClr val="dk1"/>
                </a:solidFill>
                <a:latin typeface="+mn-lt"/>
                <a:ea typeface="+mn-ea"/>
                <a:cs typeface="+mn-cs"/>
              </a:defRPr>
            </a:lvl3pPr>
            <a:lvl4pPr algn="l" rtl="0" eaLnBrk="1" fontAlgn="base" hangingPunct="1">
              <a:spcBef>
                <a:spcPct val="0"/>
              </a:spcBef>
              <a:spcAft>
                <a:spcPct val="0"/>
              </a:spcAft>
              <a:defRPr sz="3600" b="1">
                <a:solidFill>
                  <a:schemeClr val="dk1"/>
                </a:solidFill>
                <a:latin typeface="+mn-lt"/>
                <a:ea typeface="+mn-ea"/>
                <a:cs typeface="+mn-cs"/>
              </a:defRPr>
            </a:lvl4pPr>
            <a:lvl5pPr algn="l" rtl="0" eaLnBrk="1" fontAlgn="base" hangingPunct="1">
              <a:spcBef>
                <a:spcPct val="0"/>
              </a:spcBef>
              <a:spcAft>
                <a:spcPct val="0"/>
              </a:spcAft>
              <a:defRPr sz="3600" b="1">
                <a:solidFill>
                  <a:schemeClr val="dk1"/>
                </a:solidFill>
                <a:latin typeface="+mn-lt"/>
                <a:ea typeface="+mn-ea"/>
                <a:cs typeface="+mn-cs"/>
              </a:defRPr>
            </a:lvl5pPr>
            <a:lvl6pPr marL="457200" algn="l" rtl="0" eaLnBrk="1" fontAlgn="base" hangingPunct="1">
              <a:spcBef>
                <a:spcPct val="0"/>
              </a:spcBef>
              <a:spcAft>
                <a:spcPct val="0"/>
              </a:spcAft>
              <a:defRPr sz="3600" b="1">
                <a:solidFill>
                  <a:schemeClr val="dk1"/>
                </a:solidFill>
                <a:latin typeface="+mn-lt"/>
                <a:ea typeface="+mn-ea"/>
                <a:cs typeface="+mn-cs"/>
              </a:defRPr>
            </a:lvl6pPr>
            <a:lvl7pPr marL="914400" algn="l" rtl="0" eaLnBrk="1" fontAlgn="base" hangingPunct="1">
              <a:spcBef>
                <a:spcPct val="0"/>
              </a:spcBef>
              <a:spcAft>
                <a:spcPct val="0"/>
              </a:spcAft>
              <a:defRPr sz="3600" b="1">
                <a:solidFill>
                  <a:schemeClr val="dk1"/>
                </a:solidFill>
                <a:latin typeface="+mn-lt"/>
                <a:ea typeface="+mn-ea"/>
                <a:cs typeface="+mn-cs"/>
              </a:defRPr>
            </a:lvl7pPr>
            <a:lvl8pPr marL="1371600" algn="l" rtl="0" eaLnBrk="1" fontAlgn="base" hangingPunct="1">
              <a:spcBef>
                <a:spcPct val="0"/>
              </a:spcBef>
              <a:spcAft>
                <a:spcPct val="0"/>
              </a:spcAft>
              <a:defRPr sz="3600" b="1">
                <a:solidFill>
                  <a:schemeClr val="dk1"/>
                </a:solidFill>
                <a:latin typeface="+mn-lt"/>
                <a:ea typeface="+mn-ea"/>
                <a:cs typeface="+mn-cs"/>
              </a:defRPr>
            </a:lvl8pPr>
            <a:lvl9pPr marL="1828800" algn="l" rtl="0" eaLnBrk="1" fontAlgn="base" hangingPunct="1">
              <a:spcBef>
                <a:spcPct val="0"/>
              </a:spcBef>
              <a:spcAft>
                <a:spcPct val="0"/>
              </a:spcAft>
              <a:defRPr sz="3600" b="1">
                <a:solidFill>
                  <a:schemeClr val="dk1"/>
                </a:solidFill>
                <a:latin typeface="+mn-lt"/>
                <a:ea typeface="+mn-ea"/>
                <a:cs typeface="+mn-cs"/>
              </a:defRPr>
            </a:lvl9pPr>
          </a:lstStyle>
          <a:p>
            <a:pPr algn="ctr"/>
            <a:r>
              <a:rPr lang="en-US" smtClean="0">
                <a:solidFill>
                  <a:schemeClr val="bg1"/>
                </a:solidFill>
              </a:rPr>
              <a:t>Thiết kế dữ liệu</a:t>
            </a:r>
            <a:endParaRPr lang="en-US">
              <a:solidFill>
                <a:schemeClr val="bg1"/>
              </a:solidFill>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71600"/>
            <a:ext cx="3105150" cy="255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ight Arrow 1"/>
          <p:cNvSpPr/>
          <p:nvPr/>
        </p:nvSpPr>
        <p:spPr bwMode="auto">
          <a:xfrm>
            <a:off x="3124200" y="2362200"/>
            <a:ext cx="705465" cy="484632"/>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8" name="Rectangle 7"/>
          <p:cNvSpPr/>
          <p:nvPr/>
        </p:nvSpPr>
        <p:spPr>
          <a:xfrm>
            <a:off x="4552950" y="1485037"/>
            <a:ext cx="4076700" cy="1754326"/>
          </a:xfrm>
          <a:prstGeom prst="rect">
            <a:avLst/>
          </a:prstGeom>
          <a:ln w="38100">
            <a:solidFill>
              <a:srgbClr val="C00000"/>
            </a:solidFill>
          </a:ln>
        </p:spPr>
        <p:txBody>
          <a:bodyPr wrap="square">
            <a:spAutoFit/>
          </a:bodyPr>
          <a:lstStyle/>
          <a:p>
            <a:r>
              <a:rPr lang="en-US" b="0" smtClean="0"/>
              <a:t>MÔ HÌNH DỮ LIỆU QUAN HỆ</a:t>
            </a:r>
          </a:p>
          <a:p>
            <a:r>
              <a:rPr lang="en-US" b="0" smtClean="0"/>
              <a:t>(SQL Server, Oracle, MySQL, …) </a:t>
            </a:r>
          </a:p>
          <a:p>
            <a:pPr marL="285750" indent="-285750">
              <a:buFontTx/>
              <a:buChar char="-"/>
            </a:pPr>
            <a:r>
              <a:rPr lang="en-US" b="0" smtClean="0"/>
              <a:t>Bảng</a:t>
            </a:r>
          </a:p>
          <a:p>
            <a:pPr marL="285750" indent="-285750">
              <a:buFontTx/>
              <a:buChar char="-"/>
            </a:pPr>
            <a:r>
              <a:rPr lang="en-US" b="0" smtClean="0"/>
              <a:t>Khóa chính</a:t>
            </a:r>
          </a:p>
          <a:p>
            <a:pPr marL="285750" indent="-285750">
              <a:buFontTx/>
              <a:buChar char="-"/>
            </a:pPr>
            <a:r>
              <a:rPr lang="en-US" b="0" smtClean="0"/>
              <a:t>Khóa ngoại </a:t>
            </a:r>
            <a:endParaRPr lang="en-US" b="0"/>
          </a:p>
          <a:p>
            <a:endParaRPr lang="en-US" b="0">
              <a:solidFill>
                <a:srgbClr val="7030A0"/>
              </a:solidFill>
            </a:endParaRPr>
          </a:p>
        </p:txBody>
      </p:sp>
      <p:sp>
        <p:nvSpPr>
          <p:cNvPr id="20" name="TextBox 19"/>
          <p:cNvSpPr txBox="1"/>
          <p:nvPr/>
        </p:nvSpPr>
        <p:spPr>
          <a:xfrm>
            <a:off x="533400" y="4343400"/>
            <a:ext cx="2371162" cy="369332"/>
          </a:xfrm>
          <a:prstGeom prst="rect">
            <a:avLst/>
          </a:prstGeom>
          <a:noFill/>
        </p:spPr>
        <p:txBody>
          <a:bodyPr wrap="none" rtlCol="0">
            <a:spAutoFit/>
          </a:bodyPr>
          <a:lstStyle/>
          <a:p>
            <a:r>
              <a:rPr lang="en-US" smtClean="0"/>
              <a:t>Sơ đồ lớp phân tích</a:t>
            </a:r>
            <a:endParaRPr lang="en-US"/>
          </a:p>
        </p:txBody>
      </p:sp>
      <p:sp>
        <p:nvSpPr>
          <p:cNvPr id="22" name="Rectangle 21"/>
          <p:cNvSpPr/>
          <p:nvPr/>
        </p:nvSpPr>
        <p:spPr bwMode="auto">
          <a:xfrm>
            <a:off x="2171700" y="5193922"/>
            <a:ext cx="4419600" cy="1407226"/>
          </a:xfrm>
          <a:prstGeom prst="rect">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mtClean="0">
                <a:solidFill>
                  <a:schemeClr val="tx1"/>
                </a:solidFill>
                <a:latin typeface="Arial" charset="0"/>
              </a:rPr>
              <a:t>Áp dụng một số quy tắc:</a:t>
            </a:r>
          </a:p>
          <a:p>
            <a:pPr marL="742950" lvl="1" indent="-285750">
              <a:buFont typeface="Wingdings" pitchFamily="2" charset="2"/>
              <a:buChar char="v"/>
            </a:pPr>
            <a:r>
              <a:rPr lang="en-US" b="0" i="1" smtClean="0">
                <a:solidFill>
                  <a:schemeClr val="tx1"/>
                </a:solidFill>
                <a:latin typeface="Arial" charset="0"/>
              </a:rPr>
              <a:t>Chuyển </a:t>
            </a:r>
            <a:r>
              <a:rPr lang="en-US" b="0" i="1">
                <a:solidFill>
                  <a:schemeClr val="tx1"/>
                </a:solidFill>
                <a:latin typeface="Arial" charset="0"/>
              </a:rPr>
              <a:t>đổi mối kết hợp 1-1</a:t>
            </a:r>
          </a:p>
          <a:p>
            <a:pPr marL="742950" lvl="1" indent="-285750">
              <a:buFont typeface="Wingdings" pitchFamily="2" charset="2"/>
              <a:buChar char="v"/>
            </a:pPr>
            <a:r>
              <a:rPr kumimoji="0" lang="en-US" b="0" i="1" u="none" strike="noStrike" cap="none" normalizeH="0" smtClean="0">
                <a:ln>
                  <a:noFill/>
                </a:ln>
                <a:solidFill>
                  <a:schemeClr val="tx1"/>
                </a:solidFill>
                <a:effectLst/>
                <a:latin typeface="Arial" charset="0"/>
              </a:rPr>
              <a:t>Chuyển đổi mối kết hợp 1-n</a:t>
            </a:r>
          </a:p>
          <a:p>
            <a:pPr marL="742950" lvl="1" indent="-285750">
              <a:buFont typeface="Wingdings" pitchFamily="2" charset="2"/>
              <a:buChar char="v"/>
            </a:pPr>
            <a:r>
              <a:rPr lang="en-US" b="0" i="1" baseline="0" smtClean="0">
                <a:solidFill>
                  <a:schemeClr val="tx1"/>
                </a:solidFill>
                <a:latin typeface="Arial" charset="0"/>
              </a:rPr>
              <a:t>Chuyển</a:t>
            </a:r>
            <a:r>
              <a:rPr lang="en-US" b="0" i="1" smtClean="0">
                <a:solidFill>
                  <a:schemeClr val="tx1"/>
                </a:solidFill>
                <a:latin typeface="Arial" charset="0"/>
              </a:rPr>
              <a:t> đổi mối kết hợp n-n</a:t>
            </a:r>
          </a:p>
          <a:p>
            <a:pPr marL="742950" lvl="1" indent="-285750">
              <a:buFont typeface="Wingdings" pitchFamily="2" charset="2"/>
              <a:buChar char="v"/>
            </a:pPr>
            <a:r>
              <a:rPr lang="en-US" b="0" i="1" smtClean="0">
                <a:solidFill>
                  <a:schemeClr val="tx1"/>
                </a:solidFill>
                <a:latin typeface="Arial" charset="0"/>
              </a:rPr>
              <a:t>Chuyển đổi kế thừa</a:t>
            </a:r>
          </a:p>
        </p:txBody>
      </p:sp>
      <p:sp>
        <p:nvSpPr>
          <p:cNvPr id="13" name="TextBox 12"/>
          <p:cNvSpPr txBox="1"/>
          <p:nvPr/>
        </p:nvSpPr>
        <p:spPr>
          <a:xfrm>
            <a:off x="5539611" y="4343400"/>
            <a:ext cx="1967205" cy="369332"/>
          </a:xfrm>
          <a:prstGeom prst="rect">
            <a:avLst/>
          </a:prstGeom>
          <a:noFill/>
        </p:spPr>
        <p:txBody>
          <a:bodyPr wrap="none" rtlCol="0">
            <a:spAutoFit/>
          </a:bodyPr>
          <a:lstStyle/>
          <a:p>
            <a:r>
              <a:rPr lang="en-US" smtClean="0"/>
              <a:t>Mô hình dữ liệu </a:t>
            </a:r>
            <a:endParaRPr lang="en-US"/>
          </a:p>
        </p:txBody>
      </p:sp>
      <p:sp>
        <p:nvSpPr>
          <p:cNvPr id="17" name="Rectangle 16"/>
          <p:cNvSpPr/>
          <p:nvPr/>
        </p:nvSpPr>
        <p:spPr>
          <a:xfrm>
            <a:off x="4552950" y="3422505"/>
            <a:ext cx="4076700" cy="369332"/>
          </a:xfrm>
          <a:prstGeom prst="rect">
            <a:avLst/>
          </a:prstGeom>
          <a:ln>
            <a:solidFill>
              <a:srgbClr val="C00000"/>
            </a:solidFill>
          </a:ln>
        </p:spPr>
        <p:txBody>
          <a:bodyPr wrap="square">
            <a:spAutoFit/>
          </a:bodyPr>
          <a:lstStyle/>
          <a:p>
            <a:r>
              <a:rPr lang="en-US" b="0" smtClean="0"/>
              <a:t>Lược đồ XML </a:t>
            </a:r>
            <a:endParaRPr lang="en-US" b="0">
              <a:solidFill>
                <a:srgbClr val="7030A0"/>
              </a:solidFill>
            </a:endParaRPr>
          </a:p>
        </p:txBody>
      </p:sp>
      <p:sp>
        <p:nvSpPr>
          <p:cNvPr id="19" name="Rectangle 18"/>
          <p:cNvSpPr/>
          <p:nvPr/>
        </p:nvSpPr>
        <p:spPr>
          <a:xfrm>
            <a:off x="4572000" y="3924300"/>
            <a:ext cx="4076700" cy="369332"/>
          </a:xfrm>
          <a:prstGeom prst="rect">
            <a:avLst/>
          </a:prstGeom>
          <a:ln>
            <a:solidFill>
              <a:srgbClr val="C00000"/>
            </a:solidFill>
          </a:ln>
        </p:spPr>
        <p:txBody>
          <a:bodyPr wrap="square">
            <a:spAutoFit/>
          </a:bodyPr>
          <a:lstStyle/>
          <a:p>
            <a:r>
              <a:rPr lang="en-US" b="0" smtClean="0"/>
              <a:t>…</a:t>
            </a:r>
            <a:endParaRPr lang="en-US" b="0">
              <a:solidFill>
                <a:srgbClr val="7030A0"/>
              </a:solidFill>
            </a:endParaRPr>
          </a:p>
        </p:txBody>
      </p:sp>
    </p:spTree>
    <p:extLst>
      <p:ext uri="{BB962C8B-B14F-4D97-AF65-F5344CB8AC3E}">
        <p14:creationId xmlns:p14="http://schemas.microsoft.com/office/powerpoint/2010/main" val="200140555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Chuyển đổi sang mô hình quan hệ </a:t>
            </a:r>
          </a:p>
        </p:txBody>
      </p:sp>
      <p:sp>
        <p:nvSpPr>
          <p:cNvPr id="3" name="Content Placeholder 2"/>
          <p:cNvSpPr>
            <a:spLocks noGrp="1"/>
          </p:cNvSpPr>
          <p:nvPr>
            <p:ph idx="1"/>
          </p:nvPr>
        </p:nvSpPr>
        <p:spPr/>
        <p:txBody>
          <a:bodyPr/>
          <a:lstStyle/>
          <a:p>
            <a:r>
              <a:rPr lang="en-US"/>
              <a:t>Chuyển đổi lớp </a:t>
            </a:r>
            <a:r>
              <a:rPr lang="en-US">
                <a:sym typeface="Wingdings"/>
              </a:rPr>
              <a:t> bảng</a:t>
            </a:r>
          </a:p>
          <a:p>
            <a:pPr lvl="1"/>
            <a:r>
              <a:rPr lang="en-US"/>
              <a:t>Một lớp </a:t>
            </a:r>
            <a:r>
              <a:rPr lang="en-US">
                <a:sym typeface="Wingdings"/>
              </a:rPr>
              <a:t> một bảng</a:t>
            </a:r>
          </a:p>
          <a:p>
            <a:pPr lvl="1"/>
            <a:r>
              <a:rPr lang="en-US">
                <a:sym typeface="Wingdings"/>
              </a:rPr>
              <a:t>Một thuộc tính (persitent)  1 cột: Chỉ có các thuộc tính có nhu cầu lưu trữ và được đòi hỏi bởi ứng dụng sẽ được chuyển thành một cột của bảng.</a:t>
            </a:r>
          </a:p>
          <a:p>
            <a:pPr lvl="1"/>
            <a:r>
              <a:rPr lang="en-US">
                <a:sym typeface="Wingdings"/>
              </a:rPr>
              <a:t>Một đối tượng (thể hiện)  1 dòng</a:t>
            </a:r>
          </a:p>
          <a:p>
            <a:r>
              <a:rPr lang="en-US">
                <a:sym typeface="Wingdings"/>
              </a:rPr>
              <a:t>Chuyển đổi liên kết:</a:t>
            </a:r>
          </a:p>
          <a:p>
            <a:pPr lvl="1"/>
            <a:r>
              <a:rPr lang="en-US"/>
              <a:t>1-1</a:t>
            </a:r>
          </a:p>
          <a:p>
            <a:pPr lvl="1"/>
            <a:r>
              <a:rPr lang="en-US"/>
              <a:t>1-n</a:t>
            </a:r>
          </a:p>
          <a:p>
            <a:pPr lvl="1"/>
            <a:r>
              <a:rPr lang="en-US"/>
              <a:t>n-n</a:t>
            </a:r>
          </a:p>
          <a:p>
            <a:pPr lvl="1"/>
            <a:r>
              <a:rPr lang="en-US"/>
              <a:t>Kế thừa</a:t>
            </a:r>
          </a:p>
          <a:p>
            <a:pPr lvl="1"/>
            <a:endParaRPr lang="en-US"/>
          </a:p>
        </p:txBody>
      </p:sp>
    </p:spTree>
    <p:extLst>
      <p:ext uri="{BB962C8B-B14F-4D97-AF65-F5344CB8AC3E}">
        <p14:creationId xmlns:p14="http://schemas.microsoft.com/office/powerpoint/2010/main" val="241332602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Chuyển đổi sang mô hình quan hệ </a:t>
            </a:r>
          </a:p>
        </p:txBody>
      </p:sp>
      <p:sp>
        <p:nvSpPr>
          <p:cNvPr id="3" name="Content Placeholder 2"/>
          <p:cNvSpPr>
            <a:spLocks noGrp="1"/>
          </p:cNvSpPr>
          <p:nvPr>
            <p:ph idx="1"/>
          </p:nvPr>
        </p:nvSpPr>
        <p:spPr/>
        <p:txBody>
          <a:bodyPr/>
          <a:lstStyle/>
          <a:p>
            <a:r>
              <a:rPr lang="en-US"/>
              <a:t>Chuyển đổi liên kết </a:t>
            </a:r>
            <a:r>
              <a:rPr lang="en-US" b="1">
                <a:solidFill>
                  <a:srgbClr val="EB19FF"/>
                </a:solidFill>
              </a:rPr>
              <a:t>1-1</a:t>
            </a:r>
          </a:p>
          <a:p>
            <a:endParaRPr lang="en-US"/>
          </a:p>
        </p:txBody>
      </p:sp>
      <p:pic>
        <p:nvPicPr>
          <p:cNvPr id="4" name="Picture 3"/>
          <p:cNvPicPr>
            <a:picLocks noChangeAspect="1"/>
          </p:cNvPicPr>
          <p:nvPr/>
        </p:nvPicPr>
        <p:blipFill>
          <a:blip r:embed="rId2"/>
          <a:stretch>
            <a:fillRect/>
          </a:stretch>
        </p:blipFill>
        <p:spPr>
          <a:xfrm>
            <a:off x="685800" y="2311400"/>
            <a:ext cx="1676400" cy="3784600"/>
          </a:xfrm>
          <a:prstGeom prst="rect">
            <a:avLst/>
          </a:prstGeom>
        </p:spPr>
      </p:pic>
      <p:pic>
        <p:nvPicPr>
          <p:cNvPr id="5" name="Picture 4"/>
          <p:cNvPicPr>
            <a:picLocks noChangeAspect="1"/>
          </p:cNvPicPr>
          <p:nvPr/>
        </p:nvPicPr>
        <p:blipFill>
          <a:blip r:embed="rId3"/>
          <a:stretch>
            <a:fillRect/>
          </a:stretch>
        </p:blipFill>
        <p:spPr>
          <a:xfrm>
            <a:off x="3352800" y="2286000"/>
            <a:ext cx="5588000" cy="3886200"/>
          </a:xfrm>
          <a:prstGeom prst="rect">
            <a:avLst/>
          </a:prstGeom>
        </p:spPr>
      </p:pic>
      <p:sp>
        <p:nvSpPr>
          <p:cNvPr id="6" name="Right Arrow 5"/>
          <p:cNvSpPr/>
          <p:nvPr/>
        </p:nvSpPr>
        <p:spPr bwMode="auto">
          <a:xfrm>
            <a:off x="2209800" y="3962400"/>
            <a:ext cx="990600" cy="609600"/>
          </a:xfrm>
          <a:prstGeom prst="rightArrow">
            <a:avLst/>
          </a:prstGeom>
          <a:ln>
            <a:headEnd type="none" w="med" len="med"/>
            <a:tailEnd type="none" w="med" len="med"/>
          </a:ln>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7" name="TextBox 6"/>
          <p:cNvSpPr txBox="1"/>
          <p:nvPr/>
        </p:nvSpPr>
        <p:spPr>
          <a:xfrm>
            <a:off x="3633221" y="6324600"/>
            <a:ext cx="3875843" cy="369332"/>
          </a:xfrm>
          <a:prstGeom prst="rect">
            <a:avLst/>
          </a:prstGeom>
          <a:noFill/>
        </p:spPr>
        <p:txBody>
          <a:bodyPr wrap="none" rtlCol="0">
            <a:spAutoFit/>
          </a:bodyPr>
          <a:lstStyle/>
          <a:p>
            <a:pPr algn="ctr"/>
            <a:r>
              <a:rPr lang="en-US">
                <a:latin typeface="Calibri"/>
                <a:cs typeface="Calibri"/>
              </a:rPr>
              <a:t>Số thẻ cũng là một khoá của Tài Khoản</a:t>
            </a:r>
          </a:p>
        </p:txBody>
      </p:sp>
    </p:spTree>
    <p:extLst>
      <p:ext uri="{BB962C8B-B14F-4D97-AF65-F5344CB8AC3E}">
        <p14:creationId xmlns:p14="http://schemas.microsoft.com/office/powerpoint/2010/main" val="88029733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Chuyển đổi sang mô hình quan hệ </a:t>
            </a:r>
          </a:p>
        </p:txBody>
      </p:sp>
      <p:sp>
        <p:nvSpPr>
          <p:cNvPr id="3" name="Content Placeholder 2"/>
          <p:cNvSpPr>
            <a:spLocks noGrp="1"/>
          </p:cNvSpPr>
          <p:nvPr>
            <p:ph idx="1"/>
          </p:nvPr>
        </p:nvSpPr>
        <p:spPr/>
        <p:txBody>
          <a:bodyPr/>
          <a:lstStyle/>
          <a:p>
            <a:r>
              <a:rPr lang="en-US"/>
              <a:t>Chuyển đổi liên kết </a:t>
            </a:r>
            <a:r>
              <a:rPr lang="en-US" b="1">
                <a:solidFill>
                  <a:srgbClr val="EB19FF"/>
                </a:solidFill>
              </a:rPr>
              <a:t>1-1</a:t>
            </a:r>
          </a:p>
          <a:p>
            <a:endParaRPr lang="en-US"/>
          </a:p>
        </p:txBody>
      </p:sp>
      <p:pic>
        <p:nvPicPr>
          <p:cNvPr id="8" name="Picture 7"/>
          <p:cNvPicPr>
            <a:picLocks noChangeAspect="1"/>
          </p:cNvPicPr>
          <p:nvPr/>
        </p:nvPicPr>
        <p:blipFill>
          <a:blip r:embed="rId2"/>
          <a:stretch>
            <a:fillRect/>
          </a:stretch>
        </p:blipFill>
        <p:spPr>
          <a:xfrm>
            <a:off x="9982" y="2362200"/>
            <a:ext cx="9144000" cy="3260132"/>
          </a:xfrm>
          <a:prstGeom prst="rect">
            <a:avLst/>
          </a:prstGeom>
        </p:spPr>
      </p:pic>
      <p:sp>
        <p:nvSpPr>
          <p:cNvPr id="9" name="Right Arrow 8"/>
          <p:cNvSpPr/>
          <p:nvPr/>
        </p:nvSpPr>
        <p:spPr bwMode="auto">
          <a:xfrm>
            <a:off x="990600" y="3810000"/>
            <a:ext cx="838200" cy="609600"/>
          </a:xfrm>
          <a:prstGeom prst="rightArrow">
            <a:avLst/>
          </a:prstGeom>
          <a:ln>
            <a:headEnd type="none" w="med" len="med"/>
            <a:tailEnd type="none" w="med" len="med"/>
          </a:ln>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7" name="TextBox 6"/>
          <p:cNvSpPr txBox="1"/>
          <p:nvPr/>
        </p:nvSpPr>
        <p:spPr>
          <a:xfrm>
            <a:off x="3352800" y="5029200"/>
            <a:ext cx="3875843" cy="369332"/>
          </a:xfrm>
          <a:prstGeom prst="rect">
            <a:avLst/>
          </a:prstGeom>
          <a:noFill/>
        </p:spPr>
        <p:txBody>
          <a:bodyPr wrap="none" rtlCol="0">
            <a:spAutoFit/>
          </a:bodyPr>
          <a:lstStyle/>
          <a:p>
            <a:pPr algn="ctr"/>
            <a:r>
              <a:rPr lang="en-US">
                <a:solidFill>
                  <a:srgbClr val="FF6600"/>
                </a:solidFill>
                <a:latin typeface="Calibri"/>
                <a:cs typeface="Calibri"/>
              </a:rPr>
              <a:t>Số thẻ cũng là một khoá của Tài Khoản</a:t>
            </a:r>
          </a:p>
        </p:txBody>
      </p:sp>
    </p:spTree>
    <p:extLst>
      <p:ext uri="{BB962C8B-B14F-4D97-AF65-F5344CB8AC3E}">
        <p14:creationId xmlns:p14="http://schemas.microsoft.com/office/powerpoint/2010/main" val="305241364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Chuyển đổi sang mô hình quan hệ </a:t>
            </a:r>
          </a:p>
        </p:txBody>
      </p:sp>
      <p:sp>
        <p:nvSpPr>
          <p:cNvPr id="3" name="Content Placeholder 2"/>
          <p:cNvSpPr>
            <a:spLocks noGrp="1"/>
          </p:cNvSpPr>
          <p:nvPr>
            <p:ph idx="1"/>
          </p:nvPr>
        </p:nvSpPr>
        <p:spPr/>
        <p:txBody>
          <a:bodyPr/>
          <a:lstStyle/>
          <a:p>
            <a:r>
              <a:rPr lang="en-US"/>
              <a:t>Chuyển đổi liên kết </a:t>
            </a:r>
            <a:r>
              <a:rPr lang="en-US" b="1">
                <a:solidFill>
                  <a:srgbClr val="EB19FF"/>
                </a:solidFill>
              </a:rPr>
              <a:t>1-n</a:t>
            </a:r>
          </a:p>
        </p:txBody>
      </p:sp>
      <p:pic>
        <p:nvPicPr>
          <p:cNvPr id="7" name="Picture 6"/>
          <p:cNvPicPr>
            <a:picLocks noChangeAspect="1"/>
          </p:cNvPicPr>
          <p:nvPr/>
        </p:nvPicPr>
        <p:blipFill>
          <a:blip r:embed="rId2"/>
          <a:stretch>
            <a:fillRect/>
          </a:stretch>
        </p:blipFill>
        <p:spPr>
          <a:xfrm>
            <a:off x="1828800" y="1905000"/>
            <a:ext cx="6146800" cy="2044700"/>
          </a:xfrm>
          <a:prstGeom prst="rect">
            <a:avLst/>
          </a:prstGeom>
        </p:spPr>
      </p:pic>
      <p:pic>
        <p:nvPicPr>
          <p:cNvPr id="8" name="Picture 7"/>
          <p:cNvPicPr>
            <a:picLocks noChangeAspect="1"/>
          </p:cNvPicPr>
          <p:nvPr/>
        </p:nvPicPr>
        <p:blipFill>
          <a:blip r:embed="rId3"/>
          <a:stretch>
            <a:fillRect/>
          </a:stretch>
        </p:blipFill>
        <p:spPr>
          <a:xfrm>
            <a:off x="0" y="4199188"/>
            <a:ext cx="9144000" cy="2658812"/>
          </a:xfrm>
          <a:prstGeom prst="rect">
            <a:avLst/>
          </a:prstGeom>
        </p:spPr>
      </p:pic>
      <p:sp>
        <p:nvSpPr>
          <p:cNvPr id="9" name="Down Arrow 8"/>
          <p:cNvSpPr/>
          <p:nvPr/>
        </p:nvSpPr>
        <p:spPr bwMode="auto">
          <a:xfrm>
            <a:off x="4191000" y="3200400"/>
            <a:ext cx="685800" cy="914400"/>
          </a:xfrm>
          <a:prstGeom prst="downArrow">
            <a:avLst/>
          </a:prstGeom>
          <a:ln>
            <a:headEnd type="none" w="med" len="med"/>
            <a:tailEnd type="none" w="med" len="med"/>
          </a:ln>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10" name="TextBox 9"/>
          <p:cNvSpPr txBox="1"/>
          <p:nvPr/>
        </p:nvSpPr>
        <p:spPr>
          <a:xfrm>
            <a:off x="1371600" y="3886200"/>
            <a:ext cx="1118365" cy="369332"/>
          </a:xfrm>
          <a:prstGeom prst="rect">
            <a:avLst/>
          </a:prstGeom>
          <a:noFill/>
        </p:spPr>
        <p:txBody>
          <a:bodyPr wrap="none" rtlCol="0">
            <a:spAutoFit/>
          </a:bodyPr>
          <a:lstStyle/>
          <a:p>
            <a:r>
              <a:rPr lang="en-US">
                <a:solidFill>
                  <a:srgbClr val="0000FF"/>
                </a:solidFill>
                <a:latin typeface="Calibri"/>
                <a:cs typeface="Calibri"/>
              </a:rPr>
              <a:t>Tài khoản</a:t>
            </a:r>
          </a:p>
        </p:txBody>
      </p:sp>
      <p:sp>
        <p:nvSpPr>
          <p:cNvPr id="11" name="TextBox 10"/>
          <p:cNvSpPr txBox="1"/>
          <p:nvPr/>
        </p:nvSpPr>
        <p:spPr>
          <a:xfrm>
            <a:off x="152400" y="5334000"/>
            <a:ext cx="1079705" cy="369332"/>
          </a:xfrm>
          <a:prstGeom prst="rect">
            <a:avLst/>
          </a:prstGeom>
          <a:noFill/>
        </p:spPr>
        <p:txBody>
          <a:bodyPr wrap="none" rtlCol="0">
            <a:spAutoFit/>
          </a:bodyPr>
          <a:lstStyle/>
          <a:p>
            <a:r>
              <a:rPr lang="en-US">
                <a:solidFill>
                  <a:srgbClr val="0000FF"/>
                </a:solidFill>
                <a:latin typeface="Calibri"/>
                <a:cs typeface="Calibri"/>
              </a:rPr>
              <a:t>Giao dịch</a:t>
            </a:r>
          </a:p>
        </p:txBody>
      </p:sp>
    </p:spTree>
    <p:extLst>
      <p:ext uri="{BB962C8B-B14F-4D97-AF65-F5344CB8AC3E}">
        <p14:creationId xmlns:p14="http://schemas.microsoft.com/office/powerpoint/2010/main" val="106371104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Chuyển đổi sang mô hình quan hệ </a:t>
            </a:r>
          </a:p>
        </p:txBody>
      </p:sp>
      <p:sp>
        <p:nvSpPr>
          <p:cNvPr id="3" name="Content Placeholder 2"/>
          <p:cNvSpPr>
            <a:spLocks noGrp="1"/>
          </p:cNvSpPr>
          <p:nvPr>
            <p:ph idx="1"/>
          </p:nvPr>
        </p:nvSpPr>
        <p:spPr/>
        <p:txBody>
          <a:bodyPr/>
          <a:lstStyle/>
          <a:p>
            <a:r>
              <a:rPr lang="en-US"/>
              <a:t>Chuyển đổi liên kết </a:t>
            </a:r>
            <a:r>
              <a:rPr lang="en-US" b="1">
                <a:solidFill>
                  <a:srgbClr val="EB19FF"/>
                </a:solidFill>
              </a:rPr>
              <a:t>n-n</a:t>
            </a:r>
          </a:p>
        </p:txBody>
      </p:sp>
      <p:pic>
        <p:nvPicPr>
          <p:cNvPr id="4" name="Picture 3"/>
          <p:cNvPicPr>
            <a:picLocks noChangeAspect="1"/>
          </p:cNvPicPr>
          <p:nvPr/>
        </p:nvPicPr>
        <p:blipFill>
          <a:blip r:embed="rId2"/>
          <a:stretch>
            <a:fillRect/>
          </a:stretch>
        </p:blipFill>
        <p:spPr>
          <a:xfrm>
            <a:off x="533400" y="1954098"/>
            <a:ext cx="5562600" cy="4891252"/>
          </a:xfrm>
          <a:prstGeom prst="rect">
            <a:avLst/>
          </a:prstGeom>
        </p:spPr>
      </p:pic>
      <p:sp>
        <p:nvSpPr>
          <p:cNvPr id="5" name="TextBox 4"/>
          <p:cNvSpPr txBox="1"/>
          <p:nvPr/>
        </p:nvSpPr>
        <p:spPr>
          <a:xfrm>
            <a:off x="5943600" y="3657600"/>
            <a:ext cx="1757224" cy="369332"/>
          </a:xfrm>
          <a:prstGeom prst="rect">
            <a:avLst/>
          </a:prstGeom>
          <a:noFill/>
        </p:spPr>
        <p:txBody>
          <a:bodyPr wrap="none" rtlCol="0">
            <a:spAutoFit/>
          </a:bodyPr>
          <a:lstStyle/>
          <a:p>
            <a:r>
              <a:rPr lang="en-US" i="1">
                <a:solidFill>
                  <a:srgbClr val="000000"/>
                </a:solidFill>
                <a:latin typeface="Calibri"/>
                <a:cs typeface="Calibri"/>
              </a:rPr>
              <a:t>Bảng </a:t>
            </a:r>
            <a:r>
              <a:rPr lang="en-US" i="1">
                <a:solidFill>
                  <a:srgbClr val="FF6600"/>
                </a:solidFill>
                <a:latin typeface="Calibri"/>
                <a:cs typeface="Calibri"/>
              </a:rPr>
              <a:t>Nhân viên</a:t>
            </a:r>
          </a:p>
        </p:txBody>
      </p:sp>
      <p:sp>
        <p:nvSpPr>
          <p:cNvPr id="6" name="TextBox 5"/>
          <p:cNvSpPr txBox="1"/>
          <p:nvPr/>
        </p:nvSpPr>
        <p:spPr>
          <a:xfrm>
            <a:off x="5867400" y="6172200"/>
            <a:ext cx="1698727" cy="369332"/>
          </a:xfrm>
          <a:prstGeom prst="rect">
            <a:avLst/>
          </a:prstGeom>
          <a:noFill/>
        </p:spPr>
        <p:txBody>
          <a:bodyPr wrap="none" rtlCol="0">
            <a:spAutoFit/>
          </a:bodyPr>
          <a:lstStyle/>
          <a:p>
            <a:r>
              <a:rPr lang="en-US" i="1">
                <a:solidFill>
                  <a:srgbClr val="000000"/>
                </a:solidFill>
                <a:latin typeface="Calibri"/>
                <a:cs typeface="Calibri"/>
              </a:rPr>
              <a:t>Bảng </a:t>
            </a:r>
            <a:r>
              <a:rPr lang="en-US" i="1">
                <a:solidFill>
                  <a:srgbClr val="FF6600"/>
                </a:solidFill>
                <a:latin typeface="Calibri"/>
                <a:cs typeface="Calibri"/>
              </a:rPr>
              <a:t>Công việc</a:t>
            </a:r>
          </a:p>
        </p:txBody>
      </p:sp>
      <p:sp>
        <p:nvSpPr>
          <p:cNvPr id="7" name="TextBox 6"/>
          <p:cNvSpPr txBox="1"/>
          <p:nvPr/>
        </p:nvSpPr>
        <p:spPr>
          <a:xfrm>
            <a:off x="5029200" y="4953000"/>
            <a:ext cx="3874729" cy="369332"/>
          </a:xfrm>
          <a:prstGeom prst="rect">
            <a:avLst/>
          </a:prstGeom>
          <a:noFill/>
        </p:spPr>
        <p:txBody>
          <a:bodyPr wrap="none" rtlCol="0">
            <a:spAutoFit/>
          </a:bodyPr>
          <a:lstStyle/>
          <a:p>
            <a:r>
              <a:rPr lang="en-US" i="1">
                <a:latin typeface="Calibri"/>
                <a:cs typeface="Calibri"/>
              </a:rPr>
              <a:t>Bảng</a:t>
            </a:r>
            <a:r>
              <a:rPr lang="en-US" i="1">
                <a:solidFill>
                  <a:srgbClr val="FF6600"/>
                </a:solidFill>
                <a:latin typeface="Calibri"/>
                <a:cs typeface="Calibri"/>
              </a:rPr>
              <a:t> Nhân viên_Công việc (Tham gia)</a:t>
            </a:r>
          </a:p>
        </p:txBody>
      </p:sp>
    </p:spTree>
    <p:extLst>
      <p:ext uri="{BB962C8B-B14F-4D97-AF65-F5344CB8AC3E}">
        <p14:creationId xmlns:p14="http://schemas.microsoft.com/office/powerpoint/2010/main" val="1491062922"/>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Chuyển đổi sang mô hình quan hệ </a:t>
            </a:r>
          </a:p>
        </p:txBody>
      </p:sp>
      <p:sp>
        <p:nvSpPr>
          <p:cNvPr id="3" name="Content Placeholder 2"/>
          <p:cNvSpPr>
            <a:spLocks noGrp="1"/>
          </p:cNvSpPr>
          <p:nvPr>
            <p:ph idx="1"/>
          </p:nvPr>
        </p:nvSpPr>
        <p:spPr/>
        <p:txBody>
          <a:bodyPr/>
          <a:lstStyle/>
          <a:p>
            <a:r>
              <a:rPr lang="en-US"/>
              <a:t>Chuyển đổi liên kết </a:t>
            </a:r>
            <a:r>
              <a:rPr lang="en-US" b="1">
                <a:solidFill>
                  <a:srgbClr val="EB19FF"/>
                </a:solidFill>
              </a:rPr>
              <a:t>n-n</a:t>
            </a:r>
          </a:p>
        </p:txBody>
      </p:sp>
      <p:pic>
        <p:nvPicPr>
          <p:cNvPr id="5" name="Picture 4"/>
          <p:cNvPicPr>
            <a:picLocks noChangeAspect="1"/>
          </p:cNvPicPr>
          <p:nvPr/>
        </p:nvPicPr>
        <p:blipFill>
          <a:blip r:embed="rId2"/>
          <a:stretch>
            <a:fillRect/>
          </a:stretch>
        </p:blipFill>
        <p:spPr>
          <a:xfrm>
            <a:off x="381000" y="1905000"/>
            <a:ext cx="8088646" cy="4711637"/>
          </a:xfrm>
          <a:prstGeom prst="rect">
            <a:avLst/>
          </a:prstGeom>
        </p:spPr>
      </p:pic>
      <p:cxnSp>
        <p:nvCxnSpPr>
          <p:cNvPr id="7" name="Straight Connector 6"/>
          <p:cNvCxnSpPr/>
          <p:nvPr/>
        </p:nvCxnSpPr>
        <p:spPr bwMode="auto">
          <a:xfrm flipH="1">
            <a:off x="7620000" y="6553200"/>
            <a:ext cx="762000" cy="0"/>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3" name="Group 22"/>
          <p:cNvGrpSpPr/>
          <p:nvPr/>
        </p:nvGrpSpPr>
        <p:grpSpPr>
          <a:xfrm>
            <a:off x="838200" y="4572000"/>
            <a:ext cx="4191000" cy="381000"/>
            <a:chOff x="1752600" y="4572000"/>
            <a:chExt cx="3200400" cy="381000"/>
          </a:xfrm>
        </p:grpSpPr>
        <p:cxnSp>
          <p:nvCxnSpPr>
            <p:cNvPr id="15" name="Straight Arrow Connector 14"/>
            <p:cNvCxnSpPr/>
            <p:nvPr/>
          </p:nvCxnSpPr>
          <p:spPr bwMode="auto">
            <a:xfrm>
              <a:off x="1752600" y="4572000"/>
              <a:ext cx="0" cy="3810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18"/>
            <p:cNvCxnSpPr/>
            <p:nvPr/>
          </p:nvCxnSpPr>
          <p:spPr bwMode="auto">
            <a:xfrm>
              <a:off x="1752600" y="4572000"/>
              <a:ext cx="320040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Arrow Connector 21"/>
            <p:cNvCxnSpPr/>
            <p:nvPr/>
          </p:nvCxnSpPr>
          <p:spPr bwMode="auto">
            <a:xfrm>
              <a:off x="4953000" y="4572000"/>
              <a:ext cx="0" cy="381000"/>
            </a:xfrm>
            <a:prstGeom prst="straightConnector1">
              <a:avLst/>
            </a:prstGeom>
            <a:solidFill>
              <a:schemeClr val="accent1"/>
            </a:solidFill>
            <a:ln w="9525" cap="flat" cmpd="sng" algn="ctr">
              <a:solidFill>
                <a:schemeClr val="tx1"/>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4" name="TextBox 23"/>
          <p:cNvSpPr txBox="1"/>
          <p:nvPr/>
        </p:nvSpPr>
        <p:spPr>
          <a:xfrm>
            <a:off x="1066800" y="4572000"/>
            <a:ext cx="1740430" cy="369332"/>
          </a:xfrm>
          <a:prstGeom prst="rect">
            <a:avLst/>
          </a:prstGeom>
          <a:noFill/>
        </p:spPr>
        <p:txBody>
          <a:bodyPr wrap="none" rtlCol="0">
            <a:spAutoFit/>
          </a:bodyPr>
          <a:lstStyle/>
          <a:p>
            <a:r>
              <a:rPr lang="en-US" i="1">
                <a:latin typeface="Calibri"/>
                <a:cs typeface="Calibri"/>
              </a:rPr>
              <a:t>Bảng </a:t>
            </a:r>
            <a:r>
              <a:rPr lang="en-US" i="1">
                <a:solidFill>
                  <a:schemeClr val="accent6">
                    <a:lumMod val="75000"/>
                  </a:schemeClr>
                </a:solidFill>
                <a:latin typeface="Calibri"/>
                <a:cs typeface="Calibri"/>
              </a:rPr>
              <a:t>Đơn hàng</a:t>
            </a:r>
          </a:p>
        </p:txBody>
      </p:sp>
      <p:sp>
        <p:nvSpPr>
          <p:cNvPr id="25" name="TextBox 24"/>
          <p:cNvSpPr txBox="1"/>
          <p:nvPr/>
        </p:nvSpPr>
        <p:spPr>
          <a:xfrm>
            <a:off x="5334000" y="4572000"/>
            <a:ext cx="2303423" cy="369332"/>
          </a:xfrm>
          <a:prstGeom prst="rect">
            <a:avLst/>
          </a:prstGeom>
          <a:noFill/>
        </p:spPr>
        <p:txBody>
          <a:bodyPr wrap="none" rtlCol="0">
            <a:spAutoFit/>
          </a:bodyPr>
          <a:lstStyle/>
          <a:p>
            <a:r>
              <a:rPr lang="en-US" i="1">
                <a:latin typeface="Calibri"/>
                <a:cs typeface="Calibri"/>
              </a:rPr>
              <a:t>Bảng </a:t>
            </a:r>
            <a:r>
              <a:rPr lang="en-US" i="1">
                <a:solidFill>
                  <a:schemeClr val="accent6">
                    <a:lumMod val="75000"/>
                  </a:schemeClr>
                </a:solidFill>
                <a:latin typeface="Calibri"/>
                <a:cs typeface="Calibri"/>
              </a:rPr>
              <a:t>Dòng Đơn hàng</a:t>
            </a:r>
          </a:p>
        </p:txBody>
      </p:sp>
      <p:sp>
        <p:nvSpPr>
          <p:cNvPr id="26" name="TextBox 25"/>
          <p:cNvSpPr txBox="1"/>
          <p:nvPr/>
        </p:nvSpPr>
        <p:spPr>
          <a:xfrm>
            <a:off x="2438400" y="6096000"/>
            <a:ext cx="1968445" cy="369332"/>
          </a:xfrm>
          <a:prstGeom prst="rect">
            <a:avLst/>
          </a:prstGeom>
          <a:noFill/>
        </p:spPr>
        <p:txBody>
          <a:bodyPr wrap="none" rtlCol="0">
            <a:spAutoFit/>
          </a:bodyPr>
          <a:lstStyle/>
          <a:p>
            <a:r>
              <a:rPr lang="en-US" i="1">
                <a:latin typeface="Calibri"/>
                <a:cs typeface="Calibri"/>
              </a:rPr>
              <a:t>Bảng </a:t>
            </a:r>
            <a:r>
              <a:rPr lang="en-US" i="1">
                <a:solidFill>
                  <a:schemeClr val="accent6">
                    <a:lumMod val="75000"/>
                  </a:schemeClr>
                </a:solidFill>
                <a:latin typeface="Calibri"/>
                <a:cs typeface="Calibri"/>
              </a:rPr>
              <a:t>Nguyên Liệu</a:t>
            </a:r>
          </a:p>
        </p:txBody>
      </p:sp>
    </p:spTree>
    <p:extLst>
      <p:ext uri="{BB962C8B-B14F-4D97-AF65-F5344CB8AC3E}">
        <p14:creationId xmlns:p14="http://schemas.microsoft.com/office/powerpoint/2010/main" val="2949148185"/>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Chuyển đổi sang mô hình quan hệ </a:t>
            </a:r>
          </a:p>
        </p:txBody>
      </p:sp>
      <p:sp>
        <p:nvSpPr>
          <p:cNvPr id="3" name="Content Placeholder 2"/>
          <p:cNvSpPr>
            <a:spLocks noGrp="1"/>
          </p:cNvSpPr>
          <p:nvPr>
            <p:ph idx="1"/>
          </p:nvPr>
        </p:nvSpPr>
        <p:spPr/>
        <p:txBody>
          <a:bodyPr/>
          <a:lstStyle/>
          <a:p>
            <a:r>
              <a:rPr lang="en-US"/>
              <a:t>Chuyển đổi mối kết hợp kế thừa – </a:t>
            </a:r>
            <a:r>
              <a:rPr lang="en-US" b="1">
                <a:solidFill>
                  <a:srgbClr val="FF6600"/>
                </a:solidFill>
              </a:rPr>
              <a:t>Cách 1</a:t>
            </a:r>
          </a:p>
        </p:txBody>
      </p:sp>
      <p:pic>
        <p:nvPicPr>
          <p:cNvPr id="5" name="Picture 4"/>
          <p:cNvPicPr>
            <a:picLocks noChangeAspect="1"/>
          </p:cNvPicPr>
          <p:nvPr/>
        </p:nvPicPr>
        <p:blipFill>
          <a:blip r:embed="rId2"/>
          <a:stretch>
            <a:fillRect/>
          </a:stretch>
        </p:blipFill>
        <p:spPr>
          <a:xfrm>
            <a:off x="304800" y="2057400"/>
            <a:ext cx="4648200" cy="2342186"/>
          </a:xfrm>
          <a:prstGeom prst="rect">
            <a:avLst/>
          </a:prstGeom>
        </p:spPr>
      </p:pic>
      <p:pic>
        <p:nvPicPr>
          <p:cNvPr id="6" name="Picture 5"/>
          <p:cNvPicPr>
            <a:picLocks noChangeAspect="1"/>
          </p:cNvPicPr>
          <p:nvPr/>
        </p:nvPicPr>
        <p:blipFill>
          <a:blip r:embed="rId3"/>
          <a:stretch>
            <a:fillRect/>
          </a:stretch>
        </p:blipFill>
        <p:spPr>
          <a:xfrm>
            <a:off x="0" y="4800600"/>
            <a:ext cx="9144000" cy="1335505"/>
          </a:xfrm>
          <a:prstGeom prst="rect">
            <a:avLst/>
          </a:prstGeom>
        </p:spPr>
      </p:pic>
      <p:sp>
        <p:nvSpPr>
          <p:cNvPr id="8" name="Down Arrow 7"/>
          <p:cNvSpPr/>
          <p:nvPr/>
        </p:nvSpPr>
        <p:spPr bwMode="auto">
          <a:xfrm>
            <a:off x="2133600" y="4038600"/>
            <a:ext cx="533400" cy="685800"/>
          </a:xfrm>
          <a:prstGeom prst="downArrow">
            <a:avLst/>
          </a:prstGeom>
          <a:ln>
            <a:headEnd type="none" w="med" len="med"/>
            <a:tailEnd type="none" w="med" len="med"/>
          </a:ln>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9" name="TextBox 8"/>
          <p:cNvSpPr txBox="1"/>
          <p:nvPr/>
        </p:nvSpPr>
        <p:spPr>
          <a:xfrm>
            <a:off x="381000" y="6172200"/>
            <a:ext cx="8763000" cy="646331"/>
          </a:xfrm>
          <a:prstGeom prst="rect">
            <a:avLst/>
          </a:prstGeom>
          <a:noFill/>
        </p:spPr>
        <p:txBody>
          <a:bodyPr wrap="square" rtlCol="0">
            <a:spAutoFit/>
          </a:bodyPr>
          <a:lstStyle/>
          <a:p>
            <a:pPr algn="ctr"/>
            <a:r>
              <a:rPr lang="en-US" b="0" i="1">
                <a:solidFill>
                  <a:srgbClr val="EB19FF"/>
                </a:solidFill>
                <a:latin typeface="Calibri"/>
                <a:cs typeface="Calibri"/>
              </a:rPr>
              <a:t>Phù hợp cho tất cả trường hợp: (complete, disjoint), (complete, overlapping), (incomplete, disjoint), (incomplete, overlapping) </a:t>
            </a:r>
          </a:p>
        </p:txBody>
      </p:sp>
      <p:sp>
        <p:nvSpPr>
          <p:cNvPr id="10" name="TextBox 9"/>
          <p:cNvSpPr txBox="1"/>
          <p:nvPr/>
        </p:nvSpPr>
        <p:spPr>
          <a:xfrm>
            <a:off x="5181600" y="2057400"/>
            <a:ext cx="3581400" cy="1754327"/>
          </a:xfrm>
          <a:prstGeom prst="rect">
            <a:avLst/>
          </a:prstGeom>
          <a:noFill/>
        </p:spPr>
        <p:txBody>
          <a:bodyPr wrap="square" rtlCol="0">
            <a:spAutoFit/>
          </a:bodyPr>
          <a:lstStyle/>
          <a:p>
            <a:pPr marL="285750" indent="-285750">
              <a:buFont typeface="Wingdings" charset="2"/>
              <a:buChar char="ü"/>
            </a:pPr>
            <a:r>
              <a:rPr lang="en-US" b="0" i="1">
                <a:solidFill>
                  <a:srgbClr val="008000"/>
                </a:solidFill>
                <a:latin typeface="Calibri"/>
                <a:cs typeface="Calibri"/>
              </a:rPr>
              <a:t>Sử dụng </a:t>
            </a:r>
            <a:r>
              <a:rPr lang="en-US" i="1">
                <a:solidFill>
                  <a:srgbClr val="0000FF"/>
                </a:solidFill>
                <a:latin typeface="Calibri"/>
                <a:cs typeface="Calibri"/>
              </a:rPr>
              <a:t>1</a:t>
            </a:r>
            <a:r>
              <a:rPr lang="en-US" b="0" i="1">
                <a:solidFill>
                  <a:srgbClr val="008000"/>
                </a:solidFill>
                <a:latin typeface="Calibri"/>
                <a:cs typeface="Calibri"/>
              </a:rPr>
              <a:t> bảng lưu trữ tất cả các loại nhân viên. Các cột của bảng lấy từ các cột của các lớp.</a:t>
            </a:r>
          </a:p>
          <a:p>
            <a:pPr marL="285750" indent="-285750">
              <a:buFont typeface="Wingdings" charset="2"/>
              <a:buChar char="ü"/>
            </a:pPr>
            <a:endParaRPr lang="en-US" b="0" i="1">
              <a:solidFill>
                <a:srgbClr val="008000"/>
              </a:solidFill>
              <a:latin typeface="Calibri"/>
              <a:cs typeface="Calibri"/>
            </a:endParaRPr>
          </a:p>
          <a:p>
            <a:pPr marL="285750" indent="-285750">
              <a:buFont typeface="Wingdings" charset="2"/>
              <a:buChar char="ü"/>
            </a:pPr>
            <a:r>
              <a:rPr lang="en-US" b="0" i="1">
                <a:solidFill>
                  <a:srgbClr val="008000"/>
                </a:solidFill>
                <a:latin typeface="Calibri"/>
                <a:cs typeface="Calibri"/>
              </a:rPr>
              <a:t>Sử dụng thuộc tính </a:t>
            </a:r>
            <a:r>
              <a:rPr lang="en-US" i="1">
                <a:solidFill>
                  <a:srgbClr val="0000FF"/>
                </a:solidFill>
                <a:latin typeface="Calibri"/>
                <a:cs typeface="Calibri"/>
              </a:rPr>
              <a:t>Loại NV</a:t>
            </a:r>
            <a:r>
              <a:rPr lang="en-US" b="0" i="1">
                <a:solidFill>
                  <a:srgbClr val="008000"/>
                </a:solidFill>
                <a:latin typeface="Calibri"/>
                <a:cs typeface="Calibri"/>
              </a:rPr>
              <a:t> để phân biệt các nhân viên</a:t>
            </a:r>
          </a:p>
        </p:txBody>
      </p:sp>
      <p:sp>
        <p:nvSpPr>
          <p:cNvPr id="11" name="Down Arrow 10"/>
          <p:cNvSpPr/>
          <p:nvPr/>
        </p:nvSpPr>
        <p:spPr bwMode="auto">
          <a:xfrm>
            <a:off x="8229600" y="4343400"/>
            <a:ext cx="457200" cy="457200"/>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12" name="TextBox 11"/>
          <p:cNvSpPr txBox="1"/>
          <p:nvPr/>
        </p:nvSpPr>
        <p:spPr>
          <a:xfrm>
            <a:off x="7696200" y="3657600"/>
            <a:ext cx="1534211" cy="646331"/>
          </a:xfrm>
          <a:prstGeom prst="rect">
            <a:avLst/>
          </a:prstGeom>
          <a:noFill/>
        </p:spPr>
        <p:txBody>
          <a:bodyPr wrap="square" rtlCol="0">
            <a:spAutoFit/>
          </a:bodyPr>
          <a:lstStyle/>
          <a:p>
            <a:pPr algn="ctr"/>
            <a:r>
              <a:rPr lang="en-US" b="0" i="1">
                <a:solidFill>
                  <a:srgbClr val="FF6600"/>
                </a:solidFill>
                <a:latin typeface="Calibri"/>
                <a:cs typeface="Calibri"/>
              </a:rPr>
              <a:t>Thuộc tính phân loại</a:t>
            </a:r>
          </a:p>
        </p:txBody>
      </p:sp>
    </p:spTree>
    <p:extLst>
      <p:ext uri="{BB962C8B-B14F-4D97-AF65-F5344CB8AC3E}">
        <p14:creationId xmlns:p14="http://schemas.microsoft.com/office/powerpoint/2010/main" val="408466769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mtClean="0"/>
              <a:t>Các kiểu kiến trúc cài đặt: </a:t>
            </a:r>
          </a:p>
          <a:p>
            <a:pPr lvl="1"/>
            <a:r>
              <a:rPr lang="en-US" smtClean="0"/>
              <a:t>Kiến trúc 1 tầng (1 layer)</a:t>
            </a:r>
          </a:p>
          <a:p>
            <a:pPr lvl="1"/>
            <a:endParaRPr lang="en-US"/>
          </a:p>
          <a:p>
            <a:pPr lvl="1"/>
            <a:endParaRPr lang="en-US" smtClean="0"/>
          </a:p>
          <a:p>
            <a:pPr lvl="1"/>
            <a:endParaRPr lang="en-US"/>
          </a:p>
          <a:p>
            <a:pPr lvl="1"/>
            <a:endParaRPr lang="en-US" smtClean="0"/>
          </a:p>
          <a:p>
            <a:pPr lvl="1"/>
            <a:endParaRPr lang="en-US"/>
          </a:p>
          <a:p>
            <a:pPr lvl="1"/>
            <a:r>
              <a:rPr lang="en-US" smtClean="0"/>
              <a:t>Kiến trúc 2 tầng (2 layer)</a:t>
            </a:r>
            <a:endParaRPr lang="en-US"/>
          </a:p>
        </p:txBody>
      </p:sp>
      <p:sp>
        <p:nvSpPr>
          <p:cNvPr id="4" name="Title 3"/>
          <p:cNvSpPr txBox="1">
            <a:spLocks noGrp="1"/>
          </p:cNvSpPr>
          <p:nvPr>
            <p:ph type="title"/>
          </p:nvPr>
        </p:nvSpPr>
        <p:spPr>
          <a:prstGeom prst="rect">
            <a:avLst/>
          </a:prstGeom>
          <a:solidFill>
            <a:srgbClr val="FFFF00"/>
          </a:solidFill>
        </p:spPr>
        <p:style>
          <a:lnRef idx="1">
            <a:schemeClr val="accent2"/>
          </a:lnRef>
          <a:fillRef idx="2">
            <a:schemeClr val="accent2"/>
          </a:fillRef>
          <a:effectRef idx="1">
            <a:schemeClr val="accent2"/>
          </a:effectRef>
          <a:fontRef idx="minor">
            <a:schemeClr val="dk1"/>
          </a:fontRef>
        </p:style>
        <p:txBody>
          <a:bodyPr wrap="square" rtlCol="0" anchor="ctr">
            <a:spAutoFit/>
          </a:bodyPr>
          <a:lstStyle/>
          <a:p>
            <a:pPr algn="ctr"/>
            <a:r>
              <a:rPr lang="en-US" smtClean="0"/>
              <a:t>Thiết kế sơ đồ lớp chi tiết</a:t>
            </a:r>
            <a:endParaRPr lang="en-US"/>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2391159"/>
            <a:ext cx="1228725" cy="122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an 5"/>
          <p:cNvSpPr/>
          <p:nvPr/>
        </p:nvSpPr>
        <p:spPr bwMode="auto">
          <a:xfrm>
            <a:off x="7315200" y="2891135"/>
            <a:ext cx="457200" cy="614363"/>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cxnSp>
        <p:nvCxnSpPr>
          <p:cNvPr id="7" name="Straight Arrow Connector 6"/>
          <p:cNvCxnSpPr>
            <a:endCxn id="5" idx="1"/>
          </p:cNvCxnSpPr>
          <p:nvPr/>
        </p:nvCxnSpPr>
        <p:spPr bwMode="auto">
          <a:xfrm>
            <a:off x="4800600" y="3005435"/>
            <a:ext cx="1371600" cy="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8" name="Picture 7"/>
          <p:cNvPicPr>
            <a:picLocks noChangeAspect="1"/>
          </p:cNvPicPr>
          <p:nvPr/>
        </p:nvPicPr>
        <p:blipFill>
          <a:blip r:embed="rId3"/>
          <a:stretch>
            <a:fillRect/>
          </a:stretch>
        </p:blipFill>
        <p:spPr>
          <a:xfrm>
            <a:off x="1295400" y="2543559"/>
            <a:ext cx="914400" cy="914400"/>
          </a:xfrm>
          <a:prstGeom prst="rect">
            <a:avLst/>
          </a:prstGeom>
        </p:spPr>
      </p:pic>
      <p:cxnSp>
        <p:nvCxnSpPr>
          <p:cNvPr id="9" name="Straight Arrow Connector 8"/>
          <p:cNvCxnSpPr>
            <a:stCxn id="8" idx="3"/>
          </p:cNvCxnSpPr>
          <p:nvPr/>
        </p:nvCxnSpPr>
        <p:spPr bwMode="auto">
          <a:xfrm>
            <a:off x="2209800" y="3000759"/>
            <a:ext cx="838200" cy="4676"/>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Box 9"/>
          <p:cNvSpPr txBox="1"/>
          <p:nvPr/>
        </p:nvSpPr>
        <p:spPr>
          <a:xfrm>
            <a:off x="2400300" y="3724870"/>
            <a:ext cx="3505200" cy="646331"/>
          </a:xfrm>
          <a:prstGeom prst="rect">
            <a:avLst/>
          </a:prstGeom>
          <a:noFill/>
        </p:spPr>
        <p:txBody>
          <a:bodyPr wrap="square" rtlCol="0">
            <a:spAutoFit/>
          </a:bodyPr>
          <a:lstStyle/>
          <a:p>
            <a:r>
              <a:rPr lang="en-US"/>
              <a:t>Giao diện + xử lý nghiệp vụ + xử lý truy xuất dữ liệu  </a:t>
            </a:r>
          </a:p>
        </p:txBody>
      </p:sp>
      <p:sp>
        <p:nvSpPr>
          <p:cNvPr id="11" name="TextBox 10"/>
          <p:cNvSpPr txBox="1"/>
          <p:nvPr/>
        </p:nvSpPr>
        <p:spPr>
          <a:xfrm>
            <a:off x="5943600" y="3817203"/>
            <a:ext cx="1706154" cy="369332"/>
          </a:xfrm>
          <a:prstGeom prst="rect">
            <a:avLst/>
          </a:prstGeom>
          <a:noFill/>
        </p:spPr>
        <p:txBody>
          <a:bodyPr wrap="none" rtlCol="0">
            <a:spAutoFit/>
          </a:bodyPr>
          <a:lstStyle/>
          <a:p>
            <a:r>
              <a:rPr lang="en-US"/>
              <a:t>Cơ sở dữ liệu </a:t>
            </a:r>
          </a:p>
        </p:txBody>
      </p:sp>
      <p:pic>
        <p:nvPicPr>
          <p:cNvPr id="12" name="Picture 11"/>
          <p:cNvPicPr>
            <a:picLocks noChangeAspect="1"/>
          </p:cNvPicPr>
          <p:nvPr/>
        </p:nvPicPr>
        <p:blipFill>
          <a:blip r:embed="rId4"/>
          <a:stretch>
            <a:fillRect/>
          </a:stretch>
        </p:blipFill>
        <p:spPr>
          <a:xfrm>
            <a:off x="3352800" y="2357735"/>
            <a:ext cx="1295400" cy="1295400"/>
          </a:xfrm>
          <a:prstGeom prst="rect">
            <a:avLst/>
          </a:prstGeom>
        </p:spPr>
      </p:pic>
      <p:pic>
        <p:nvPicPr>
          <p:cNvPr id="1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7975" y="4986424"/>
            <a:ext cx="1228725" cy="122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Can 13"/>
          <p:cNvSpPr/>
          <p:nvPr/>
        </p:nvSpPr>
        <p:spPr bwMode="auto">
          <a:xfrm>
            <a:off x="7658100" y="5486400"/>
            <a:ext cx="457200" cy="614363"/>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cxnSp>
        <p:nvCxnSpPr>
          <p:cNvPr id="15" name="Straight Arrow Connector 14"/>
          <p:cNvCxnSpPr>
            <a:stCxn id="21" idx="3"/>
            <a:endCxn id="13" idx="1"/>
          </p:cNvCxnSpPr>
          <p:nvPr/>
        </p:nvCxnSpPr>
        <p:spPr bwMode="auto">
          <a:xfrm flipV="1">
            <a:off x="5905500" y="5600787"/>
            <a:ext cx="752475" cy="981"/>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6" name="Picture 15"/>
          <p:cNvPicPr>
            <a:picLocks noChangeAspect="1"/>
          </p:cNvPicPr>
          <p:nvPr/>
        </p:nvPicPr>
        <p:blipFill>
          <a:blip r:embed="rId3"/>
          <a:stretch>
            <a:fillRect/>
          </a:stretch>
        </p:blipFill>
        <p:spPr>
          <a:xfrm>
            <a:off x="571500" y="5138824"/>
            <a:ext cx="914400" cy="914400"/>
          </a:xfrm>
          <a:prstGeom prst="rect">
            <a:avLst/>
          </a:prstGeom>
        </p:spPr>
      </p:pic>
      <p:cxnSp>
        <p:nvCxnSpPr>
          <p:cNvPr id="17" name="Straight Arrow Connector 16"/>
          <p:cNvCxnSpPr>
            <a:stCxn id="16" idx="3"/>
          </p:cNvCxnSpPr>
          <p:nvPr/>
        </p:nvCxnSpPr>
        <p:spPr bwMode="auto">
          <a:xfrm>
            <a:off x="1485900" y="5596024"/>
            <a:ext cx="838200" cy="4676"/>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TextBox 17"/>
          <p:cNvSpPr txBox="1"/>
          <p:nvPr/>
        </p:nvSpPr>
        <p:spPr>
          <a:xfrm>
            <a:off x="1333500" y="6336268"/>
            <a:ext cx="3237673" cy="369332"/>
          </a:xfrm>
          <a:prstGeom prst="rect">
            <a:avLst/>
          </a:prstGeom>
          <a:noFill/>
        </p:spPr>
        <p:txBody>
          <a:bodyPr wrap="none" rtlCol="0">
            <a:spAutoFit/>
          </a:bodyPr>
          <a:lstStyle/>
          <a:p>
            <a:r>
              <a:rPr lang="en-US"/>
              <a:t>Giao diện &amp; xử lý nghiệp vụ  </a:t>
            </a:r>
          </a:p>
        </p:txBody>
      </p:sp>
      <p:sp>
        <p:nvSpPr>
          <p:cNvPr id="19" name="TextBox 18"/>
          <p:cNvSpPr txBox="1"/>
          <p:nvPr/>
        </p:nvSpPr>
        <p:spPr>
          <a:xfrm>
            <a:off x="6982606" y="6336268"/>
            <a:ext cx="980294" cy="369332"/>
          </a:xfrm>
          <a:prstGeom prst="rect">
            <a:avLst/>
          </a:prstGeom>
          <a:noFill/>
        </p:spPr>
        <p:txBody>
          <a:bodyPr wrap="none" rtlCol="0">
            <a:spAutoFit/>
          </a:bodyPr>
          <a:lstStyle/>
          <a:p>
            <a:r>
              <a:rPr lang="en-US"/>
              <a:t>Dữ liệu </a:t>
            </a:r>
          </a:p>
        </p:txBody>
      </p:sp>
      <p:pic>
        <p:nvPicPr>
          <p:cNvPr id="20" name="Picture 19"/>
          <p:cNvPicPr>
            <a:picLocks noChangeAspect="1"/>
          </p:cNvPicPr>
          <p:nvPr/>
        </p:nvPicPr>
        <p:blipFill>
          <a:blip r:embed="rId4"/>
          <a:stretch>
            <a:fillRect/>
          </a:stretch>
        </p:blipFill>
        <p:spPr>
          <a:xfrm>
            <a:off x="2400300" y="4953000"/>
            <a:ext cx="1295400" cy="1295400"/>
          </a:xfrm>
          <a:prstGeom prst="rect">
            <a:avLst/>
          </a:prstGeom>
        </p:spPr>
      </p:pic>
      <p:graphicFrame>
        <p:nvGraphicFramePr>
          <p:cNvPr id="21" name="Table 20"/>
          <p:cNvGraphicFramePr>
            <a:graphicFrameLocks noGrp="1"/>
          </p:cNvGraphicFramePr>
          <p:nvPr>
            <p:extLst>
              <p:ext uri="{D42A27DB-BD31-4B8C-83A1-F6EECF244321}">
                <p14:modId xmlns:p14="http://schemas.microsoft.com/office/powerpoint/2010/main" val="3843303969"/>
              </p:ext>
            </p:extLst>
          </p:nvPr>
        </p:nvGraphicFramePr>
        <p:xfrm>
          <a:off x="4991100" y="5048048"/>
          <a:ext cx="914400" cy="1107440"/>
        </p:xfrm>
        <a:graphic>
          <a:graphicData uri="http://schemas.openxmlformats.org/drawingml/2006/table">
            <a:tbl>
              <a:tblPr firstRow="1" bandRow="1">
                <a:tableStyleId>{5C22544A-7EE6-4342-B048-85BDC9FD1C3A}</a:tableStyleId>
              </a:tblPr>
              <a:tblGrid>
                <a:gridCol w="914400"/>
              </a:tblGrid>
              <a:tr h="370840">
                <a:tc>
                  <a:txBody>
                    <a:bodyPr/>
                    <a:lstStyle/>
                    <a:p>
                      <a:endParaRPr lang="en-US"/>
                    </a:p>
                  </a:txBody>
                  <a:tcPr>
                    <a:solidFill>
                      <a:srgbClr val="FF00FF"/>
                    </a:solidFill>
                  </a:tcPr>
                </a:tc>
              </a:tr>
              <a:tr h="370840">
                <a:tc>
                  <a:txBody>
                    <a:bodyPr/>
                    <a:lstStyle/>
                    <a:p>
                      <a:endParaRPr lang="en-US"/>
                    </a:p>
                  </a:txBody>
                  <a:tcPr/>
                </a:tc>
              </a:tr>
              <a:tr h="0">
                <a:tc>
                  <a:txBody>
                    <a:bodyPr/>
                    <a:lstStyle/>
                    <a:p>
                      <a:endParaRPr lang="en-US"/>
                    </a:p>
                  </a:txBody>
                  <a:tcPr/>
                </a:tc>
              </a:tr>
            </a:tbl>
          </a:graphicData>
        </a:graphic>
      </p:graphicFrame>
      <p:cxnSp>
        <p:nvCxnSpPr>
          <p:cNvPr id="22" name="Straight Arrow Connector 21"/>
          <p:cNvCxnSpPr>
            <a:stCxn id="20" idx="3"/>
            <a:endCxn id="21" idx="1"/>
          </p:cNvCxnSpPr>
          <p:nvPr/>
        </p:nvCxnSpPr>
        <p:spPr bwMode="auto">
          <a:xfrm>
            <a:off x="3695700" y="5600700"/>
            <a:ext cx="1295400" cy="1068"/>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TextBox 22"/>
          <p:cNvSpPr txBox="1"/>
          <p:nvPr/>
        </p:nvSpPr>
        <p:spPr>
          <a:xfrm>
            <a:off x="4762500" y="6336268"/>
            <a:ext cx="1968094" cy="369332"/>
          </a:xfrm>
          <a:prstGeom prst="rect">
            <a:avLst/>
          </a:prstGeom>
          <a:noFill/>
        </p:spPr>
        <p:txBody>
          <a:bodyPr wrap="none" rtlCol="0">
            <a:spAutoFit/>
          </a:bodyPr>
          <a:lstStyle/>
          <a:p>
            <a:r>
              <a:rPr lang="en-US"/>
              <a:t>Truy cập dữ liệu</a:t>
            </a:r>
          </a:p>
        </p:txBody>
      </p:sp>
    </p:spTree>
    <p:extLst>
      <p:ext uri="{BB962C8B-B14F-4D97-AF65-F5344CB8AC3E}">
        <p14:creationId xmlns:p14="http://schemas.microsoft.com/office/powerpoint/2010/main" val="3858924298"/>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Chuyển đổi sang mô hình quan hệ </a:t>
            </a:r>
          </a:p>
        </p:txBody>
      </p:sp>
      <p:sp>
        <p:nvSpPr>
          <p:cNvPr id="3" name="Content Placeholder 2"/>
          <p:cNvSpPr>
            <a:spLocks noGrp="1"/>
          </p:cNvSpPr>
          <p:nvPr>
            <p:ph idx="1"/>
          </p:nvPr>
        </p:nvSpPr>
        <p:spPr/>
        <p:txBody>
          <a:bodyPr/>
          <a:lstStyle/>
          <a:p>
            <a:r>
              <a:rPr lang="en-US"/>
              <a:t>Chuyển đổi mối kết hợp kế thừa – </a:t>
            </a:r>
            <a:r>
              <a:rPr lang="en-US" b="1">
                <a:solidFill>
                  <a:srgbClr val="FF6600"/>
                </a:solidFill>
              </a:rPr>
              <a:t>Cách 2</a:t>
            </a:r>
          </a:p>
        </p:txBody>
      </p:sp>
      <p:sp>
        <p:nvSpPr>
          <p:cNvPr id="9" name="TextBox 8"/>
          <p:cNvSpPr txBox="1"/>
          <p:nvPr/>
        </p:nvSpPr>
        <p:spPr>
          <a:xfrm>
            <a:off x="381000" y="6211669"/>
            <a:ext cx="8763000" cy="646331"/>
          </a:xfrm>
          <a:prstGeom prst="rect">
            <a:avLst/>
          </a:prstGeom>
          <a:noFill/>
        </p:spPr>
        <p:txBody>
          <a:bodyPr wrap="square" rtlCol="0">
            <a:spAutoFit/>
          </a:bodyPr>
          <a:lstStyle/>
          <a:p>
            <a:pPr algn="ctr"/>
            <a:r>
              <a:rPr lang="en-US" b="0" i="1">
                <a:solidFill>
                  <a:srgbClr val="EB19FF"/>
                </a:solidFill>
                <a:latin typeface="Calibri"/>
                <a:cs typeface="Calibri"/>
              </a:rPr>
              <a:t>Phù hợp cho tất cả các trường hợp: (complete, disjoint), (complete, overlapping), (incomplete, disjoint), (incomplete, overlapping) </a:t>
            </a:r>
          </a:p>
        </p:txBody>
      </p:sp>
      <p:pic>
        <p:nvPicPr>
          <p:cNvPr id="4" name="Picture 3"/>
          <p:cNvPicPr>
            <a:picLocks noChangeAspect="1"/>
          </p:cNvPicPr>
          <p:nvPr/>
        </p:nvPicPr>
        <p:blipFill>
          <a:blip r:embed="rId2"/>
          <a:stretch>
            <a:fillRect/>
          </a:stretch>
        </p:blipFill>
        <p:spPr>
          <a:xfrm>
            <a:off x="609600" y="1905000"/>
            <a:ext cx="4191000" cy="2079192"/>
          </a:xfrm>
          <a:prstGeom prst="rect">
            <a:avLst/>
          </a:prstGeom>
        </p:spPr>
      </p:pic>
      <p:pic>
        <p:nvPicPr>
          <p:cNvPr id="10" name="Picture 9"/>
          <p:cNvPicPr>
            <a:picLocks noChangeAspect="1"/>
          </p:cNvPicPr>
          <p:nvPr/>
        </p:nvPicPr>
        <p:blipFill>
          <a:blip r:embed="rId3"/>
          <a:stretch>
            <a:fillRect/>
          </a:stretch>
        </p:blipFill>
        <p:spPr>
          <a:xfrm>
            <a:off x="762000" y="4187727"/>
            <a:ext cx="7772400" cy="2100142"/>
          </a:xfrm>
          <a:prstGeom prst="rect">
            <a:avLst/>
          </a:prstGeom>
        </p:spPr>
      </p:pic>
      <p:sp>
        <p:nvSpPr>
          <p:cNvPr id="11" name="Down Arrow 10"/>
          <p:cNvSpPr/>
          <p:nvPr/>
        </p:nvSpPr>
        <p:spPr bwMode="auto">
          <a:xfrm>
            <a:off x="2286000" y="3429000"/>
            <a:ext cx="533400" cy="685800"/>
          </a:xfrm>
          <a:prstGeom prst="downArrow">
            <a:avLst/>
          </a:prstGeom>
          <a:ln>
            <a:headEnd type="none" w="med" len="med"/>
            <a:tailEnd type="none" w="med" len="med"/>
          </a:ln>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12" name="TextBox 11"/>
          <p:cNvSpPr txBox="1"/>
          <p:nvPr/>
        </p:nvSpPr>
        <p:spPr>
          <a:xfrm>
            <a:off x="4953000" y="1981200"/>
            <a:ext cx="3886200" cy="2308324"/>
          </a:xfrm>
          <a:prstGeom prst="rect">
            <a:avLst/>
          </a:prstGeom>
          <a:noFill/>
        </p:spPr>
        <p:txBody>
          <a:bodyPr wrap="square" rtlCol="0">
            <a:spAutoFit/>
          </a:bodyPr>
          <a:lstStyle/>
          <a:p>
            <a:pPr marL="285750" indent="-285750">
              <a:buFont typeface="Wingdings" charset="2"/>
              <a:buChar char="ü"/>
            </a:pPr>
            <a:r>
              <a:rPr lang="en-US" b="0" i="1">
                <a:solidFill>
                  <a:srgbClr val="008000"/>
                </a:solidFill>
                <a:latin typeface="Calibri"/>
                <a:cs typeface="Calibri"/>
              </a:rPr>
              <a:t>Sử dụng </a:t>
            </a:r>
            <a:r>
              <a:rPr lang="en-US" i="1">
                <a:solidFill>
                  <a:srgbClr val="0000FF"/>
                </a:solidFill>
                <a:latin typeface="Calibri"/>
                <a:cs typeface="Calibri"/>
              </a:rPr>
              <a:t>3 </a:t>
            </a:r>
            <a:r>
              <a:rPr lang="en-US" b="0" i="1">
                <a:solidFill>
                  <a:srgbClr val="008000"/>
                </a:solidFill>
                <a:latin typeface="Calibri"/>
                <a:cs typeface="Calibri"/>
              </a:rPr>
              <a:t>bảng tương ứng cho 3 lớp.</a:t>
            </a:r>
          </a:p>
          <a:p>
            <a:pPr marL="285750" indent="-285750">
              <a:buFont typeface="Wingdings" charset="2"/>
              <a:buChar char="ü"/>
            </a:pPr>
            <a:r>
              <a:rPr lang="en-US" b="0" i="1">
                <a:solidFill>
                  <a:srgbClr val="008000"/>
                </a:solidFill>
                <a:latin typeface="Calibri"/>
                <a:cs typeface="Calibri"/>
              </a:rPr>
              <a:t>Để mô tả kế thừa thì thêm các thuộc tính ở lớp cha vào các bảng mô tả lớp con tương ứng</a:t>
            </a:r>
          </a:p>
          <a:p>
            <a:pPr marL="285750" indent="-285750">
              <a:buFont typeface="Wingdings" charset="2"/>
              <a:buChar char="ü"/>
            </a:pPr>
            <a:r>
              <a:rPr lang="en-US" b="0" i="1">
                <a:solidFill>
                  <a:srgbClr val="008000"/>
                </a:solidFill>
                <a:latin typeface="Calibri"/>
                <a:cs typeface="Calibri"/>
              </a:rPr>
              <a:t>Các đối tượng thuộc các lớp con sẽ được lưu hoàn toàn vào các bảng tương ứng</a:t>
            </a:r>
          </a:p>
        </p:txBody>
      </p:sp>
      <p:grpSp>
        <p:nvGrpSpPr>
          <p:cNvPr id="28" name="Group 27"/>
          <p:cNvGrpSpPr/>
          <p:nvPr/>
        </p:nvGrpSpPr>
        <p:grpSpPr>
          <a:xfrm>
            <a:off x="1066800" y="5449669"/>
            <a:ext cx="304800" cy="304800"/>
            <a:chOff x="0" y="4343400"/>
            <a:chExt cx="304800" cy="304800"/>
          </a:xfrm>
        </p:grpSpPr>
        <p:cxnSp>
          <p:nvCxnSpPr>
            <p:cNvPr id="25" name="Straight Connector 24"/>
            <p:cNvCxnSpPr/>
            <p:nvPr/>
          </p:nvCxnSpPr>
          <p:spPr bwMode="auto">
            <a:xfrm>
              <a:off x="0" y="4343400"/>
              <a:ext cx="304800" cy="304800"/>
            </a:xfrm>
            <a:prstGeom prst="line">
              <a:avLst/>
            </a:prstGeom>
            <a:ln>
              <a:solidFill>
                <a:srgbClr val="FF0000"/>
              </a:solidFill>
              <a:headEnd type="none" w="med" len="med"/>
              <a:tailEnd type="none" w="med" len="med"/>
            </a:ln>
            <a:extLst/>
          </p:spPr>
          <p:style>
            <a:lnRef idx="3">
              <a:schemeClr val="accent1"/>
            </a:lnRef>
            <a:fillRef idx="0">
              <a:schemeClr val="accent1"/>
            </a:fillRef>
            <a:effectRef idx="2">
              <a:schemeClr val="accent1"/>
            </a:effectRef>
            <a:fontRef idx="minor">
              <a:schemeClr val="tx1"/>
            </a:fontRef>
          </p:style>
        </p:cxnSp>
        <p:cxnSp>
          <p:nvCxnSpPr>
            <p:cNvPr id="26" name="Straight Connector 25"/>
            <p:cNvCxnSpPr/>
            <p:nvPr/>
          </p:nvCxnSpPr>
          <p:spPr bwMode="auto">
            <a:xfrm flipV="1">
              <a:off x="0" y="4343400"/>
              <a:ext cx="304800" cy="304800"/>
            </a:xfrm>
            <a:prstGeom prst="line">
              <a:avLst/>
            </a:prstGeom>
            <a:ln>
              <a:solidFill>
                <a:srgbClr val="FF0000"/>
              </a:solidFill>
              <a:headEnd type="none" w="med" len="med"/>
              <a:tailEnd type="none" w="med" len="med"/>
            </a:ln>
            <a:extLst/>
          </p:spPr>
          <p:style>
            <a:lnRef idx="3">
              <a:schemeClr val="accent1"/>
            </a:lnRef>
            <a:fillRef idx="0">
              <a:schemeClr val="accent1"/>
            </a:fillRef>
            <a:effectRef idx="2">
              <a:schemeClr val="accent1"/>
            </a:effectRef>
            <a:fontRef idx="minor">
              <a:schemeClr val="tx1"/>
            </a:fontRef>
          </p:style>
        </p:cxnSp>
      </p:grpSp>
      <p:grpSp>
        <p:nvGrpSpPr>
          <p:cNvPr id="29" name="Group 28"/>
          <p:cNvGrpSpPr/>
          <p:nvPr/>
        </p:nvGrpSpPr>
        <p:grpSpPr>
          <a:xfrm>
            <a:off x="2971800" y="4078069"/>
            <a:ext cx="304800" cy="304800"/>
            <a:chOff x="0" y="4343400"/>
            <a:chExt cx="304800" cy="304800"/>
          </a:xfrm>
        </p:grpSpPr>
        <p:cxnSp>
          <p:nvCxnSpPr>
            <p:cNvPr id="30" name="Straight Connector 29"/>
            <p:cNvCxnSpPr/>
            <p:nvPr/>
          </p:nvCxnSpPr>
          <p:spPr bwMode="auto">
            <a:xfrm>
              <a:off x="0" y="4343400"/>
              <a:ext cx="304800" cy="304800"/>
            </a:xfrm>
            <a:prstGeom prst="line">
              <a:avLst/>
            </a:prstGeom>
            <a:ln>
              <a:solidFill>
                <a:srgbClr val="FF0000"/>
              </a:solidFill>
              <a:headEnd type="none" w="med" len="med"/>
              <a:tailEnd type="none" w="med" len="med"/>
            </a:ln>
            <a:extLst/>
          </p:spPr>
          <p:style>
            <a:lnRef idx="3">
              <a:schemeClr val="accent1"/>
            </a:lnRef>
            <a:fillRef idx="0">
              <a:schemeClr val="accent1"/>
            </a:fillRef>
            <a:effectRef idx="2">
              <a:schemeClr val="accent1"/>
            </a:effectRef>
            <a:fontRef idx="minor">
              <a:schemeClr val="tx1"/>
            </a:fontRef>
          </p:style>
        </p:cxnSp>
        <p:cxnSp>
          <p:nvCxnSpPr>
            <p:cNvPr id="31" name="Straight Connector 30"/>
            <p:cNvCxnSpPr/>
            <p:nvPr/>
          </p:nvCxnSpPr>
          <p:spPr bwMode="auto">
            <a:xfrm flipV="1">
              <a:off x="0" y="4343400"/>
              <a:ext cx="304800" cy="304800"/>
            </a:xfrm>
            <a:prstGeom prst="line">
              <a:avLst/>
            </a:prstGeom>
            <a:ln>
              <a:solidFill>
                <a:srgbClr val="FF0000"/>
              </a:solidFill>
              <a:headEnd type="none" w="med" len="med"/>
              <a:tailEnd type="none" w="med" len="med"/>
            </a:ln>
            <a:extLst/>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val="2122221270"/>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Chuyển đổi sang mô hình quan hệ </a:t>
            </a:r>
          </a:p>
        </p:txBody>
      </p:sp>
      <p:sp>
        <p:nvSpPr>
          <p:cNvPr id="3" name="Content Placeholder 2"/>
          <p:cNvSpPr>
            <a:spLocks noGrp="1"/>
          </p:cNvSpPr>
          <p:nvPr>
            <p:ph idx="1"/>
          </p:nvPr>
        </p:nvSpPr>
        <p:spPr/>
        <p:txBody>
          <a:bodyPr/>
          <a:lstStyle/>
          <a:p>
            <a:r>
              <a:rPr lang="en-US"/>
              <a:t>Chuyển đổi mối kết hợp kế thừa – </a:t>
            </a:r>
            <a:r>
              <a:rPr lang="en-US" b="1">
                <a:solidFill>
                  <a:srgbClr val="FF6600"/>
                </a:solidFill>
              </a:rPr>
              <a:t>Cách 3</a:t>
            </a:r>
          </a:p>
        </p:txBody>
      </p:sp>
      <p:sp>
        <p:nvSpPr>
          <p:cNvPr id="9" name="TextBox 8"/>
          <p:cNvSpPr txBox="1"/>
          <p:nvPr/>
        </p:nvSpPr>
        <p:spPr>
          <a:xfrm>
            <a:off x="533400" y="6211669"/>
            <a:ext cx="5257800" cy="369332"/>
          </a:xfrm>
          <a:prstGeom prst="rect">
            <a:avLst/>
          </a:prstGeom>
          <a:noFill/>
        </p:spPr>
        <p:txBody>
          <a:bodyPr wrap="square" rtlCol="0">
            <a:spAutoFit/>
          </a:bodyPr>
          <a:lstStyle/>
          <a:p>
            <a:pPr algn="ctr"/>
            <a:r>
              <a:rPr lang="en-US" b="0">
                <a:solidFill>
                  <a:srgbClr val="EB19FF"/>
                </a:solidFill>
                <a:latin typeface="Calibri"/>
                <a:cs typeface="Calibri"/>
              </a:rPr>
              <a:t>Chỉ phù hợp cho trường hợp: (complete, disjoint)</a:t>
            </a:r>
          </a:p>
        </p:txBody>
      </p:sp>
      <p:pic>
        <p:nvPicPr>
          <p:cNvPr id="4" name="Picture 3"/>
          <p:cNvPicPr>
            <a:picLocks noChangeAspect="1"/>
          </p:cNvPicPr>
          <p:nvPr/>
        </p:nvPicPr>
        <p:blipFill>
          <a:blip r:embed="rId2"/>
          <a:stretch>
            <a:fillRect/>
          </a:stretch>
        </p:blipFill>
        <p:spPr>
          <a:xfrm>
            <a:off x="609600" y="1905000"/>
            <a:ext cx="4191000" cy="2079192"/>
          </a:xfrm>
          <a:prstGeom prst="rect">
            <a:avLst/>
          </a:prstGeom>
        </p:spPr>
      </p:pic>
      <p:sp>
        <p:nvSpPr>
          <p:cNvPr id="11" name="Down Arrow 10"/>
          <p:cNvSpPr/>
          <p:nvPr/>
        </p:nvSpPr>
        <p:spPr bwMode="auto">
          <a:xfrm>
            <a:off x="2286000" y="3429000"/>
            <a:ext cx="533400" cy="685800"/>
          </a:xfrm>
          <a:prstGeom prst="downArrow">
            <a:avLst/>
          </a:prstGeom>
          <a:ln>
            <a:headEnd type="none" w="med" len="med"/>
            <a:tailEnd type="none" w="med" len="med"/>
          </a:ln>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12" name="TextBox 11"/>
          <p:cNvSpPr txBox="1"/>
          <p:nvPr/>
        </p:nvSpPr>
        <p:spPr>
          <a:xfrm>
            <a:off x="4953000" y="1981200"/>
            <a:ext cx="3886200" cy="2031325"/>
          </a:xfrm>
          <a:prstGeom prst="rect">
            <a:avLst/>
          </a:prstGeom>
          <a:noFill/>
        </p:spPr>
        <p:txBody>
          <a:bodyPr wrap="square" rtlCol="0">
            <a:spAutoFit/>
          </a:bodyPr>
          <a:lstStyle/>
          <a:p>
            <a:pPr marL="285750" indent="-285750">
              <a:buFont typeface="Wingdings" charset="2"/>
              <a:buChar char="ü"/>
            </a:pPr>
            <a:r>
              <a:rPr lang="en-US" b="0" i="1">
                <a:solidFill>
                  <a:srgbClr val="008000"/>
                </a:solidFill>
                <a:latin typeface="Calibri"/>
                <a:cs typeface="Calibri"/>
              </a:rPr>
              <a:t>Sử dụng các</a:t>
            </a:r>
            <a:r>
              <a:rPr lang="en-US" i="1">
                <a:solidFill>
                  <a:srgbClr val="0000FF"/>
                </a:solidFill>
                <a:latin typeface="Calibri"/>
                <a:cs typeface="Calibri"/>
              </a:rPr>
              <a:t> </a:t>
            </a:r>
            <a:r>
              <a:rPr lang="en-US" b="0" i="1">
                <a:solidFill>
                  <a:srgbClr val="008000"/>
                </a:solidFill>
                <a:latin typeface="Calibri"/>
                <a:cs typeface="Calibri"/>
              </a:rPr>
              <a:t>bảng tương ứng cho các lớp con (Nhân Viên Biên Chế và Nhân Viên Công Nhật). </a:t>
            </a:r>
          </a:p>
          <a:p>
            <a:pPr marL="285750" indent="-285750">
              <a:buFont typeface="Wingdings" charset="2"/>
              <a:buChar char="ü"/>
            </a:pPr>
            <a:r>
              <a:rPr lang="en-US" b="0" i="1">
                <a:solidFill>
                  <a:srgbClr val="008000"/>
                </a:solidFill>
                <a:latin typeface="Calibri"/>
                <a:cs typeface="Calibri"/>
              </a:rPr>
              <a:t>Tất cả thuộc tính của lớp cha được bổ sung vào các tất cả các bảng tương ứng với các lớp con nhằm mô tả sự thừa kế. </a:t>
            </a:r>
          </a:p>
        </p:txBody>
      </p:sp>
      <p:pic>
        <p:nvPicPr>
          <p:cNvPr id="5" name="Picture 4"/>
          <p:cNvPicPr>
            <a:picLocks noChangeAspect="1"/>
          </p:cNvPicPr>
          <p:nvPr/>
        </p:nvPicPr>
        <p:blipFill>
          <a:blip r:embed="rId3"/>
          <a:stretch>
            <a:fillRect/>
          </a:stretch>
        </p:blipFill>
        <p:spPr>
          <a:xfrm>
            <a:off x="685800" y="4267200"/>
            <a:ext cx="5518148" cy="2006599"/>
          </a:xfrm>
          <a:prstGeom prst="rect">
            <a:avLst/>
          </a:prstGeom>
        </p:spPr>
      </p:pic>
      <p:sp>
        <p:nvSpPr>
          <p:cNvPr id="6" name="TextBox 5"/>
          <p:cNvSpPr txBox="1"/>
          <p:nvPr/>
        </p:nvSpPr>
        <p:spPr>
          <a:xfrm>
            <a:off x="6705600" y="4876800"/>
            <a:ext cx="2438400" cy="1200329"/>
          </a:xfrm>
          <a:prstGeom prst="rect">
            <a:avLst/>
          </a:prstGeom>
          <a:noFill/>
        </p:spPr>
        <p:txBody>
          <a:bodyPr wrap="square" rtlCol="0">
            <a:spAutoFit/>
          </a:bodyPr>
          <a:lstStyle/>
          <a:p>
            <a:r>
              <a:rPr lang="en-US" b="0">
                <a:solidFill>
                  <a:srgbClr val="0000FF"/>
                </a:solidFill>
                <a:latin typeface="Calibri"/>
                <a:cs typeface="Calibri"/>
              </a:rPr>
              <a:t>Sử dụng toán tử hội </a:t>
            </a:r>
            <a:r>
              <a:rPr lang="en-US" b="0">
                <a:solidFill>
                  <a:srgbClr val="FF6600"/>
                </a:solidFill>
                <a:latin typeface="Calibri"/>
                <a:cs typeface="Calibri"/>
              </a:rPr>
              <a:t>UNION</a:t>
            </a:r>
            <a:r>
              <a:rPr lang="en-US" b="0">
                <a:solidFill>
                  <a:srgbClr val="0000FF"/>
                </a:solidFill>
                <a:latin typeface="Calibri"/>
                <a:cs typeface="Calibri"/>
              </a:rPr>
              <a:t> để tổng hợp thông tin toàn bộ nhân viên</a:t>
            </a:r>
          </a:p>
        </p:txBody>
      </p:sp>
    </p:spTree>
    <p:extLst>
      <p:ext uri="{BB962C8B-B14F-4D97-AF65-F5344CB8AC3E}">
        <p14:creationId xmlns:p14="http://schemas.microsoft.com/office/powerpoint/2010/main" val="1910339532"/>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62000" y="4270345"/>
            <a:ext cx="5301632" cy="1901855"/>
          </a:xfrm>
          <a:prstGeom prst="rect">
            <a:avLst/>
          </a:prstGeom>
        </p:spPr>
      </p:pic>
      <p:sp>
        <p:nvSpPr>
          <p:cNvPr id="2" name="Title 1"/>
          <p:cNvSpPr>
            <a:spLocks noGrp="1"/>
          </p:cNvSpPr>
          <p:nvPr>
            <p:ph type="title"/>
          </p:nvPr>
        </p:nvSpPr>
        <p:spPr/>
        <p:txBody>
          <a:bodyPr/>
          <a:lstStyle/>
          <a:p>
            <a:r>
              <a:rPr lang="en-US"/>
              <a:t>Chuyển đổi sang mô hình quan hệ </a:t>
            </a:r>
          </a:p>
        </p:txBody>
      </p:sp>
      <p:sp>
        <p:nvSpPr>
          <p:cNvPr id="3" name="Content Placeholder 2"/>
          <p:cNvSpPr>
            <a:spLocks noGrp="1"/>
          </p:cNvSpPr>
          <p:nvPr>
            <p:ph idx="1"/>
          </p:nvPr>
        </p:nvSpPr>
        <p:spPr/>
        <p:txBody>
          <a:bodyPr/>
          <a:lstStyle/>
          <a:p>
            <a:r>
              <a:rPr lang="en-US"/>
              <a:t>Chuyển đổi mối kết hợp kế thừa – </a:t>
            </a:r>
            <a:r>
              <a:rPr lang="en-US" b="1">
                <a:solidFill>
                  <a:srgbClr val="FF6600"/>
                </a:solidFill>
              </a:rPr>
              <a:t>Cách 4</a:t>
            </a:r>
          </a:p>
        </p:txBody>
      </p:sp>
      <p:sp>
        <p:nvSpPr>
          <p:cNvPr id="9" name="TextBox 8"/>
          <p:cNvSpPr txBox="1"/>
          <p:nvPr/>
        </p:nvSpPr>
        <p:spPr>
          <a:xfrm>
            <a:off x="381000" y="6172200"/>
            <a:ext cx="8763000" cy="646331"/>
          </a:xfrm>
          <a:prstGeom prst="rect">
            <a:avLst/>
          </a:prstGeom>
          <a:noFill/>
        </p:spPr>
        <p:txBody>
          <a:bodyPr wrap="square" rtlCol="0">
            <a:spAutoFit/>
          </a:bodyPr>
          <a:lstStyle/>
          <a:p>
            <a:pPr algn="ctr"/>
            <a:r>
              <a:rPr lang="en-US" b="0">
                <a:solidFill>
                  <a:srgbClr val="EB19FF"/>
                </a:solidFill>
                <a:latin typeface="Calibri"/>
                <a:cs typeface="Calibri"/>
              </a:rPr>
              <a:t>Phù hợp cho tất cả các trường hợp: (complete, disjoint), (complete, overlapping), (incomplete, disjoint), (incomplete, overlapping) </a:t>
            </a:r>
          </a:p>
        </p:txBody>
      </p:sp>
      <p:pic>
        <p:nvPicPr>
          <p:cNvPr id="4" name="Picture 3"/>
          <p:cNvPicPr>
            <a:picLocks noChangeAspect="1"/>
          </p:cNvPicPr>
          <p:nvPr/>
        </p:nvPicPr>
        <p:blipFill>
          <a:blip r:embed="rId3"/>
          <a:stretch>
            <a:fillRect/>
          </a:stretch>
        </p:blipFill>
        <p:spPr>
          <a:xfrm>
            <a:off x="609600" y="1905000"/>
            <a:ext cx="4191000" cy="2079192"/>
          </a:xfrm>
          <a:prstGeom prst="rect">
            <a:avLst/>
          </a:prstGeom>
        </p:spPr>
      </p:pic>
      <p:sp>
        <p:nvSpPr>
          <p:cNvPr id="11" name="Down Arrow 10"/>
          <p:cNvSpPr/>
          <p:nvPr/>
        </p:nvSpPr>
        <p:spPr bwMode="auto">
          <a:xfrm>
            <a:off x="2286000" y="3429000"/>
            <a:ext cx="533400" cy="685800"/>
          </a:xfrm>
          <a:prstGeom prst="downArrow">
            <a:avLst/>
          </a:prstGeom>
          <a:ln>
            <a:headEnd type="none" w="med" len="med"/>
            <a:tailEnd type="none" w="med" len="med"/>
          </a:ln>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12" name="TextBox 11"/>
          <p:cNvSpPr txBox="1"/>
          <p:nvPr/>
        </p:nvSpPr>
        <p:spPr>
          <a:xfrm>
            <a:off x="4953000" y="1981200"/>
            <a:ext cx="3886200" cy="1754327"/>
          </a:xfrm>
          <a:prstGeom prst="rect">
            <a:avLst/>
          </a:prstGeom>
          <a:noFill/>
        </p:spPr>
        <p:txBody>
          <a:bodyPr wrap="square" rtlCol="0">
            <a:spAutoFit/>
          </a:bodyPr>
          <a:lstStyle/>
          <a:p>
            <a:pPr marL="285750" indent="-285750">
              <a:buFont typeface="Wingdings" charset="2"/>
              <a:buChar char="ü"/>
            </a:pPr>
            <a:r>
              <a:rPr lang="en-US" b="0" i="1">
                <a:solidFill>
                  <a:srgbClr val="008000"/>
                </a:solidFill>
                <a:latin typeface="Calibri"/>
                <a:cs typeface="Calibri"/>
              </a:rPr>
              <a:t>Sử dụng </a:t>
            </a:r>
            <a:r>
              <a:rPr lang="en-US" i="1">
                <a:solidFill>
                  <a:srgbClr val="0000FF"/>
                </a:solidFill>
                <a:latin typeface="Calibri"/>
                <a:cs typeface="Calibri"/>
              </a:rPr>
              <a:t>3 </a:t>
            </a:r>
            <a:r>
              <a:rPr lang="en-US" b="0" i="1">
                <a:solidFill>
                  <a:srgbClr val="008000"/>
                </a:solidFill>
                <a:latin typeface="Calibri"/>
                <a:cs typeface="Calibri"/>
              </a:rPr>
              <a:t>bảng tương ứng cho 3 lớp.</a:t>
            </a:r>
          </a:p>
          <a:p>
            <a:pPr marL="285750" indent="-285750">
              <a:buFont typeface="Wingdings" charset="2"/>
              <a:buChar char="ü"/>
            </a:pPr>
            <a:r>
              <a:rPr lang="en-US" b="0" i="1">
                <a:solidFill>
                  <a:srgbClr val="008000"/>
                </a:solidFill>
                <a:latin typeface="Calibri"/>
                <a:cs typeface="Calibri"/>
              </a:rPr>
              <a:t>Các bảng thể hiện của lớp con có thuộc tính khoá ngoại tham chiếu đến bảng thể hiện của lớp cha để biểu diễn sự kế thừa.</a:t>
            </a:r>
          </a:p>
        </p:txBody>
      </p:sp>
    </p:spTree>
    <p:extLst>
      <p:ext uri="{BB962C8B-B14F-4D97-AF65-F5344CB8AC3E}">
        <p14:creationId xmlns:p14="http://schemas.microsoft.com/office/powerpoint/2010/main" val="2330683819"/>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Chuyển đổi sang mô hình quan hệ</a:t>
            </a:r>
          </a:p>
        </p:txBody>
      </p:sp>
      <p:sp>
        <p:nvSpPr>
          <p:cNvPr id="3" name="Content Placeholder 2"/>
          <p:cNvSpPr>
            <a:spLocks noGrp="1"/>
          </p:cNvSpPr>
          <p:nvPr>
            <p:ph idx="1"/>
          </p:nvPr>
        </p:nvSpPr>
        <p:spPr/>
        <p:txBody>
          <a:bodyPr/>
          <a:lstStyle/>
          <a:p>
            <a:r>
              <a:rPr lang="en-US"/>
              <a:t>Mô hình dữ liệu quan hệ </a:t>
            </a:r>
            <a:r>
              <a:rPr lang="en-US" smtClean="0"/>
              <a:t>ứng dụng quản lý học sinh</a:t>
            </a:r>
            <a:endParaRPr lang="en-US"/>
          </a:p>
        </p:txBody>
      </p:sp>
      <p:sp>
        <p:nvSpPr>
          <p:cNvPr id="5" name="Rectangle 4"/>
          <p:cNvSpPr/>
          <p:nvPr/>
        </p:nvSpPr>
        <p:spPr>
          <a:xfrm>
            <a:off x="3951731" y="2283571"/>
            <a:ext cx="5181601" cy="2585323"/>
          </a:xfrm>
          <a:prstGeom prst="rect">
            <a:avLst/>
          </a:prstGeom>
          <a:ln>
            <a:solidFill>
              <a:srgbClr val="C00000"/>
            </a:solidFill>
          </a:ln>
        </p:spPr>
        <p:txBody>
          <a:bodyPr wrap="square">
            <a:spAutoFit/>
          </a:bodyPr>
          <a:lstStyle/>
          <a:p>
            <a:endParaRPr lang="en-US" smtClean="0">
              <a:solidFill>
                <a:srgbClr val="0070C0"/>
              </a:solidFill>
            </a:endParaRPr>
          </a:p>
          <a:p>
            <a:r>
              <a:rPr lang="en-US" smtClean="0">
                <a:solidFill>
                  <a:srgbClr val="0070C0"/>
                </a:solidFill>
              </a:rPr>
              <a:t>HOC_SINH</a:t>
            </a:r>
            <a:r>
              <a:rPr lang="en-US" smtClean="0">
                <a:solidFill>
                  <a:srgbClr val="7030A0"/>
                </a:solidFill>
              </a:rPr>
              <a:t> </a:t>
            </a:r>
            <a:r>
              <a:rPr lang="en-US">
                <a:solidFill>
                  <a:srgbClr val="7030A0"/>
                </a:solidFill>
              </a:rPr>
              <a:t>(</a:t>
            </a:r>
            <a:r>
              <a:rPr lang="en-US" i="1" u="sng" smtClean="0">
                <a:solidFill>
                  <a:srgbClr val="EB19FF"/>
                </a:solidFill>
              </a:rPr>
              <a:t>MAHS</a:t>
            </a:r>
            <a:r>
              <a:rPr lang="en-US" smtClean="0">
                <a:solidFill>
                  <a:srgbClr val="7030A0"/>
                </a:solidFill>
              </a:rPr>
              <a:t>, HOTEN, DIACHI, </a:t>
            </a:r>
            <a:r>
              <a:rPr lang="en-US" i="1" smtClean="0">
                <a:solidFill>
                  <a:srgbClr val="C00000"/>
                </a:solidFill>
              </a:rPr>
              <a:t>MALOP</a:t>
            </a:r>
            <a:r>
              <a:rPr lang="en-US" smtClean="0">
                <a:solidFill>
                  <a:srgbClr val="7030A0"/>
                </a:solidFill>
              </a:rPr>
              <a:t>)</a:t>
            </a:r>
            <a:endParaRPr lang="en-US">
              <a:solidFill>
                <a:srgbClr val="7030A0"/>
              </a:solidFill>
            </a:endParaRPr>
          </a:p>
          <a:p>
            <a:endParaRPr lang="en-US" smtClean="0">
              <a:solidFill>
                <a:srgbClr val="0070C0"/>
              </a:solidFill>
            </a:endParaRPr>
          </a:p>
          <a:p>
            <a:endParaRPr lang="en-US" smtClean="0">
              <a:solidFill>
                <a:srgbClr val="0070C0"/>
              </a:solidFill>
            </a:endParaRPr>
          </a:p>
          <a:p>
            <a:r>
              <a:rPr lang="en-US" smtClean="0">
                <a:solidFill>
                  <a:srgbClr val="0070C0"/>
                </a:solidFill>
              </a:rPr>
              <a:t>LOP_HOC</a:t>
            </a:r>
            <a:r>
              <a:rPr lang="en-US" smtClean="0">
                <a:solidFill>
                  <a:srgbClr val="7030A0"/>
                </a:solidFill>
              </a:rPr>
              <a:t> (</a:t>
            </a:r>
            <a:r>
              <a:rPr lang="en-US" i="1" u="sng" smtClean="0">
                <a:solidFill>
                  <a:srgbClr val="EB19FF"/>
                </a:solidFill>
              </a:rPr>
              <a:t>MALOP</a:t>
            </a:r>
            <a:r>
              <a:rPr lang="en-US" smtClean="0">
                <a:solidFill>
                  <a:srgbClr val="7030A0"/>
                </a:solidFill>
              </a:rPr>
              <a:t>, TENLOP, </a:t>
            </a:r>
            <a:r>
              <a:rPr lang="en-US" i="1" smtClean="0">
                <a:solidFill>
                  <a:srgbClr val="C00000"/>
                </a:solidFill>
              </a:rPr>
              <a:t>GVCN</a:t>
            </a:r>
            <a:r>
              <a:rPr lang="en-US" smtClean="0">
                <a:solidFill>
                  <a:srgbClr val="7030A0"/>
                </a:solidFill>
              </a:rPr>
              <a:t>)</a:t>
            </a:r>
          </a:p>
          <a:p>
            <a:endParaRPr lang="en-US" smtClean="0">
              <a:solidFill>
                <a:srgbClr val="0070C0"/>
              </a:solidFill>
            </a:endParaRPr>
          </a:p>
          <a:p>
            <a:endParaRPr lang="en-US" smtClean="0">
              <a:solidFill>
                <a:srgbClr val="0070C0"/>
              </a:solidFill>
            </a:endParaRPr>
          </a:p>
          <a:p>
            <a:r>
              <a:rPr lang="en-US" smtClean="0">
                <a:solidFill>
                  <a:srgbClr val="0070C0"/>
                </a:solidFill>
              </a:rPr>
              <a:t>GIAO_VIEN</a:t>
            </a:r>
            <a:r>
              <a:rPr lang="en-US" smtClean="0">
                <a:solidFill>
                  <a:srgbClr val="7030A0"/>
                </a:solidFill>
              </a:rPr>
              <a:t>(</a:t>
            </a:r>
            <a:r>
              <a:rPr lang="en-US" i="1" u="sng" smtClean="0">
                <a:solidFill>
                  <a:srgbClr val="EB19FF"/>
                </a:solidFill>
              </a:rPr>
              <a:t>MAGV</a:t>
            </a:r>
            <a:r>
              <a:rPr lang="en-US" smtClean="0">
                <a:solidFill>
                  <a:srgbClr val="7030A0"/>
                </a:solidFill>
              </a:rPr>
              <a:t>, HOTEN)</a:t>
            </a:r>
          </a:p>
          <a:p>
            <a:endParaRPr lang="en-US">
              <a:solidFill>
                <a:srgbClr val="7030A0"/>
              </a:solidFill>
            </a:endParaRPr>
          </a:p>
        </p:txBody>
      </p:sp>
      <p:sp>
        <p:nvSpPr>
          <p:cNvPr id="6" name="TextBox 5"/>
          <p:cNvSpPr txBox="1"/>
          <p:nvPr/>
        </p:nvSpPr>
        <p:spPr>
          <a:xfrm>
            <a:off x="5410200" y="5154692"/>
            <a:ext cx="2852063" cy="369332"/>
          </a:xfrm>
          <a:prstGeom prst="rect">
            <a:avLst/>
          </a:prstGeom>
          <a:noFill/>
        </p:spPr>
        <p:txBody>
          <a:bodyPr wrap="none" rtlCol="0">
            <a:spAutoFit/>
          </a:bodyPr>
          <a:lstStyle/>
          <a:p>
            <a:r>
              <a:rPr lang="en-US" smtClean="0"/>
              <a:t>Mô hình dữ liệu quan hệ</a:t>
            </a:r>
            <a:endParaRPr 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 y="2152650"/>
            <a:ext cx="3105150" cy="255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ight Arrow 7"/>
          <p:cNvSpPr/>
          <p:nvPr/>
        </p:nvSpPr>
        <p:spPr bwMode="auto">
          <a:xfrm>
            <a:off x="3139821" y="3333916"/>
            <a:ext cx="601218" cy="484632"/>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3081679877"/>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txBox="1">
            <a:spLocks noGrp="1"/>
          </p:cNvSpPr>
          <p:nvPr>
            <p:ph type="title"/>
          </p:nvPr>
        </p:nvSpPr>
        <p:spPr bwMode="gray">
          <a:prstGeom prst="rect">
            <a:avLst/>
          </a:prstGeom>
          <a:solidFill>
            <a:srgbClr val="FFFF00"/>
          </a:solidFill>
          <a:ex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lvl1pPr algn="l" rtl="0" eaLnBrk="1" fontAlgn="base" hangingPunct="1">
              <a:spcBef>
                <a:spcPct val="0"/>
              </a:spcBef>
              <a:spcAft>
                <a:spcPct val="0"/>
              </a:spcAft>
              <a:defRPr sz="3200" b="1">
                <a:solidFill>
                  <a:schemeClr val="dk1"/>
                </a:solidFill>
                <a:latin typeface="+mn-lt"/>
                <a:ea typeface="+mn-ea"/>
                <a:cs typeface="+mn-cs"/>
              </a:defRPr>
            </a:lvl1pPr>
            <a:lvl2pPr algn="l" rtl="0" eaLnBrk="1" fontAlgn="base" hangingPunct="1">
              <a:spcBef>
                <a:spcPct val="0"/>
              </a:spcBef>
              <a:spcAft>
                <a:spcPct val="0"/>
              </a:spcAft>
              <a:defRPr sz="3600" b="1">
                <a:solidFill>
                  <a:schemeClr val="dk1"/>
                </a:solidFill>
                <a:latin typeface="+mn-lt"/>
                <a:ea typeface="+mn-ea"/>
                <a:cs typeface="+mn-cs"/>
              </a:defRPr>
            </a:lvl2pPr>
            <a:lvl3pPr algn="l" rtl="0" eaLnBrk="1" fontAlgn="base" hangingPunct="1">
              <a:spcBef>
                <a:spcPct val="0"/>
              </a:spcBef>
              <a:spcAft>
                <a:spcPct val="0"/>
              </a:spcAft>
              <a:defRPr sz="3600" b="1">
                <a:solidFill>
                  <a:schemeClr val="dk1"/>
                </a:solidFill>
                <a:latin typeface="+mn-lt"/>
                <a:ea typeface="+mn-ea"/>
                <a:cs typeface="+mn-cs"/>
              </a:defRPr>
            </a:lvl3pPr>
            <a:lvl4pPr algn="l" rtl="0" eaLnBrk="1" fontAlgn="base" hangingPunct="1">
              <a:spcBef>
                <a:spcPct val="0"/>
              </a:spcBef>
              <a:spcAft>
                <a:spcPct val="0"/>
              </a:spcAft>
              <a:defRPr sz="3600" b="1">
                <a:solidFill>
                  <a:schemeClr val="dk1"/>
                </a:solidFill>
                <a:latin typeface="+mn-lt"/>
                <a:ea typeface="+mn-ea"/>
                <a:cs typeface="+mn-cs"/>
              </a:defRPr>
            </a:lvl4pPr>
            <a:lvl5pPr algn="l" rtl="0" eaLnBrk="1" fontAlgn="base" hangingPunct="1">
              <a:spcBef>
                <a:spcPct val="0"/>
              </a:spcBef>
              <a:spcAft>
                <a:spcPct val="0"/>
              </a:spcAft>
              <a:defRPr sz="3600" b="1">
                <a:solidFill>
                  <a:schemeClr val="dk1"/>
                </a:solidFill>
                <a:latin typeface="+mn-lt"/>
                <a:ea typeface="+mn-ea"/>
                <a:cs typeface="+mn-cs"/>
              </a:defRPr>
            </a:lvl5pPr>
            <a:lvl6pPr marL="457200" algn="l" rtl="0" eaLnBrk="1" fontAlgn="base" hangingPunct="1">
              <a:spcBef>
                <a:spcPct val="0"/>
              </a:spcBef>
              <a:spcAft>
                <a:spcPct val="0"/>
              </a:spcAft>
              <a:defRPr sz="3600" b="1">
                <a:solidFill>
                  <a:schemeClr val="dk1"/>
                </a:solidFill>
                <a:latin typeface="+mn-lt"/>
                <a:ea typeface="+mn-ea"/>
                <a:cs typeface="+mn-cs"/>
              </a:defRPr>
            </a:lvl6pPr>
            <a:lvl7pPr marL="914400" algn="l" rtl="0" eaLnBrk="1" fontAlgn="base" hangingPunct="1">
              <a:spcBef>
                <a:spcPct val="0"/>
              </a:spcBef>
              <a:spcAft>
                <a:spcPct val="0"/>
              </a:spcAft>
              <a:defRPr sz="3600" b="1">
                <a:solidFill>
                  <a:schemeClr val="dk1"/>
                </a:solidFill>
                <a:latin typeface="+mn-lt"/>
                <a:ea typeface="+mn-ea"/>
                <a:cs typeface="+mn-cs"/>
              </a:defRPr>
            </a:lvl7pPr>
            <a:lvl8pPr marL="1371600" algn="l" rtl="0" eaLnBrk="1" fontAlgn="base" hangingPunct="1">
              <a:spcBef>
                <a:spcPct val="0"/>
              </a:spcBef>
              <a:spcAft>
                <a:spcPct val="0"/>
              </a:spcAft>
              <a:defRPr sz="3600" b="1">
                <a:solidFill>
                  <a:schemeClr val="dk1"/>
                </a:solidFill>
                <a:latin typeface="+mn-lt"/>
                <a:ea typeface="+mn-ea"/>
                <a:cs typeface="+mn-cs"/>
              </a:defRPr>
            </a:lvl8pPr>
            <a:lvl9pPr marL="1828800" algn="l" rtl="0" eaLnBrk="1" fontAlgn="base" hangingPunct="1">
              <a:spcBef>
                <a:spcPct val="0"/>
              </a:spcBef>
              <a:spcAft>
                <a:spcPct val="0"/>
              </a:spcAft>
              <a:defRPr sz="3600" b="1">
                <a:solidFill>
                  <a:schemeClr val="dk1"/>
                </a:solidFill>
                <a:latin typeface="+mn-lt"/>
                <a:ea typeface="+mn-ea"/>
                <a:cs typeface="+mn-cs"/>
              </a:defRPr>
            </a:lvl9pPr>
          </a:lstStyle>
          <a:p>
            <a:pPr algn="ctr"/>
            <a:r>
              <a:rPr lang="en-US" smtClean="0"/>
              <a:t>Thiết kế sơ đồ lớp – </a:t>
            </a:r>
            <a:r>
              <a:rPr lang="en-US">
                <a:solidFill>
                  <a:schemeClr val="bg1"/>
                </a:solidFill>
              </a:rPr>
              <a:t>TẦNG DỮ LIỆU</a:t>
            </a:r>
            <a:endParaRPr lang="en-US">
              <a:solidFill>
                <a:srgbClr val="FF0000"/>
              </a:solidFill>
            </a:endParaRPr>
          </a:p>
        </p:txBody>
      </p:sp>
      <p:sp>
        <p:nvSpPr>
          <p:cNvPr id="3" name="Content Placeholder 2"/>
          <p:cNvSpPr>
            <a:spLocks noGrp="1"/>
          </p:cNvSpPr>
          <p:nvPr>
            <p:ph idx="1"/>
          </p:nvPr>
        </p:nvSpPr>
        <p:spPr/>
        <p:txBody>
          <a:bodyPr/>
          <a:lstStyle/>
          <a:p>
            <a:r>
              <a:rPr lang="en-US" smtClean="0"/>
              <a:t>Với mỗi bảng dữ liệu(hoặc một vài bảng), tạo một lớp truy xuất dữ liệu để quản lý việc truy xuất dữ liệu ở các bảng này.</a:t>
            </a:r>
          </a:p>
          <a:p>
            <a:pPr lvl="1"/>
            <a:r>
              <a:rPr lang="en-US" smtClean="0"/>
              <a:t>Ví dụ: </a:t>
            </a:r>
            <a:r>
              <a:rPr lang="en-US" b="1" smtClean="0"/>
              <a:t>HocSinhDB</a:t>
            </a:r>
            <a:r>
              <a:rPr lang="en-US" smtClean="0"/>
              <a:t>, </a:t>
            </a:r>
            <a:r>
              <a:rPr lang="en-US" b="1" smtClean="0"/>
              <a:t>GiaoVienDB</a:t>
            </a:r>
            <a:r>
              <a:rPr lang="en-US" smtClean="0"/>
              <a:t>, </a:t>
            </a:r>
            <a:r>
              <a:rPr lang="en-US" b="1" smtClean="0"/>
              <a:t>LopDB</a:t>
            </a:r>
          </a:p>
          <a:p>
            <a:pPr lvl="1"/>
            <a:endParaRPr lang="en-US" b="1"/>
          </a:p>
          <a:p>
            <a:pPr lvl="1"/>
            <a:endParaRPr lang="en-US" b="1" smtClean="0"/>
          </a:p>
          <a:p>
            <a:pPr lvl="1"/>
            <a:endParaRPr lang="en-US" b="1"/>
          </a:p>
          <a:p>
            <a:pPr lvl="1"/>
            <a:endParaRPr lang="en-US" b="1" smtClean="0"/>
          </a:p>
          <a:p>
            <a:r>
              <a:rPr lang="en-US" smtClean="0"/>
              <a:t>Bổ sung các phương thức cơ bản: CRUD (Thêm, Đọc, Cập nhật, Xóa) </a:t>
            </a:r>
          </a:p>
          <a:p>
            <a:pPr marL="0" indent="0">
              <a:buNone/>
            </a:pPr>
            <a:endParaRPr lang="en-US"/>
          </a:p>
          <a:p>
            <a:pPr lvl="1"/>
            <a:endParaRPr lang="en-US" smtClean="0"/>
          </a:p>
          <a:p>
            <a:pPr lvl="1"/>
            <a:endParaRPr lang="en-US"/>
          </a:p>
        </p:txBody>
      </p:sp>
      <p:sp>
        <p:nvSpPr>
          <p:cNvPr id="7" name="Title 3"/>
          <p:cNvSpPr txBox="1">
            <a:spLocks/>
          </p:cNvSpPr>
          <p:nvPr/>
        </p:nvSpPr>
        <p:spPr bwMode="gray">
          <a:xfrm>
            <a:off x="1981199" y="381000"/>
            <a:ext cx="6702552" cy="584775"/>
          </a:xfrm>
          <a:prstGeom prst="rect">
            <a:avLst/>
          </a:prstGeom>
          <a:solidFill>
            <a:srgbClr val="660066"/>
          </a:solidFill>
          <a:ln/>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spAutoFit/>
          </a:bodyPr>
          <a:lstStyle>
            <a:lvl1pPr algn="l" rtl="0" eaLnBrk="1" fontAlgn="base" hangingPunct="1">
              <a:spcBef>
                <a:spcPct val="0"/>
              </a:spcBef>
              <a:spcAft>
                <a:spcPct val="0"/>
              </a:spcAft>
              <a:defRPr sz="3200" b="1">
                <a:solidFill>
                  <a:schemeClr val="dk1"/>
                </a:solidFill>
                <a:latin typeface="+mn-lt"/>
                <a:ea typeface="+mn-ea"/>
                <a:cs typeface="+mn-cs"/>
              </a:defRPr>
            </a:lvl1pPr>
            <a:lvl2pPr algn="l" rtl="0" eaLnBrk="1" fontAlgn="base" hangingPunct="1">
              <a:spcBef>
                <a:spcPct val="0"/>
              </a:spcBef>
              <a:spcAft>
                <a:spcPct val="0"/>
              </a:spcAft>
              <a:defRPr sz="3600" b="1">
                <a:solidFill>
                  <a:schemeClr val="dk1"/>
                </a:solidFill>
                <a:latin typeface="+mn-lt"/>
                <a:ea typeface="+mn-ea"/>
                <a:cs typeface="+mn-cs"/>
              </a:defRPr>
            </a:lvl2pPr>
            <a:lvl3pPr algn="l" rtl="0" eaLnBrk="1" fontAlgn="base" hangingPunct="1">
              <a:spcBef>
                <a:spcPct val="0"/>
              </a:spcBef>
              <a:spcAft>
                <a:spcPct val="0"/>
              </a:spcAft>
              <a:defRPr sz="3600" b="1">
                <a:solidFill>
                  <a:schemeClr val="dk1"/>
                </a:solidFill>
                <a:latin typeface="+mn-lt"/>
                <a:ea typeface="+mn-ea"/>
                <a:cs typeface="+mn-cs"/>
              </a:defRPr>
            </a:lvl3pPr>
            <a:lvl4pPr algn="l" rtl="0" eaLnBrk="1" fontAlgn="base" hangingPunct="1">
              <a:spcBef>
                <a:spcPct val="0"/>
              </a:spcBef>
              <a:spcAft>
                <a:spcPct val="0"/>
              </a:spcAft>
              <a:defRPr sz="3600" b="1">
                <a:solidFill>
                  <a:schemeClr val="dk1"/>
                </a:solidFill>
                <a:latin typeface="+mn-lt"/>
                <a:ea typeface="+mn-ea"/>
                <a:cs typeface="+mn-cs"/>
              </a:defRPr>
            </a:lvl4pPr>
            <a:lvl5pPr algn="l" rtl="0" eaLnBrk="1" fontAlgn="base" hangingPunct="1">
              <a:spcBef>
                <a:spcPct val="0"/>
              </a:spcBef>
              <a:spcAft>
                <a:spcPct val="0"/>
              </a:spcAft>
              <a:defRPr sz="3600" b="1">
                <a:solidFill>
                  <a:schemeClr val="dk1"/>
                </a:solidFill>
                <a:latin typeface="+mn-lt"/>
                <a:ea typeface="+mn-ea"/>
                <a:cs typeface="+mn-cs"/>
              </a:defRPr>
            </a:lvl5pPr>
            <a:lvl6pPr marL="457200" algn="l" rtl="0" eaLnBrk="1" fontAlgn="base" hangingPunct="1">
              <a:spcBef>
                <a:spcPct val="0"/>
              </a:spcBef>
              <a:spcAft>
                <a:spcPct val="0"/>
              </a:spcAft>
              <a:defRPr sz="3600" b="1">
                <a:solidFill>
                  <a:schemeClr val="dk1"/>
                </a:solidFill>
                <a:latin typeface="+mn-lt"/>
                <a:ea typeface="+mn-ea"/>
                <a:cs typeface="+mn-cs"/>
              </a:defRPr>
            </a:lvl6pPr>
            <a:lvl7pPr marL="914400" algn="l" rtl="0" eaLnBrk="1" fontAlgn="base" hangingPunct="1">
              <a:spcBef>
                <a:spcPct val="0"/>
              </a:spcBef>
              <a:spcAft>
                <a:spcPct val="0"/>
              </a:spcAft>
              <a:defRPr sz="3600" b="1">
                <a:solidFill>
                  <a:schemeClr val="dk1"/>
                </a:solidFill>
                <a:latin typeface="+mn-lt"/>
                <a:ea typeface="+mn-ea"/>
                <a:cs typeface="+mn-cs"/>
              </a:defRPr>
            </a:lvl7pPr>
            <a:lvl8pPr marL="1371600" algn="l" rtl="0" eaLnBrk="1" fontAlgn="base" hangingPunct="1">
              <a:spcBef>
                <a:spcPct val="0"/>
              </a:spcBef>
              <a:spcAft>
                <a:spcPct val="0"/>
              </a:spcAft>
              <a:defRPr sz="3600" b="1">
                <a:solidFill>
                  <a:schemeClr val="dk1"/>
                </a:solidFill>
                <a:latin typeface="+mn-lt"/>
                <a:ea typeface="+mn-ea"/>
                <a:cs typeface="+mn-cs"/>
              </a:defRPr>
            </a:lvl8pPr>
            <a:lvl9pPr marL="1828800" algn="l" rtl="0" eaLnBrk="1" fontAlgn="base" hangingPunct="1">
              <a:spcBef>
                <a:spcPct val="0"/>
              </a:spcBef>
              <a:spcAft>
                <a:spcPct val="0"/>
              </a:spcAft>
              <a:defRPr sz="3600" b="1">
                <a:solidFill>
                  <a:schemeClr val="dk1"/>
                </a:solidFill>
                <a:latin typeface="+mn-lt"/>
                <a:ea typeface="+mn-ea"/>
                <a:cs typeface="+mn-cs"/>
              </a:defRPr>
            </a:lvl9pPr>
          </a:lstStyle>
          <a:p>
            <a:pPr algn="ctr"/>
            <a:r>
              <a:rPr lang="en-US">
                <a:solidFill>
                  <a:schemeClr val="bg1"/>
                </a:solidFill>
              </a:rPr>
              <a:t>Tạo các lớp quản lý truy xuất dữ liệu</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3505200"/>
            <a:ext cx="5029200" cy="753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3936700"/>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txBox="1">
            <a:spLocks noGrp="1"/>
          </p:cNvSpPr>
          <p:nvPr>
            <p:ph type="title"/>
          </p:nvPr>
        </p:nvSpPr>
        <p:spPr bwMode="gray">
          <a:prstGeom prst="rect">
            <a:avLst/>
          </a:prstGeom>
          <a:solidFill>
            <a:srgbClr val="FFFF00"/>
          </a:solidFill>
          <a:ex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lvl1pPr algn="l" rtl="0" eaLnBrk="1" fontAlgn="base" hangingPunct="1">
              <a:spcBef>
                <a:spcPct val="0"/>
              </a:spcBef>
              <a:spcAft>
                <a:spcPct val="0"/>
              </a:spcAft>
              <a:defRPr sz="3200" b="1">
                <a:solidFill>
                  <a:schemeClr val="dk1"/>
                </a:solidFill>
                <a:latin typeface="+mn-lt"/>
                <a:ea typeface="+mn-ea"/>
                <a:cs typeface="+mn-cs"/>
              </a:defRPr>
            </a:lvl1pPr>
            <a:lvl2pPr algn="l" rtl="0" eaLnBrk="1" fontAlgn="base" hangingPunct="1">
              <a:spcBef>
                <a:spcPct val="0"/>
              </a:spcBef>
              <a:spcAft>
                <a:spcPct val="0"/>
              </a:spcAft>
              <a:defRPr sz="3600" b="1">
                <a:solidFill>
                  <a:schemeClr val="dk1"/>
                </a:solidFill>
                <a:latin typeface="+mn-lt"/>
                <a:ea typeface="+mn-ea"/>
                <a:cs typeface="+mn-cs"/>
              </a:defRPr>
            </a:lvl2pPr>
            <a:lvl3pPr algn="l" rtl="0" eaLnBrk="1" fontAlgn="base" hangingPunct="1">
              <a:spcBef>
                <a:spcPct val="0"/>
              </a:spcBef>
              <a:spcAft>
                <a:spcPct val="0"/>
              </a:spcAft>
              <a:defRPr sz="3600" b="1">
                <a:solidFill>
                  <a:schemeClr val="dk1"/>
                </a:solidFill>
                <a:latin typeface="+mn-lt"/>
                <a:ea typeface="+mn-ea"/>
                <a:cs typeface="+mn-cs"/>
              </a:defRPr>
            </a:lvl3pPr>
            <a:lvl4pPr algn="l" rtl="0" eaLnBrk="1" fontAlgn="base" hangingPunct="1">
              <a:spcBef>
                <a:spcPct val="0"/>
              </a:spcBef>
              <a:spcAft>
                <a:spcPct val="0"/>
              </a:spcAft>
              <a:defRPr sz="3600" b="1">
                <a:solidFill>
                  <a:schemeClr val="dk1"/>
                </a:solidFill>
                <a:latin typeface="+mn-lt"/>
                <a:ea typeface="+mn-ea"/>
                <a:cs typeface="+mn-cs"/>
              </a:defRPr>
            </a:lvl4pPr>
            <a:lvl5pPr algn="l" rtl="0" eaLnBrk="1" fontAlgn="base" hangingPunct="1">
              <a:spcBef>
                <a:spcPct val="0"/>
              </a:spcBef>
              <a:spcAft>
                <a:spcPct val="0"/>
              </a:spcAft>
              <a:defRPr sz="3600" b="1">
                <a:solidFill>
                  <a:schemeClr val="dk1"/>
                </a:solidFill>
                <a:latin typeface="+mn-lt"/>
                <a:ea typeface="+mn-ea"/>
                <a:cs typeface="+mn-cs"/>
              </a:defRPr>
            </a:lvl5pPr>
            <a:lvl6pPr marL="457200" algn="l" rtl="0" eaLnBrk="1" fontAlgn="base" hangingPunct="1">
              <a:spcBef>
                <a:spcPct val="0"/>
              </a:spcBef>
              <a:spcAft>
                <a:spcPct val="0"/>
              </a:spcAft>
              <a:defRPr sz="3600" b="1">
                <a:solidFill>
                  <a:schemeClr val="dk1"/>
                </a:solidFill>
                <a:latin typeface="+mn-lt"/>
                <a:ea typeface="+mn-ea"/>
                <a:cs typeface="+mn-cs"/>
              </a:defRPr>
            </a:lvl6pPr>
            <a:lvl7pPr marL="914400" algn="l" rtl="0" eaLnBrk="1" fontAlgn="base" hangingPunct="1">
              <a:spcBef>
                <a:spcPct val="0"/>
              </a:spcBef>
              <a:spcAft>
                <a:spcPct val="0"/>
              </a:spcAft>
              <a:defRPr sz="3600" b="1">
                <a:solidFill>
                  <a:schemeClr val="dk1"/>
                </a:solidFill>
                <a:latin typeface="+mn-lt"/>
                <a:ea typeface="+mn-ea"/>
                <a:cs typeface="+mn-cs"/>
              </a:defRPr>
            </a:lvl7pPr>
            <a:lvl8pPr marL="1371600" algn="l" rtl="0" eaLnBrk="1" fontAlgn="base" hangingPunct="1">
              <a:spcBef>
                <a:spcPct val="0"/>
              </a:spcBef>
              <a:spcAft>
                <a:spcPct val="0"/>
              </a:spcAft>
              <a:defRPr sz="3600" b="1">
                <a:solidFill>
                  <a:schemeClr val="dk1"/>
                </a:solidFill>
                <a:latin typeface="+mn-lt"/>
                <a:ea typeface="+mn-ea"/>
                <a:cs typeface="+mn-cs"/>
              </a:defRPr>
            </a:lvl8pPr>
            <a:lvl9pPr marL="1828800" algn="l" rtl="0" eaLnBrk="1" fontAlgn="base" hangingPunct="1">
              <a:spcBef>
                <a:spcPct val="0"/>
              </a:spcBef>
              <a:spcAft>
                <a:spcPct val="0"/>
              </a:spcAft>
              <a:defRPr sz="3600" b="1">
                <a:solidFill>
                  <a:schemeClr val="dk1"/>
                </a:solidFill>
                <a:latin typeface="+mn-lt"/>
                <a:ea typeface="+mn-ea"/>
                <a:cs typeface="+mn-cs"/>
              </a:defRPr>
            </a:lvl9pPr>
          </a:lstStyle>
          <a:p>
            <a:pPr algn="ctr"/>
            <a:r>
              <a:rPr lang="en-US" smtClean="0"/>
              <a:t>Thiết kế sơ đồ lớp – </a:t>
            </a:r>
            <a:r>
              <a:rPr lang="en-US">
                <a:solidFill>
                  <a:schemeClr val="bg1"/>
                </a:solidFill>
              </a:rPr>
              <a:t>TẦNG DỮ LIỆU</a:t>
            </a:r>
            <a:endParaRPr lang="en-US">
              <a:solidFill>
                <a:srgbClr val="FF0000"/>
              </a:solidFill>
            </a:endParaRPr>
          </a:p>
        </p:txBody>
      </p:sp>
      <p:sp>
        <p:nvSpPr>
          <p:cNvPr id="3" name="Content Placeholder 2"/>
          <p:cNvSpPr>
            <a:spLocks noGrp="1"/>
          </p:cNvSpPr>
          <p:nvPr>
            <p:ph idx="1"/>
          </p:nvPr>
        </p:nvSpPr>
        <p:spPr/>
        <p:txBody>
          <a:bodyPr/>
          <a:lstStyle/>
          <a:p>
            <a:r>
              <a:rPr lang="en-US" smtClean="0"/>
              <a:t>Bổ sung phương thức bằng cách </a:t>
            </a:r>
            <a:r>
              <a:rPr lang="vi-VN" smtClean="0"/>
              <a:t>Phân </a:t>
            </a:r>
            <a:r>
              <a:rPr lang="vi-VN"/>
              <a:t>tích hoạt động </a:t>
            </a:r>
            <a:r>
              <a:rPr lang="vi-VN" smtClean="0"/>
              <a:t>truy xuất dữ liệu của </a:t>
            </a:r>
            <a:r>
              <a:rPr lang="vi-VN"/>
              <a:t>các phương thức của tầng nghiệp </a:t>
            </a:r>
            <a:r>
              <a:rPr lang="vi-VN" smtClean="0"/>
              <a:t>vụ</a:t>
            </a:r>
            <a:endParaRPr lang="vi-VN"/>
          </a:p>
          <a:p>
            <a:r>
              <a:rPr lang="en-US" smtClean="0"/>
              <a:t>Ví dụ:</a:t>
            </a:r>
          </a:p>
          <a:p>
            <a:pPr lvl="1"/>
            <a:r>
              <a:rPr lang="en-US" smtClean="0"/>
              <a:t>Xét phương thức HocSinh::</a:t>
            </a:r>
            <a:r>
              <a:rPr lang="en-US" b="1" smtClean="0"/>
              <a:t>Them hoc sinh</a:t>
            </a:r>
            <a:r>
              <a:rPr lang="en-US" smtClean="0"/>
              <a:t> (hs: HocSinh)</a:t>
            </a:r>
          </a:p>
          <a:p>
            <a:pPr lvl="2"/>
            <a:r>
              <a:rPr lang="en-US" smtClean="0"/>
              <a:t>Nội dung phương thức này sẽ gọi phương thức của lớp quản lý truy cập dữ liệu để thực hiện thêm học sinh </a:t>
            </a:r>
            <a:r>
              <a:rPr lang="en-US" smtClean="0">
                <a:sym typeface="Wingdings" pitchFamily="2" charset="2"/>
              </a:rPr>
              <a:t> bổ sung phương thức </a:t>
            </a:r>
            <a:r>
              <a:rPr lang="en-US" smtClean="0">
                <a:solidFill>
                  <a:srgbClr val="C00000"/>
                </a:solidFill>
                <a:sym typeface="Wingdings" pitchFamily="2" charset="2"/>
              </a:rPr>
              <a:t>HocSinhDB::Them (hs: HocSinh)</a:t>
            </a:r>
          </a:p>
          <a:p>
            <a:pPr lvl="1"/>
            <a:r>
              <a:rPr lang="en-US" smtClean="0"/>
              <a:t>Xét phương thức HocSinh::</a:t>
            </a:r>
            <a:r>
              <a:rPr lang="en-US" b="1" smtClean="0"/>
              <a:t>Kiem tra ton tai</a:t>
            </a:r>
            <a:r>
              <a:rPr lang="en-US" smtClean="0"/>
              <a:t>(mahs: String)</a:t>
            </a:r>
          </a:p>
          <a:p>
            <a:pPr lvl="2"/>
            <a:r>
              <a:rPr lang="en-US" smtClean="0"/>
              <a:t>Nội dung phương thức này sẽ gọi phương thức của lớp quản lý truy cập dữ liệu để đọc thông tin học sinh dựa vào mã </a:t>
            </a:r>
            <a:r>
              <a:rPr lang="en-US" smtClean="0">
                <a:sym typeface="Wingdings" pitchFamily="2" charset="2"/>
              </a:rPr>
              <a:t> Bổ sung phương thức: </a:t>
            </a:r>
            <a:r>
              <a:rPr lang="en-US" smtClean="0">
                <a:solidFill>
                  <a:srgbClr val="C00000"/>
                </a:solidFill>
                <a:sym typeface="Wingdings" pitchFamily="2" charset="2"/>
              </a:rPr>
              <a:t>HocSinhDB::DocThongTin (mahs: String)</a:t>
            </a:r>
            <a:endParaRPr lang="en-US" smtClean="0">
              <a:solidFill>
                <a:srgbClr val="C00000"/>
              </a:solidFill>
            </a:endParaRPr>
          </a:p>
          <a:p>
            <a:pPr marL="0" indent="0">
              <a:buNone/>
            </a:pPr>
            <a:endParaRPr lang="en-US"/>
          </a:p>
          <a:p>
            <a:endParaRPr lang="en-US"/>
          </a:p>
        </p:txBody>
      </p:sp>
      <p:sp>
        <p:nvSpPr>
          <p:cNvPr id="7" name="Title 3"/>
          <p:cNvSpPr txBox="1">
            <a:spLocks/>
          </p:cNvSpPr>
          <p:nvPr/>
        </p:nvSpPr>
        <p:spPr bwMode="gray">
          <a:xfrm>
            <a:off x="1981199" y="381000"/>
            <a:ext cx="6702552" cy="584775"/>
          </a:xfrm>
          <a:prstGeom prst="rect">
            <a:avLst/>
          </a:prstGeom>
          <a:solidFill>
            <a:srgbClr val="660066"/>
          </a:solidFill>
          <a:ln/>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spAutoFit/>
          </a:bodyPr>
          <a:lstStyle>
            <a:lvl1pPr algn="l" rtl="0" eaLnBrk="1" fontAlgn="base" hangingPunct="1">
              <a:spcBef>
                <a:spcPct val="0"/>
              </a:spcBef>
              <a:spcAft>
                <a:spcPct val="0"/>
              </a:spcAft>
              <a:defRPr sz="3200" b="1">
                <a:solidFill>
                  <a:schemeClr val="dk1"/>
                </a:solidFill>
                <a:latin typeface="+mn-lt"/>
                <a:ea typeface="+mn-ea"/>
                <a:cs typeface="+mn-cs"/>
              </a:defRPr>
            </a:lvl1pPr>
            <a:lvl2pPr algn="l" rtl="0" eaLnBrk="1" fontAlgn="base" hangingPunct="1">
              <a:spcBef>
                <a:spcPct val="0"/>
              </a:spcBef>
              <a:spcAft>
                <a:spcPct val="0"/>
              </a:spcAft>
              <a:defRPr sz="3600" b="1">
                <a:solidFill>
                  <a:schemeClr val="dk1"/>
                </a:solidFill>
                <a:latin typeface="+mn-lt"/>
                <a:ea typeface="+mn-ea"/>
                <a:cs typeface="+mn-cs"/>
              </a:defRPr>
            </a:lvl2pPr>
            <a:lvl3pPr algn="l" rtl="0" eaLnBrk="1" fontAlgn="base" hangingPunct="1">
              <a:spcBef>
                <a:spcPct val="0"/>
              </a:spcBef>
              <a:spcAft>
                <a:spcPct val="0"/>
              </a:spcAft>
              <a:defRPr sz="3600" b="1">
                <a:solidFill>
                  <a:schemeClr val="dk1"/>
                </a:solidFill>
                <a:latin typeface="+mn-lt"/>
                <a:ea typeface="+mn-ea"/>
                <a:cs typeface="+mn-cs"/>
              </a:defRPr>
            </a:lvl3pPr>
            <a:lvl4pPr algn="l" rtl="0" eaLnBrk="1" fontAlgn="base" hangingPunct="1">
              <a:spcBef>
                <a:spcPct val="0"/>
              </a:spcBef>
              <a:spcAft>
                <a:spcPct val="0"/>
              </a:spcAft>
              <a:defRPr sz="3600" b="1">
                <a:solidFill>
                  <a:schemeClr val="dk1"/>
                </a:solidFill>
                <a:latin typeface="+mn-lt"/>
                <a:ea typeface="+mn-ea"/>
                <a:cs typeface="+mn-cs"/>
              </a:defRPr>
            </a:lvl4pPr>
            <a:lvl5pPr algn="l" rtl="0" eaLnBrk="1" fontAlgn="base" hangingPunct="1">
              <a:spcBef>
                <a:spcPct val="0"/>
              </a:spcBef>
              <a:spcAft>
                <a:spcPct val="0"/>
              </a:spcAft>
              <a:defRPr sz="3600" b="1">
                <a:solidFill>
                  <a:schemeClr val="dk1"/>
                </a:solidFill>
                <a:latin typeface="+mn-lt"/>
                <a:ea typeface="+mn-ea"/>
                <a:cs typeface="+mn-cs"/>
              </a:defRPr>
            </a:lvl5pPr>
            <a:lvl6pPr marL="457200" algn="l" rtl="0" eaLnBrk="1" fontAlgn="base" hangingPunct="1">
              <a:spcBef>
                <a:spcPct val="0"/>
              </a:spcBef>
              <a:spcAft>
                <a:spcPct val="0"/>
              </a:spcAft>
              <a:defRPr sz="3600" b="1">
                <a:solidFill>
                  <a:schemeClr val="dk1"/>
                </a:solidFill>
                <a:latin typeface="+mn-lt"/>
                <a:ea typeface="+mn-ea"/>
                <a:cs typeface="+mn-cs"/>
              </a:defRPr>
            </a:lvl6pPr>
            <a:lvl7pPr marL="914400" algn="l" rtl="0" eaLnBrk="1" fontAlgn="base" hangingPunct="1">
              <a:spcBef>
                <a:spcPct val="0"/>
              </a:spcBef>
              <a:spcAft>
                <a:spcPct val="0"/>
              </a:spcAft>
              <a:defRPr sz="3600" b="1">
                <a:solidFill>
                  <a:schemeClr val="dk1"/>
                </a:solidFill>
                <a:latin typeface="+mn-lt"/>
                <a:ea typeface="+mn-ea"/>
                <a:cs typeface="+mn-cs"/>
              </a:defRPr>
            </a:lvl7pPr>
            <a:lvl8pPr marL="1371600" algn="l" rtl="0" eaLnBrk="1" fontAlgn="base" hangingPunct="1">
              <a:spcBef>
                <a:spcPct val="0"/>
              </a:spcBef>
              <a:spcAft>
                <a:spcPct val="0"/>
              </a:spcAft>
              <a:defRPr sz="3600" b="1">
                <a:solidFill>
                  <a:schemeClr val="dk1"/>
                </a:solidFill>
                <a:latin typeface="+mn-lt"/>
                <a:ea typeface="+mn-ea"/>
                <a:cs typeface="+mn-cs"/>
              </a:defRPr>
            </a:lvl8pPr>
            <a:lvl9pPr marL="1828800" algn="l" rtl="0" eaLnBrk="1" fontAlgn="base" hangingPunct="1">
              <a:spcBef>
                <a:spcPct val="0"/>
              </a:spcBef>
              <a:spcAft>
                <a:spcPct val="0"/>
              </a:spcAft>
              <a:defRPr sz="3600" b="1">
                <a:solidFill>
                  <a:schemeClr val="dk1"/>
                </a:solidFill>
                <a:latin typeface="+mn-lt"/>
                <a:ea typeface="+mn-ea"/>
                <a:cs typeface="+mn-cs"/>
              </a:defRPr>
            </a:lvl9pPr>
          </a:lstStyle>
          <a:p>
            <a:pPr algn="ctr"/>
            <a:r>
              <a:rPr lang="en-US" smtClean="0">
                <a:solidFill>
                  <a:schemeClr val="bg1"/>
                </a:solidFill>
              </a:rPr>
              <a:t>Bổ sung các phương thức</a:t>
            </a:r>
            <a:endParaRPr lang="en-US">
              <a:solidFill>
                <a:schemeClr val="bg1"/>
              </a:solidFill>
            </a:endParaRPr>
          </a:p>
        </p:txBody>
      </p:sp>
    </p:spTree>
    <p:extLst>
      <p:ext uri="{BB962C8B-B14F-4D97-AF65-F5344CB8AC3E}">
        <p14:creationId xmlns:p14="http://schemas.microsoft.com/office/powerpoint/2010/main" val="4182351887"/>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txBox="1">
            <a:spLocks noGrp="1"/>
          </p:cNvSpPr>
          <p:nvPr>
            <p:ph type="title"/>
          </p:nvPr>
        </p:nvSpPr>
        <p:spPr bwMode="gray">
          <a:prstGeom prst="rect">
            <a:avLst/>
          </a:prstGeom>
          <a:solidFill>
            <a:srgbClr val="FFFF00"/>
          </a:solidFill>
          <a:ex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lvl1pPr algn="l" rtl="0" eaLnBrk="1" fontAlgn="base" hangingPunct="1">
              <a:spcBef>
                <a:spcPct val="0"/>
              </a:spcBef>
              <a:spcAft>
                <a:spcPct val="0"/>
              </a:spcAft>
              <a:defRPr sz="3200" b="1">
                <a:solidFill>
                  <a:schemeClr val="dk1"/>
                </a:solidFill>
                <a:latin typeface="+mn-lt"/>
                <a:ea typeface="+mn-ea"/>
                <a:cs typeface="+mn-cs"/>
              </a:defRPr>
            </a:lvl1pPr>
            <a:lvl2pPr algn="l" rtl="0" eaLnBrk="1" fontAlgn="base" hangingPunct="1">
              <a:spcBef>
                <a:spcPct val="0"/>
              </a:spcBef>
              <a:spcAft>
                <a:spcPct val="0"/>
              </a:spcAft>
              <a:defRPr sz="3600" b="1">
                <a:solidFill>
                  <a:schemeClr val="dk1"/>
                </a:solidFill>
                <a:latin typeface="+mn-lt"/>
                <a:ea typeface="+mn-ea"/>
                <a:cs typeface="+mn-cs"/>
              </a:defRPr>
            </a:lvl2pPr>
            <a:lvl3pPr algn="l" rtl="0" eaLnBrk="1" fontAlgn="base" hangingPunct="1">
              <a:spcBef>
                <a:spcPct val="0"/>
              </a:spcBef>
              <a:spcAft>
                <a:spcPct val="0"/>
              </a:spcAft>
              <a:defRPr sz="3600" b="1">
                <a:solidFill>
                  <a:schemeClr val="dk1"/>
                </a:solidFill>
                <a:latin typeface="+mn-lt"/>
                <a:ea typeface="+mn-ea"/>
                <a:cs typeface="+mn-cs"/>
              </a:defRPr>
            </a:lvl3pPr>
            <a:lvl4pPr algn="l" rtl="0" eaLnBrk="1" fontAlgn="base" hangingPunct="1">
              <a:spcBef>
                <a:spcPct val="0"/>
              </a:spcBef>
              <a:spcAft>
                <a:spcPct val="0"/>
              </a:spcAft>
              <a:defRPr sz="3600" b="1">
                <a:solidFill>
                  <a:schemeClr val="dk1"/>
                </a:solidFill>
                <a:latin typeface="+mn-lt"/>
                <a:ea typeface="+mn-ea"/>
                <a:cs typeface="+mn-cs"/>
              </a:defRPr>
            </a:lvl4pPr>
            <a:lvl5pPr algn="l" rtl="0" eaLnBrk="1" fontAlgn="base" hangingPunct="1">
              <a:spcBef>
                <a:spcPct val="0"/>
              </a:spcBef>
              <a:spcAft>
                <a:spcPct val="0"/>
              </a:spcAft>
              <a:defRPr sz="3600" b="1">
                <a:solidFill>
                  <a:schemeClr val="dk1"/>
                </a:solidFill>
                <a:latin typeface="+mn-lt"/>
                <a:ea typeface="+mn-ea"/>
                <a:cs typeface="+mn-cs"/>
              </a:defRPr>
            </a:lvl5pPr>
            <a:lvl6pPr marL="457200" algn="l" rtl="0" eaLnBrk="1" fontAlgn="base" hangingPunct="1">
              <a:spcBef>
                <a:spcPct val="0"/>
              </a:spcBef>
              <a:spcAft>
                <a:spcPct val="0"/>
              </a:spcAft>
              <a:defRPr sz="3600" b="1">
                <a:solidFill>
                  <a:schemeClr val="dk1"/>
                </a:solidFill>
                <a:latin typeface="+mn-lt"/>
                <a:ea typeface="+mn-ea"/>
                <a:cs typeface="+mn-cs"/>
              </a:defRPr>
            </a:lvl6pPr>
            <a:lvl7pPr marL="914400" algn="l" rtl="0" eaLnBrk="1" fontAlgn="base" hangingPunct="1">
              <a:spcBef>
                <a:spcPct val="0"/>
              </a:spcBef>
              <a:spcAft>
                <a:spcPct val="0"/>
              </a:spcAft>
              <a:defRPr sz="3600" b="1">
                <a:solidFill>
                  <a:schemeClr val="dk1"/>
                </a:solidFill>
                <a:latin typeface="+mn-lt"/>
                <a:ea typeface="+mn-ea"/>
                <a:cs typeface="+mn-cs"/>
              </a:defRPr>
            </a:lvl7pPr>
            <a:lvl8pPr marL="1371600" algn="l" rtl="0" eaLnBrk="1" fontAlgn="base" hangingPunct="1">
              <a:spcBef>
                <a:spcPct val="0"/>
              </a:spcBef>
              <a:spcAft>
                <a:spcPct val="0"/>
              </a:spcAft>
              <a:defRPr sz="3600" b="1">
                <a:solidFill>
                  <a:schemeClr val="dk1"/>
                </a:solidFill>
                <a:latin typeface="+mn-lt"/>
                <a:ea typeface="+mn-ea"/>
                <a:cs typeface="+mn-cs"/>
              </a:defRPr>
            </a:lvl8pPr>
            <a:lvl9pPr marL="1828800" algn="l" rtl="0" eaLnBrk="1" fontAlgn="base" hangingPunct="1">
              <a:spcBef>
                <a:spcPct val="0"/>
              </a:spcBef>
              <a:spcAft>
                <a:spcPct val="0"/>
              </a:spcAft>
              <a:defRPr sz="3600" b="1">
                <a:solidFill>
                  <a:schemeClr val="dk1"/>
                </a:solidFill>
                <a:latin typeface="+mn-lt"/>
                <a:ea typeface="+mn-ea"/>
                <a:cs typeface="+mn-cs"/>
              </a:defRPr>
            </a:lvl9pPr>
          </a:lstStyle>
          <a:p>
            <a:pPr algn="ctr"/>
            <a:r>
              <a:rPr lang="en-US" smtClean="0"/>
              <a:t>Thiết kế sơ đồ lớp – </a:t>
            </a:r>
            <a:r>
              <a:rPr lang="en-US">
                <a:solidFill>
                  <a:schemeClr val="bg1"/>
                </a:solidFill>
              </a:rPr>
              <a:t>TẦNG DỮ LIỆU</a:t>
            </a:r>
            <a:endParaRPr lang="en-US">
              <a:solidFill>
                <a:srgbClr val="FF0000"/>
              </a:solidFill>
            </a:endParaRPr>
          </a:p>
        </p:txBody>
      </p:sp>
      <p:sp>
        <p:nvSpPr>
          <p:cNvPr id="3" name="Content Placeholder 2"/>
          <p:cNvSpPr>
            <a:spLocks noGrp="1"/>
          </p:cNvSpPr>
          <p:nvPr>
            <p:ph idx="1"/>
          </p:nvPr>
        </p:nvSpPr>
        <p:spPr/>
        <p:txBody>
          <a:bodyPr/>
          <a:lstStyle/>
          <a:p>
            <a:r>
              <a:rPr lang="en-US" smtClean="0"/>
              <a:t>Ví dụ: Sơ đồ lớp truy cập dữ liệu của ứng dụng quản lý học sinh:</a:t>
            </a:r>
          </a:p>
          <a:p>
            <a:pPr lvl="1"/>
            <a:endParaRPr lang="en-US"/>
          </a:p>
        </p:txBody>
      </p:sp>
      <p:sp>
        <p:nvSpPr>
          <p:cNvPr id="7" name="Title 3"/>
          <p:cNvSpPr txBox="1">
            <a:spLocks/>
          </p:cNvSpPr>
          <p:nvPr/>
        </p:nvSpPr>
        <p:spPr bwMode="gray">
          <a:xfrm>
            <a:off x="1981199" y="381000"/>
            <a:ext cx="6702552" cy="584775"/>
          </a:xfrm>
          <a:prstGeom prst="rect">
            <a:avLst/>
          </a:prstGeom>
          <a:solidFill>
            <a:srgbClr val="660066"/>
          </a:solidFill>
          <a:ln/>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spAutoFit/>
          </a:bodyPr>
          <a:lstStyle>
            <a:lvl1pPr algn="l" rtl="0" eaLnBrk="1" fontAlgn="base" hangingPunct="1">
              <a:spcBef>
                <a:spcPct val="0"/>
              </a:spcBef>
              <a:spcAft>
                <a:spcPct val="0"/>
              </a:spcAft>
              <a:defRPr sz="3200" b="1">
                <a:solidFill>
                  <a:schemeClr val="dk1"/>
                </a:solidFill>
                <a:latin typeface="+mn-lt"/>
                <a:ea typeface="+mn-ea"/>
                <a:cs typeface="+mn-cs"/>
              </a:defRPr>
            </a:lvl1pPr>
            <a:lvl2pPr algn="l" rtl="0" eaLnBrk="1" fontAlgn="base" hangingPunct="1">
              <a:spcBef>
                <a:spcPct val="0"/>
              </a:spcBef>
              <a:spcAft>
                <a:spcPct val="0"/>
              </a:spcAft>
              <a:defRPr sz="3600" b="1">
                <a:solidFill>
                  <a:schemeClr val="dk1"/>
                </a:solidFill>
                <a:latin typeface="+mn-lt"/>
                <a:ea typeface="+mn-ea"/>
                <a:cs typeface="+mn-cs"/>
              </a:defRPr>
            </a:lvl2pPr>
            <a:lvl3pPr algn="l" rtl="0" eaLnBrk="1" fontAlgn="base" hangingPunct="1">
              <a:spcBef>
                <a:spcPct val="0"/>
              </a:spcBef>
              <a:spcAft>
                <a:spcPct val="0"/>
              </a:spcAft>
              <a:defRPr sz="3600" b="1">
                <a:solidFill>
                  <a:schemeClr val="dk1"/>
                </a:solidFill>
                <a:latin typeface="+mn-lt"/>
                <a:ea typeface="+mn-ea"/>
                <a:cs typeface="+mn-cs"/>
              </a:defRPr>
            </a:lvl3pPr>
            <a:lvl4pPr algn="l" rtl="0" eaLnBrk="1" fontAlgn="base" hangingPunct="1">
              <a:spcBef>
                <a:spcPct val="0"/>
              </a:spcBef>
              <a:spcAft>
                <a:spcPct val="0"/>
              </a:spcAft>
              <a:defRPr sz="3600" b="1">
                <a:solidFill>
                  <a:schemeClr val="dk1"/>
                </a:solidFill>
                <a:latin typeface="+mn-lt"/>
                <a:ea typeface="+mn-ea"/>
                <a:cs typeface="+mn-cs"/>
              </a:defRPr>
            </a:lvl4pPr>
            <a:lvl5pPr algn="l" rtl="0" eaLnBrk="1" fontAlgn="base" hangingPunct="1">
              <a:spcBef>
                <a:spcPct val="0"/>
              </a:spcBef>
              <a:spcAft>
                <a:spcPct val="0"/>
              </a:spcAft>
              <a:defRPr sz="3600" b="1">
                <a:solidFill>
                  <a:schemeClr val="dk1"/>
                </a:solidFill>
                <a:latin typeface="+mn-lt"/>
                <a:ea typeface="+mn-ea"/>
                <a:cs typeface="+mn-cs"/>
              </a:defRPr>
            </a:lvl5pPr>
            <a:lvl6pPr marL="457200" algn="l" rtl="0" eaLnBrk="1" fontAlgn="base" hangingPunct="1">
              <a:spcBef>
                <a:spcPct val="0"/>
              </a:spcBef>
              <a:spcAft>
                <a:spcPct val="0"/>
              </a:spcAft>
              <a:defRPr sz="3600" b="1">
                <a:solidFill>
                  <a:schemeClr val="dk1"/>
                </a:solidFill>
                <a:latin typeface="+mn-lt"/>
                <a:ea typeface="+mn-ea"/>
                <a:cs typeface="+mn-cs"/>
              </a:defRPr>
            </a:lvl6pPr>
            <a:lvl7pPr marL="914400" algn="l" rtl="0" eaLnBrk="1" fontAlgn="base" hangingPunct="1">
              <a:spcBef>
                <a:spcPct val="0"/>
              </a:spcBef>
              <a:spcAft>
                <a:spcPct val="0"/>
              </a:spcAft>
              <a:defRPr sz="3600" b="1">
                <a:solidFill>
                  <a:schemeClr val="dk1"/>
                </a:solidFill>
                <a:latin typeface="+mn-lt"/>
                <a:ea typeface="+mn-ea"/>
                <a:cs typeface="+mn-cs"/>
              </a:defRPr>
            </a:lvl7pPr>
            <a:lvl8pPr marL="1371600" algn="l" rtl="0" eaLnBrk="1" fontAlgn="base" hangingPunct="1">
              <a:spcBef>
                <a:spcPct val="0"/>
              </a:spcBef>
              <a:spcAft>
                <a:spcPct val="0"/>
              </a:spcAft>
              <a:defRPr sz="3600" b="1">
                <a:solidFill>
                  <a:schemeClr val="dk1"/>
                </a:solidFill>
                <a:latin typeface="+mn-lt"/>
                <a:ea typeface="+mn-ea"/>
                <a:cs typeface="+mn-cs"/>
              </a:defRPr>
            </a:lvl8pPr>
            <a:lvl9pPr marL="1828800" algn="l" rtl="0" eaLnBrk="1" fontAlgn="base" hangingPunct="1">
              <a:spcBef>
                <a:spcPct val="0"/>
              </a:spcBef>
              <a:spcAft>
                <a:spcPct val="0"/>
              </a:spcAft>
              <a:defRPr sz="3600" b="1">
                <a:solidFill>
                  <a:schemeClr val="dk1"/>
                </a:solidFill>
                <a:latin typeface="+mn-lt"/>
                <a:ea typeface="+mn-ea"/>
                <a:cs typeface="+mn-cs"/>
              </a:defRPr>
            </a:lvl9pPr>
          </a:lstStyle>
          <a:p>
            <a:pPr algn="ctr"/>
            <a:r>
              <a:rPr lang="en-US" smtClean="0">
                <a:solidFill>
                  <a:schemeClr val="bg1"/>
                </a:solidFill>
              </a:rPr>
              <a:t>Bổ sung các phương thức</a:t>
            </a:r>
            <a:endParaRPr lang="en-US">
              <a:solidFill>
                <a:schemeClr val="bg1"/>
              </a:solidFill>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5054" y="2590800"/>
            <a:ext cx="4694237" cy="151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170710" y="4613564"/>
            <a:ext cx="7162800" cy="646331"/>
          </a:xfrm>
          <a:prstGeom prst="rect">
            <a:avLst/>
          </a:prstGeom>
          <a:noFill/>
        </p:spPr>
        <p:txBody>
          <a:bodyPr wrap="square" rtlCol="0">
            <a:spAutoFit/>
          </a:bodyPr>
          <a:lstStyle/>
          <a:p>
            <a:r>
              <a:rPr lang="en-US" b="0" smtClean="0"/>
              <a:t>Có thể bổ sung một số biến / lớp hỗ trợ để truy xuất dữ liệu: Connection, DBMS</a:t>
            </a:r>
            <a:endParaRPr lang="en-US" b="0"/>
          </a:p>
        </p:txBody>
      </p:sp>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1550" y="4853035"/>
            <a:ext cx="1256651" cy="1644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0052390"/>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t>Sử dụng ký hiệu biểu diễn lớp đối </a:t>
            </a:r>
            <a:r>
              <a:rPr lang="en-US" smtClean="0"/>
              <a:t>tượng ở các tầng:</a:t>
            </a:r>
            <a:endParaRPr lang="en-US"/>
          </a:p>
          <a:p>
            <a:endParaRPr lang="en-US"/>
          </a:p>
        </p:txBody>
      </p:sp>
      <p:pic>
        <p:nvPicPr>
          <p:cNvPr id="5"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5754" y="2178844"/>
            <a:ext cx="3012981" cy="3414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5529599" y="4069556"/>
            <a:ext cx="2225289" cy="1200329"/>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b="0" smtClean="0">
                <a:solidFill>
                  <a:srgbClr val="C00000"/>
                </a:solidFill>
              </a:rPr>
              <a:t>Stereotype:</a:t>
            </a:r>
          </a:p>
          <a:p>
            <a:pPr marL="285750" indent="-285750">
              <a:buFontTx/>
              <a:buChar char="-"/>
            </a:pPr>
            <a:r>
              <a:rPr lang="en-US" b="0" i="1" smtClean="0">
                <a:solidFill>
                  <a:srgbClr val="C00000"/>
                </a:solidFill>
              </a:rPr>
              <a:t>Boundary </a:t>
            </a:r>
            <a:r>
              <a:rPr lang="en-US" b="0" i="1" smtClean="0">
                <a:solidFill>
                  <a:srgbClr val="C00000"/>
                </a:solidFill>
                <a:sym typeface="Wingdings" pitchFamily="2" charset="2"/>
              </a:rPr>
              <a:t> GUI</a:t>
            </a:r>
            <a:endParaRPr lang="en-US" b="0" i="1" smtClean="0">
              <a:solidFill>
                <a:srgbClr val="C00000"/>
              </a:solidFill>
            </a:endParaRPr>
          </a:p>
          <a:p>
            <a:pPr marL="285750" indent="-285750">
              <a:buFontTx/>
              <a:buChar char="-"/>
            </a:pPr>
            <a:r>
              <a:rPr lang="en-US" b="0" i="1" smtClean="0">
                <a:solidFill>
                  <a:srgbClr val="C00000"/>
                </a:solidFill>
              </a:rPr>
              <a:t>Control </a:t>
            </a:r>
            <a:r>
              <a:rPr lang="en-US" b="0" i="1" smtClean="0">
                <a:solidFill>
                  <a:srgbClr val="C00000"/>
                </a:solidFill>
                <a:sym typeface="Wingdings" pitchFamily="2" charset="2"/>
              </a:rPr>
              <a:t> BUS</a:t>
            </a:r>
            <a:endParaRPr lang="en-US" b="0" i="1" smtClean="0">
              <a:solidFill>
                <a:srgbClr val="C00000"/>
              </a:solidFill>
            </a:endParaRPr>
          </a:p>
          <a:p>
            <a:pPr marL="285750" indent="-285750">
              <a:buFontTx/>
              <a:buChar char="-"/>
            </a:pPr>
            <a:r>
              <a:rPr lang="en-US" b="0" i="1" smtClean="0">
                <a:solidFill>
                  <a:srgbClr val="C00000"/>
                </a:solidFill>
              </a:rPr>
              <a:t>Entity </a:t>
            </a:r>
            <a:r>
              <a:rPr lang="en-US" b="0" i="1" smtClean="0">
                <a:solidFill>
                  <a:srgbClr val="C00000"/>
                </a:solidFill>
                <a:sym typeface="Wingdings" pitchFamily="2" charset="2"/>
              </a:rPr>
              <a:t> DB</a:t>
            </a:r>
            <a:endParaRPr lang="en-US" b="0" i="1">
              <a:solidFill>
                <a:srgbClr val="C00000"/>
              </a:solidFill>
            </a:endParaRPr>
          </a:p>
        </p:txBody>
      </p:sp>
      <p:pic>
        <p:nvPicPr>
          <p:cNvPr id="819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1838" y="3354495"/>
            <a:ext cx="830263"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2000" y="4577843"/>
            <a:ext cx="769937" cy="922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9901" y="2131327"/>
            <a:ext cx="906463" cy="93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TextBox 22"/>
          <p:cNvSpPr txBox="1"/>
          <p:nvPr/>
        </p:nvSpPr>
        <p:spPr>
          <a:xfrm>
            <a:off x="505581" y="2158421"/>
            <a:ext cx="2451931" cy="646331"/>
          </a:xfrm>
          <a:prstGeom prst="rect">
            <a:avLst/>
          </a:prstGeom>
          <a:noFill/>
        </p:spPr>
        <p:txBody>
          <a:bodyPr wrap="square" rtlCol="0">
            <a:spAutoFit/>
          </a:bodyPr>
          <a:lstStyle/>
          <a:p>
            <a:r>
              <a:rPr lang="en-US" b="0" i="1">
                <a:solidFill>
                  <a:srgbClr val="0070C0"/>
                </a:solidFill>
                <a:latin typeface="+mn-lt"/>
              </a:rPr>
              <a:t>Cáclớp tầng giao diện </a:t>
            </a:r>
            <a:endParaRPr lang="en-US" b="0" i="1" smtClean="0">
              <a:solidFill>
                <a:srgbClr val="0070C0"/>
              </a:solidFill>
              <a:latin typeface="+mn-lt"/>
            </a:endParaRPr>
          </a:p>
          <a:p>
            <a:r>
              <a:rPr lang="en-US" b="0" i="1" smtClean="0">
                <a:solidFill>
                  <a:srgbClr val="0070C0"/>
                </a:solidFill>
                <a:latin typeface="+mn-lt"/>
              </a:rPr>
              <a:t>(</a:t>
            </a:r>
            <a:r>
              <a:rPr lang="en-US" b="0" i="1">
                <a:solidFill>
                  <a:srgbClr val="0070C0"/>
                </a:solidFill>
                <a:latin typeface="+mn-lt"/>
              </a:rPr>
              <a:t>Stereotype = </a:t>
            </a:r>
            <a:r>
              <a:rPr lang="en-US" b="0" i="1" smtClean="0">
                <a:solidFill>
                  <a:srgbClr val="0070C0"/>
                </a:solidFill>
                <a:latin typeface="+mn-lt"/>
              </a:rPr>
              <a:t>boundary)</a:t>
            </a:r>
            <a:endParaRPr lang="en-US" b="0" i="1">
              <a:solidFill>
                <a:srgbClr val="0070C0"/>
              </a:solidFill>
              <a:latin typeface="+mn-lt"/>
            </a:endParaRPr>
          </a:p>
        </p:txBody>
      </p:sp>
      <p:sp>
        <p:nvSpPr>
          <p:cNvPr id="24" name="TextBox 23"/>
          <p:cNvSpPr txBox="1"/>
          <p:nvPr/>
        </p:nvSpPr>
        <p:spPr>
          <a:xfrm>
            <a:off x="505580" y="3370765"/>
            <a:ext cx="2451931" cy="646331"/>
          </a:xfrm>
          <a:prstGeom prst="rect">
            <a:avLst/>
          </a:prstGeom>
          <a:noFill/>
        </p:spPr>
        <p:txBody>
          <a:bodyPr wrap="square" rtlCol="0">
            <a:spAutoFit/>
          </a:bodyPr>
          <a:lstStyle/>
          <a:p>
            <a:r>
              <a:rPr lang="en-US" b="0" i="1" smtClean="0">
                <a:solidFill>
                  <a:srgbClr val="0070C0"/>
                </a:solidFill>
                <a:latin typeface="+mn-lt"/>
              </a:rPr>
              <a:t>Cáclớp tầng nghiệp vụ</a:t>
            </a:r>
          </a:p>
          <a:p>
            <a:r>
              <a:rPr lang="en-US" b="0" i="1">
                <a:solidFill>
                  <a:srgbClr val="0070C0"/>
                </a:solidFill>
                <a:latin typeface="Calibri"/>
              </a:rPr>
              <a:t>(Stereotype = </a:t>
            </a:r>
            <a:r>
              <a:rPr lang="en-US" b="0" i="1" smtClean="0">
                <a:solidFill>
                  <a:srgbClr val="0070C0"/>
                </a:solidFill>
                <a:latin typeface="Calibri"/>
              </a:rPr>
              <a:t>control)</a:t>
            </a:r>
            <a:endParaRPr lang="en-US" b="0" i="1">
              <a:solidFill>
                <a:srgbClr val="0070C0"/>
              </a:solidFill>
              <a:latin typeface="+mn-lt"/>
            </a:endParaRPr>
          </a:p>
        </p:txBody>
      </p:sp>
      <p:sp>
        <p:nvSpPr>
          <p:cNvPr id="25" name="TextBox 24"/>
          <p:cNvSpPr txBox="1"/>
          <p:nvPr/>
        </p:nvSpPr>
        <p:spPr>
          <a:xfrm>
            <a:off x="505581" y="4669720"/>
            <a:ext cx="2847220" cy="646331"/>
          </a:xfrm>
          <a:prstGeom prst="rect">
            <a:avLst/>
          </a:prstGeom>
          <a:noFill/>
        </p:spPr>
        <p:txBody>
          <a:bodyPr wrap="square" rtlCol="0">
            <a:spAutoFit/>
          </a:bodyPr>
          <a:lstStyle/>
          <a:p>
            <a:r>
              <a:rPr lang="en-US" b="0" i="1" smtClean="0">
                <a:solidFill>
                  <a:srgbClr val="0070C0"/>
                </a:solidFill>
                <a:latin typeface="+mn-lt"/>
              </a:rPr>
              <a:t>Các lớp tầng truy cập dữ liệu</a:t>
            </a:r>
          </a:p>
          <a:p>
            <a:r>
              <a:rPr lang="en-US" b="0" i="1" smtClean="0">
                <a:solidFill>
                  <a:srgbClr val="0070C0"/>
                </a:solidFill>
                <a:latin typeface="+mn-lt"/>
              </a:rPr>
              <a:t>(</a:t>
            </a:r>
            <a:r>
              <a:rPr lang="en-US" b="0" i="1" smtClean="0">
                <a:solidFill>
                  <a:srgbClr val="0070C0"/>
                </a:solidFill>
                <a:latin typeface="Calibri"/>
              </a:rPr>
              <a:t>Stereotype </a:t>
            </a:r>
            <a:r>
              <a:rPr lang="en-US" b="0" i="1">
                <a:solidFill>
                  <a:srgbClr val="0070C0"/>
                </a:solidFill>
                <a:latin typeface="Calibri"/>
              </a:rPr>
              <a:t>= </a:t>
            </a:r>
            <a:r>
              <a:rPr lang="en-US" b="0" i="1" smtClean="0">
                <a:solidFill>
                  <a:srgbClr val="0070C0"/>
                </a:solidFill>
                <a:latin typeface="Calibri"/>
              </a:rPr>
              <a:t>entity</a:t>
            </a:r>
            <a:r>
              <a:rPr lang="en-US" b="0" i="1" smtClean="0">
                <a:solidFill>
                  <a:srgbClr val="0070C0"/>
                </a:solidFill>
                <a:latin typeface="+mn-lt"/>
              </a:rPr>
              <a:t>)</a:t>
            </a:r>
            <a:endParaRPr lang="en-US" b="0" i="1">
              <a:solidFill>
                <a:srgbClr val="0070C0"/>
              </a:solidFill>
              <a:latin typeface="+mn-lt"/>
            </a:endParaRPr>
          </a:p>
        </p:txBody>
      </p:sp>
      <p:sp>
        <p:nvSpPr>
          <p:cNvPr id="15" name="Title 3"/>
          <p:cNvSpPr txBox="1">
            <a:spLocks noGrp="1"/>
          </p:cNvSpPr>
          <p:nvPr>
            <p:ph type="title"/>
          </p:nvPr>
        </p:nvSpPr>
        <p:spPr bwMode="gray">
          <a:prstGeom prst="rect">
            <a:avLst/>
          </a:prstGeom>
          <a:solidFill>
            <a:srgbClr val="FFFF00"/>
          </a:solidFill>
          <a:ex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lvl1pPr algn="l" rtl="0" eaLnBrk="1" fontAlgn="base" hangingPunct="1">
              <a:spcBef>
                <a:spcPct val="0"/>
              </a:spcBef>
              <a:spcAft>
                <a:spcPct val="0"/>
              </a:spcAft>
              <a:defRPr sz="3200" b="1">
                <a:solidFill>
                  <a:schemeClr val="dk1"/>
                </a:solidFill>
                <a:latin typeface="+mn-lt"/>
                <a:ea typeface="+mn-ea"/>
                <a:cs typeface="+mn-cs"/>
              </a:defRPr>
            </a:lvl1pPr>
            <a:lvl2pPr algn="l" rtl="0" eaLnBrk="1" fontAlgn="base" hangingPunct="1">
              <a:spcBef>
                <a:spcPct val="0"/>
              </a:spcBef>
              <a:spcAft>
                <a:spcPct val="0"/>
              </a:spcAft>
              <a:defRPr sz="3600" b="1">
                <a:solidFill>
                  <a:schemeClr val="dk1"/>
                </a:solidFill>
                <a:latin typeface="+mn-lt"/>
                <a:ea typeface="+mn-ea"/>
                <a:cs typeface="+mn-cs"/>
              </a:defRPr>
            </a:lvl2pPr>
            <a:lvl3pPr algn="l" rtl="0" eaLnBrk="1" fontAlgn="base" hangingPunct="1">
              <a:spcBef>
                <a:spcPct val="0"/>
              </a:spcBef>
              <a:spcAft>
                <a:spcPct val="0"/>
              </a:spcAft>
              <a:defRPr sz="3600" b="1">
                <a:solidFill>
                  <a:schemeClr val="dk1"/>
                </a:solidFill>
                <a:latin typeface="+mn-lt"/>
                <a:ea typeface="+mn-ea"/>
                <a:cs typeface="+mn-cs"/>
              </a:defRPr>
            </a:lvl3pPr>
            <a:lvl4pPr algn="l" rtl="0" eaLnBrk="1" fontAlgn="base" hangingPunct="1">
              <a:spcBef>
                <a:spcPct val="0"/>
              </a:spcBef>
              <a:spcAft>
                <a:spcPct val="0"/>
              </a:spcAft>
              <a:defRPr sz="3600" b="1">
                <a:solidFill>
                  <a:schemeClr val="dk1"/>
                </a:solidFill>
                <a:latin typeface="+mn-lt"/>
                <a:ea typeface="+mn-ea"/>
                <a:cs typeface="+mn-cs"/>
              </a:defRPr>
            </a:lvl4pPr>
            <a:lvl5pPr algn="l" rtl="0" eaLnBrk="1" fontAlgn="base" hangingPunct="1">
              <a:spcBef>
                <a:spcPct val="0"/>
              </a:spcBef>
              <a:spcAft>
                <a:spcPct val="0"/>
              </a:spcAft>
              <a:defRPr sz="3600" b="1">
                <a:solidFill>
                  <a:schemeClr val="dk1"/>
                </a:solidFill>
                <a:latin typeface="+mn-lt"/>
                <a:ea typeface="+mn-ea"/>
                <a:cs typeface="+mn-cs"/>
              </a:defRPr>
            </a:lvl5pPr>
            <a:lvl6pPr marL="457200" algn="l" rtl="0" eaLnBrk="1" fontAlgn="base" hangingPunct="1">
              <a:spcBef>
                <a:spcPct val="0"/>
              </a:spcBef>
              <a:spcAft>
                <a:spcPct val="0"/>
              </a:spcAft>
              <a:defRPr sz="3600" b="1">
                <a:solidFill>
                  <a:schemeClr val="dk1"/>
                </a:solidFill>
                <a:latin typeface="+mn-lt"/>
                <a:ea typeface="+mn-ea"/>
                <a:cs typeface="+mn-cs"/>
              </a:defRPr>
            </a:lvl6pPr>
            <a:lvl7pPr marL="914400" algn="l" rtl="0" eaLnBrk="1" fontAlgn="base" hangingPunct="1">
              <a:spcBef>
                <a:spcPct val="0"/>
              </a:spcBef>
              <a:spcAft>
                <a:spcPct val="0"/>
              </a:spcAft>
              <a:defRPr sz="3600" b="1">
                <a:solidFill>
                  <a:schemeClr val="dk1"/>
                </a:solidFill>
                <a:latin typeface="+mn-lt"/>
                <a:ea typeface="+mn-ea"/>
                <a:cs typeface="+mn-cs"/>
              </a:defRPr>
            </a:lvl7pPr>
            <a:lvl8pPr marL="1371600" algn="l" rtl="0" eaLnBrk="1" fontAlgn="base" hangingPunct="1">
              <a:spcBef>
                <a:spcPct val="0"/>
              </a:spcBef>
              <a:spcAft>
                <a:spcPct val="0"/>
              </a:spcAft>
              <a:defRPr sz="3600" b="1">
                <a:solidFill>
                  <a:schemeClr val="dk1"/>
                </a:solidFill>
                <a:latin typeface="+mn-lt"/>
                <a:ea typeface="+mn-ea"/>
                <a:cs typeface="+mn-cs"/>
              </a:defRPr>
            </a:lvl8pPr>
            <a:lvl9pPr marL="1828800" algn="l" rtl="0" eaLnBrk="1" fontAlgn="base" hangingPunct="1">
              <a:spcBef>
                <a:spcPct val="0"/>
              </a:spcBef>
              <a:spcAft>
                <a:spcPct val="0"/>
              </a:spcAft>
              <a:defRPr sz="3600" b="1">
                <a:solidFill>
                  <a:schemeClr val="dk1"/>
                </a:solidFill>
                <a:latin typeface="+mn-lt"/>
                <a:ea typeface="+mn-ea"/>
                <a:cs typeface="+mn-cs"/>
              </a:defRPr>
            </a:lvl9pPr>
          </a:lstStyle>
          <a:p>
            <a:pPr algn="ctr"/>
            <a:r>
              <a:rPr lang="en-US" smtClean="0"/>
              <a:t>Thiết kế sơ đồ lớp chi tiết</a:t>
            </a:r>
            <a:endParaRPr lang="en-US">
              <a:solidFill>
                <a:srgbClr val="FF0000"/>
              </a:solidFill>
            </a:endParaRPr>
          </a:p>
        </p:txBody>
      </p:sp>
    </p:spTree>
    <p:extLst>
      <p:ext uri="{BB962C8B-B14F-4D97-AF65-F5344CB8AC3E}">
        <p14:creationId xmlns:p14="http://schemas.microsoft.com/office/powerpoint/2010/main" val="3142533478"/>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mtClean="0"/>
              <a:t>Kết quả đạt được:</a:t>
            </a:r>
            <a:endParaRPr lang="en-US"/>
          </a:p>
          <a:p>
            <a:endParaRPr lang="en-US"/>
          </a:p>
        </p:txBody>
      </p:sp>
      <p:sp>
        <p:nvSpPr>
          <p:cNvPr id="15" name="Title 3"/>
          <p:cNvSpPr txBox="1">
            <a:spLocks noGrp="1"/>
          </p:cNvSpPr>
          <p:nvPr>
            <p:ph type="title"/>
          </p:nvPr>
        </p:nvSpPr>
        <p:spPr bwMode="gray">
          <a:prstGeom prst="rect">
            <a:avLst/>
          </a:prstGeom>
          <a:solidFill>
            <a:srgbClr val="FFFF00"/>
          </a:solidFill>
          <a:ex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lvl1pPr algn="l" rtl="0" eaLnBrk="1" fontAlgn="base" hangingPunct="1">
              <a:spcBef>
                <a:spcPct val="0"/>
              </a:spcBef>
              <a:spcAft>
                <a:spcPct val="0"/>
              </a:spcAft>
              <a:defRPr sz="3200" b="1">
                <a:solidFill>
                  <a:schemeClr val="dk1"/>
                </a:solidFill>
                <a:latin typeface="+mn-lt"/>
                <a:ea typeface="+mn-ea"/>
                <a:cs typeface="+mn-cs"/>
              </a:defRPr>
            </a:lvl1pPr>
            <a:lvl2pPr algn="l" rtl="0" eaLnBrk="1" fontAlgn="base" hangingPunct="1">
              <a:spcBef>
                <a:spcPct val="0"/>
              </a:spcBef>
              <a:spcAft>
                <a:spcPct val="0"/>
              </a:spcAft>
              <a:defRPr sz="3600" b="1">
                <a:solidFill>
                  <a:schemeClr val="dk1"/>
                </a:solidFill>
                <a:latin typeface="+mn-lt"/>
                <a:ea typeface="+mn-ea"/>
                <a:cs typeface="+mn-cs"/>
              </a:defRPr>
            </a:lvl2pPr>
            <a:lvl3pPr algn="l" rtl="0" eaLnBrk="1" fontAlgn="base" hangingPunct="1">
              <a:spcBef>
                <a:spcPct val="0"/>
              </a:spcBef>
              <a:spcAft>
                <a:spcPct val="0"/>
              </a:spcAft>
              <a:defRPr sz="3600" b="1">
                <a:solidFill>
                  <a:schemeClr val="dk1"/>
                </a:solidFill>
                <a:latin typeface="+mn-lt"/>
                <a:ea typeface="+mn-ea"/>
                <a:cs typeface="+mn-cs"/>
              </a:defRPr>
            </a:lvl3pPr>
            <a:lvl4pPr algn="l" rtl="0" eaLnBrk="1" fontAlgn="base" hangingPunct="1">
              <a:spcBef>
                <a:spcPct val="0"/>
              </a:spcBef>
              <a:spcAft>
                <a:spcPct val="0"/>
              </a:spcAft>
              <a:defRPr sz="3600" b="1">
                <a:solidFill>
                  <a:schemeClr val="dk1"/>
                </a:solidFill>
                <a:latin typeface="+mn-lt"/>
                <a:ea typeface="+mn-ea"/>
                <a:cs typeface="+mn-cs"/>
              </a:defRPr>
            </a:lvl4pPr>
            <a:lvl5pPr algn="l" rtl="0" eaLnBrk="1" fontAlgn="base" hangingPunct="1">
              <a:spcBef>
                <a:spcPct val="0"/>
              </a:spcBef>
              <a:spcAft>
                <a:spcPct val="0"/>
              </a:spcAft>
              <a:defRPr sz="3600" b="1">
                <a:solidFill>
                  <a:schemeClr val="dk1"/>
                </a:solidFill>
                <a:latin typeface="+mn-lt"/>
                <a:ea typeface="+mn-ea"/>
                <a:cs typeface="+mn-cs"/>
              </a:defRPr>
            </a:lvl5pPr>
            <a:lvl6pPr marL="457200" algn="l" rtl="0" eaLnBrk="1" fontAlgn="base" hangingPunct="1">
              <a:spcBef>
                <a:spcPct val="0"/>
              </a:spcBef>
              <a:spcAft>
                <a:spcPct val="0"/>
              </a:spcAft>
              <a:defRPr sz="3600" b="1">
                <a:solidFill>
                  <a:schemeClr val="dk1"/>
                </a:solidFill>
                <a:latin typeface="+mn-lt"/>
                <a:ea typeface="+mn-ea"/>
                <a:cs typeface="+mn-cs"/>
              </a:defRPr>
            </a:lvl6pPr>
            <a:lvl7pPr marL="914400" algn="l" rtl="0" eaLnBrk="1" fontAlgn="base" hangingPunct="1">
              <a:spcBef>
                <a:spcPct val="0"/>
              </a:spcBef>
              <a:spcAft>
                <a:spcPct val="0"/>
              </a:spcAft>
              <a:defRPr sz="3600" b="1">
                <a:solidFill>
                  <a:schemeClr val="dk1"/>
                </a:solidFill>
                <a:latin typeface="+mn-lt"/>
                <a:ea typeface="+mn-ea"/>
                <a:cs typeface="+mn-cs"/>
              </a:defRPr>
            </a:lvl7pPr>
            <a:lvl8pPr marL="1371600" algn="l" rtl="0" eaLnBrk="1" fontAlgn="base" hangingPunct="1">
              <a:spcBef>
                <a:spcPct val="0"/>
              </a:spcBef>
              <a:spcAft>
                <a:spcPct val="0"/>
              </a:spcAft>
              <a:defRPr sz="3600" b="1">
                <a:solidFill>
                  <a:schemeClr val="dk1"/>
                </a:solidFill>
                <a:latin typeface="+mn-lt"/>
                <a:ea typeface="+mn-ea"/>
                <a:cs typeface="+mn-cs"/>
              </a:defRPr>
            </a:lvl8pPr>
            <a:lvl9pPr marL="1828800" algn="l" rtl="0" eaLnBrk="1" fontAlgn="base" hangingPunct="1">
              <a:spcBef>
                <a:spcPct val="0"/>
              </a:spcBef>
              <a:spcAft>
                <a:spcPct val="0"/>
              </a:spcAft>
              <a:defRPr sz="3600" b="1">
                <a:solidFill>
                  <a:schemeClr val="dk1"/>
                </a:solidFill>
                <a:latin typeface="+mn-lt"/>
                <a:ea typeface="+mn-ea"/>
                <a:cs typeface="+mn-cs"/>
              </a:defRPr>
            </a:lvl9pPr>
          </a:lstStyle>
          <a:p>
            <a:pPr algn="ctr"/>
            <a:r>
              <a:rPr lang="en-US" smtClean="0"/>
              <a:t>Thiết kế sơ đồ lớp chi tiết</a:t>
            </a:r>
            <a:endParaRPr lang="en-US">
              <a:solidFill>
                <a:srgbClr val="FF0000"/>
              </a:solidFill>
            </a:endParaRPr>
          </a:p>
        </p:txBody>
      </p:sp>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2209800"/>
            <a:ext cx="2598737" cy="344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3" name="Straight Connector 12"/>
          <p:cNvCxnSpPr/>
          <p:nvPr/>
        </p:nvCxnSpPr>
        <p:spPr bwMode="auto">
          <a:xfrm>
            <a:off x="1774392" y="2971800"/>
            <a:ext cx="449580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p:cNvCxnSpPr/>
          <p:nvPr/>
        </p:nvCxnSpPr>
        <p:spPr bwMode="auto">
          <a:xfrm>
            <a:off x="1774392" y="4821382"/>
            <a:ext cx="449580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TextBox 15"/>
          <p:cNvSpPr txBox="1"/>
          <p:nvPr/>
        </p:nvSpPr>
        <p:spPr>
          <a:xfrm>
            <a:off x="6553200" y="2209800"/>
            <a:ext cx="1813317" cy="369332"/>
          </a:xfrm>
          <a:prstGeom prst="rect">
            <a:avLst/>
          </a:prstGeom>
          <a:noFill/>
        </p:spPr>
        <p:txBody>
          <a:bodyPr wrap="none" rtlCol="0">
            <a:spAutoFit/>
          </a:bodyPr>
          <a:lstStyle/>
          <a:p>
            <a:r>
              <a:rPr lang="en-US" smtClean="0"/>
              <a:t>Tầng giao diện</a:t>
            </a:r>
            <a:endParaRPr lang="en-US"/>
          </a:p>
        </p:txBody>
      </p:sp>
      <p:sp>
        <p:nvSpPr>
          <p:cNvPr id="17" name="TextBox 16"/>
          <p:cNvSpPr txBox="1"/>
          <p:nvPr/>
        </p:nvSpPr>
        <p:spPr>
          <a:xfrm>
            <a:off x="6518564" y="3747571"/>
            <a:ext cx="1890261" cy="369332"/>
          </a:xfrm>
          <a:prstGeom prst="rect">
            <a:avLst/>
          </a:prstGeom>
          <a:noFill/>
        </p:spPr>
        <p:txBody>
          <a:bodyPr wrap="none" rtlCol="0">
            <a:spAutoFit/>
          </a:bodyPr>
          <a:lstStyle/>
          <a:p>
            <a:r>
              <a:rPr lang="en-US" smtClean="0"/>
              <a:t>Tầng nghiệp vụ</a:t>
            </a:r>
            <a:endParaRPr lang="en-US"/>
          </a:p>
        </p:txBody>
      </p:sp>
      <p:sp>
        <p:nvSpPr>
          <p:cNvPr id="18" name="TextBox 17"/>
          <p:cNvSpPr txBox="1"/>
          <p:nvPr/>
        </p:nvSpPr>
        <p:spPr>
          <a:xfrm>
            <a:off x="6553200" y="5181600"/>
            <a:ext cx="2531462" cy="369332"/>
          </a:xfrm>
          <a:prstGeom prst="rect">
            <a:avLst/>
          </a:prstGeom>
          <a:noFill/>
        </p:spPr>
        <p:txBody>
          <a:bodyPr wrap="none" rtlCol="0">
            <a:spAutoFit/>
          </a:bodyPr>
          <a:lstStyle/>
          <a:p>
            <a:r>
              <a:rPr lang="en-US" smtClean="0"/>
              <a:t>Tầng truy cập dữ liệu</a:t>
            </a:r>
            <a:endParaRPr lang="en-US"/>
          </a:p>
        </p:txBody>
      </p:sp>
    </p:spTree>
    <p:extLst>
      <p:ext uri="{BB962C8B-B14F-4D97-AF65-F5344CB8AC3E}">
        <p14:creationId xmlns:p14="http://schemas.microsoft.com/office/powerpoint/2010/main" val="2625678310"/>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t>1. Có thể tạo thêm lớp </a:t>
            </a:r>
            <a:r>
              <a:rPr lang="en-US" smtClean="0"/>
              <a:t>ở tầng nghiệp </a:t>
            </a:r>
            <a:r>
              <a:rPr lang="en-US"/>
              <a:t>vụ khi cần</a:t>
            </a:r>
          </a:p>
          <a:p>
            <a:pPr lvl="1"/>
            <a:r>
              <a:rPr lang="en-US" b="1" smtClean="0"/>
              <a:t>a. </a:t>
            </a:r>
            <a:r>
              <a:rPr lang="en-US" smtClean="0"/>
              <a:t>Lớp </a:t>
            </a:r>
            <a:r>
              <a:rPr lang="en-US"/>
              <a:t>nghiệp vụ hỗ trợ xử lý tính toán và các yêu cầu đặc biệt (giao tiếp phần cứng, thiết bị, …)</a:t>
            </a:r>
          </a:p>
          <a:p>
            <a:pPr lvl="1"/>
            <a:r>
              <a:rPr lang="en-US" b="1" smtClean="0"/>
              <a:t>b</a:t>
            </a:r>
            <a:r>
              <a:rPr lang="en-US" smtClean="0"/>
              <a:t>. Lớp </a:t>
            </a:r>
            <a:r>
              <a:rPr lang="en-US"/>
              <a:t>nghiệp vụ hỗ trợ phối hợp các lớp nghiệp </a:t>
            </a:r>
            <a:r>
              <a:rPr lang="en-US" smtClean="0"/>
              <a:t>vụ</a:t>
            </a:r>
          </a:p>
          <a:p>
            <a:r>
              <a:rPr lang="en-US" smtClean="0"/>
              <a:t>2. Có thể tạo thêm lớp ở tầng truy cập dữ liệu khi cần </a:t>
            </a:r>
          </a:p>
          <a:p>
            <a:pPr lvl="1"/>
            <a:r>
              <a:rPr lang="en-US" smtClean="0"/>
              <a:t>Lớp phụ trách quản lý cấu hình, giao tiếp với CSDL, tập tin,…</a:t>
            </a:r>
            <a:endParaRPr lang="en-US"/>
          </a:p>
          <a:p>
            <a:r>
              <a:rPr lang="en-US" smtClean="0"/>
              <a:t>3. </a:t>
            </a:r>
            <a:r>
              <a:rPr lang="en-US"/>
              <a:t>Có thể tách ở tầng nghiệp vụ thành lớp cấu trúc và lớp xử lý</a:t>
            </a:r>
          </a:p>
          <a:p>
            <a:r>
              <a:rPr lang="en-US" smtClean="0"/>
              <a:t>4. </a:t>
            </a:r>
            <a:r>
              <a:rPr lang="en-US"/>
              <a:t>Có thể tách / gộp để tối ưu hoá xử lý nghiệp </a:t>
            </a:r>
            <a:r>
              <a:rPr lang="en-US" smtClean="0"/>
              <a:t>vụ</a:t>
            </a:r>
          </a:p>
          <a:p>
            <a:pPr lvl="1"/>
            <a:r>
              <a:rPr lang="en-US" smtClean="0"/>
              <a:t>Tăng tính độc lập và tính tái sử dụng </a:t>
            </a:r>
            <a:endParaRPr lang="en-US"/>
          </a:p>
        </p:txBody>
      </p:sp>
      <p:sp>
        <p:nvSpPr>
          <p:cNvPr id="8" name="Title 3"/>
          <p:cNvSpPr txBox="1">
            <a:spLocks noGrp="1"/>
          </p:cNvSpPr>
          <p:nvPr>
            <p:ph type="title"/>
          </p:nvPr>
        </p:nvSpPr>
        <p:spPr bwMode="gray">
          <a:prstGeom prst="rect">
            <a:avLst/>
          </a:prstGeom>
          <a:solidFill>
            <a:srgbClr val="FFFF00"/>
          </a:solidFill>
          <a:ex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lvl1pPr algn="l" rtl="0" eaLnBrk="1" fontAlgn="base" hangingPunct="1">
              <a:spcBef>
                <a:spcPct val="0"/>
              </a:spcBef>
              <a:spcAft>
                <a:spcPct val="0"/>
              </a:spcAft>
              <a:defRPr sz="3200" b="1">
                <a:solidFill>
                  <a:schemeClr val="dk1"/>
                </a:solidFill>
                <a:latin typeface="+mn-lt"/>
                <a:ea typeface="+mn-ea"/>
                <a:cs typeface="+mn-cs"/>
              </a:defRPr>
            </a:lvl1pPr>
            <a:lvl2pPr algn="l" rtl="0" eaLnBrk="1" fontAlgn="base" hangingPunct="1">
              <a:spcBef>
                <a:spcPct val="0"/>
              </a:spcBef>
              <a:spcAft>
                <a:spcPct val="0"/>
              </a:spcAft>
              <a:defRPr sz="3600" b="1">
                <a:solidFill>
                  <a:schemeClr val="dk1"/>
                </a:solidFill>
                <a:latin typeface="+mn-lt"/>
                <a:ea typeface="+mn-ea"/>
                <a:cs typeface="+mn-cs"/>
              </a:defRPr>
            </a:lvl2pPr>
            <a:lvl3pPr algn="l" rtl="0" eaLnBrk="1" fontAlgn="base" hangingPunct="1">
              <a:spcBef>
                <a:spcPct val="0"/>
              </a:spcBef>
              <a:spcAft>
                <a:spcPct val="0"/>
              </a:spcAft>
              <a:defRPr sz="3600" b="1">
                <a:solidFill>
                  <a:schemeClr val="dk1"/>
                </a:solidFill>
                <a:latin typeface="+mn-lt"/>
                <a:ea typeface="+mn-ea"/>
                <a:cs typeface="+mn-cs"/>
              </a:defRPr>
            </a:lvl3pPr>
            <a:lvl4pPr algn="l" rtl="0" eaLnBrk="1" fontAlgn="base" hangingPunct="1">
              <a:spcBef>
                <a:spcPct val="0"/>
              </a:spcBef>
              <a:spcAft>
                <a:spcPct val="0"/>
              </a:spcAft>
              <a:defRPr sz="3600" b="1">
                <a:solidFill>
                  <a:schemeClr val="dk1"/>
                </a:solidFill>
                <a:latin typeface="+mn-lt"/>
                <a:ea typeface="+mn-ea"/>
                <a:cs typeface="+mn-cs"/>
              </a:defRPr>
            </a:lvl4pPr>
            <a:lvl5pPr algn="l" rtl="0" eaLnBrk="1" fontAlgn="base" hangingPunct="1">
              <a:spcBef>
                <a:spcPct val="0"/>
              </a:spcBef>
              <a:spcAft>
                <a:spcPct val="0"/>
              </a:spcAft>
              <a:defRPr sz="3600" b="1">
                <a:solidFill>
                  <a:schemeClr val="dk1"/>
                </a:solidFill>
                <a:latin typeface="+mn-lt"/>
                <a:ea typeface="+mn-ea"/>
                <a:cs typeface="+mn-cs"/>
              </a:defRPr>
            </a:lvl5pPr>
            <a:lvl6pPr marL="457200" algn="l" rtl="0" eaLnBrk="1" fontAlgn="base" hangingPunct="1">
              <a:spcBef>
                <a:spcPct val="0"/>
              </a:spcBef>
              <a:spcAft>
                <a:spcPct val="0"/>
              </a:spcAft>
              <a:defRPr sz="3600" b="1">
                <a:solidFill>
                  <a:schemeClr val="dk1"/>
                </a:solidFill>
                <a:latin typeface="+mn-lt"/>
                <a:ea typeface="+mn-ea"/>
                <a:cs typeface="+mn-cs"/>
              </a:defRPr>
            </a:lvl6pPr>
            <a:lvl7pPr marL="914400" algn="l" rtl="0" eaLnBrk="1" fontAlgn="base" hangingPunct="1">
              <a:spcBef>
                <a:spcPct val="0"/>
              </a:spcBef>
              <a:spcAft>
                <a:spcPct val="0"/>
              </a:spcAft>
              <a:defRPr sz="3600" b="1">
                <a:solidFill>
                  <a:schemeClr val="dk1"/>
                </a:solidFill>
                <a:latin typeface="+mn-lt"/>
                <a:ea typeface="+mn-ea"/>
                <a:cs typeface="+mn-cs"/>
              </a:defRPr>
            </a:lvl7pPr>
            <a:lvl8pPr marL="1371600" algn="l" rtl="0" eaLnBrk="1" fontAlgn="base" hangingPunct="1">
              <a:spcBef>
                <a:spcPct val="0"/>
              </a:spcBef>
              <a:spcAft>
                <a:spcPct val="0"/>
              </a:spcAft>
              <a:defRPr sz="3600" b="1">
                <a:solidFill>
                  <a:schemeClr val="dk1"/>
                </a:solidFill>
                <a:latin typeface="+mn-lt"/>
                <a:ea typeface="+mn-ea"/>
                <a:cs typeface="+mn-cs"/>
              </a:defRPr>
            </a:lvl8pPr>
            <a:lvl9pPr marL="1828800" algn="l" rtl="0" eaLnBrk="1" fontAlgn="base" hangingPunct="1">
              <a:spcBef>
                <a:spcPct val="0"/>
              </a:spcBef>
              <a:spcAft>
                <a:spcPct val="0"/>
              </a:spcAft>
              <a:defRPr sz="3600" b="1">
                <a:solidFill>
                  <a:schemeClr val="dk1"/>
                </a:solidFill>
                <a:latin typeface="+mn-lt"/>
                <a:ea typeface="+mn-ea"/>
                <a:cs typeface="+mn-cs"/>
              </a:defRPr>
            </a:lvl9pPr>
          </a:lstStyle>
          <a:p>
            <a:pPr algn="ctr"/>
            <a:r>
              <a:rPr lang="en-US" smtClean="0"/>
              <a:t>Thiết kế sơ đồ lớp chi tiết: </a:t>
            </a:r>
            <a:r>
              <a:rPr lang="en-US" smtClean="0">
                <a:solidFill>
                  <a:srgbClr val="FF0000"/>
                </a:solidFill>
              </a:rPr>
              <a:t>Một số lưu ý</a:t>
            </a:r>
            <a:endParaRPr lang="en-US">
              <a:solidFill>
                <a:srgbClr val="FF0000"/>
              </a:solidFill>
            </a:endParaRPr>
          </a:p>
        </p:txBody>
      </p:sp>
    </p:spTree>
    <p:extLst>
      <p:ext uri="{BB962C8B-B14F-4D97-AF65-F5344CB8AC3E}">
        <p14:creationId xmlns:p14="http://schemas.microsoft.com/office/powerpoint/2010/main" val="235676712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mtClean="0"/>
              <a:t>Các kiểu kiến trúc cài đặt: </a:t>
            </a:r>
          </a:p>
          <a:p>
            <a:pPr lvl="1"/>
            <a:r>
              <a:rPr lang="en-US"/>
              <a:t>Kiến trúc </a:t>
            </a:r>
            <a:r>
              <a:rPr lang="en-US" smtClean="0"/>
              <a:t>3 </a:t>
            </a:r>
            <a:r>
              <a:rPr lang="en-US"/>
              <a:t>tầng </a:t>
            </a:r>
            <a:r>
              <a:rPr lang="en-US" smtClean="0"/>
              <a:t>(3 </a:t>
            </a:r>
            <a:r>
              <a:rPr lang="en-US"/>
              <a:t>layer)</a:t>
            </a:r>
          </a:p>
          <a:p>
            <a:pPr lvl="1"/>
            <a:endParaRPr lang="en-US" smtClean="0"/>
          </a:p>
          <a:p>
            <a:pPr lvl="1"/>
            <a:endParaRPr lang="en-US"/>
          </a:p>
          <a:p>
            <a:pPr lvl="1"/>
            <a:endParaRPr lang="en-US" smtClean="0"/>
          </a:p>
          <a:p>
            <a:pPr lvl="1"/>
            <a:endParaRPr lang="en-US"/>
          </a:p>
          <a:p>
            <a:pPr lvl="1"/>
            <a:endParaRPr lang="en-US" smtClean="0"/>
          </a:p>
        </p:txBody>
      </p:sp>
      <p:sp>
        <p:nvSpPr>
          <p:cNvPr id="4" name="Title 3"/>
          <p:cNvSpPr txBox="1">
            <a:spLocks noGrp="1"/>
          </p:cNvSpPr>
          <p:nvPr>
            <p:ph type="title"/>
          </p:nvPr>
        </p:nvSpPr>
        <p:spPr>
          <a:prstGeom prst="rect">
            <a:avLst/>
          </a:prstGeom>
          <a:solidFill>
            <a:srgbClr val="FFFF00"/>
          </a:solidFill>
        </p:spPr>
        <p:style>
          <a:lnRef idx="1">
            <a:schemeClr val="accent2"/>
          </a:lnRef>
          <a:fillRef idx="2">
            <a:schemeClr val="accent2"/>
          </a:fillRef>
          <a:effectRef idx="1">
            <a:schemeClr val="accent2"/>
          </a:effectRef>
          <a:fontRef idx="minor">
            <a:schemeClr val="dk1"/>
          </a:fontRef>
        </p:style>
        <p:txBody>
          <a:bodyPr wrap="square" rtlCol="0" anchor="ctr">
            <a:spAutoFit/>
          </a:bodyPr>
          <a:lstStyle/>
          <a:p>
            <a:pPr algn="ctr"/>
            <a:r>
              <a:rPr lang="en-US" smtClean="0"/>
              <a:t>Thiết kế sơ đồ lớp chi tiết</a:t>
            </a:r>
            <a:endParaRPr lang="en-US"/>
          </a:p>
        </p:txBody>
      </p:sp>
      <p:pic>
        <p:nvPicPr>
          <p:cNvPr id="24" name="Picture 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1320" y="2705468"/>
            <a:ext cx="1228725" cy="122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Can 24"/>
          <p:cNvSpPr/>
          <p:nvPr/>
        </p:nvSpPr>
        <p:spPr bwMode="auto">
          <a:xfrm>
            <a:off x="8121445" y="3205444"/>
            <a:ext cx="457200" cy="614363"/>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cxnSp>
        <p:nvCxnSpPr>
          <p:cNvPr id="26" name="Straight Arrow Connector 25"/>
          <p:cNvCxnSpPr>
            <a:stCxn id="32" idx="3"/>
            <a:endCxn id="35" idx="1"/>
          </p:cNvCxnSpPr>
          <p:nvPr/>
        </p:nvCxnSpPr>
        <p:spPr bwMode="auto">
          <a:xfrm>
            <a:off x="4540045" y="3314699"/>
            <a:ext cx="914400" cy="5355"/>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7" name="Picture 26"/>
          <p:cNvPicPr>
            <a:picLocks noChangeAspect="1"/>
          </p:cNvPicPr>
          <p:nvPr/>
        </p:nvPicPr>
        <p:blipFill>
          <a:blip r:embed="rId3"/>
          <a:stretch>
            <a:fillRect/>
          </a:stretch>
        </p:blipFill>
        <p:spPr>
          <a:xfrm>
            <a:off x="196645" y="2857868"/>
            <a:ext cx="914400" cy="914400"/>
          </a:xfrm>
          <a:prstGeom prst="rect">
            <a:avLst/>
          </a:prstGeom>
        </p:spPr>
      </p:pic>
      <p:cxnSp>
        <p:nvCxnSpPr>
          <p:cNvPr id="28" name="Straight Arrow Connector 27"/>
          <p:cNvCxnSpPr>
            <a:stCxn id="27" idx="3"/>
            <a:endCxn id="31" idx="1"/>
          </p:cNvCxnSpPr>
          <p:nvPr/>
        </p:nvCxnSpPr>
        <p:spPr bwMode="auto">
          <a:xfrm flipV="1">
            <a:off x="1111045" y="3314700"/>
            <a:ext cx="457200" cy="368"/>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TextBox 28"/>
          <p:cNvSpPr txBox="1"/>
          <p:nvPr/>
        </p:nvSpPr>
        <p:spPr>
          <a:xfrm>
            <a:off x="272845" y="3874532"/>
            <a:ext cx="3160804" cy="369332"/>
          </a:xfrm>
          <a:prstGeom prst="rect">
            <a:avLst/>
          </a:prstGeom>
          <a:noFill/>
        </p:spPr>
        <p:txBody>
          <a:bodyPr wrap="none" rtlCol="0">
            <a:spAutoFit/>
          </a:bodyPr>
          <a:lstStyle/>
          <a:p>
            <a:r>
              <a:rPr lang="en-US"/>
              <a:t>Giao diện &amp; xử lý giao diện</a:t>
            </a:r>
          </a:p>
        </p:txBody>
      </p:sp>
      <p:sp>
        <p:nvSpPr>
          <p:cNvPr id="30" name="TextBox 29"/>
          <p:cNvSpPr txBox="1"/>
          <p:nvPr/>
        </p:nvSpPr>
        <p:spPr>
          <a:xfrm>
            <a:off x="7892845" y="3874532"/>
            <a:ext cx="980294" cy="369332"/>
          </a:xfrm>
          <a:prstGeom prst="rect">
            <a:avLst/>
          </a:prstGeom>
          <a:noFill/>
        </p:spPr>
        <p:txBody>
          <a:bodyPr wrap="none" rtlCol="0">
            <a:spAutoFit/>
          </a:bodyPr>
          <a:lstStyle/>
          <a:p>
            <a:r>
              <a:rPr lang="en-US"/>
              <a:t>Dữ liệu </a:t>
            </a:r>
          </a:p>
        </p:txBody>
      </p:sp>
      <p:pic>
        <p:nvPicPr>
          <p:cNvPr id="31" name="Picture 30"/>
          <p:cNvPicPr>
            <a:picLocks noChangeAspect="1"/>
          </p:cNvPicPr>
          <p:nvPr/>
        </p:nvPicPr>
        <p:blipFill>
          <a:blip r:embed="rId4"/>
          <a:stretch>
            <a:fillRect/>
          </a:stretch>
        </p:blipFill>
        <p:spPr>
          <a:xfrm>
            <a:off x="1568245" y="2667000"/>
            <a:ext cx="1295400" cy="1295400"/>
          </a:xfrm>
          <a:prstGeom prst="rect">
            <a:avLst/>
          </a:prstGeom>
        </p:spPr>
      </p:pic>
      <p:graphicFrame>
        <p:nvGraphicFramePr>
          <p:cNvPr id="32" name="Table 31"/>
          <p:cNvGraphicFramePr>
            <a:graphicFrameLocks noGrp="1"/>
          </p:cNvGraphicFramePr>
          <p:nvPr>
            <p:extLst>
              <p:ext uri="{D42A27DB-BD31-4B8C-83A1-F6EECF244321}">
                <p14:modId xmlns:p14="http://schemas.microsoft.com/office/powerpoint/2010/main" val="787549565"/>
              </p:ext>
            </p:extLst>
          </p:nvPr>
        </p:nvGraphicFramePr>
        <p:xfrm>
          <a:off x="3625645" y="2666999"/>
          <a:ext cx="914400" cy="1295401"/>
        </p:xfrm>
        <a:graphic>
          <a:graphicData uri="http://schemas.openxmlformats.org/drawingml/2006/table">
            <a:tbl>
              <a:tblPr firstRow="1" bandRow="1">
                <a:tableStyleId>{5C22544A-7EE6-4342-B048-85BDC9FD1C3A}</a:tableStyleId>
              </a:tblPr>
              <a:tblGrid>
                <a:gridCol w="914400"/>
              </a:tblGrid>
              <a:tr h="433781">
                <a:tc>
                  <a:txBody>
                    <a:bodyPr/>
                    <a:lstStyle/>
                    <a:p>
                      <a:endParaRPr lang="en-US"/>
                    </a:p>
                  </a:txBody>
                  <a:tcPr>
                    <a:solidFill>
                      <a:srgbClr val="C00000"/>
                    </a:solidFill>
                  </a:tcPr>
                </a:tc>
              </a:tr>
              <a:tr h="433781">
                <a:tc>
                  <a:txBody>
                    <a:bodyPr/>
                    <a:lstStyle/>
                    <a:p>
                      <a:endParaRPr lang="en-US"/>
                    </a:p>
                  </a:txBody>
                  <a:tcPr/>
                </a:tc>
              </a:tr>
              <a:tr h="427839">
                <a:tc>
                  <a:txBody>
                    <a:bodyPr/>
                    <a:lstStyle/>
                    <a:p>
                      <a:endParaRPr lang="en-US"/>
                    </a:p>
                  </a:txBody>
                  <a:tcPr/>
                </a:tc>
              </a:tr>
            </a:tbl>
          </a:graphicData>
        </a:graphic>
      </p:graphicFrame>
      <p:sp>
        <p:nvSpPr>
          <p:cNvPr id="34" name="TextBox 33"/>
          <p:cNvSpPr txBox="1"/>
          <p:nvPr/>
        </p:nvSpPr>
        <p:spPr>
          <a:xfrm>
            <a:off x="5302045" y="3874532"/>
            <a:ext cx="1968094" cy="369332"/>
          </a:xfrm>
          <a:prstGeom prst="rect">
            <a:avLst/>
          </a:prstGeom>
          <a:noFill/>
        </p:spPr>
        <p:txBody>
          <a:bodyPr wrap="none" rtlCol="0">
            <a:spAutoFit/>
          </a:bodyPr>
          <a:lstStyle/>
          <a:p>
            <a:r>
              <a:rPr lang="en-US"/>
              <a:t>Truy cập dữ liệu</a:t>
            </a:r>
          </a:p>
        </p:txBody>
      </p:sp>
      <p:graphicFrame>
        <p:nvGraphicFramePr>
          <p:cNvPr id="35" name="Table 34"/>
          <p:cNvGraphicFramePr>
            <a:graphicFrameLocks noGrp="1"/>
          </p:cNvGraphicFramePr>
          <p:nvPr>
            <p:extLst>
              <p:ext uri="{D42A27DB-BD31-4B8C-83A1-F6EECF244321}">
                <p14:modId xmlns:p14="http://schemas.microsoft.com/office/powerpoint/2010/main" val="3657273080"/>
              </p:ext>
            </p:extLst>
          </p:nvPr>
        </p:nvGraphicFramePr>
        <p:xfrm>
          <a:off x="5454445" y="2716288"/>
          <a:ext cx="914400" cy="1207532"/>
        </p:xfrm>
        <a:graphic>
          <a:graphicData uri="http://schemas.openxmlformats.org/drawingml/2006/table">
            <a:tbl>
              <a:tblPr firstRow="1" bandRow="1">
                <a:tableStyleId>{5C22544A-7EE6-4342-B048-85BDC9FD1C3A}</a:tableStyleId>
              </a:tblPr>
              <a:tblGrid>
                <a:gridCol w="914400"/>
              </a:tblGrid>
              <a:tr h="404357">
                <a:tc>
                  <a:txBody>
                    <a:bodyPr/>
                    <a:lstStyle/>
                    <a:p>
                      <a:endParaRPr lang="en-US"/>
                    </a:p>
                  </a:txBody>
                  <a:tcPr>
                    <a:solidFill>
                      <a:srgbClr val="FF00FF"/>
                    </a:solidFill>
                  </a:tcPr>
                </a:tc>
              </a:tr>
              <a:tr h="404357">
                <a:tc>
                  <a:txBody>
                    <a:bodyPr/>
                    <a:lstStyle/>
                    <a:p>
                      <a:endParaRPr lang="en-US"/>
                    </a:p>
                  </a:txBody>
                  <a:tcPr/>
                </a:tc>
              </a:tr>
              <a:tr h="398818">
                <a:tc>
                  <a:txBody>
                    <a:bodyPr/>
                    <a:lstStyle/>
                    <a:p>
                      <a:endParaRPr lang="en-US"/>
                    </a:p>
                  </a:txBody>
                  <a:tcPr/>
                </a:tc>
              </a:tr>
            </a:tbl>
          </a:graphicData>
        </a:graphic>
      </p:graphicFrame>
      <p:sp>
        <p:nvSpPr>
          <p:cNvPr id="37" name="TextBox 36"/>
          <p:cNvSpPr txBox="1"/>
          <p:nvPr/>
        </p:nvSpPr>
        <p:spPr>
          <a:xfrm>
            <a:off x="3352800" y="3874532"/>
            <a:ext cx="1916585" cy="369332"/>
          </a:xfrm>
          <a:prstGeom prst="rect">
            <a:avLst/>
          </a:prstGeom>
          <a:noFill/>
        </p:spPr>
        <p:txBody>
          <a:bodyPr wrap="none" rtlCol="0">
            <a:spAutoFit/>
          </a:bodyPr>
          <a:lstStyle/>
          <a:p>
            <a:r>
              <a:rPr lang="en-US"/>
              <a:t>Xử lý nghiệp vụ </a:t>
            </a:r>
          </a:p>
        </p:txBody>
      </p:sp>
      <p:sp>
        <p:nvSpPr>
          <p:cNvPr id="42" name="Right Arrow 41"/>
          <p:cNvSpPr/>
          <p:nvPr/>
        </p:nvSpPr>
        <p:spPr bwMode="auto">
          <a:xfrm>
            <a:off x="4552883" y="3077738"/>
            <a:ext cx="901562" cy="484632"/>
          </a:xfrm>
          <a:prstGeom prst="rightArrow">
            <a:avLst/>
          </a:prstGeom>
          <a:ln>
            <a:headEnd type="none" w="med" len="med"/>
            <a:tailEnd type="none" w="med" len="med"/>
          </a:ln>
          <a:extLst/>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43" name="Right Arrow 42"/>
          <p:cNvSpPr/>
          <p:nvPr/>
        </p:nvSpPr>
        <p:spPr bwMode="auto">
          <a:xfrm>
            <a:off x="2895600" y="3077738"/>
            <a:ext cx="613968" cy="484632"/>
          </a:xfrm>
          <a:prstGeom prst="rightArrow">
            <a:avLst/>
          </a:prstGeom>
          <a:ln>
            <a:headEnd type="none" w="med" len="med"/>
            <a:tailEnd type="none" w="med" len="med"/>
          </a:ln>
          <a:extLst/>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44" name="Right Arrow 43"/>
          <p:cNvSpPr/>
          <p:nvPr/>
        </p:nvSpPr>
        <p:spPr bwMode="auto">
          <a:xfrm>
            <a:off x="6513910" y="3077738"/>
            <a:ext cx="607410" cy="484632"/>
          </a:xfrm>
          <a:prstGeom prst="rightArrow">
            <a:avLst/>
          </a:prstGeom>
          <a:ln>
            <a:headEnd type="none" w="med" len="med"/>
            <a:tailEnd type="none" w="med" len="med"/>
          </a:ln>
          <a:extLst/>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46" name="Rectangle 45"/>
          <p:cNvSpPr/>
          <p:nvPr/>
        </p:nvSpPr>
        <p:spPr>
          <a:xfrm>
            <a:off x="738595" y="4695075"/>
            <a:ext cx="2446322" cy="1865126"/>
          </a:xfrm>
          <a:prstGeom prst="rect">
            <a:avLst/>
          </a:prstGeom>
        </p:spPr>
        <p:txBody>
          <a:bodyPr wrap="square">
            <a:spAutoFit/>
          </a:bodyPr>
          <a:lstStyle/>
          <a:p>
            <a:pPr marL="228600" indent="-228600">
              <a:spcBef>
                <a:spcPct val="20000"/>
              </a:spcBef>
              <a:buFontTx/>
              <a:buChar char="–"/>
            </a:pPr>
            <a:r>
              <a:rPr lang="en-US" kern="0">
                <a:solidFill>
                  <a:schemeClr val="accent5">
                    <a:lumMod val="75000"/>
                  </a:schemeClr>
                </a:solidFill>
                <a:latin typeface="Calibri"/>
                <a:cs typeface="Calibri"/>
              </a:rPr>
              <a:t>Trả lời tương tác người dùng</a:t>
            </a:r>
          </a:p>
          <a:p>
            <a:pPr marL="228600" indent="-228600">
              <a:spcBef>
                <a:spcPct val="20000"/>
              </a:spcBef>
              <a:buFontTx/>
              <a:buChar char="–"/>
            </a:pPr>
            <a:r>
              <a:rPr lang="en-US" kern="0">
                <a:solidFill>
                  <a:schemeClr val="accent5">
                    <a:lumMod val="75000"/>
                  </a:schemeClr>
                </a:solidFill>
                <a:latin typeface="Calibri"/>
                <a:cs typeface="Calibri"/>
              </a:rPr>
              <a:t>Trình bày hiển thị các đối tượng nghiệp </a:t>
            </a:r>
            <a:r>
              <a:rPr lang="en-US" kern="0" smtClean="0">
                <a:solidFill>
                  <a:schemeClr val="accent5">
                    <a:lumMod val="75000"/>
                  </a:schemeClr>
                </a:solidFill>
                <a:latin typeface="Calibri"/>
                <a:cs typeface="Calibri"/>
              </a:rPr>
              <a:t>vụ</a:t>
            </a:r>
          </a:p>
          <a:p>
            <a:pPr marL="228600" indent="-228600">
              <a:spcBef>
                <a:spcPct val="20000"/>
              </a:spcBef>
              <a:buFontTx/>
              <a:buChar char="–"/>
            </a:pPr>
            <a:r>
              <a:rPr lang="en-US" kern="0" smtClean="0">
                <a:solidFill>
                  <a:schemeClr val="accent5">
                    <a:lumMod val="75000"/>
                  </a:schemeClr>
                </a:solidFill>
                <a:latin typeface="Calibri"/>
                <a:cs typeface="Calibri"/>
              </a:rPr>
              <a:t>Xử lý các hiệu ứng giao diện </a:t>
            </a:r>
            <a:endParaRPr lang="en-US" kern="0">
              <a:solidFill>
                <a:schemeClr val="accent5">
                  <a:lumMod val="75000"/>
                </a:schemeClr>
              </a:solidFill>
              <a:latin typeface="Calibri"/>
              <a:cs typeface="Calibri"/>
            </a:endParaRPr>
          </a:p>
        </p:txBody>
      </p:sp>
      <p:sp>
        <p:nvSpPr>
          <p:cNvPr id="47" name="Rectangle 46"/>
          <p:cNvSpPr/>
          <p:nvPr/>
        </p:nvSpPr>
        <p:spPr>
          <a:xfrm>
            <a:off x="1371600" y="2286000"/>
            <a:ext cx="1813317" cy="369332"/>
          </a:xfrm>
          <a:prstGeom prst="rect">
            <a:avLst/>
          </a:prstGeom>
        </p:spPr>
        <p:txBody>
          <a:bodyPr wrap="none">
            <a:spAutoFit/>
          </a:bodyPr>
          <a:lstStyle/>
          <a:p>
            <a:r>
              <a:rPr lang="en-US">
                <a:solidFill>
                  <a:schemeClr val="tx2">
                    <a:lumMod val="60000"/>
                    <a:lumOff val="40000"/>
                  </a:schemeClr>
                </a:solidFill>
              </a:rPr>
              <a:t>Tầng giao diện</a:t>
            </a:r>
            <a:endParaRPr lang="en-US"/>
          </a:p>
        </p:txBody>
      </p:sp>
      <p:sp>
        <p:nvSpPr>
          <p:cNvPr id="48" name="Rectangle 47"/>
          <p:cNvSpPr/>
          <p:nvPr/>
        </p:nvSpPr>
        <p:spPr>
          <a:xfrm>
            <a:off x="5120062" y="4695075"/>
            <a:ext cx="2314729" cy="646331"/>
          </a:xfrm>
          <a:prstGeom prst="rect">
            <a:avLst/>
          </a:prstGeom>
        </p:spPr>
        <p:txBody>
          <a:bodyPr wrap="square">
            <a:spAutoFit/>
          </a:bodyPr>
          <a:lstStyle/>
          <a:p>
            <a:pPr marL="228600" indent="-228600">
              <a:spcBef>
                <a:spcPct val="20000"/>
              </a:spcBef>
              <a:buFontTx/>
              <a:buChar char="–"/>
            </a:pPr>
            <a:r>
              <a:rPr lang="en-US" kern="0">
                <a:solidFill>
                  <a:srgbClr val="FF00FF"/>
                </a:solidFill>
                <a:latin typeface="Calibri"/>
                <a:cs typeface="Calibri"/>
              </a:rPr>
              <a:t>Truy xuất dữ liệu (đọc, ghi, cập nhật)</a:t>
            </a:r>
          </a:p>
        </p:txBody>
      </p:sp>
      <p:sp>
        <p:nvSpPr>
          <p:cNvPr id="49" name="Rectangle 48"/>
          <p:cNvSpPr/>
          <p:nvPr/>
        </p:nvSpPr>
        <p:spPr>
          <a:xfrm>
            <a:off x="3048000" y="4695075"/>
            <a:ext cx="1935145" cy="2086725"/>
          </a:xfrm>
          <a:prstGeom prst="rect">
            <a:avLst/>
          </a:prstGeom>
        </p:spPr>
        <p:txBody>
          <a:bodyPr wrap="square">
            <a:spAutoFit/>
          </a:bodyPr>
          <a:lstStyle/>
          <a:p>
            <a:pPr marL="228600" indent="-228600">
              <a:spcBef>
                <a:spcPct val="20000"/>
              </a:spcBef>
              <a:buFontTx/>
              <a:buChar char="–"/>
            </a:pPr>
            <a:r>
              <a:rPr lang="en-US" kern="0">
                <a:solidFill>
                  <a:srgbClr val="C00000"/>
                </a:solidFill>
                <a:latin typeface="Calibri"/>
                <a:cs typeface="Calibri"/>
              </a:rPr>
              <a:t>Xử lý nghiệp </a:t>
            </a:r>
            <a:r>
              <a:rPr lang="en-US" kern="0" smtClean="0">
                <a:solidFill>
                  <a:srgbClr val="C00000"/>
                </a:solidFill>
                <a:latin typeface="Calibri"/>
                <a:cs typeface="Calibri"/>
              </a:rPr>
              <a:t>vụ</a:t>
            </a:r>
          </a:p>
          <a:p>
            <a:pPr marL="228600" indent="-228600">
              <a:spcBef>
                <a:spcPct val="20000"/>
              </a:spcBef>
              <a:buFontTx/>
              <a:buChar char="–"/>
            </a:pPr>
            <a:r>
              <a:rPr lang="en-US" kern="0" smtClean="0">
                <a:solidFill>
                  <a:srgbClr val="C00000"/>
                </a:solidFill>
                <a:latin typeface="Calibri"/>
                <a:cs typeface="Calibri"/>
              </a:rPr>
              <a:t>Chuyển yêu cầu từ truy xuất dữ liệu từ tầng giao diện xuống tầng truy cập dữ liệu</a:t>
            </a:r>
            <a:endParaRPr lang="en-US" kern="0">
              <a:solidFill>
                <a:srgbClr val="C00000"/>
              </a:solidFill>
              <a:latin typeface="Calibri"/>
              <a:cs typeface="Calibri"/>
            </a:endParaRPr>
          </a:p>
        </p:txBody>
      </p:sp>
      <p:cxnSp>
        <p:nvCxnSpPr>
          <p:cNvPr id="5" name="Elbow Connector 4"/>
          <p:cNvCxnSpPr>
            <a:endCxn id="35" idx="2"/>
          </p:cNvCxnSpPr>
          <p:nvPr/>
        </p:nvCxnSpPr>
        <p:spPr bwMode="auto">
          <a:xfrm>
            <a:off x="2215945" y="3772268"/>
            <a:ext cx="3695700" cy="151552"/>
          </a:xfrm>
          <a:prstGeom prst="bentConnector4">
            <a:avLst>
              <a:gd name="adj1" fmla="val -84"/>
              <a:gd name="adj2" fmla="val 464934"/>
            </a:avLst>
          </a:prstGeom>
          <a:ln>
            <a:headEnd type="none" w="med" len="med"/>
            <a:tailEnd type="arrow"/>
          </a:ln>
          <a:extLst/>
        </p:spPr>
        <p:style>
          <a:lnRef idx="3">
            <a:schemeClr val="accent2"/>
          </a:lnRef>
          <a:fillRef idx="0">
            <a:schemeClr val="accent2"/>
          </a:fillRef>
          <a:effectRef idx="2">
            <a:schemeClr val="accent2"/>
          </a:effectRef>
          <a:fontRef idx="minor">
            <a:schemeClr val="tx1"/>
          </a:fontRef>
        </p:style>
      </p:cxnSp>
      <p:sp>
        <p:nvSpPr>
          <p:cNvPr id="9" name="Multiply 8"/>
          <p:cNvSpPr/>
          <p:nvPr/>
        </p:nvSpPr>
        <p:spPr bwMode="auto">
          <a:xfrm>
            <a:off x="3638483" y="4059198"/>
            <a:ext cx="914400" cy="914400"/>
          </a:xfrm>
          <a:prstGeom prst="mathMultiply">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3622339119"/>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title"/>
          </p:nvPr>
        </p:nvSpPr>
        <p:spPr bwMode="gray">
          <a:prstGeom prst="rect">
            <a:avLst/>
          </a:prstGeom>
          <a:solidFill>
            <a:srgbClr val="FFFF00"/>
          </a:solidFill>
          <a:ex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lvl1pPr algn="l" rtl="0" eaLnBrk="1" fontAlgn="base" hangingPunct="1">
              <a:spcBef>
                <a:spcPct val="0"/>
              </a:spcBef>
              <a:spcAft>
                <a:spcPct val="0"/>
              </a:spcAft>
              <a:defRPr sz="3200" b="1">
                <a:solidFill>
                  <a:schemeClr val="dk1"/>
                </a:solidFill>
                <a:latin typeface="+mn-lt"/>
                <a:ea typeface="+mn-ea"/>
                <a:cs typeface="+mn-cs"/>
              </a:defRPr>
            </a:lvl1pPr>
            <a:lvl2pPr algn="l" rtl="0" eaLnBrk="1" fontAlgn="base" hangingPunct="1">
              <a:spcBef>
                <a:spcPct val="0"/>
              </a:spcBef>
              <a:spcAft>
                <a:spcPct val="0"/>
              </a:spcAft>
              <a:defRPr sz="3600" b="1">
                <a:solidFill>
                  <a:schemeClr val="dk1"/>
                </a:solidFill>
                <a:latin typeface="+mn-lt"/>
                <a:ea typeface="+mn-ea"/>
                <a:cs typeface="+mn-cs"/>
              </a:defRPr>
            </a:lvl2pPr>
            <a:lvl3pPr algn="l" rtl="0" eaLnBrk="1" fontAlgn="base" hangingPunct="1">
              <a:spcBef>
                <a:spcPct val="0"/>
              </a:spcBef>
              <a:spcAft>
                <a:spcPct val="0"/>
              </a:spcAft>
              <a:defRPr sz="3600" b="1">
                <a:solidFill>
                  <a:schemeClr val="dk1"/>
                </a:solidFill>
                <a:latin typeface="+mn-lt"/>
                <a:ea typeface="+mn-ea"/>
                <a:cs typeface="+mn-cs"/>
              </a:defRPr>
            </a:lvl3pPr>
            <a:lvl4pPr algn="l" rtl="0" eaLnBrk="1" fontAlgn="base" hangingPunct="1">
              <a:spcBef>
                <a:spcPct val="0"/>
              </a:spcBef>
              <a:spcAft>
                <a:spcPct val="0"/>
              </a:spcAft>
              <a:defRPr sz="3600" b="1">
                <a:solidFill>
                  <a:schemeClr val="dk1"/>
                </a:solidFill>
                <a:latin typeface="+mn-lt"/>
                <a:ea typeface="+mn-ea"/>
                <a:cs typeface="+mn-cs"/>
              </a:defRPr>
            </a:lvl4pPr>
            <a:lvl5pPr algn="l" rtl="0" eaLnBrk="1" fontAlgn="base" hangingPunct="1">
              <a:spcBef>
                <a:spcPct val="0"/>
              </a:spcBef>
              <a:spcAft>
                <a:spcPct val="0"/>
              </a:spcAft>
              <a:defRPr sz="3600" b="1">
                <a:solidFill>
                  <a:schemeClr val="dk1"/>
                </a:solidFill>
                <a:latin typeface="+mn-lt"/>
                <a:ea typeface="+mn-ea"/>
                <a:cs typeface="+mn-cs"/>
              </a:defRPr>
            </a:lvl5pPr>
            <a:lvl6pPr marL="457200" algn="l" rtl="0" eaLnBrk="1" fontAlgn="base" hangingPunct="1">
              <a:spcBef>
                <a:spcPct val="0"/>
              </a:spcBef>
              <a:spcAft>
                <a:spcPct val="0"/>
              </a:spcAft>
              <a:defRPr sz="3600" b="1">
                <a:solidFill>
                  <a:schemeClr val="dk1"/>
                </a:solidFill>
                <a:latin typeface="+mn-lt"/>
                <a:ea typeface="+mn-ea"/>
                <a:cs typeface="+mn-cs"/>
              </a:defRPr>
            </a:lvl6pPr>
            <a:lvl7pPr marL="914400" algn="l" rtl="0" eaLnBrk="1" fontAlgn="base" hangingPunct="1">
              <a:spcBef>
                <a:spcPct val="0"/>
              </a:spcBef>
              <a:spcAft>
                <a:spcPct val="0"/>
              </a:spcAft>
              <a:defRPr sz="3600" b="1">
                <a:solidFill>
                  <a:schemeClr val="dk1"/>
                </a:solidFill>
                <a:latin typeface="+mn-lt"/>
                <a:ea typeface="+mn-ea"/>
                <a:cs typeface="+mn-cs"/>
              </a:defRPr>
            </a:lvl7pPr>
            <a:lvl8pPr marL="1371600" algn="l" rtl="0" eaLnBrk="1" fontAlgn="base" hangingPunct="1">
              <a:spcBef>
                <a:spcPct val="0"/>
              </a:spcBef>
              <a:spcAft>
                <a:spcPct val="0"/>
              </a:spcAft>
              <a:defRPr sz="3600" b="1">
                <a:solidFill>
                  <a:schemeClr val="dk1"/>
                </a:solidFill>
                <a:latin typeface="+mn-lt"/>
                <a:ea typeface="+mn-ea"/>
                <a:cs typeface="+mn-cs"/>
              </a:defRPr>
            </a:lvl8pPr>
            <a:lvl9pPr marL="1828800" algn="l" rtl="0" eaLnBrk="1" fontAlgn="base" hangingPunct="1">
              <a:spcBef>
                <a:spcPct val="0"/>
              </a:spcBef>
              <a:spcAft>
                <a:spcPct val="0"/>
              </a:spcAft>
              <a:defRPr sz="3600" b="1">
                <a:solidFill>
                  <a:schemeClr val="dk1"/>
                </a:solidFill>
                <a:latin typeface="+mn-lt"/>
                <a:ea typeface="+mn-ea"/>
                <a:cs typeface="+mn-cs"/>
              </a:defRPr>
            </a:lvl9pPr>
          </a:lstStyle>
          <a:p>
            <a:pPr algn="ctr"/>
            <a:r>
              <a:rPr lang="en-US" smtClean="0"/>
              <a:t>Thiết kế sơ đồ lớp chi tiết: </a:t>
            </a:r>
            <a:r>
              <a:rPr lang="en-US" smtClean="0">
                <a:solidFill>
                  <a:srgbClr val="FF0000"/>
                </a:solidFill>
              </a:rPr>
              <a:t>Một số lưu ý</a:t>
            </a:r>
            <a:endParaRPr lang="en-US">
              <a:solidFill>
                <a:srgbClr val="FF000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752600"/>
            <a:ext cx="2800350" cy="404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252537"/>
            <a:ext cx="2657475"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105150" y="2170330"/>
            <a:ext cx="2667000" cy="923330"/>
          </a:xfrm>
          <a:prstGeom prst="rect">
            <a:avLst/>
          </a:prstGeom>
          <a:noFill/>
        </p:spPr>
        <p:txBody>
          <a:bodyPr wrap="square" rtlCol="0">
            <a:spAutoFit/>
          </a:bodyPr>
          <a:lstStyle/>
          <a:p>
            <a:r>
              <a:rPr lang="en-US" b="0" smtClean="0"/>
              <a:t>- Khi lớp giao diện tương tác với nhiều lớp nghiệp vụ</a:t>
            </a:r>
            <a:endParaRPr lang="en-US" b="0"/>
          </a:p>
        </p:txBody>
      </p:sp>
      <p:sp>
        <p:nvSpPr>
          <p:cNvPr id="6" name="Rectangle 5"/>
          <p:cNvSpPr/>
          <p:nvPr/>
        </p:nvSpPr>
        <p:spPr bwMode="auto">
          <a:xfrm>
            <a:off x="6529578" y="2170330"/>
            <a:ext cx="1700022" cy="1487269"/>
          </a:xfrm>
          <a:prstGeom prst="rect">
            <a:avLst/>
          </a:prstGeom>
          <a:noFill/>
          <a:ln w="19050" cap="flat" cmpd="sng" algn="ctr">
            <a:solidFill>
              <a:srgbClr val="0000FF"/>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9" name="Rectangle 8"/>
          <p:cNvSpPr/>
          <p:nvPr/>
        </p:nvSpPr>
        <p:spPr>
          <a:xfrm>
            <a:off x="2402586" y="1523999"/>
            <a:ext cx="4114800"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en-US" smtClean="0"/>
              <a:t>Có thể bổ sung lớp </a:t>
            </a:r>
            <a:r>
              <a:rPr lang="en-US"/>
              <a:t>nghiệp vụ hỗ trợ phối hợp các lớp nghiệp vụ</a:t>
            </a:r>
          </a:p>
        </p:txBody>
      </p:sp>
      <p:sp>
        <p:nvSpPr>
          <p:cNvPr id="7" name="Right Arrow 6"/>
          <p:cNvSpPr/>
          <p:nvPr/>
        </p:nvSpPr>
        <p:spPr bwMode="auto">
          <a:xfrm>
            <a:off x="4114800" y="3962400"/>
            <a:ext cx="978408" cy="484632"/>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257065182"/>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1524000"/>
            <a:ext cx="421005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3"/>
          <p:cNvSpPr txBox="1">
            <a:spLocks noGrp="1"/>
          </p:cNvSpPr>
          <p:nvPr>
            <p:ph type="title"/>
          </p:nvPr>
        </p:nvSpPr>
        <p:spPr bwMode="gray">
          <a:prstGeom prst="rect">
            <a:avLst/>
          </a:prstGeom>
          <a:solidFill>
            <a:srgbClr val="FFFF00"/>
          </a:solidFill>
          <a:ex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lvl1pPr algn="l" rtl="0" eaLnBrk="1" fontAlgn="base" hangingPunct="1">
              <a:spcBef>
                <a:spcPct val="0"/>
              </a:spcBef>
              <a:spcAft>
                <a:spcPct val="0"/>
              </a:spcAft>
              <a:defRPr sz="3200" b="1">
                <a:solidFill>
                  <a:schemeClr val="dk1"/>
                </a:solidFill>
                <a:latin typeface="+mn-lt"/>
                <a:ea typeface="+mn-ea"/>
                <a:cs typeface="+mn-cs"/>
              </a:defRPr>
            </a:lvl1pPr>
            <a:lvl2pPr algn="l" rtl="0" eaLnBrk="1" fontAlgn="base" hangingPunct="1">
              <a:spcBef>
                <a:spcPct val="0"/>
              </a:spcBef>
              <a:spcAft>
                <a:spcPct val="0"/>
              </a:spcAft>
              <a:defRPr sz="3600" b="1">
                <a:solidFill>
                  <a:schemeClr val="dk1"/>
                </a:solidFill>
                <a:latin typeface="+mn-lt"/>
                <a:ea typeface="+mn-ea"/>
                <a:cs typeface="+mn-cs"/>
              </a:defRPr>
            </a:lvl2pPr>
            <a:lvl3pPr algn="l" rtl="0" eaLnBrk="1" fontAlgn="base" hangingPunct="1">
              <a:spcBef>
                <a:spcPct val="0"/>
              </a:spcBef>
              <a:spcAft>
                <a:spcPct val="0"/>
              </a:spcAft>
              <a:defRPr sz="3600" b="1">
                <a:solidFill>
                  <a:schemeClr val="dk1"/>
                </a:solidFill>
                <a:latin typeface="+mn-lt"/>
                <a:ea typeface="+mn-ea"/>
                <a:cs typeface="+mn-cs"/>
              </a:defRPr>
            </a:lvl3pPr>
            <a:lvl4pPr algn="l" rtl="0" eaLnBrk="1" fontAlgn="base" hangingPunct="1">
              <a:spcBef>
                <a:spcPct val="0"/>
              </a:spcBef>
              <a:spcAft>
                <a:spcPct val="0"/>
              </a:spcAft>
              <a:defRPr sz="3600" b="1">
                <a:solidFill>
                  <a:schemeClr val="dk1"/>
                </a:solidFill>
                <a:latin typeface="+mn-lt"/>
                <a:ea typeface="+mn-ea"/>
                <a:cs typeface="+mn-cs"/>
              </a:defRPr>
            </a:lvl4pPr>
            <a:lvl5pPr algn="l" rtl="0" eaLnBrk="1" fontAlgn="base" hangingPunct="1">
              <a:spcBef>
                <a:spcPct val="0"/>
              </a:spcBef>
              <a:spcAft>
                <a:spcPct val="0"/>
              </a:spcAft>
              <a:defRPr sz="3600" b="1">
                <a:solidFill>
                  <a:schemeClr val="dk1"/>
                </a:solidFill>
                <a:latin typeface="+mn-lt"/>
                <a:ea typeface="+mn-ea"/>
                <a:cs typeface="+mn-cs"/>
              </a:defRPr>
            </a:lvl5pPr>
            <a:lvl6pPr marL="457200" algn="l" rtl="0" eaLnBrk="1" fontAlgn="base" hangingPunct="1">
              <a:spcBef>
                <a:spcPct val="0"/>
              </a:spcBef>
              <a:spcAft>
                <a:spcPct val="0"/>
              </a:spcAft>
              <a:defRPr sz="3600" b="1">
                <a:solidFill>
                  <a:schemeClr val="dk1"/>
                </a:solidFill>
                <a:latin typeface="+mn-lt"/>
                <a:ea typeface="+mn-ea"/>
                <a:cs typeface="+mn-cs"/>
              </a:defRPr>
            </a:lvl6pPr>
            <a:lvl7pPr marL="914400" algn="l" rtl="0" eaLnBrk="1" fontAlgn="base" hangingPunct="1">
              <a:spcBef>
                <a:spcPct val="0"/>
              </a:spcBef>
              <a:spcAft>
                <a:spcPct val="0"/>
              </a:spcAft>
              <a:defRPr sz="3600" b="1">
                <a:solidFill>
                  <a:schemeClr val="dk1"/>
                </a:solidFill>
                <a:latin typeface="+mn-lt"/>
                <a:ea typeface="+mn-ea"/>
                <a:cs typeface="+mn-cs"/>
              </a:defRPr>
            </a:lvl7pPr>
            <a:lvl8pPr marL="1371600" algn="l" rtl="0" eaLnBrk="1" fontAlgn="base" hangingPunct="1">
              <a:spcBef>
                <a:spcPct val="0"/>
              </a:spcBef>
              <a:spcAft>
                <a:spcPct val="0"/>
              </a:spcAft>
              <a:defRPr sz="3600" b="1">
                <a:solidFill>
                  <a:schemeClr val="dk1"/>
                </a:solidFill>
                <a:latin typeface="+mn-lt"/>
                <a:ea typeface="+mn-ea"/>
                <a:cs typeface="+mn-cs"/>
              </a:defRPr>
            </a:lvl8pPr>
            <a:lvl9pPr marL="1828800" algn="l" rtl="0" eaLnBrk="1" fontAlgn="base" hangingPunct="1">
              <a:spcBef>
                <a:spcPct val="0"/>
              </a:spcBef>
              <a:spcAft>
                <a:spcPct val="0"/>
              </a:spcAft>
              <a:defRPr sz="3600" b="1">
                <a:solidFill>
                  <a:schemeClr val="dk1"/>
                </a:solidFill>
                <a:latin typeface="+mn-lt"/>
                <a:ea typeface="+mn-ea"/>
                <a:cs typeface="+mn-cs"/>
              </a:defRPr>
            </a:lvl9pPr>
          </a:lstStyle>
          <a:p>
            <a:pPr algn="ctr"/>
            <a:r>
              <a:rPr lang="en-US" smtClean="0"/>
              <a:t>Thiết kế sơ đồ lớp chi tiết: </a:t>
            </a:r>
            <a:r>
              <a:rPr lang="en-US" smtClean="0">
                <a:solidFill>
                  <a:srgbClr val="FF0000"/>
                </a:solidFill>
              </a:rPr>
              <a:t>Một số lưu ý</a:t>
            </a:r>
            <a:endParaRPr lang="en-US">
              <a:solidFill>
                <a:srgbClr val="FF0000"/>
              </a:solidFill>
            </a:endParaRPr>
          </a:p>
        </p:txBody>
      </p:sp>
      <p:sp>
        <p:nvSpPr>
          <p:cNvPr id="6" name="Rectangle 5"/>
          <p:cNvSpPr/>
          <p:nvPr/>
        </p:nvSpPr>
        <p:spPr bwMode="auto">
          <a:xfrm>
            <a:off x="4565904" y="2747432"/>
            <a:ext cx="990600" cy="1291168"/>
          </a:xfrm>
          <a:prstGeom prst="rect">
            <a:avLst/>
          </a:prstGeom>
          <a:noFill/>
          <a:ln w="19050" cap="flat" cmpd="sng" algn="ctr">
            <a:solidFill>
              <a:srgbClr val="0000FF"/>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847165"/>
            <a:ext cx="2695575" cy="378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2286000" y="1290935"/>
            <a:ext cx="4114800"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mtClean="0"/>
              <a:t>Bổ sung lớp </a:t>
            </a:r>
            <a:r>
              <a:rPr lang="en-US"/>
              <a:t>nghiệp vụ hỗ trợ xử lý tính toán và các yêu cầu đặc biệt (giao tiếp phần cứng, thiết bị, …)</a:t>
            </a:r>
          </a:p>
        </p:txBody>
      </p:sp>
      <p:sp>
        <p:nvSpPr>
          <p:cNvPr id="11" name="Rectangle 10"/>
          <p:cNvSpPr/>
          <p:nvPr/>
        </p:nvSpPr>
        <p:spPr bwMode="auto">
          <a:xfrm>
            <a:off x="5042916" y="4114800"/>
            <a:ext cx="990600" cy="1291168"/>
          </a:xfrm>
          <a:prstGeom prst="rect">
            <a:avLst/>
          </a:prstGeom>
          <a:noFill/>
          <a:ln w="19050" cap="flat" cmpd="sng" algn="ctr">
            <a:solidFill>
              <a:srgbClr val="0000FF"/>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12" name="Rectangle 11"/>
          <p:cNvSpPr/>
          <p:nvPr/>
        </p:nvSpPr>
        <p:spPr bwMode="auto">
          <a:xfrm>
            <a:off x="6753224" y="2590799"/>
            <a:ext cx="1400175" cy="1147077"/>
          </a:xfrm>
          <a:prstGeom prst="rect">
            <a:avLst/>
          </a:prstGeom>
          <a:noFill/>
          <a:ln w="19050" cap="flat" cmpd="sng" algn="ctr">
            <a:solidFill>
              <a:srgbClr val="0000FF"/>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3" name="Right Arrow 2"/>
          <p:cNvSpPr/>
          <p:nvPr/>
        </p:nvSpPr>
        <p:spPr bwMode="auto">
          <a:xfrm>
            <a:off x="3124200" y="3393016"/>
            <a:ext cx="978408" cy="484632"/>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453293166"/>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title"/>
          </p:nvPr>
        </p:nvSpPr>
        <p:spPr bwMode="gray">
          <a:prstGeom prst="rect">
            <a:avLst/>
          </a:prstGeom>
          <a:solidFill>
            <a:srgbClr val="FFFF00"/>
          </a:solidFill>
          <a:ex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lvl1pPr algn="l" rtl="0" eaLnBrk="1" fontAlgn="base" hangingPunct="1">
              <a:spcBef>
                <a:spcPct val="0"/>
              </a:spcBef>
              <a:spcAft>
                <a:spcPct val="0"/>
              </a:spcAft>
              <a:defRPr sz="3200" b="1">
                <a:solidFill>
                  <a:schemeClr val="dk1"/>
                </a:solidFill>
                <a:latin typeface="+mn-lt"/>
                <a:ea typeface="+mn-ea"/>
                <a:cs typeface="+mn-cs"/>
              </a:defRPr>
            </a:lvl1pPr>
            <a:lvl2pPr algn="l" rtl="0" eaLnBrk="1" fontAlgn="base" hangingPunct="1">
              <a:spcBef>
                <a:spcPct val="0"/>
              </a:spcBef>
              <a:spcAft>
                <a:spcPct val="0"/>
              </a:spcAft>
              <a:defRPr sz="3600" b="1">
                <a:solidFill>
                  <a:schemeClr val="dk1"/>
                </a:solidFill>
                <a:latin typeface="+mn-lt"/>
                <a:ea typeface="+mn-ea"/>
                <a:cs typeface="+mn-cs"/>
              </a:defRPr>
            </a:lvl2pPr>
            <a:lvl3pPr algn="l" rtl="0" eaLnBrk="1" fontAlgn="base" hangingPunct="1">
              <a:spcBef>
                <a:spcPct val="0"/>
              </a:spcBef>
              <a:spcAft>
                <a:spcPct val="0"/>
              </a:spcAft>
              <a:defRPr sz="3600" b="1">
                <a:solidFill>
                  <a:schemeClr val="dk1"/>
                </a:solidFill>
                <a:latin typeface="+mn-lt"/>
                <a:ea typeface="+mn-ea"/>
                <a:cs typeface="+mn-cs"/>
              </a:defRPr>
            </a:lvl3pPr>
            <a:lvl4pPr algn="l" rtl="0" eaLnBrk="1" fontAlgn="base" hangingPunct="1">
              <a:spcBef>
                <a:spcPct val="0"/>
              </a:spcBef>
              <a:spcAft>
                <a:spcPct val="0"/>
              </a:spcAft>
              <a:defRPr sz="3600" b="1">
                <a:solidFill>
                  <a:schemeClr val="dk1"/>
                </a:solidFill>
                <a:latin typeface="+mn-lt"/>
                <a:ea typeface="+mn-ea"/>
                <a:cs typeface="+mn-cs"/>
              </a:defRPr>
            </a:lvl4pPr>
            <a:lvl5pPr algn="l" rtl="0" eaLnBrk="1" fontAlgn="base" hangingPunct="1">
              <a:spcBef>
                <a:spcPct val="0"/>
              </a:spcBef>
              <a:spcAft>
                <a:spcPct val="0"/>
              </a:spcAft>
              <a:defRPr sz="3600" b="1">
                <a:solidFill>
                  <a:schemeClr val="dk1"/>
                </a:solidFill>
                <a:latin typeface="+mn-lt"/>
                <a:ea typeface="+mn-ea"/>
                <a:cs typeface="+mn-cs"/>
              </a:defRPr>
            </a:lvl5pPr>
            <a:lvl6pPr marL="457200" algn="l" rtl="0" eaLnBrk="1" fontAlgn="base" hangingPunct="1">
              <a:spcBef>
                <a:spcPct val="0"/>
              </a:spcBef>
              <a:spcAft>
                <a:spcPct val="0"/>
              </a:spcAft>
              <a:defRPr sz="3600" b="1">
                <a:solidFill>
                  <a:schemeClr val="dk1"/>
                </a:solidFill>
                <a:latin typeface="+mn-lt"/>
                <a:ea typeface="+mn-ea"/>
                <a:cs typeface="+mn-cs"/>
              </a:defRPr>
            </a:lvl6pPr>
            <a:lvl7pPr marL="914400" algn="l" rtl="0" eaLnBrk="1" fontAlgn="base" hangingPunct="1">
              <a:spcBef>
                <a:spcPct val="0"/>
              </a:spcBef>
              <a:spcAft>
                <a:spcPct val="0"/>
              </a:spcAft>
              <a:defRPr sz="3600" b="1">
                <a:solidFill>
                  <a:schemeClr val="dk1"/>
                </a:solidFill>
                <a:latin typeface="+mn-lt"/>
                <a:ea typeface="+mn-ea"/>
                <a:cs typeface="+mn-cs"/>
              </a:defRPr>
            </a:lvl7pPr>
            <a:lvl8pPr marL="1371600" algn="l" rtl="0" eaLnBrk="1" fontAlgn="base" hangingPunct="1">
              <a:spcBef>
                <a:spcPct val="0"/>
              </a:spcBef>
              <a:spcAft>
                <a:spcPct val="0"/>
              </a:spcAft>
              <a:defRPr sz="3600" b="1">
                <a:solidFill>
                  <a:schemeClr val="dk1"/>
                </a:solidFill>
                <a:latin typeface="+mn-lt"/>
                <a:ea typeface="+mn-ea"/>
                <a:cs typeface="+mn-cs"/>
              </a:defRPr>
            </a:lvl8pPr>
            <a:lvl9pPr marL="1828800" algn="l" rtl="0" eaLnBrk="1" fontAlgn="base" hangingPunct="1">
              <a:spcBef>
                <a:spcPct val="0"/>
              </a:spcBef>
              <a:spcAft>
                <a:spcPct val="0"/>
              </a:spcAft>
              <a:defRPr sz="3600" b="1">
                <a:solidFill>
                  <a:schemeClr val="dk1"/>
                </a:solidFill>
                <a:latin typeface="+mn-lt"/>
                <a:ea typeface="+mn-ea"/>
                <a:cs typeface="+mn-cs"/>
              </a:defRPr>
            </a:lvl9pPr>
          </a:lstStyle>
          <a:p>
            <a:pPr algn="ctr"/>
            <a:r>
              <a:rPr lang="en-US" smtClean="0"/>
              <a:t>Thiết kế sơ đồ lớp chi tiết: </a:t>
            </a:r>
            <a:r>
              <a:rPr lang="en-US" smtClean="0">
                <a:solidFill>
                  <a:srgbClr val="FF0000"/>
                </a:solidFill>
              </a:rPr>
              <a:t>Một số lưu ý</a:t>
            </a:r>
            <a:endParaRPr lang="en-US">
              <a:solidFill>
                <a:srgbClr val="FF0000"/>
              </a:solidFill>
            </a:endParaRPr>
          </a:p>
        </p:txBody>
      </p:sp>
      <p:sp>
        <p:nvSpPr>
          <p:cNvPr id="10" name="Rectangle 9"/>
          <p:cNvSpPr/>
          <p:nvPr/>
        </p:nvSpPr>
        <p:spPr>
          <a:xfrm>
            <a:off x="2546604" y="1600200"/>
            <a:ext cx="4114800"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mtClean="0"/>
              <a:t>Bổ sung lớp ở tầng truy cập dữ liệu để phụ </a:t>
            </a:r>
            <a:r>
              <a:rPr lang="en-US"/>
              <a:t>trách quản lý cấu hình, giao tiếp với CSDL, tập tin,…</a:t>
            </a:r>
          </a:p>
        </p:txBody>
      </p:sp>
      <p:sp>
        <p:nvSpPr>
          <p:cNvPr id="3" name="Right Arrow 2"/>
          <p:cNvSpPr/>
          <p:nvPr/>
        </p:nvSpPr>
        <p:spPr bwMode="auto">
          <a:xfrm>
            <a:off x="4114800" y="3435096"/>
            <a:ext cx="978408" cy="484632"/>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2819400"/>
            <a:ext cx="2628900" cy="278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971800"/>
            <a:ext cx="2724150"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0774237"/>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title"/>
          </p:nvPr>
        </p:nvSpPr>
        <p:spPr bwMode="gray">
          <a:prstGeom prst="rect">
            <a:avLst/>
          </a:prstGeom>
          <a:solidFill>
            <a:srgbClr val="FFFF00"/>
          </a:solidFill>
          <a:ex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lvl1pPr algn="l" rtl="0" eaLnBrk="1" fontAlgn="base" hangingPunct="1">
              <a:spcBef>
                <a:spcPct val="0"/>
              </a:spcBef>
              <a:spcAft>
                <a:spcPct val="0"/>
              </a:spcAft>
              <a:defRPr sz="3200" b="1">
                <a:solidFill>
                  <a:schemeClr val="dk1"/>
                </a:solidFill>
                <a:latin typeface="+mn-lt"/>
                <a:ea typeface="+mn-ea"/>
                <a:cs typeface="+mn-cs"/>
              </a:defRPr>
            </a:lvl1pPr>
            <a:lvl2pPr algn="l" rtl="0" eaLnBrk="1" fontAlgn="base" hangingPunct="1">
              <a:spcBef>
                <a:spcPct val="0"/>
              </a:spcBef>
              <a:spcAft>
                <a:spcPct val="0"/>
              </a:spcAft>
              <a:defRPr sz="3600" b="1">
                <a:solidFill>
                  <a:schemeClr val="dk1"/>
                </a:solidFill>
                <a:latin typeface="+mn-lt"/>
                <a:ea typeface="+mn-ea"/>
                <a:cs typeface="+mn-cs"/>
              </a:defRPr>
            </a:lvl2pPr>
            <a:lvl3pPr algn="l" rtl="0" eaLnBrk="1" fontAlgn="base" hangingPunct="1">
              <a:spcBef>
                <a:spcPct val="0"/>
              </a:spcBef>
              <a:spcAft>
                <a:spcPct val="0"/>
              </a:spcAft>
              <a:defRPr sz="3600" b="1">
                <a:solidFill>
                  <a:schemeClr val="dk1"/>
                </a:solidFill>
                <a:latin typeface="+mn-lt"/>
                <a:ea typeface="+mn-ea"/>
                <a:cs typeface="+mn-cs"/>
              </a:defRPr>
            </a:lvl3pPr>
            <a:lvl4pPr algn="l" rtl="0" eaLnBrk="1" fontAlgn="base" hangingPunct="1">
              <a:spcBef>
                <a:spcPct val="0"/>
              </a:spcBef>
              <a:spcAft>
                <a:spcPct val="0"/>
              </a:spcAft>
              <a:defRPr sz="3600" b="1">
                <a:solidFill>
                  <a:schemeClr val="dk1"/>
                </a:solidFill>
                <a:latin typeface="+mn-lt"/>
                <a:ea typeface="+mn-ea"/>
                <a:cs typeface="+mn-cs"/>
              </a:defRPr>
            </a:lvl4pPr>
            <a:lvl5pPr algn="l" rtl="0" eaLnBrk="1" fontAlgn="base" hangingPunct="1">
              <a:spcBef>
                <a:spcPct val="0"/>
              </a:spcBef>
              <a:spcAft>
                <a:spcPct val="0"/>
              </a:spcAft>
              <a:defRPr sz="3600" b="1">
                <a:solidFill>
                  <a:schemeClr val="dk1"/>
                </a:solidFill>
                <a:latin typeface="+mn-lt"/>
                <a:ea typeface="+mn-ea"/>
                <a:cs typeface="+mn-cs"/>
              </a:defRPr>
            </a:lvl5pPr>
            <a:lvl6pPr marL="457200" algn="l" rtl="0" eaLnBrk="1" fontAlgn="base" hangingPunct="1">
              <a:spcBef>
                <a:spcPct val="0"/>
              </a:spcBef>
              <a:spcAft>
                <a:spcPct val="0"/>
              </a:spcAft>
              <a:defRPr sz="3600" b="1">
                <a:solidFill>
                  <a:schemeClr val="dk1"/>
                </a:solidFill>
                <a:latin typeface="+mn-lt"/>
                <a:ea typeface="+mn-ea"/>
                <a:cs typeface="+mn-cs"/>
              </a:defRPr>
            </a:lvl6pPr>
            <a:lvl7pPr marL="914400" algn="l" rtl="0" eaLnBrk="1" fontAlgn="base" hangingPunct="1">
              <a:spcBef>
                <a:spcPct val="0"/>
              </a:spcBef>
              <a:spcAft>
                <a:spcPct val="0"/>
              </a:spcAft>
              <a:defRPr sz="3600" b="1">
                <a:solidFill>
                  <a:schemeClr val="dk1"/>
                </a:solidFill>
                <a:latin typeface="+mn-lt"/>
                <a:ea typeface="+mn-ea"/>
                <a:cs typeface="+mn-cs"/>
              </a:defRPr>
            </a:lvl7pPr>
            <a:lvl8pPr marL="1371600" algn="l" rtl="0" eaLnBrk="1" fontAlgn="base" hangingPunct="1">
              <a:spcBef>
                <a:spcPct val="0"/>
              </a:spcBef>
              <a:spcAft>
                <a:spcPct val="0"/>
              </a:spcAft>
              <a:defRPr sz="3600" b="1">
                <a:solidFill>
                  <a:schemeClr val="dk1"/>
                </a:solidFill>
                <a:latin typeface="+mn-lt"/>
                <a:ea typeface="+mn-ea"/>
                <a:cs typeface="+mn-cs"/>
              </a:defRPr>
            </a:lvl8pPr>
            <a:lvl9pPr marL="1828800" algn="l" rtl="0" eaLnBrk="1" fontAlgn="base" hangingPunct="1">
              <a:spcBef>
                <a:spcPct val="0"/>
              </a:spcBef>
              <a:spcAft>
                <a:spcPct val="0"/>
              </a:spcAft>
              <a:defRPr sz="3600" b="1">
                <a:solidFill>
                  <a:schemeClr val="dk1"/>
                </a:solidFill>
                <a:latin typeface="+mn-lt"/>
                <a:ea typeface="+mn-ea"/>
                <a:cs typeface="+mn-cs"/>
              </a:defRPr>
            </a:lvl9pPr>
          </a:lstStyle>
          <a:p>
            <a:pPr algn="ctr"/>
            <a:r>
              <a:rPr lang="en-US" smtClean="0"/>
              <a:t>Thiết kế sơ đồ lớp chi tiết: </a:t>
            </a:r>
            <a:r>
              <a:rPr lang="en-US" smtClean="0">
                <a:solidFill>
                  <a:srgbClr val="FF0000"/>
                </a:solidFill>
              </a:rPr>
              <a:t>Một số lưu ý</a:t>
            </a:r>
            <a:endParaRPr lang="en-US">
              <a:solidFill>
                <a:srgbClr val="FF0000"/>
              </a:solidFill>
            </a:endParaRPr>
          </a:p>
        </p:txBody>
      </p:sp>
      <p:sp>
        <p:nvSpPr>
          <p:cNvPr id="10" name="Rectangle 9"/>
          <p:cNvSpPr/>
          <p:nvPr/>
        </p:nvSpPr>
        <p:spPr>
          <a:xfrm>
            <a:off x="2546604" y="1600200"/>
            <a:ext cx="4114800"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mtClean="0"/>
              <a:t>Có </a:t>
            </a:r>
            <a:r>
              <a:rPr lang="en-US"/>
              <a:t>thể tách </a:t>
            </a:r>
            <a:r>
              <a:rPr lang="en-US" smtClean="0"/>
              <a:t>gộp/tách nhiều lớp ở tầng truy cập dữ liệu </a:t>
            </a:r>
            <a:endParaRPr 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3056" y="2704654"/>
            <a:ext cx="579437"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3538" y="2704654"/>
            <a:ext cx="579437"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2056" y="2704654"/>
            <a:ext cx="579437"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Plus 10"/>
          <p:cNvSpPr/>
          <p:nvPr/>
        </p:nvSpPr>
        <p:spPr bwMode="auto">
          <a:xfrm>
            <a:off x="3235056" y="2659627"/>
            <a:ext cx="685800" cy="626918"/>
          </a:xfrm>
          <a:prstGeom prst="mathPlus">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12" name="Equal 11"/>
          <p:cNvSpPr/>
          <p:nvPr/>
        </p:nvSpPr>
        <p:spPr bwMode="auto">
          <a:xfrm>
            <a:off x="5098492" y="2701190"/>
            <a:ext cx="457200" cy="533400"/>
          </a:xfrm>
          <a:prstGeom prst="mathEqual">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13" name="TextBox 12"/>
          <p:cNvSpPr txBox="1"/>
          <p:nvPr/>
        </p:nvSpPr>
        <p:spPr>
          <a:xfrm>
            <a:off x="2493838" y="3286545"/>
            <a:ext cx="646331" cy="369332"/>
          </a:xfrm>
          <a:prstGeom prst="rect">
            <a:avLst/>
          </a:prstGeom>
          <a:noFill/>
        </p:spPr>
        <p:txBody>
          <a:bodyPr wrap="none" rtlCol="0">
            <a:spAutoFit/>
          </a:bodyPr>
          <a:lstStyle/>
          <a:p>
            <a:r>
              <a:rPr lang="en-US" b="0" smtClean="0">
                <a:solidFill>
                  <a:srgbClr val="C00000"/>
                </a:solidFill>
              </a:rPr>
              <a:t>DB1</a:t>
            </a:r>
            <a:endParaRPr lang="en-US" b="0">
              <a:solidFill>
                <a:srgbClr val="C00000"/>
              </a:solidFill>
            </a:endParaRPr>
          </a:p>
        </p:txBody>
      </p:sp>
      <p:sp>
        <p:nvSpPr>
          <p:cNvPr id="14" name="TextBox 13"/>
          <p:cNvSpPr txBox="1"/>
          <p:nvPr/>
        </p:nvSpPr>
        <p:spPr>
          <a:xfrm>
            <a:off x="3994601" y="3238054"/>
            <a:ext cx="646331" cy="369332"/>
          </a:xfrm>
          <a:prstGeom prst="rect">
            <a:avLst/>
          </a:prstGeom>
          <a:noFill/>
        </p:spPr>
        <p:txBody>
          <a:bodyPr wrap="none" rtlCol="0">
            <a:spAutoFit/>
          </a:bodyPr>
          <a:lstStyle/>
          <a:p>
            <a:r>
              <a:rPr lang="en-US" b="0" smtClean="0">
                <a:solidFill>
                  <a:srgbClr val="C00000"/>
                </a:solidFill>
              </a:rPr>
              <a:t>DB2</a:t>
            </a:r>
            <a:endParaRPr lang="en-US" b="0">
              <a:solidFill>
                <a:srgbClr val="C00000"/>
              </a:solidFill>
            </a:endParaRPr>
          </a:p>
        </p:txBody>
      </p:sp>
      <p:sp>
        <p:nvSpPr>
          <p:cNvPr id="15" name="TextBox 14"/>
          <p:cNvSpPr txBox="1"/>
          <p:nvPr/>
        </p:nvSpPr>
        <p:spPr>
          <a:xfrm>
            <a:off x="5929765" y="3238054"/>
            <a:ext cx="505267" cy="369332"/>
          </a:xfrm>
          <a:prstGeom prst="rect">
            <a:avLst/>
          </a:prstGeom>
          <a:noFill/>
        </p:spPr>
        <p:txBody>
          <a:bodyPr wrap="none" rtlCol="0">
            <a:spAutoFit/>
          </a:bodyPr>
          <a:lstStyle/>
          <a:p>
            <a:r>
              <a:rPr lang="en-US" b="0" smtClean="0">
                <a:solidFill>
                  <a:srgbClr val="C00000"/>
                </a:solidFill>
              </a:rPr>
              <a:t>DB</a:t>
            </a:r>
            <a:endParaRPr lang="en-US" b="0">
              <a:solidFill>
                <a:srgbClr val="C00000"/>
              </a:solidFill>
            </a:endParaRPr>
          </a:p>
        </p:txBody>
      </p:sp>
    </p:spTree>
    <p:extLst>
      <p:ext uri="{BB962C8B-B14F-4D97-AF65-F5344CB8AC3E}">
        <p14:creationId xmlns:p14="http://schemas.microsoft.com/office/powerpoint/2010/main" val="3832647107"/>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title"/>
          </p:nvPr>
        </p:nvSpPr>
        <p:spPr bwMode="gray">
          <a:prstGeom prst="rect">
            <a:avLst/>
          </a:prstGeom>
          <a:solidFill>
            <a:srgbClr val="FFFF00"/>
          </a:solidFill>
          <a:ex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lvl1pPr algn="l" rtl="0" eaLnBrk="1" fontAlgn="base" hangingPunct="1">
              <a:spcBef>
                <a:spcPct val="0"/>
              </a:spcBef>
              <a:spcAft>
                <a:spcPct val="0"/>
              </a:spcAft>
              <a:defRPr sz="3200" b="1">
                <a:solidFill>
                  <a:schemeClr val="dk1"/>
                </a:solidFill>
                <a:latin typeface="+mn-lt"/>
                <a:ea typeface="+mn-ea"/>
                <a:cs typeface="+mn-cs"/>
              </a:defRPr>
            </a:lvl1pPr>
            <a:lvl2pPr algn="l" rtl="0" eaLnBrk="1" fontAlgn="base" hangingPunct="1">
              <a:spcBef>
                <a:spcPct val="0"/>
              </a:spcBef>
              <a:spcAft>
                <a:spcPct val="0"/>
              </a:spcAft>
              <a:defRPr sz="3600" b="1">
                <a:solidFill>
                  <a:schemeClr val="dk1"/>
                </a:solidFill>
                <a:latin typeface="+mn-lt"/>
                <a:ea typeface="+mn-ea"/>
                <a:cs typeface="+mn-cs"/>
              </a:defRPr>
            </a:lvl2pPr>
            <a:lvl3pPr algn="l" rtl="0" eaLnBrk="1" fontAlgn="base" hangingPunct="1">
              <a:spcBef>
                <a:spcPct val="0"/>
              </a:spcBef>
              <a:spcAft>
                <a:spcPct val="0"/>
              </a:spcAft>
              <a:defRPr sz="3600" b="1">
                <a:solidFill>
                  <a:schemeClr val="dk1"/>
                </a:solidFill>
                <a:latin typeface="+mn-lt"/>
                <a:ea typeface="+mn-ea"/>
                <a:cs typeface="+mn-cs"/>
              </a:defRPr>
            </a:lvl3pPr>
            <a:lvl4pPr algn="l" rtl="0" eaLnBrk="1" fontAlgn="base" hangingPunct="1">
              <a:spcBef>
                <a:spcPct val="0"/>
              </a:spcBef>
              <a:spcAft>
                <a:spcPct val="0"/>
              </a:spcAft>
              <a:defRPr sz="3600" b="1">
                <a:solidFill>
                  <a:schemeClr val="dk1"/>
                </a:solidFill>
                <a:latin typeface="+mn-lt"/>
                <a:ea typeface="+mn-ea"/>
                <a:cs typeface="+mn-cs"/>
              </a:defRPr>
            </a:lvl4pPr>
            <a:lvl5pPr algn="l" rtl="0" eaLnBrk="1" fontAlgn="base" hangingPunct="1">
              <a:spcBef>
                <a:spcPct val="0"/>
              </a:spcBef>
              <a:spcAft>
                <a:spcPct val="0"/>
              </a:spcAft>
              <a:defRPr sz="3600" b="1">
                <a:solidFill>
                  <a:schemeClr val="dk1"/>
                </a:solidFill>
                <a:latin typeface="+mn-lt"/>
                <a:ea typeface="+mn-ea"/>
                <a:cs typeface="+mn-cs"/>
              </a:defRPr>
            </a:lvl5pPr>
            <a:lvl6pPr marL="457200" algn="l" rtl="0" eaLnBrk="1" fontAlgn="base" hangingPunct="1">
              <a:spcBef>
                <a:spcPct val="0"/>
              </a:spcBef>
              <a:spcAft>
                <a:spcPct val="0"/>
              </a:spcAft>
              <a:defRPr sz="3600" b="1">
                <a:solidFill>
                  <a:schemeClr val="dk1"/>
                </a:solidFill>
                <a:latin typeface="+mn-lt"/>
                <a:ea typeface="+mn-ea"/>
                <a:cs typeface="+mn-cs"/>
              </a:defRPr>
            </a:lvl6pPr>
            <a:lvl7pPr marL="914400" algn="l" rtl="0" eaLnBrk="1" fontAlgn="base" hangingPunct="1">
              <a:spcBef>
                <a:spcPct val="0"/>
              </a:spcBef>
              <a:spcAft>
                <a:spcPct val="0"/>
              </a:spcAft>
              <a:defRPr sz="3600" b="1">
                <a:solidFill>
                  <a:schemeClr val="dk1"/>
                </a:solidFill>
                <a:latin typeface="+mn-lt"/>
                <a:ea typeface="+mn-ea"/>
                <a:cs typeface="+mn-cs"/>
              </a:defRPr>
            </a:lvl7pPr>
            <a:lvl8pPr marL="1371600" algn="l" rtl="0" eaLnBrk="1" fontAlgn="base" hangingPunct="1">
              <a:spcBef>
                <a:spcPct val="0"/>
              </a:spcBef>
              <a:spcAft>
                <a:spcPct val="0"/>
              </a:spcAft>
              <a:defRPr sz="3600" b="1">
                <a:solidFill>
                  <a:schemeClr val="dk1"/>
                </a:solidFill>
                <a:latin typeface="+mn-lt"/>
                <a:ea typeface="+mn-ea"/>
                <a:cs typeface="+mn-cs"/>
              </a:defRPr>
            </a:lvl8pPr>
            <a:lvl9pPr marL="1828800" algn="l" rtl="0" eaLnBrk="1" fontAlgn="base" hangingPunct="1">
              <a:spcBef>
                <a:spcPct val="0"/>
              </a:spcBef>
              <a:spcAft>
                <a:spcPct val="0"/>
              </a:spcAft>
              <a:defRPr sz="3600" b="1">
                <a:solidFill>
                  <a:schemeClr val="dk1"/>
                </a:solidFill>
                <a:latin typeface="+mn-lt"/>
                <a:ea typeface="+mn-ea"/>
                <a:cs typeface="+mn-cs"/>
              </a:defRPr>
            </a:lvl9pPr>
          </a:lstStyle>
          <a:p>
            <a:pPr algn="ctr"/>
            <a:r>
              <a:rPr lang="en-US" smtClean="0"/>
              <a:t>Thiết kế sơ đồ lớp chi tiết: </a:t>
            </a:r>
            <a:r>
              <a:rPr lang="en-US" smtClean="0">
                <a:solidFill>
                  <a:srgbClr val="FF0000"/>
                </a:solidFill>
              </a:rPr>
              <a:t>Một số lưu ý</a:t>
            </a:r>
            <a:endParaRPr lang="en-US">
              <a:solidFill>
                <a:srgbClr val="FF0000"/>
              </a:solidFill>
            </a:endParaRPr>
          </a:p>
        </p:txBody>
      </p:sp>
      <p:sp>
        <p:nvSpPr>
          <p:cNvPr id="10" name="Rectangle 9"/>
          <p:cNvSpPr/>
          <p:nvPr/>
        </p:nvSpPr>
        <p:spPr>
          <a:xfrm>
            <a:off x="2546604" y="1600200"/>
            <a:ext cx="4114800"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mtClean="0"/>
              <a:t>Có </a:t>
            </a:r>
            <a:r>
              <a:rPr lang="en-US"/>
              <a:t>thể tách ở tầng nghiệp vụ thành lớp cấu trúc và lớp xử lý</a:t>
            </a:r>
          </a:p>
        </p:txBody>
      </p:sp>
      <p:sp>
        <p:nvSpPr>
          <p:cNvPr id="3" name="Right Arrow 2"/>
          <p:cNvSpPr/>
          <p:nvPr/>
        </p:nvSpPr>
        <p:spPr bwMode="auto">
          <a:xfrm>
            <a:off x="3733800" y="3435096"/>
            <a:ext cx="978408" cy="484632"/>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048000"/>
            <a:ext cx="1771650"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3048000"/>
            <a:ext cx="3267075" cy="222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9383477"/>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t/>
            </a:r>
            <a:br>
              <a:rPr lang="en-US"/>
            </a:br>
            <a:r>
              <a:rPr lang="en-US" smtClean="0"/>
              <a:t>THIẾT KẾ GIAO DIỆN</a:t>
            </a:r>
            <a:endParaRPr lang="en-US" dirty="0"/>
          </a:p>
        </p:txBody>
      </p:sp>
      <p:sp>
        <p:nvSpPr>
          <p:cNvPr id="5" name="Rectangle 5"/>
          <p:cNvSpPr>
            <a:spLocks noGrp="1" noChangeArrowheads="1"/>
          </p:cNvSpPr>
          <p:nvPr>
            <p:ph type="ftr" sz="quarter" idx="3"/>
          </p:nvPr>
        </p:nvSpPr>
        <p:spPr/>
        <p:txBody>
          <a:bodyPr/>
          <a:lstStyle/>
          <a:p>
            <a:endParaRPr lang="en-US" dirty="0"/>
          </a:p>
        </p:txBody>
      </p:sp>
      <p:sp>
        <p:nvSpPr>
          <p:cNvPr id="2" name="Subtitle 1"/>
          <p:cNvSpPr>
            <a:spLocks noGrp="1"/>
          </p:cNvSpPr>
          <p:nvPr>
            <p:ph type="subTitle" idx="1"/>
          </p:nvPr>
        </p:nvSpPr>
        <p:spPr/>
        <p:txBody>
          <a:bodyPr/>
          <a:lstStyle/>
          <a:p>
            <a:endParaRPr lang="en-US"/>
          </a:p>
        </p:txBody>
      </p:sp>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578886835"/>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THIẾT </a:t>
            </a:r>
            <a:r>
              <a:rPr lang="en-US"/>
              <a:t>KẾ GIAO DIỆN</a:t>
            </a:r>
          </a:p>
        </p:txBody>
      </p:sp>
      <p:sp>
        <p:nvSpPr>
          <p:cNvPr id="4" name="Rectangle 3"/>
          <p:cNvSpPr/>
          <p:nvPr/>
        </p:nvSpPr>
        <p:spPr>
          <a:xfrm>
            <a:off x="3218045" y="1997295"/>
            <a:ext cx="2909805" cy="914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a:t>THIẾT KẾ GIAO DIỆN NGƯỜI DÙNG  </a:t>
            </a:r>
          </a:p>
        </p:txBody>
      </p:sp>
      <p:sp>
        <p:nvSpPr>
          <p:cNvPr id="5" name="TextBox 4"/>
          <p:cNvSpPr txBox="1"/>
          <p:nvPr/>
        </p:nvSpPr>
        <p:spPr>
          <a:xfrm>
            <a:off x="2703345" y="3366352"/>
            <a:ext cx="4598973" cy="646331"/>
          </a:xfrm>
          <a:prstGeom prst="rect">
            <a:avLst/>
          </a:prstGeom>
          <a:noFill/>
        </p:spPr>
        <p:txBody>
          <a:bodyPr wrap="square" rtlCol="0">
            <a:spAutoFit/>
          </a:bodyPr>
          <a:lstStyle/>
          <a:p>
            <a:r>
              <a:rPr lang="en-US" b="1">
                <a:solidFill>
                  <a:srgbClr val="FF0000"/>
                </a:solidFill>
              </a:rPr>
              <a:t>Làm sao có thể thiết kế được giao diện mà hỗ trợ tốt nhất cho người dùng ???</a:t>
            </a:r>
          </a:p>
        </p:txBody>
      </p:sp>
      <p:sp>
        <p:nvSpPr>
          <p:cNvPr id="6" name="Rectangle 5"/>
          <p:cNvSpPr/>
          <p:nvPr/>
        </p:nvSpPr>
        <p:spPr>
          <a:xfrm>
            <a:off x="2970450" y="4549398"/>
            <a:ext cx="914400" cy="914400"/>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TIỆN DỤNG </a:t>
            </a:r>
          </a:p>
        </p:txBody>
      </p:sp>
      <p:sp>
        <p:nvSpPr>
          <p:cNvPr id="7" name="Rectangle 6"/>
          <p:cNvSpPr/>
          <p:nvPr/>
        </p:nvSpPr>
        <p:spPr>
          <a:xfrm>
            <a:off x="5785764" y="4549398"/>
            <a:ext cx="914400" cy="914400"/>
          </a:xfrm>
          <a:prstGeom prst="rect">
            <a:avLst/>
          </a:prstGeom>
          <a:solidFill>
            <a:srgbClr val="80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THẨM MỸ</a:t>
            </a:r>
          </a:p>
        </p:txBody>
      </p:sp>
      <p:sp>
        <p:nvSpPr>
          <p:cNvPr id="8" name="Plus 7"/>
          <p:cNvSpPr/>
          <p:nvPr/>
        </p:nvSpPr>
        <p:spPr>
          <a:xfrm>
            <a:off x="4347341" y="4549398"/>
            <a:ext cx="914400" cy="914400"/>
          </a:xfrm>
          <a:prstGeom prst="mathPlu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3987083"/>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THIẾT KẾ GIAO DIỆN </a:t>
            </a:r>
            <a:endParaRPr lang="en-US"/>
          </a:p>
        </p:txBody>
      </p:sp>
      <p:sp>
        <p:nvSpPr>
          <p:cNvPr id="3" name="Content Placeholder 2"/>
          <p:cNvSpPr>
            <a:spLocks noGrp="1"/>
          </p:cNvSpPr>
          <p:nvPr>
            <p:ph idx="1"/>
          </p:nvPr>
        </p:nvSpPr>
        <p:spPr/>
        <p:txBody>
          <a:bodyPr/>
          <a:lstStyle/>
          <a:p>
            <a:pPr marL="0" indent="0" algn="ctr">
              <a:buNone/>
            </a:pPr>
            <a:r>
              <a:rPr lang="en-US" b="1" smtClean="0">
                <a:solidFill>
                  <a:srgbClr val="00B050"/>
                </a:solidFill>
              </a:rPr>
              <a:t>Tại </a:t>
            </a:r>
            <a:r>
              <a:rPr lang="en-US" b="1">
                <a:solidFill>
                  <a:srgbClr val="00B050"/>
                </a:solidFill>
              </a:rPr>
              <a:t>sao phải thiết kế giao diện</a:t>
            </a:r>
            <a:r>
              <a:rPr lang="en-US" b="1" smtClean="0"/>
              <a:t>?</a:t>
            </a:r>
          </a:p>
          <a:p>
            <a:pPr marL="0" indent="0" algn="ctr">
              <a:buNone/>
            </a:pPr>
            <a:endParaRPr lang="en-US" b="1" smtClean="0"/>
          </a:p>
          <a:p>
            <a:r>
              <a:rPr lang="en-US" smtClean="0"/>
              <a:t>Đa </a:t>
            </a:r>
            <a:r>
              <a:rPr lang="en-US"/>
              <a:t>số người dùng  đánh giá chất lượng của 1 hệ thống thông qua giao diện hơn là thông qua chức năng</a:t>
            </a:r>
          </a:p>
          <a:p>
            <a:r>
              <a:rPr lang="en-US"/>
              <a:t>Giao diện không tốt là nguyên nhân dẫn </a:t>
            </a:r>
            <a:r>
              <a:rPr lang="en-US" smtClean="0"/>
              <a:t>người dùng đến các lỗi của hệ thống.</a:t>
            </a:r>
            <a:endParaRPr lang="en-US"/>
          </a:p>
          <a:p>
            <a:r>
              <a:rPr lang="en-US"/>
              <a:t>Thiết kế giao diện người dùng không tốt là nguyên nhân dẫn đến nhiều phần mềm không được sử dụng</a:t>
            </a:r>
          </a:p>
        </p:txBody>
      </p:sp>
    </p:spTree>
    <p:extLst>
      <p:ext uri="{BB962C8B-B14F-4D97-AF65-F5344CB8AC3E}">
        <p14:creationId xmlns:p14="http://schemas.microsoft.com/office/powerpoint/2010/main" val="886338615"/>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THIẾT </a:t>
            </a:r>
            <a:r>
              <a:rPr lang="en-US"/>
              <a:t>KẾ GIAO DIỆN</a:t>
            </a:r>
          </a:p>
        </p:txBody>
      </p:sp>
      <p:sp>
        <p:nvSpPr>
          <p:cNvPr id="3" name="Content Placeholder 2"/>
          <p:cNvSpPr>
            <a:spLocks noGrp="1"/>
          </p:cNvSpPr>
          <p:nvPr>
            <p:ph idx="1"/>
          </p:nvPr>
        </p:nvSpPr>
        <p:spPr/>
        <p:txBody>
          <a:bodyPr/>
          <a:lstStyle/>
          <a:p>
            <a:pPr marL="0" indent="0" algn="ctr">
              <a:buNone/>
            </a:pPr>
            <a:r>
              <a:rPr lang="en-US" b="1" smtClean="0">
                <a:solidFill>
                  <a:srgbClr val="FF00FF"/>
                </a:solidFill>
              </a:rPr>
              <a:t>Yếu tố liên quan và tiêu chí đánh giá </a:t>
            </a:r>
            <a:endParaRPr lang="en-US" b="1">
              <a:solidFill>
                <a:srgbClr val="FF00FF"/>
              </a:solidFill>
            </a:endParaRPr>
          </a:p>
          <a:p>
            <a:endParaRPr lang="en-US"/>
          </a:p>
        </p:txBody>
      </p:sp>
      <p:sp>
        <p:nvSpPr>
          <p:cNvPr id="4" name="Rectangle 3"/>
          <p:cNvSpPr/>
          <p:nvPr/>
        </p:nvSpPr>
        <p:spPr bwMode="auto">
          <a:xfrm>
            <a:off x="5718049" y="2590800"/>
            <a:ext cx="3273551" cy="457200"/>
          </a:xfrm>
          <a:prstGeom prst="rect">
            <a:avLst/>
          </a:prstGeom>
          <a:solidFill>
            <a:srgbClr val="FFCCFF"/>
          </a:solidFill>
          <a:ln>
            <a:headEnd type="none" w="med" len="med"/>
            <a:tailEnd type="none" w="med" len="med"/>
          </a:ln>
          <a:ex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chemeClr val="tx1"/>
                </a:solidFill>
                <a:effectLst/>
                <a:latin typeface="Arial" charset="0"/>
              </a:rPr>
              <a:t>Tính</a:t>
            </a:r>
            <a:r>
              <a:rPr kumimoji="0" lang="en-US" sz="1800" b="1" i="0" u="none" strike="noStrike" cap="none" normalizeH="0" dirty="0" smtClean="0">
                <a:ln>
                  <a:noFill/>
                </a:ln>
                <a:solidFill>
                  <a:schemeClr val="tx1"/>
                </a:solidFill>
                <a:effectLst/>
                <a:latin typeface="Arial" charset="0"/>
              </a:rPr>
              <a:t> </a:t>
            </a:r>
            <a:r>
              <a:rPr kumimoji="0" lang="en-US" sz="1800" b="1" i="0" u="none" strike="noStrike" cap="none" normalizeH="0" dirty="0" err="1" smtClean="0">
                <a:ln>
                  <a:noFill/>
                </a:ln>
                <a:solidFill>
                  <a:schemeClr val="tx1"/>
                </a:solidFill>
                <a:effectLst/>
                <a:latin typeface="Arial" charset="0"/>
              </a:rPr>
              <a:t>tiện</a:t>
            </a:r>
            <a:r>
              <a:rPr kumimoji="0" lang="en-US" sz="1800" b="1" i="0" u="none" strike="noStrike" cap="none" normalizeH="0" dirty="0" smtClean="0">
                <a:ln>
                  <a:noFill/>
                </a:ln>
                <a:solidFill>
                  <a:schemeClr val="tx1"/>
                </a:solidFill>
                <a:effectLst/>
                <a:latin typeface="Arial" charset="0"/>
              </a:rPr>
              <a:t> </a:t>
            </a:r>
            <a:r>
              <a:rPr kumimoji="0" lang="en-US" sz="1800" b="1" i="0" u="none" strike="noStrike" cap="none" normalizeH="0" dirty="0" err="1" smtClean="0">
                <a:ln>
                  <a:noFill/>
                </a:ln>
                <a:solidFill>
                  <a:schemeClr val="tx1"/>
                </a:solidFill>
                <a:effectLst/>
                <a:latin typeface="Arial" charset="0"/>
              </a:rPr>
              <a:t>dụng</a:t>
            </a:r>
            <a:endParaRPr kumimoji="0" lang="en-US" sz="1800" b="1" i="0" u="none" strike="noStrike" cap="none" normalizeH="0" baseline="0" dirty="0" smtClean="0">
              <a:ln>
                <a:noFill/>
              </a:ln>
              <a:solidFill>
                <a:schemeClr val="tx1"/>
              </a:solidFill>
              <a:effectLst/>
              <a:latin typeface="Arial" charset="0"/>
            </a:endParaRPr>
          </a:p>
        </p:txBody>
      </p:sp>
      <p:sp>
        <p:nvSpPr>
          <p:cNvPr id="5" name="Rectangle 4"/>
          <p:cNvSpPr/>
          <p:nvPr/>
        </p:nvSpPr>
        <p:spPr bwMode="auto">
          <a:xfrm>
            <a:off x="6175248" y="3978380"/>
            <a:ext cx="2816351" cy="365760"/>
          </a:xfrm>
          <a:prstGeom prst="rect">
            <a:avLst/>
          </a:prstGeom>
          <a:solidFill>
            <a:schemeClr val="bg1"/>
          </a:solidFill>
          <a:ln w="9525" cap="flat" cmpd="sng" algn="ctr">
            <a:solidFill>
              <a:srgbClr val="38A3B2"/>
            </a:solidFill>
            <a:prstDash val="sysDot"/>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600" b="0" i="1" u="none" strike="noStrike" cap="none" normalizeH="0" baseline="0" dirty="0" err="1" smtClean="0">
                <a:ln>
                  <a:noFill/>
                </a:ln>
                <a:solidFill>
                  <a:schemeClr val="tx1"/>
                </a:solidFill>
                <a:effectLst/>
                <a:latin typeface="Arial" charset="0"/>
              </a:rPr>
              <a:t>Nhất</a:t>
            </a:r>
            <a:r>
              <a:rPr kumimoji="0" lang="en-US" sz="1600" b="0" i="1" u="none" strike="noStrike" cap="none" normalizeH="0" dirty="0" smtClean="0">
                <a:ln>
                  <a:noFill/>
                </a:ln>
                <a:solidFill>
                  <a:schemeClr val="tx1"/>
                </a:solidFill>
                <a:effectLst/>
                <a:latin typeface="Arial" charset="0"/>
              </a:rPr>
              <a:t> </a:t>
            </a:r>
            <a:r>
              <a:rPr kumimoji="0" lang="en-US" sz="1600" b="0" i="1" u="none" strike="noStrike" cap="none" normalizeH="0" dirty="0" err="1" smtClean="0">
                <a:ln>
                  <a:noFill/>
                </a:ln>
                <a:solidFill>
                  <a:schemeClr val="tx1"/>
                </a:solidFill>
                <a:effectLst/>
                <a:latin typeface="Arial" charset="0"/>
              </a:rPr>
              <a:t>quán</a:t>
            </a:r>
            <a:endParaRPr kumimoji="0" lang="en-US" sz="1600" b="0" i="1" u="none" strike="noStrike" cap="none" normalizeH="0" baseline="0" dirty="0" smtClean="0">
              <a:ln>
                <a:noFill/>
              </a:ln>
              <a:solidFill>
                <a:schemeClr val="tx1"/>
              </a:solidFill>
              <a:effectLst/>
              <a:latin typeface="Arial" charset="0"/>
            </a:endParaRPr>
          </a:p>
        </p:txBody>
      </p:sp>
      <p:sp>
        <p:nvSpPr>
          <p:cNvPr id="6" name="Rectangle 5"/>
          <p:cNvSpPr/>
          <p:nvPr/>
        </p:nvSpPr>
        <p:spPr bwMode="auto">
          <a:xfrm>
            <a:off x="6175248" y="3571950"/>
            <a:ext cx="2816351" cy="365760"/>
          </a:xfrm>
          <a:prstGeom prst="rect">
            <a:avLst/>
          </a:prstGeom>
          <a:solidFill>
            <a:schemeClr val="bg1"/>
          </a:solidFill>
          <a:ln w="9525" cap="flat" cmpd="sng" algn="ctr">
            <a:solidFill>
              <a:srgbClr val="38A3B2"/>
            </a:solidFill>
            <a:prstDash val="sysDot"/>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600" b="0" i="1" u="none" strike="noStrike" cap="none" normalizeH="0" baseline="0" dirty="0" err="1" smtClean="0">
                <a:ln>
                  <a:noFill/>
                </a:ln>
                <a:solidFill>
                  <a:schemeClr val="tx1"/>
                </a:solidFill>
                <a:effectLst/>
                <a:latin typeface="Arial" charset="0"/>
              </a:rPr>
              <a:t>Quen</a:t>
            </a:r>
            <a:r>
              <a:rPr kumimoji="0" lang="en-US" sz="1600" b="0" i="1" u="none" strike="noStrike" cap="none" normalizeH="0" baseline="0" dirty="0" smtClean="0">
                <a:ln>
                  <a:noFill/>
                </a:ln>
                <a:solidFill>
                  <a:schemeClr val="tx1"/>
                </a:solidFill>
                <a:effectLst/>
                <a:latin typeface="Arial" charset="0"/>
              </a:rPr>
              <a:t> </a:t>
            </a:r>
            <a:r>
              <a:rPr kumimoji="0" lang="en-US" sz="1600" b="0" i="1" u="none" strike="noStrike" cap="none" normalizeH="0" baseline="0" dirty="0" err="1" smtClean="0">
                <a:ln>
                  <a:noFill/>
                </a:ln>
                <a:solidFill>
                  <a:schemeClr val="tx1"/>
                </a:solidFill>
                <a:effectLst/>
                <a:latin typeface="Arial" charset="0"/>
              </a:rPr>
              <a:t>thuộc</a:t>
            </a:r>
            <a:r>
              <a:rPr kumimoji="0" lang="en-US" sz="1600" b="0" i="1" u="none" strike="noStrike" cap="none" normalizeH="0" dirty="0" smtClean="0">
                <a:ln>
                  <a:noFill/>
                </a:ln>
                <a:solidFill>
                  <a:schemeClr val="tx1"/>
                </a:solidFill>
                <a:effectLst/>
                <a:latin typeface="Arial" charset="0"/>
              </a:rPr>
              <a:t> </a:t>
            </a:r>
            <a:r>
              <a:rPr kumimoji="0" lang="en-US" sz="1600" b="0" i="1" u="none" strike="noStrike" cap="none" normalizeH="0" dirty="0" err="1" smtClean="0">
                <a:ln>
                  <a:noFill/>
                </a:ln>
                <a:solidFill>
                  <a:schemeClr val="tx1"/>
                </a:solidFill>
                <a:effectLst/>
                <a:latin typeface="Arial" charset="0"/>
              </a:rPr>
              <a:t>với</a:t>
            </a:r>
            <a:r>
              <a:rPr kumimoji="0" lang="en-US" sz="1600" b="0" i="1" u="none" strike="noStrike" cap="none" normalizeH="0" dirty="0" smtClean="0">
                <a:ln>
                  <a:noFill/>
                </a:ln>
                <a:solidFill>
                  <a:schemeClr val="tx1"/>
                </a:solidFill>
                <a:effectLst/>
                <a:latin typeface="Arial" charset="0"/>
              </a:rPr>
              <a:t> </a:t>
            </a:r>
            <a:r>
              <a:rPr kumimoji="0" lang="en-US" sz="1600" b="0" i="1" u="none" strike="noStrike" cap="none" normalizeH="0" dirty="0" err="1" smtClean="0">
                <a:ln>
                  <a:noFill/>
                </a:ln>
                <a:solidFill>
                  <a:schemeClr val="tx1"/>
                </a:solidFill>
                <a:effectLst/>
                <a:latin typeface="Arial" charset="0"/>
              </a:rPr>
              <a:t>người</a:t>
            </a:r>
            <a:r>
              <a:rPr kumimoji="0" lang="en-US" sz="1600" b="0" i="1" u="none" strike="noStrike" cap="none" normalizeH="0" dirty="0" smtClean="0">
                <a:ln>
                  <a:noFill/>
                </a:ln>
                <a:solidFill>
                  <a:schemeClr val="tx1"/>
                </a:solidFill>
                <a:effectLst/>
                <a:latin typeface="Arial" charset="0"/>
              </a:rPr>
              <a:t> </a:t>
            </a:r>
            <a:r>
              <a:rPr kumimoji="0" lang="en-US" sz="1600" b="0" i="1" u="none" strike="noStrike" cap="none" normalizeH="0" dirty="0" err="1" smtClean="0">
                <a:ln>
                  <a:noFill/>
                </a:ln>
                <a:solidFill>
                  <a:schemeClr val="tx1"/>
                </a:solidFill>
                <a:effectLst/>
                <a:latin typeface="Arial" charset="0"/>
              </a:rPr>
              <a:t>dùng</a:t>
            </a:r>
            <a:endParaRPr kumimoji="0" lang="en-US" sz="1600" b="0" i="1" u="none" strike="noStrike" cap="none" normalizeH="0" baseline="0" dirty="0" smtClean="0">
              <a:ln>
                <a:noFill/>
              </a:ln>
              <a:solidFill>
                <a:schemeClr val="tx1"/>
              </a:solidFill>
              <a:effectLst/>
              <a:latin typeface="Arial" charset="0"/>
            </a:endParaRPr>
          </a:p>
        </p:txBody>
      </p:sp>
      <p:sp>
        <p:nvSpPr>
          <p:cNvPr id="7" name="Rectangle 6"/>
          <p:cNvSpPr/>
          <p:nvPr/>
        </p:nvSpPr>
        <p:spPr bwMode="auto">
          <a:xfrm>
            <a:off x="6175248" y="4376930"/>
            <a:ext cx="2816351" cy="365760"/>
          </a:xfrm>
          <a:prstGeom prst="rect">
            <a:avLst/>
          </a:prstGeom>
          <a:solidFill>
            <a:schemeClr val="bg1"/>
          </a:solidFill>
          <a:ln w="9525" cap="flat" cmpd="sng" algn="ctr">
            <a:solidFill>
              <a:srgbClr val="38A3B2"/>
            </a:solidFill>
            <a:prstDash val="sysDot"/>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600" b="0" i="1" u="none" strike="noStrike" cap="none" normalizeH="0" baseline="0" dirty="0" err="1" smtClean="0">
                <a:ln>
                  <a:noFill/>
                </a:ln>
                <a:solidFill>
                  <a:schemeClr val="tx1"/>
                </a:solidFill>
                <a:effectLst/>
                <a:latin typeface="Arial" charset="0"/>
              </a:rPr>
              <a:t>Tối</a:t>
            </a:r>
            <a:r>
              <a:rPr kumimoji="0" lang="en-US" sz="1600" b="0" i="1" u="none" strike="noStrike" cap="none" normalizeH="0" dirty="0" smtClean="0">
                <a:ln>
                  <a:noFill/>
                </a:ln>
                <a:solidFill>
                  <a:schemeClr val="tx1"/>
                </a:solidFill>
                <a:effectLst/>
                <a:latin typeface="Arial" charset="0"/>
              </a:rPr>
              <a:t> </a:t>
            </a:r>
            <a:r>
              <a:rPr kumimoji="0" lang="en-US" sz="1600" b="0" i="1" u="none" strike="noStrike" cap="none" normalizeH="0" dirty="0" err="1" smtClean="0">
                <a:ln>
                  <a:noFill/>
                </a:ln>
                <a:solidFill>
                  <a:schemeClr val="tx1"/>
                </a:solidFill>
                <a:effectLst/>
                <a:latin typeface="Arial" charset="0"/>
              </a:rPr>
              <a:t>thiểu</a:t>
            </a:r>
            <a:r>
              <a:rPr kumimoji="0" lang="en-US" sz="1600" b="0" i="1" u="none" strike="noStrike" cap="none" normalizeH="0" dirty="0" smtClean="0">
                <a:ln>
                  <a:noFill/>
                </a:ln>
                <a:solidFill>
                  <a:schemeClr val="tx1"/>
                </a:solidFill>
                <a:effectLst/>
                <a:latin typeface="Arial" charset="0"/>
              </a:rPr>
              <a:t> </a:t>
            </a:r>
            <a:r>
              <a:rPr kumimoji="0" lang="en-US" sz="1600" b="0" i="1" u="none" strike="noStrike" cap="none" normalizeH="0" dirty="0" err="1" smtClean="0">
                <a:ln>
                  <a:noFill/>
                </a:ln>
                <a:solidFill>
                  <a:schemeClr val="tx1"/>
                </a:solidFill>
                <a:effectLst/>
                <a:latin typeface="Arial" charset="0"/>
              </a:rPr>
              <a:t>hóa</a:t>
            </a:r>
            <a:r>
              <a:rPr kumimoji="0" lang="en-US" sz="1600" b="0" i="1" u="none" strike="noStrike" cap="none" normalizeH="0" dirty="0" smtClean="0">
                <a:ln>
                  <a:noFill/>
                </a:ln>
                <a:solidFill>
                  <a:schemeClr val="tx1"/>
                </a:solidFill>
                <a:effectLst/>
                <a:latin typeface="Arial" charset="0"/>
              </a:rPr>
              <a:t> </a:t>
            </a:r>
            <a:r>
              <a:rPr kumimoji="0" lang="en-US" sz="1600" b="0" i="1" u="none" strike="noStrike" cap="none" normalizeH="0" dirty="0" err="1" smtClean="0">
                <a:ln>
                  <a:noFill/>
                </a:ln>
                <a:solidFill>
                  <a:schemeClr val="tx1"/>
                </a:solidFill>
                <a:effectLst/>
                <a:latin typeface="Arial" charset="0"/>
              </a:rPr>
              <a:t>sự</a:t>
            </a:r>
            <a:r>
              <a:rPr kumimoji="0" lang="en-US" sz="1600" b="0" i="1" u="none" strike="noStrike" cap="none" normalizeH="0" dirty="0" smtClean="0">
                <a:ln>
                  <a:noFill/>
                </a:ln>
                <a:solidFill>
                  <a:schemeClr val="tx1"/>
                </a:solidFill>
                <a:effectLst/>
                <a:latin typeface="Arial" charset="0"/>
              </a:rPr>
              <a:t> </a:t>
            </a:r>
            <a:r>
              <a:rPr kumimoji="0" lang="en-US" sz="1600" b="0" i="1" u="none" strike="noStrike" cap="none" normalizeH="0" dirty="0" err="1" smtClean="0">
                <a:ln>
                  <a:noFill/>
                </a:ln>
                <a:solidFill>
                  <a:schemeClr val="tx1"/>
                </a:solidFill>
                <a:effectLst/>
                <a:latin typeface="Arial" charset="0"/>
              </a:rPr>
              <a:t>bất</a:t>
            </a:r>
            <a:r>
              <a:rPr kumimoji="0" lang="en-US" sz="1600" b="0" i="1" u="none" strike="noStrike" cap="none" normalizeH="0" dirty="0" smtClean="0">
                <a:ln>
                  <a:noFill/>
                </a:ln>
                <a:solidFill>
                  <a:schemeClr val="tx1"/>
                </a:solidFill>
                <a:effectLst/>
                <a:latin typeface="Arial" charset="0"/>
              </a:rPr>
              <a:t> </a:t>
            </a:r>
            <a:r>
              <a:rPr kumimoji="0" lang="en-US" sz="1600" b="0" i="1" u="none" strike="noStrike" cap="none" normalizeH="0" dirty="0" err="1" smtClean="0">
                <a:ln>
                  <a:noFill/>
                </a:ln>
                <a:solidFill>
                  <a:schemeClr val="tx1"/>
                </a:solidFill>
                <a:effectLst/>
                <a:latin typeface="Arial" charset="0"/>
              </a:rPr>
              <a:t>ngờ</a:t>
            </a:r>
            <a:endParaRPr kumimoji="0" lang="en-US" sz="1600" b="0" i="1" u="none" strike="noStrike" cap="none" normalizeH="0" baseline="0" dirty="0" smtClean="0">
              <a:ln>
                <a:noFill/>
              </a:ln>
              <a:solidFill>
                <a:schemeClr val="tx1"/>
              </a:solidFill>
              <a:effectLst/>
              <a:latin typeface="Arial" charset="0"/>
            </a:endParaRPr>
          </a:p>
        </p:txBody>
      </p:sp>
      <p:sp>
        <p:nvSpPr>
          <p:cNvPr id="8" name="Rectangle 7"/>
          <p:cNvSpPr/>
          <p:nvPr/>
        </p:nvSpPr>
        <p:spPr bwMode="auto">
          <a:xfrm>
            <a:off x="6175248" y="4779265"/>
            <a:ext cx="2816351" cy="365760"/>
          </a:xfrm>
          <a:prstGeom prst="rect">
            <a:avLst/>
          </a:prstGeom>
          <a:solidFill>
            <a:schemeClr val="bg1"/>
          </a:solidFill>
          <a:ln w="9525" cap="flat" cmpd="sng" algn="ctr">
            <a:solidFill>
              <a:srgbClr val="38A3B2"/>
            </a:solidFill>
            <a:prstDash val="sysDot"/>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sz="1600" b="0" i="1" dirty="0" err="1"/>
              <a:t>Có</a:t>
            </a:r>
            <a:r>
              <a:rPr lang="en-US" sz="1600" b="0" i="1" dirty="0"/>
              <a:t> </a:t>
            </a:r>
            <a:r>
              <a:rPr lang="en-US" sz="1600" b="0" i="1" dirty="0" err="1"/>
              <a:t>khả</a:t>
            </a:r>
            <a:r>
              <a:rPr lang="en-US" sz="1600" b="0" i="1" dirty="0"/>
              <a:t> </a:t>
            </a:r>
            <a:r>
              <a:rPr lang="en-US" sz="1600" b="0" i="1" dirty="0" err="1"/>
              <a:t>năng</a:t>
            </a:r>
            <a:r>
              <a:rPr lang="en-US" sz="1600" b="0" i="1" dirty="0"/>
              <a:t> </a:t>
            </a:r>
            <a:r>
              <a:rPr lang="en-US" sz="1600" b="0" i="1" dirty="0" err="1"/>
              <a:t>khôi</a:t>
            </a:r>
            <a:r>
              <a:rPr lang="en-US" sz="1600" b="0" i="1" dirty="0"/>
              <a:t> </a:t>
            </a:r>
            <a:r>
              <a:rPr lang="en-US" sz="1600" b="0" i="1" dirty="0" err="1"/>
              <a:t>phục</a:t>
            </a:r>
            <a:endParaRPr lang="en-US" sz="1600" b="0" i="1" dirty="0"/>
          </a:p>
        </p:txBody>
      </p:sp>
      <p:sp>
        <p:nvSpPr>
          <p:cNvPr id="9" name="Rectangle 8"/>
          <p:cNvSpPr/>
          <p:nvPr/>
        </p:nvSpPr>
        <p:spPr bwMode="auto">
          <a:xfrm>
            <a:off x="6175248" y="5181600"/>
            <a:ext cx="2816351" cy="365760"/>
          </a:xfrm>
          <a:prstGeom prst="rect">
            <a:avLst/>
          </a:prstGeom>
          <a:solidFill>
            <a:schemeClr val="bg1"/>
          </a:solidFill>
          <a:ln w="9525" cap="flat" cmpd="sng" algn="ctr">
            <a:solidFill>
              <a:srgbClr val="38A3B2"/>
            </a:solidFill>
            <a:prstDash val="sysDot"/>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sz="1600" b="0" i="1" dirty="0" err="1" smtClean="0"/>
              <a:t>Hướng</a:t>
            </a:r>
            <a:r>
              <a:rPr lang="en-US" sz="1600" b="0" i="1" dirty="0" smtClean="0"/>
              <a:t> </a:t>
            </a:r>
            <a:r>
              <a:rPr lang="en-US" sz="1600" b="0" i="1" dirty="0" err="1" smtClean="0"/>
              <a:t>dẫn</a:t>
            </a:r>
            <a:r>
              <a:rPr lang="en-US" sz="1600" b="0" i="1" dirty="0" smtClean="0"/>
              <a:t> </a:t>
            </a:r>
            <a:r>
              <a:rPr lang="en-US" sz="1600" b="0" i="1" dirty="0" err="1" smtClean="0"/>
              <a:t>người</a:t>
            </a:r>
            <a:r>
              <a:rPr lang="en-US" sz="1600" b="0" i="1" dirty="0" smtClean="0"/>
              <a:t> </a:t>
            </a:r>
            <a:r>
              <a:rPr lang="en-US" sz="1600" b="0" i="1" dirty="0" err="1" smtClean="0"/>
              <a:t>dùng</a:t>
            </a:r>
            <a:endParaRPr lang="en-US" sz="1600" b="0" i="1" dirty="0"/>
          </a:p>
        </p:txBody>
      </p:sp>
      <p:sp>
        <p:nvSpPr>
          <p:cNvPr id="10" name="Rectangle 9"/>
          <p:cNvSpPr/>
          <p:nvPr/>
        </p:nvSpPr>
        <p:spPr bwMode="auto">
          <a:xfrm>
            <a:off x="5707752" y="5580136"/>
            <a:ext cx="3273551" cy="457200"/>
          </a:xfrm>
          <a:prstGeom prst="rect">
            <a:avLst/>
          </a:prstGeom>
          <a:solidFill>
            <a:srgbClr val="FFCCFF"/>
          </a:solidFill>
          <a:ln>
            <a:headEnd type="none" w="med" len="med"/>
            <a:tailEnd type="none" w="med" len="med"/>
          </a:ln>
          <a:ex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chemeClr val="tx1"/>
                </a:solidFill>
                <a:effectLst/>
                <a:latin typeface="Arial" charset="0"/>
              </a:rPr>
              <a:t>Tính</a:t>
            </a:r>
            <a:r>
              <a:rPr kumimoji="0" lang="en-US" sz="1800" b="1" i="0" u="none" strike="noStrike" cap="none" normalizeH="0" dirty="0" smtClean="0">
                <a:ln>
                  <a:noFill/>
                </a:ln>
                <a:solidFill>
                  <a:schemeClr val="tx1"/>
                </a:solidFill>
                <a:effectLst/>
                <a:latin typeface="Arial" charset="0"/>
              </a:rPr>
              <a:t> </a:t>
            </a:r>
            <a:r>
              <a:rPr kumimoji="0" lang="en-US" sz="1800" b="1" i="0" u="none" strike="noStrike" cap="none" normalizeH="0" dirty="0" err="1" smtClean="0">
                <a:ln>
                  <a:noFill/>
                </a:ln>
                <a:solidFill>
                  <a:schemeClr val="tx1"/>
                </a:solidFill>
                <a:effectLst/>
                <a:latin typeface="Arial" charset="0"/>
              </a:rPr>
              <a:t>thẩm</a:t>
            </a:r>
            <a:r>
              <a:rPr kumimoji="0" lang="en-US" sz="1800" b="1" i="0" u="none" strike="noStrike" cap="none" normalizeH="0" dirty="0" smtClean="0">
                <a:ln>
                  <a:noFill/>
                </a:ln>
                <a:solidFill>
                  <a:schemeClr val="tx1"/>
                </a:solidFill>
                <a:effectLst/>
                <a:latin typeface="Arial" charset="0"/>
              </a:rPr>
              <a:t> </a:t>
            </a:r>
            <a:r>
              <a:rPr kumimoji="0" lang="en-US" sz="1800" b="1" i="0" u="none" strike="noStrike" cap="none" normalizeH="0" dirty="0" err="1" smtClean="0">
                <a:ln>
                  <a:noFill/>
                </a:ln>
                <a:solidFill>
                  <a:schemeClr val="tx1"/>
                </a:solidFill>
                <a:effectLst/>
                <a:latin typeface="Arial" charset="0"/>
              </a:rPr>
              <a:t>mỹ</a:t>
            </a:r>
            <a:endParaRPr kumimoji="0" lang="en-US" sz="1800" b="1" i="0" u="none" strike="noStrike" cap="none" normalizeH="0" baseline="0" dirty="0" smtClean="0">
              <a:ln>
                <a:noFill/>
              </a:ln>
              <a:solidFill>
                <a:schemeClr val="tx1"/>
              </a:solidFill>
              <a:effectLst/>
              <a:latin typeface="Arial" charset="0"/>
            </a:endParaRPr>
          </a:p>
        </p:txBody>
      </p:sp>
      <p:sp>
        <p:nvSpPr>
          <p:cNvPr id="11" name="Rectangle 10"/>
          <p:cNvSpPr/>
          <p:nvPr/>
        </p:nvSpPr>
        <p:spPr bwMode="auto">
          <a:xfrm>
            <a:off x="1104900" y="2971800"/>
            <a:ext cx="3322938" cy="474207"/>
          </a:xfrm>
          <a:prstGeom prst="rect">
            <a:avLst/>
          </a:prstGeom>
          <a:ln>
            <a:headEnd type="none" w="med" len="med"/>
            <a:tailEnd type="none" w="med" len="med"/>
          </a:ln>
          <a:ex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r>
              <a:rPr lang="en-US" b="0" i="1" dirty="0" err="1"/>
              <a:t>Mục</a:t>
            </a:r>
            <a:r>
              <a:rPr lang="en-US" b="0" i="1" dirty="0"/>
              <a:t> </a:t>
            </a:r>
            <a:r>
              <a:rPr lang="en-US" b="0" i="1" dirty="0" err="1" smtClean="0"/>
              <a:t>đích</a:t>
            </a:r>
            <a:r>
              <a:rPr lang="vi-VN" b="0" i="1" dirty="0"/>
              <a:t> </a:t>
            </a:r>
            <a:r>
              <a:rPr lang="vi-VN" b="0" i="1" dirty="0" smtClean="0"/>
              <a:t>của </a:t>
            </a:r>
            <a:r>
              <a:rPr lang="vi-VN" b="0" i="1" smtClean="0"/>
              <a:t>giao diện</a:t>
            </a:r>
            <a:endParaRPr lang="en-US" b="0" i="1" dirty="0" smtClean="0"/>
          </a:p>
        </p:txBody>
      </p:sp>
      <p:sp>
        <p:nvSpPr>
          <p:cNvPr id="12" name="Rectangle 11"/>
          <p:cNvSpPr/>
          <p:nvPr/>
        </p:nvSpPr>
        <p:spPr bwMode="auto">
          <a:xfrm>
            <a:off x="1090484" y="3636839"/>
            <a:ext cx="3322938" cy="474207"/>
          </a:xfrm>
          <a:prstGeom prst="rect">
            <a:avLst/>
          </a:prstGeom>
          <a:ln>
            <a:headEnd type="none" w="med" len="med"/>
            <a:tailEnd type="none" w="med" len="med"/>
          </a:ln>
          <a:ex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r>
              <a:rPr lang="en-US" b="0" i="1" dirty="0" err="1" smtClean="0"/>
              <a:t>Thông</a:t>
            </a:r>
            <a:r>
              <a:rPr lang="en-US" b="0" i="1" dirty="0" smtClean="0"/>
              <a:t> tin</a:t>
            </a:r>
            <a:endParaRPr kumimoji="0" lang="en-US" sz="1800" b="0" i="1" u="none" strike="noStrike" cap="none" normalizeH="0" baseline="0" dirty="0" smtClean="0">
              <a:ln>
                <a:noFill/>
              </a:ln>
              <a:solidFill>
                <a:schemeClr val="tx1"/>
              </a:solidFill>
              <a:effectLst/>
            </a:endParaRPr>
          </a:p>
        </p:txBody>
      </p:sp>
      <p:sp>
        <p:nvSpPr>
          <p:cNvPr id="13" name="Rectangle 12"/>
          <p:cNvSpPr/>
          <p:nvPr/>
        </p:nvSpPr>
        <p:spPr bwMode="auto">
          <a:xfrm>
            <a:off x="1104900" y="4272479"/>
            <a:ext cx="3322938" cy="474207"/>
          </a:xfrm>
          <a:prstGeom prst="rect">
            <a:avLst/>
          </a:prstGeom>
          <a:ln>
            <a:headEnd type="none" w="med" len="med"/>
            <a:tailEnd type="none" w="med" len="med"/>
          </a:ln>
          <a:ex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r>
              <a:rPr lang="en-US" b="0" i="1"/>
              <a:t>Quy trình nghiệp vụ thực tế</a:t>
            </a:r>
            <a:endParaRPr kumimoji="0" lang="en-US" sz="1800" b="0" i="1" u="none" strike="noStrike" cap="none" normalizeH="0" baseline="0" dirty="0" smtClean="0">
              <a:ln>
                <a:noFill/>
              </a:ln>
              <a:solidFill>
                <a:schemeClr val="tx1"/>
              </a:solidFill>
              <a:effectLst/>
            </a:endParaRPr>
          </a:p>
        </p:txBody>
      </p:sp>
      <p:sp>
        <p:nvSpPr>
          <p:cNvPr id="14" name="Rectangle 13"/>
          <p:cNvSpPr/>
          <p:nvPr/>
        </p:nvSpPr>
        <p:spPr bwMode="auto">
          <a:xfrm>
            <a:off x="1104900" y="4899086"/>
            <a:ext cx="3322938" cy="474207"/>
          </a:xfrm>
          <a:prstGeom prst="rect">
            <a:avLst/>
          </a:prstGeom>
          <a:ln>
            <a:headEnd type="none" w="med" len="med"/>
            <a:tailEnd type="none" w="med" len="med"/>
          </a:ln>
          <a:ex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r>
              <a:rPr lang="en-US" b="0" i="1" dirty="0" err="1"/>
              <a:t>Tần</a:t>
            </a:r>
            <a:r>
              <a:rPr lang="en-US" b="0" i="1" dirty="0"/>
              <a:t> </a:t>
            </a:r>
            <a:r>
              <a:rPr lang="en-US" b="0" i="1" dirty="0" err="1"/>
              <a:t>suất</a:t>
            </a:r>
            <a:r>
              <a:rPr lang="en-US" b="0" i="1" dirty="0"/>
              <a:t> </a:t>
            </a:r>
            <a:r>
              <a:rPr lang="en-US" b="0" i="1" dirty="0" err="1"/>
              <a:t>thực</a:t>
            </a:r>
            <a:r>
              <a:rPr lang="en-US" b="0" i="1" dirty="0"/>
              <a:t> </a:t>
            </a:r>
            <a:r>
              <a:rPr lang="en-US" b="0" i="1" dirty="0" err="1" smtClean="0"/>
              <a:t>hiện</a:t>
            </a:r>
            <a:endParaRPr kumimoji="0" lang="en-US" sz="1800" b="0" i="1" u="none" strike="noStrike" cap="none" normalizeH="0" baseline="0" dirty="0" smtClean="0">
              <a:ln>
                <a:noFill/>
              </a:ln>
              <a:solidFill>
                <a:schemeClr val="tx1"/>
              </a:solidFill>
              <a:effectLst/>
            </a:endParaRPr>
          </a:p>
        </p:txBody>
      </p:sp>
      <p:sp>
        <p:nvSpPr>
          <p:cNvPr id="15" name="Rectangle 14"/>
          <p:cNvSpPr/>
          <p:nvPr/>
        </p:nvSpPr>
        <p:spPr bwMode="auto">
          <a:xfrm>
            <a:off x="1104900" y="5449941"/>
            <a:ext cx="3322938" cy="457281"/>
          </a:xfrm>
          <a:prstGeom prst="rect">
            <a:avLst/>
          </a:prstGeom>
          <a:ln>
            <a:headEnd type="none" w="med" len="med"/>
            <a:tailEnd type="none" w="med" len="med"/>
          </a:ln>
          <a:ex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r>
              <a:rPr lang="en-US" b="0" i="1" dirty="0" err="1"/>
              <a:t>Thói</a:t>
            </a:r>
            <a:r>
              <a:rPr lang="en-US" b="0" i="1" dirty="0"/>
              <a:t> </a:t>
            </a:r>
            <a:r>
              <a:rPr lang="en-US" b="0" i="1" dirty="0" err="1"/>
              <a:t>quen</a:t>
            </a:r>
            <a:r>
              <a:rPr lang="en-US" b="0" i="1" dirty="0"/>
              <a:t> </a:t>
            </a:r>
            <a:r>
              <a:rPr lang="en-US" b="0" i="1" dirty="0" err="1"/>
              <a:t>của</a:t>
            </a:r>
            <a:r>
              <a:rPr lang="en-US" b="0" i="1" dirty="0"/>
              <a:t> </a:t>
            </a:r>
            <a:r>
              <a:rPr lang="en-US" b="0" i="1" dirty="0" err="1"/>
              <a:t>người</a:t>
            </a:r>
            <a:r>
              <a:rPr lang="en-US" b="0" i="1" dirty="0"/>
              <a:t> </a:t>
            </a:r>
            <a:r>
              <a:rPr lang="en-US" b="0" i="1" dirty="0" err="1"/>
              <a:t>dùng</a:t>
            </a:r>
            <a:endParaRPr kumimoji="0" lang="en-US" sz="1800" b="0" i="1" u="none" strike="noStrike" cap="none" normalizeH="0" baseline="0" dirty="0" smtClean="0">
              <a:ln>
                <a:noFill/>
              </a:ln>
              <a:solidFill>
                <a:schemeClr val="tx1"/>
              </a:solidFill>
              <a:effectLst/>
            </a:endParaRPr>
          </a:p>
        </p:txBody>
      </p:sp>
      <p:sp>
        <p:nvSpPr>
          <p:cNvPr id="16" name="Rectangle 15"/>
          <p:cNvSpPr/>
          <p:nvPr/>
        </p:nvSpPr>
        <p:spPr>
          <a:xfrm>
            <a:off x="762000" y="2260343"/>
            <a:ext cx="4008738" cy="646331"/>
          </a:xfrm>
          <a:prstGeom prst="rect">
            <a:avLst/>
          </a:prstGeom>
        </p:spPr>
        <p:txBody>
          <a:bodyPr wrap="square">
            <a:spAutoFit/>
          </a:bodyPr>
          <a:lstStyle/>
          <a:p>
            <a:pPr algn="ctr"/>
            <a:r>
              <a:rPr lang="en-US" i="1" dirty="0" err="1">
                <a:solidFill>
                  <a:srgbClr val="C00000"/>
                </a:solidFill>
              </a:rPr>
              <a:t>Các</a:t>
            </a:r>
            <a:r>
              <a:rPr lang="en-US" i="1" dirty="0">
                <a:solidFill>
                  <a:srgbClr val="C00000"/>
                </a:solidFill>
              </a:rPr>
              <a:t> </a:t>
            </a:r>
            <a:r>
              <a:rPr lang="en-US" i="1" dirty="0" err="1">
                <a:solidFill>
                  <a:srgbClr val="C00000"/>
                </a:solidFill>
              </a:rPr>
              <a:t>yếu</a:t>
            </a:r>
            <a:r>
              <a:rPr lang="en-US" i="1" dirty="0">
                <a:solidFill>
                  <a:srgbClr val="C00000"/>
                </a:solidFill>
              </a:rPr>
              <a:t> </a:t>
            </a:r>
            <a:r>
              <a:rPr lang="en-US" i="1" err="1">
                <a:solidFill>
                  <a:srgbClr val="C00000"/>
                </a:solidFill>
              </a:rPr>
              <a:t>tố</a:t>
            </a:r>
            <a:r>
              <a:rPr lang="en-US" i="1">
                <a:solidFill>
                  <a:srgbClr val="C00000"/>
                </a:solidFill>
              </a:rPr>
              <a:t> </a:t>
            </a:r>
            <a:r>
              <a:rPr lang="en-US" i="1" smtClean="0">
                <a:solidFill>
                  <a:srgbClr val="C00000"/>
                </a:solidFill>
              </a:rPr>
              <a:t>liên quan đến </a:t>
            </a:r>
            <a:r>
              <a:rPr lang="en-US" i="1" dirty="0" err="1">
                <a:solidFill>
                  <a:srgbClr val="C00000"/>
                </a:solidFill>
              </a:rPr>
              <a:t>việc</a:t>
            </a:r>
            <a:r>
              <a:rPr lang="en-US" i="1" dirty="0">
                <a:solidFill>
                  <a:srgbClr val="C00000"/>
                </a:solidFill>
              </a:rPr>
              <a:t> </a:t>
            </a:r>
            <a:r>
              <a:rPr lang="en-US" i="1" dirty="0" err="1">
                <a:solidFill>
                  <a:srgbClr val="C00000"/>
                </a:solidFill>
              </a:rPr>
              <a:t>thiết</a:t>
            </a:r>
            <a:r>
              <a:rPr lang="en-US" i="1" dirty="0">
                <a:solidFill>
                  <a:srgbClr val="C00000"/>
                </a:solidFill>
              </a:rPr>
              <a:t> </a:t>
            </a:r>
            <a:r>
              <a:rPr lang="en-US" i="1" dirty="0" err="1">
                <a:solidFill>
                  <a:srgbClr val="C00000"/>
                </a:solidFill>
              </a:rPr>
              <a:t>kế</a:t>
            </a:r>
            <a:r>
              <a:rPr lang="en-US" i="1" dirty="0">
                <a:solidFill>
                  <a:srgbClr val="C00000"/>
                </a:solidFill>
              </a:rPr>
              <a:t> </a:t>
            </a:r>
            <a:r>
              <a:rPr lang="en-US" i="1" dirty="0" err="1">
                <a:solidFill>
                  <a:srgbClr val="C00000"/>
                </a:solidFill>
              </a:rPr>
              <a:t>giao</a:t>
            </a:r>
            <a:r>
              <a:rPr lang="en-US" i="1" dirty="0">
                <a:solidFill>
                  <a:srgbClr val="C00000"/>
                </a:solidFill>
              </a:rPr>
              <a:t> </a:t>
            </a:r>
            <a:r>
              <a:rPr lang="en-US" i="1" dirty="0" err="1">
                <a:solidFill>
                  <a:srgbClr val="C00000"/>
                </a:solidFill>
              </a:rPr>
              <a:t>diện</a:t>
            </a:r>
            <a:r>
              <a:rPr lang="en-US" i="1" dirty="0">
                <a:solidFill>
                  <a:srgbClr val="C00000"/>
                </a:solidFill>
              </a:rPr>
              <a:t>:</a:t>
            </a:r>
          </a:p>
        </p:txBody>
      </p:sp>
      <p:sp>
        <p:nvSpPr>
          <p:cNvPr id="17" name="Rectangle 16"/>
          <p:cNvSpPr/>
          <p:nvPr/>
        </p:nvSpPr>
        <p:spPr>
          <a:xfrm>
            <a:off x="5707752" y="1981200"/>
            <a:ext cx="3398148" cy="646331"/>
          </a:xfrm>
          <a:prstGeom prst="rect">
            <a:avLst/>
          </a:prstGeom>
        </p:spPr>
        <p:txBody>
          <a:bodyPr wrap="square">
            <a:spAutoFit/>
          </a:bodyPr>
          <a:lstStyle/>
          <a:p>
            <a:pPr algn="ctr"/>
            <a:r>
              <a:rPr lang="vi-VN" i="1" dirty="0" smtClean="0">
                <a:solidFill>
                  <a:srgbClr val="C00000"/>
                </a:solidFill>
              </a:rPr>
              <a:t>Các tiêu chí để đánh giá giao diện:</a:t>
            </a:r>
            <a:endParaRPr lang="en-US" i="1" dirty="0">
              <a:solidFill>
                <a:srgbClr val="C00000"/>
              </a:solidFill>
            </a:endParaRPr>
          </a:p>
        </p:txBody>
      </p:sp>
      <p:sp>
        <p:nvSpPr>
          <p:cNvPr id="18" name="Rectangle 17"/>
          <p:cNvSpPr/>
          <p:nvPr/>
        </p:nvSpPr>
        <p:spPr bwMode="auto">
          <a:xfrm>
            <a:off x="6164952" y="3156137"/>
            <a:ext cx="2816351" cy="365760"/>
          </a:xfrm>
          <a:prstGeom prst="rect">
            <a:avLst/>
          </a:prstGeom>
          <a:solidFill>
            <a:schemeClr val="bg1"/>
          </a:solidFill>
          <a:ln w="9525" cap="flat" cmpd="sng" algn="ctr">
            <a:solidFill>
              <a:srgbClr val="38A3B2"/>
            </a:solidFill>
            <a:prstDash val="sysDot"/>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600" b="0" i="1" u="none" strike="noStrike" cap="none" normalizeH="0" baseline="0" smtClean="0">
                <a:ln>
                  <a:noFill/>
                </a:ln>
                <a:solidFill>
                  <a:schemeClr val="tx1"/>
                </a:solidFill>
                <a:effectLst/>
                <a:latin typeface="Arial" charset="0"/>
              </a:rPr>
              <a:t>Hỗ</a:t>
            </a:r>
            <a:r>
              <a:rPr kumimoji="0" lang="en-US" sz="1600" b="0" i="1" u="none" strike="noStrike" cap="none" normalizeH="0" smtClean="0">
                <a:ln>
                  <a:noFill/>
                </a:ln>
                <a:solidFill>
                  <a:schemeClr val="tx1"/>
                </a:solidFill>
                <a:effectLst/>
                <a:latin typeface="Arial" charset="0"/>
              </a:rPr>
              <a:t> trợ tốt nghiệp vụ</a:t>
            </a:r>
            <a:endParaRPr kumimoji="0" lang="en-US" sz="1600" b="0" i="1"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1253063401"/>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THIẾT KẾ GIAO DIỆN </a:t>
            </a:r>
            <a:endParaRPr lang="en-US"/>
          </a:p>
        </p:txBody>
      </p:sp>
      <p:sp>
        <p:nvSpPr>
          <p:cNvPr id="16" name="Content Placeholder 15"/>
          <p:cNvSpPr>
            <a:spLocks noGrp="1"/>
          </p:cNvSpPr>
          <p:nvPr>
            <p:ph idx="1"/>
          </p:nvPr>
        </p:nvSpPr>
        <p:spPr/>
        <p:txBody>
          <a:bodyPr/>
          <a:lstStyle/>
          <a:p>
            <a:pPr marL="0" indent="0" algn="ctr">
              <a:buNone/>
            </a:pPr>
            <a:r>
              <a:rPr lang="en-US" b="1">
                <a:solidFill>
                  <a:srgbClr val="FF00FF"/>
                </a:solidFill>
              </a:rPr>
              <a:t>Phương pháp thiết kế giao diện</a:t>
            </a:r>
          </a:p>
        </p:txBody>
      </p:sp>
      <p:sp>
        <p:nvSpPr>
          <p:cNvPr id="3" name="Slide Number Placeholder 2"/>
          <p:cNvSpPr>
            <a:spLocks noGrp="1"/>
          </p:cNvSpPr>
          <p:nvPr>
            <p:ph type="sldNum" sz="quarter" idx="12"/>
          </p:nvPr>
        </p:nvSpPr>
        <p:spPr/>
        <p:txBody>
          <a:bodyPr/>
          <a:lstStyle/>
          <a:p>
            <a:fld id="{5951829C-B86D-2442-AC8F-FC1BA8117233}" type="slidenum">
              <a:rPr lang="en-US" smtClean="0"/>
              <a:pPr/>
              <a:t>49</a:t>
            </a:fld>
            <a:endParaRPr lang="en-US"/>
          </a:p>
        </p:txBody>
      </p:sp>
      <p:grpSp>
        <p:nvGrpSpPr>
          <p:cNvPr id="44" name="Group 43"/>
          <p:cNvGrpSpPr/>
          <p:nvPr/>
        </p:nvGrpSpPr>
        <p:grpSpPr>
          <a:xfrm>
            <a:off x="377370" y="2358612"/>
            <a:ext cx="8505373" cy="4118388"/>
            <a:chOff x="290286" y="2209791"/>
            <a:chExt cx="8505373" cy="4118388"/>
          </a:xfrm>
        </p:grpSpPr>
        <p:sp>
          <p:nvSpPr>
            <p:cNvPr id="4" name="Rectangle 3"/>
            <p:cNvSpPr/>
            <p:nvPr/>
          </p:nvSpPr>
          <p:spPr bwMode="auto">
            <a:xfrm>
              <a:off x="290286" y="2220677"/>
              <a:ext cx="1770743" cy="1012370"/>
            </a:xfrm>
            <a:prstGeom prst="rect">
              <a:avLst/>
            </a:prstGeom>
            <a:ln>
              <a:headEnd type="none" w="med" len="med"/>
              <a:tailEnd type="none" w="med" len="med"/>
            </a:ln>
            <a:scene3d>
              <a:camera prst="orthographicFront"/>
              <a:lightRig rig="threePt" dir="t"/>
            </a:scene3d>
            <a:sp3d>
              <a:bevelT w="165100" prst="coolSlant"/>
            </a:sp3d>
            <a:ex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Phân</a:t>
              </a:r>
              <a:r>
                <a:rPr kumimoji="0" lang="en-US" sz="2000" b="1" i="0" u="none" strike="noStrike" cap="none" normalizeH="0" smtClean="0">
                  <a:ln>
                    <a:noFill/>
                  </a:ln>
                  <a:solidFill>
                    <a:schemeClr val="tx1"/>
                  </a:solidFill>
                  <a:effectLst/>
                  <a:latin typeface="Times New Roman" pitchFamily="18" charset="0"/>
                  <a:cs typeface="Times New Roman" pitchFamily="18" charset="0"/>
                </a:rPr>
                <a:t> tích hoạt động của người dùng</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5" name="Rectangle 4"/>
            <p:cNvSpPr/>
            <p:nvPr/>
          </p:nvSpPr>
          <p:spPr bwMode="auto">
            <a:xfrm>
              <a:off x="2656115" y="2235191"/>
              <a:ext cx="1473199" cy="983342"/>
            </a:xfrm>
            <a:prstGeom prst="rect">
              <a:avLst/>
            </a:prstGeom>
            <a:ln>
              <a:headEnd type="none" w="med" len="med"/>
              <a:tailEnd type="none" w="med" len="med"/>
            </a:ln>
            <a:scene3d>
              <a:camera prst="orthographicFront"/>
              <a:lightRig rig="threePt" dir="t"/>
            </a:scene3d>
            <a:sp3d>
              <a:bevelT w="165100" prst="coolSlant"/>
            </a:sp3d>
            <a:ex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Xây</a:t>
              </a:r>
              <a:r>
                <a:rPr kumimoji="0" lang="en-US" sz="2000" b="0" i="0" u="none" strike="noStrike" cap="none" normalizeH="0" smtClean="0">
                  <a:ln>
                    <a:noFill/>
                  </a:ln>
                  <a:solidFill>
                    <a:schemeClr val="tx1"/>
                  </a:solidFill>
                  <a:effectLst/>
                  <a:latin typeface="Times New Roman" pitchFamily="18" charset="0"/>
                  <a:cs typeface="Times New Roman" pitchFamily="18" charset="0"/>
                </a:rPr>
                <a:t> dựng thiết kế mẫu trên giấy</a:t>
              </a:r>
              <a:endParaRPr kumimoji="0" lang="en-US" sz="20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6" name="Rectangle 5"/>
            <p:cNvSpPr/>
            <p:nvPr/>
          </p:nvSpPr>
          <p:spPr bwMode="auto">
            <a:xfrm>
              <a:off x="4789715" y="2209791"/>
              <a:ext cx="1959426" cy="1034143"/>
            </a:xfrm>
            <a:prstGeom prst="rect">
              <a:avLst/>
            </a:prstGeom>
            <a:ln>
              <a:headEnd type="none" w="med" len="med"/>
              <a:tailEnd type="none" w="med" len="med"/>
            </a:ln>
            <a:scene3d>
              <a:camera prst="orthographicFront"/>
              <a:lightRig rig="threePt" dir="t"/>
            </a:scene3d>
            <a:sp3d>
              <a:bevelT w="165100" prst="coolSlant"/>
            </a:sp3d>
            <a:ex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Người</a:t>
              </a:r>
              <a:r>
                <a:rPr kumimoji="0" lang="en-US" sz="2000" b="0" i="0" u="none" strike="noStrike" cap="none" normalizeH="0" smtClean="0">
                  <a:ln>
                    <a:noFill/>
                  </a:ln>
                  <a:solidFill>
                    <a:schemeClr val="tx1"/>
                  </a:solidFill>
                  <a:effectLst/>
                  <a:latin typeface="Times New Roman" pitchFamily="18" charset="0"/>
                  <a:cs typeface="Times New Roman" pitchFamily="18" charset="0"/>
                </a:rPr>
                <a:t> dùng cuối đánh giá thiết kế mẫu trên giấy</a:t>
              </a:r>
              <a:endParaRPr kumimoji="0" lang="en-US" sz="20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7" name="Rectangle 6"/>
            <p:cNvSpPr/>
            <p:nvPr/>
          </p:nvSpPr>
          <p:spPr bwMode="auto">
            <a:xfrm>
              <a:off x="5011057" y="4034961"/>
              <a:ext cx="1618344" cy="1001496"/>
            </a:xfrm>
            <a:prstGeom prst="rect">
              <a:avLst/>
            </a:prstGeom>
            <a:ln>
              <a:headEnd type="none" w="med" len="med"/>
              <a:tailEnd type="none" w="med" len="med"/>
            </a:ln>
            <a:scene3d>
              <a:camera prst="orthographicFront"/>
              <a:lightRig rig="threePt" dir="t"/>
            </a:scene3d>
            <a:sp3d>
              <a:bevelT w="165100" prst="coolSlant"/>
            </a:sp3d>
            <a:ex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Xây</a:t>
              </a:r>
              <a:r>
                <a:rPr kumimoji="0" lang="en-US" sz="2000" b="0" i="0" u="none" strike="noStrike" cap="none" normalizeH="0" smtClean="0">
                  <a:ln>
                    <a:noFill/>
                  </a:ln>
                  <a:solidFill>
                    <a:schemeClr val="tx1"/>
                  </a:solidFill>
                  <a:effectLst/>
                  <a:latin typeface="Times New Roman" pitchFamily="18" charset="0"/>
                  <a:cs typeface="Times New Roman" pitchFamily="18" charset="0"/>
                </a:rPr>
                <a:t> dựng thiết kế ứng dụng mẫu </a:t>
              </a:r>
              <a:endParaRPr kumimoji="0" lang="en-US" sz="20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8" name="Rectangle 7"/>
            <p:cNvSpPr/>
            <p:nvPr/>
          </p:nvSpPr>
          <p:spPr bwMode="auto">
            <a:xfrm>
              <a:off x="7155545" y="4013191"/>
              <a:ext cx="1640114" cy="1045036"/>
            </a:xfrm>
            <a:prstGeom prst="rect">
              <a:avLst/>
            </a:prstGeom>
            <a:ln>
              <a:headEnd type="none" w="med" len="med"/>
              <a:tailEnd type="none" w="med" len="med"/>
            </a:ln>
            <a:scene3d>
              <a:camera prst="orthographicFront"/>
              <a:lightRig rig="threePt" dir="t"/>
            </a:scene3d>
            <a:sp3d>
              <a:bevelT w="165100" prst="coolSlant"/>
            </a:sp3d>
            <a:ex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Người</a:t>
              </a:r>
              <a:r>
                <a:rPr kumimoji="0" lang="en-US" sz="2000" b="0" i="0" u="none" strike="noStrike" cap="none" normalizeH="0" smtClean="0">
                  <a:ln>
                    <a:noFill/>
                  </a:ln>
                  <a:solidFill>
                    <a:schemeClr val="tx1"/>
                  </a:solidFill>
                  <a:effectLst/>
                  <a:latin typeface="Times New Roman" pitchFamily="18" charset="0"/>
                  <a:cs typeface="Times New Roman" pitchFamily="18" charset="0"/>
                </a:rPr>
                <a:t> dùng cuối đánh giá thiết kế mẫu</a:t>
              </a:r>
              <a:endParaRPr kumimoji="0" lang="en-US" sz="20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9" name="Rectangle 8"/>
            <p:cNvSpPr/>
            <p:nvPr/>
          </p:nvSpPr>
          <p:spPr bwMode="auto">
            <a:xfrm>
              <a:off x="7104744" y="5631489"/>
              <a:ext cx="1690915" cy="682180"/>
            </a:xfrm>
            <a:prstGeom prst="rect">
              <a:avLst/>
            </a:prstGeom>
            <a:ln>
              <a:headEnd type="none" w="med" len="med"/>
              <a:tailEnd type="none" w="med" len="med"/>
            </a:ln>
            <a:scene3d>
              <a:camera prst="orthographicFront"/>
              <a:lightRig rig="threePt" dir="t"/>
            </a:scene3d>
            <a:sp3d>
              <a:bevelT w="165100" prst="coolSlant"/>
            </a:sp3d>
            <a:ex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Xây</a:t>
              </a:r>
              <a:r>
                <a:rPr kumimoji="0" lang="en-US" sz="2000" b="0" i="0" u="none" strike="noStrike" cap="none" normalizeH="0" smtClean="0">
                  <a:ln>
                    <a:noFill/>
                  </a:ln>
                  <a:solidFill>
                    <a:schemeClr val="tx1"/>
                  </a:solidFill>
                  <a:effectLst/>
                  <a:latin typeface="Times New Roman" pitchFamily="18" charset="0"/>
                  <a:cs typeface="Times New Roman" pitchFamily="18" charset="0"/>
                </a:rPr>
                <a:t> dựng giao diện cuối</a:t>
              </a:r>
              <a:endParaRPr kumimoji="0" lang="en-US" sz="20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0" name="Rounded Rectangle 9"/>
            <p:cNvSpPr/>
            <p:nvPr/>
          </p:nvSpPr>
          <p:spPr bwMode="auto">
            <a:xfrm>
              <a:off x="2790372" y="4180110"/>
              <a:ext cx="1204685" cy="711199"/>
            </a:xfrm>
            <a:prstGeom prst="roundRect">
              <a:avLst/>
            </a:prstGeom>
            <a:ln>
              <a:headEnd type="none" w="med" len="med"/>
              <a:tailEnd type="none" w="med" len="med"/>
            </a:ln>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atin typeface="Times New Roman" pitchFamily="18" charset="0"/>
                  <a:cs typeface="Times New Roman" pitchFamily="18" charset="0"/>
                </a:rPr>
                <a:t>Bản thiết kế mẫu</a:t>
              </a:r>
            </a:p>
          </p:txBody>
        </p:sp>
        <p:sp>
          <p:nvSpPr>
            <p:cNvPr id="11" name="Rounded Rectangle 10"/>
            <p:cNvSpPr/>
            <p:nvPr/>
          </p:nvSpPr>
          <p:spPr bwMode="auto">
            <a:xfrm>
              <a:off x="5080001" y="5616980"/>
              <a:ext cx="1480456" cy="711199"/>
            </a:xfrm>
            <a:prstGeom prst="roundRect">
              <a:avLst/>
            </a:prstGeom>
            <a:ln>
              <a:headEnd type="none" w="med" len="med"/>
              <a:tailEnd type="none" w="med" len="med"/>
            </a:ln>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smtClean="0">
                  <a:latin typeface="Times New Roman" pitchFamily="18" charset="0"/>
                  <a:cs typeface="Times New Roman" pitchFamily="18" charset="0"/>
                </a:rPr>
                <a:t>Ứng dụng mẫu</a:t>
              </a:r>
              <a:endParaRPr lang="en-US" sz="2000">
                <a:latin typeface="Times New Roman" pitchFamily="18" charset="0"/>
                <a:cs typeface="Times New Roman" pitchFamily="18" charset="0"/>
              </a:endParaRPr>
            </a:p>
          </p:txBody>
        </p:sp>
        <p:cxnSp>
          <p:nvCxnSpPr>
            <p:cNvPr id="13" name="Straight Arrow Connector 12"/>
            <p:cNvCxnSpPr>
              <a:stCxn id="4" idx="3"/>
              <a:endCxn id="5" idx="1"/>
            </p:cNvCxnSpPr>
            <p:nvPr/>
          </p:nvCxnSpPr>
          <p:spPr bwMode="auto">
            <a:xfrm>
              <a:off x="2061029" y="2726862"/>
              <a:ext cx="595086" cy="0"/>
            </a:xfrm>
            <a:prstGeom prst="straightConnector1">
              <a:avLst/>
            </a:prstGeom>
            <a:ln w="28575" cmpd="sng">
              <a:prstDash val="solid"/>
              <a:headEnd type="none" w="med" len="med"/>
              <a:tailEnd type="arrow"/>
            </a:ln>
            <a:extLst/>
          </p:spPr>
          <p:style>
            <a:lnRef idx="2">
              <a:schemeClr val="accent4"/>
            </a:lnRef>
            <a:fillRef idx="0">
              <a:schemeClr val="accent4"/>
            </a:fillRef>
            <a:effectRef idx="1">
              <a:schemeClr val="accent4"/>
            </a:effectRef>
            <a:fontRef idx="minor">
              <a:schemeClr val="tx1"/>
            </a:fontRef>
          </p:style>
        </p:cxnSp>
        <p:cxnSp>
          <p:nvCxnSpPr>
            <p:cNvPr id="14" name="Straight Arrow Connector 13"/>
            <p:cNvCxnSpPr/>
            <p:nvPr/>
          </p:nvCxnSpPr>
          <p:spPr bwMode="auto">
            <a:xfrm flipV="1">
              <a:off x="3995057" y="3243934"/>
              <a:ext cx="794658" cy="936176"/>
            </a:xfrm>
            <a:prstGeom prst="straightConnector1">
              <a:avLst/>
            </a:prstGeom>
            <a:ln w="28575" cmpd="sng">
              <a:prstDash val="solid"/>
              <a:headEnd type="none" w="med" len="med"/>
              <a:tailEnd type="arrow"/>
            </a:ln>
            <a:extLst/>
          </p:spPr>
          <p:style>
            <a:lnRef idx="2">
              <a:schemeClr val="accent4"/>
            </a:lnRef>
            <a:fillRef idx="0">
              <a:schemeClr val="accent4"/>
            </a:fillRef>
            <a:effectRef idx="1">
              <a:schemeClr val="accent4"/>
            </a:effectRef>
            <a:fontRef idx="minor">
              <a:schemeClr val="tx1"/>
            </a:fontRef>
          </p:style>
        </p:cxnSp>
        <p:cxnSp>
          <p:nvCxnSpPr>
            <p:cNvPr id="17" name="Straight Arrow Connector 16"/>
            <p:cNvCxnSpPr>
              <a:stCxn id="5" idx="2"/>
              <a:endCxn id="10" idx="0"/>
            </p:cNvCxnSpPr>
            <p:nvPr/>
          </p:nvCxnSpPr>
          <p:spPr bwMode="auto">
            <a:xfrm>
              <a:off x="3392715" y="3218533"/>
              <a:ext cx="0" cy="961577"/>
            </a:xfrm>
            <a:prstGeom prst="straightConnector1">
              <a:avLst/>
            </a:prstGeom>
            <a:ln w="28575" cmpd="sng">
              <a:prstDash val="solid"/>
              <a:headEnd type="none" w="med" len="med"/>
              <a:tailEnd type="arrow"/>
            </a:ln>
            <a:extLst/>
          </p:spPr>
          <p:style>
            <a:lnRef idx="2">
              <a:schemeClr val="accent4"/>
            </a:lnRef>
            <a:fillRef idx="0">
              <a:schemeClr val="accent4"/>
            </a:fillRef>
            <a:effectRef idx="1">
              <a:schemeClr val="accent4"/>
            </a:effectRef>
            <a:fontRef idx="minor">
              <a:schemeClr val="tx1"/>
            </a:fontRef>
          </p:style>
        </p:cxnSp>
        <p:cxnSp>
          <p:nvCxnSpPr>
            <p:cNvPr id="23" name="Straight Arrow Connector 22"/>
            <p:cNvCxnSpPr>
              <a:stCxn id="10" idx="3"/>
              <a:endCxn id="7" idx="1"/>
            </p:cNvCxnSpPr>
            <p:nvPr/>
          </p:nvCxnSpPr>
          <p:spPr bwMode="auto">
            <a:xfrm flipV="1">
              <a:off x="3995057" y="4535709"/>
              <a:ext cx="1016000" cy="1"/>
            </a:xfrm>
            <a:prstGeom prst="straightConnector1">
              <a:avLst/>
            </a:prstGeom>
            <a:ln w="28575" cmpd="sng">
              <a:prstDash val="solid"/>
              <a:headEnd type="none" w="med" len="med"/>
              <a:tailEnd type="arrow"/>
            </a:ln>
            <a:extLst/>
          </p:spPr>
          <p:style>
            <a:lnRef idx="2">
              <a:schemeClr val="accent4"/>
            </a:lnRef>
            <a:fillRef idx="0">
              <a:schemeClr val="accent4"/>
            </a:fillRef>
            <a:effectRef idx="1">
              <a:schemeClr val="accent4"/>
            </a:effectRef>
            <a:fontRef idx="minor">
              <a:schemeClr val="tx1"/>
            </a:fontRef>
          </p:style>
        </p:cxnSp>
        <p:cxnSp>
          <p:nvCxnSpPr>
            <p:cNvPr id="26" name="Straight Arrow Connector 25"/>
            <p:cNvCxnSpPr>
              <a:stCxn id="7" idx="2"/>
              <a:endCxn id="11" idx="0"/>
            </p:cNvCxnSpPr>
            <p:nvPr/>
          </p:nvCxnSpPr>
          <p:spPr bwMode="auto">
            <a:xfrm>
              <a:off x="5820229" y="5036457"/>
              <a:ext cx="0" cy="580523"/>
            </a:xfrm>
            <a:prstGeom prst="straightConnector1">
              <a:avLst/>
            </a:prstGeom>
            <a:ln w="28575" cmpd="sng">
              <a:prstDash val="solid"/>
              <a:headEnd type="none" w="med" len="med"/>
              <a:tailEnd type="arrow"/>
            </a:ln>
            <a:extLst/>
          </p:spPr>
          <p:style>
            <a:lnRef idx="2">
              <a:schemeClr val="accent4"/>
            </a:lnRef>
            <a:fillRef idx="0">
              <a:schemeClr val="accent4"/>
            </a:fillRef>
            <a:effectRef idx="1">
              <a:schemeClr val="accent4"/>
            </a:effectRef>
            <a:fontRef idx="minor">
              <a:schemeClr val="tx1"/>
            </a:fontRef>
          </p:style>
        </p:cxnSp>
        <p:cxnSp>
          <p:nvCxnSpPr>
            <p:cNvPr id="29" name="Straight Arrow Connector 28"/>
            <p:cNvCxnSpPr/>
            <p:nvPr/>
          </p:nvCxnSpPr>
          <p:spPr bwMode="auto">
            <a:xfrm flipV="1">
              <a:off x="6560458" y="5036457"/>
              <a:ext cx="595087" cy="595032"/>
            </a:xfrm>
            <a:prstGeom prst="straightConnector1">
              <a:avLst/>
            </a:prstGeom>
            <a:ln w="28575" cmpd="sng">
              <a:prstDash val="solid"/>
              <a:headEnd type="none" w="med" len="med"/>
              <a:tailEnd type="arrow"/>
            </a:ln>
            <a:extLst/>
          </p:spPr>
          <p:style>
            <a:lnRef idx="2">
              <a:schemeClr val="accent4"/>
            </a:lnRef>
            <a:fillRef idx="0">
              <a:schemeClr val="accent4"/>
            </a:fillRef>
            <a:effectRef idx="1">
              <a:schemeClr val="accent4"/>
            </a:effectRef>
            <a:fontRef idx="minor">
              <a:schemeClr val="tx1"/>
            </a:fontRef>
          </p:style>
        </p:cxnSp>
        <p:cxnSp>
          <p:nvCxnSpPr>
            <p:cNvPr id="32" name="Straight Arrow Connector 31"/>
            <p:cNvCxnSpPr>
              <a:stCxn id="11" idx="3"/>
              <a:endCxn id="9" idx="1"/>
            </p:cNvCxnSpPr>
            <p:nvPr/>
          </p:nvCxnSpPr>
          <p:spPr bwMode="auto">
            <a:xfrm flipV="1">
              <a:off x="6560457" y="5972579"/>
              <a:ext cx="544287" cy="1"/>
            </a:xfrm>
            <a:prstGeom prst="straightConnector1">
              <a:avLst/>
            </a:prstGeom>
            <a:ln w="28575" cmpd="sng">
              <a:prstDash val="solid"/>
              <a:headEnd type="none" w="med" len="med"/>
              <a:tailEnd type="arrow"/>
            </a:ln>
            <a:extLst/>
          </p:spPr>
          <p:style>
            <a:lnRef idx="2">
              <a:schemeClr val="accent4"/>
            </a:lnRef>
            <a:fillRef idx="0">
              <a:schemeClr val="accent4"/>
            </a:fillRef>
            <a:effectRef idx="1">
              <a:schemeClr val="accent4"/>
            </a:effectRef>
            <a:fontRef idx="minor">
              <a:schemeClr val="tx1"/>
            </a:fontRef>
          </p:style>
        </p:cxnSp>
        <p:cxnSp>
          <p:nvCxnSpPr>
            <p:cNvPr id="36" name="Elbow Connector 35"/>
            <p:cNvCxnSpPr>
              <a:stCxn id="6" idx="0"/>
              <a:endCxn id="5" idx="0"/>
            </p:cNvCxnSpPr>
            <p:nvPr/>
          </p:nvCxnSpPr>
          <p:spPr bwMode="auto">
            <a:xfrm rot="16200000" flipH="1" flipV="1">
              <a:off x="4568372" y="1034134"/>
              <a:ext cx="25400" cy="2376713"/>
            </a:xfrm>
            <a:prstGeom prst="bentConnector3">
              <a:avLst>
                <a:gd name="adj1" fmla="val -1414295"/>
              </a:avLst>
            </a:prstGeom>
            <a:ln w="28575" cmpd="sng">
              <a:prstDash val="solid"/>
              <a:headEnd type="none" w="med" len="med"/>
              <a:tailEnd type="arrow"/>
            </a:ln>
            <a:extLst/>
          </p:spPr>
          <p:style>
            <a:lnRef idx="2">
              <a:schemeClr val="accent4"/>
            </a:lnRef>
            <a:fillRef idx="0">
              <a:schemeClr val="accent4"/>
            </a:fillRef>
            <a:effectRef idx="1">
              <a:schemeClr val="accent4"/>
            </a:effectRef>
            <a:fontRef idx="minor">
              <a:schemeClr val="tx1"/>
            </a:fontRef>
          </p:style>
        </p:cxnSp>
        <p:cxnSp>
          <p:nvCxnSpPr>
            <p:cNvPr id="37" name="Elbow Connector 36"/>
            <p:cNvCxnSpPr>
              <a:stCxn id="8" idx="0"/>
              <a:endCxn id="7" idx="0"/>
            </p:cNvCxnSpPr>
            <p:nvPr/>
          </p:nvCxnSpPr>
          <p:spPr bwMode="auto">
            <a:xfrm rot="16200000" flipH="1" flipV="1">
              <a:off x="6887031" y="2946389"/>
              <a:ext cx="21770" cy="2155373"/>
            </a:xfrm>
            <a:prstGeom prst="bentConnector3">
              <a:avLst>
                <a:gd name="adj1" fmla="val -1650115"/>
              </a:avLst>
            </a:prstGeom>
            <a:ln w="28575" cmpd="sng">
              <a:prstDash val="solid"/>
              <a:headEnd type="none" w="med" len="med"/>
              <a:tailEnd type="arrow"/>
            </a:ln>
            <a:extLst/>
          </p:spPr>
          <p:style>
            <a:lnRef idx="2">
              <a:schemeClr val="accent4"/>
            </a:lnRef>
            <a:fillRef idx="0">
              <a:schemeClr val="accent4"/>
            </a:fillRef>
            <a:effectRef idx="1">
              <a:schemeClr val="accent4"/>
            </a:effectRef>
            <a:fontRef idx="minor">
              <a:schemeClr val="tx1"/>
            </a:fontRef>
          </p:style>
        </p:cxnSp>
      </p:grpSp>
    </p:spTree>
    <p:extLst>
      <p:ext uri="{BB962C8B-B14F-4D97-AF65-F5344CB8AC3E}">
        <p14:creationId xmlns:p14="http://schemas.microsoft.com/office/powerpoint/2010/main" val="117228088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1371600"/>
            <a:ext cx="4419600" cy="4953000"/>
          </a:xfrm>
        </p:spPr>
        <p:txBody>
          <a:bodyPr/>
          <a:lstStyle/>
          <a:p>
            <a:r>
              <a:rPr lang="en-US" smtClean="0"/>
              <a:t>Hoạt động của mô hình 3-layer:</a:t>
            </a:r>
          </a:p>
          <a:p>
            <a:pPr lvl="1"/>
            <a:r>
              <a:rPr lang="en-US" smtClean="0"/>
              <a:t>Khi có yêu cầu xử lý từ lớp giao diện. Yêu cầu này được gửi xuống lớp nghiệp vụ bằng cách gọi phương thức của lớp nghiệp vụ </a:t>
            </a:r>
          </a:p>
          <a:p>
            <a:pPr lvl="1"/>
            <a:endParaRPr lang="en-US"/>
          </a:p>
          <a:p>
            <a:pPr lvl="1"/>
            <a:r>
              <a:rPr lang="en-US" smtClean="0"/>
              <a:t>Nếu yêu cầu là truy xuất dữ liệu </a:t>
            </a:r>
            <a:r>
              <a:rPr lang="en-US" smtClean="0">
                <a:sym typeface="Wingdings" pitchFamily="2" charset="2"/>
              </a:rPr>
              <a:t> thì sẽ gọi tới phương thức của lớp truy cập dữ liệu và phương thức này sẽ thực hiện truy xuất dữ liệu trên CSDL</a:t>
            </a:r>
            <a:endParaRPr lang="en-US"/>
          </a:p>
        </p:txBody>
      </p:sp>
      <p:sp>
        <p:nvSpPr>
          <p:cNvPr id="4" name="Title 3"/>
          <p:cNvSpPr txBox="1">
            <a:spLocks noGrp="1"/>
          </p:cNvSpPr>
          <p:nvPr>
            <p:ph type="title"/>
          </p:nvPr>
        </p:nvSpPr>
        <p:spPr>
          <a:prstGeom prst="rect">
            <a:avLst/>
          </a:prstGeom>
          <a:solidFill>
            <a:srgbClr val="FFFF00"/>
          </a:solidFill>
        </p:spPr>
        <p:style>
          <a:lnRef idx="1">
            <a:schemeClr val="accent2"/>
          </a:lnRef>
          <a:fillRef idx="2">
            <a:schemeClr val="accent2"/>
          </a:fillRef>
          <a:effectRef idx="1">
            <a:schemeClr val="accent2"/>
          </a:effectRef>
          <a:fontRef idx="minor">
            <a:schemeClr val="dk1"/>
          </a:fontRef>
        </p:style>
        <p:txBody>
          <a:bodyPr wrap="square" rtlCol="0" anchor="ctr">
            <a:spAutoFit/>
          </a:bodyPr>
          <a:lstStyle/>
          <a:p>
            <a:pPr algn="ctr"/>
            <a:r>
              <a:rPr lang="en-US" smtClean="0"/>
              <a:t>Thiết kế sơ đồ lớp chi tiết</a:t>
            </a:r>
            <a:endParaRPr lang="en-US"/>
          </a:p>
        </p:txBody>
      </p:sp>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3123585"/>
            <a:ext cx="3943350" cy="196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5429250"/>
            <a:ext cx="3943350"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5" name="Straight Arrow Connector 14"/>
          <p:cNvCxnSpPr/>
          <p:nvPr/>
        </p:nvCxnSpPr>
        <p:spPr bwMode="auto">
          <a:xfrm>
            <a:off x="6096000" y="4342785"/>
            <a:ext cx="0" cy="1524615"/>
          </a:xfrm>
          <a:prstGeom prst="straightConnector1">
            <a:avLst/>
          </a:prstGeom>
          <a:ln>
            <a:solidFill>
              <a:srgbClr val="CC00CC"/>
            </a:solidFill>
            <a:headEnd type="none" w="med" len="med"/>
            <a:tailEnd type="arrow"/>
          </a:ln>
          <a:extLst/>
        </p:spPr>
        <p:style>
          <a:lnRef idx="3">
            <a:schemeClr val="dk1"/>
          </a:lnRef>
          <a:fillRef idx="0">
            <a:schemeClr val="dk1"/>
          </a:fillRef>
          <a:effectRef idx="2">
            <a:schemeClr val="dk1"/>
          </a:effectRef>
          <a:fontRef idx="minor">
            <a:schemeClr val="tx1"/>
          </a:fontRef>
        </p:style>
      </p:cxnSp>
      <p:cxnSp>
        <p:nvCxnSpPr>
          <p:cNvPr id="17" name="Straight Arrow Connector 16"/>
          <p:cNvCxnSpPr/>
          <p:nvPr/>
        </p:nvCxnSpPr>
        <p:spPr bwMode="auto">
          <a:xfrm>
            <a:off x="6400800" y="4571385"/>
            <a:ext cx="0" cy="1524615"/>
          </a:xfrm>
          <a:prstGeom prst="straightConnector1">
            <a:avLst/>
          </a:prstGeom>
          <a:ln>
            <a:solidFill>
              <a:srgbClr val="CC00CC"/>
            </a:solidFill>
            <a:headEnd type="none" w="med" len="med"/>
            <a:tailEnd type="arrow"/>
          </a:ln>
          <a:extLst/>
        </p:spPr>
        <p:style>
          <a:lnRef idx="3">
            <a:schemeClr val="dk1"/>
          </a:lnRef>
          <a:fillRef idx="0">
            <a:schemeClr val="dk1"/>
          </a:fillRef>
          <a:effectRef idx="2">
            <a:schemeClr val="dk1"/>
          </a:effectRef>
          <a:fontRef idx="minor">
            <a:schemeClr val="tx1"/>
          </a:fontRef>
        </p:style>
      </p:cxnSp>
      <p:sp>
        <p:nvSpPr>
          <p:cNvPr id="16" name="Flowchart: Magnetic Disk 15"/>
          <p:cNvSpPr/>
          <p:nvPr/>
        </p:nvSpPr>
        <p:spPr bwMode="auto">
          <a:xfrm>
            <a:off x="5874327" y="6516278"/>
            <a:ext cx="695325" cy="306324"/>
          </a:xfrm>
          <a:prstGeom prst="flowChartMagneticDisk">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cxnSp>
        <p:nvCxnSpPr>
          <p:cNvPr id="22" name="Straight Arrow Connector 21"/>
          <p:cNvCxnSpPr/>
          <p:nvPr/>
        </p:nvCxnSpPr>
        <p:spPr bwMode="auto">
          <a:xfrm>
            <a:off x="6096000" y="6019800"/>
            <a:ext cx="0" cy="526165"/>
          </a:xfrm>
          <a:prstGeom prst="straightConnector1">
            <a:avLst/>
          </a:prstGeom>
          <a:ln>
            <a:solidFill>
              <a:srgbClr val="00B050"/>
            </a:solidFill>
            <a:headEnd type="none" w="med" len="med"/>
            <a:tailEnd type="arrow"/>
          </a:ln>
          <a:extLst/>
        </p:spPr>
        <p:style>
          <a:lnRef idx="3">
            <a:schemeClr val="dk1"/>
          </a:lnRef>
          <a:fillRef idx="0">
            <a:schemeClr val="dk1"/>
          </a:fillRef>
          <a:effectRef idx="2">
            <a:schemeClr val="dk1"/>
          </a:effectRef>
          <a:fontRef idx="minor">
            <a:schemeClr val="tx1"/>
          </a:fontRef>
        </p:style>
      </p:cxnSp>
      <p:cxnSp>
        <p:nvCxnSpPr>
          <p:cNvPr id="24" name="Straight Arrow Connector 23"/>
          <p:cNvCxnSpPr/>
          <p:nvPr/>
        </p:nvCxnSpPr>
        <p:spPr bwMode="auto">
          <a:xfrm>
            <a:off x="6400800" y="6144141"/>
            <a:ext cx="0" cy="409059"/>
          </a:xfrm>
          <a:prstGeom prst="straightConnector1">
            <a:avLst/>
          </a:prstGeom>
          <a:ln>
            <a:solidFill>
              <a:srgbClr val="00B050"/>
            </a:solidFill>
            <a:headEnd type="none" w="med" len="med"/>
            <a:tailEnd type="arrow"/>
          </a:ln>
          <a:extLst/>
        </p:spPr>
        <p:style>
          <a:lnRef idx="3">
            <a:schemeClr val="dk1"/>
          </a:lnRef>
          <a:fillRef idx="0">
            <a:schemeClr val="dk1"/>
          </a:fillRef>
          <a:effectRef idx="2">
            <a:schemeClr val="dk1"/>
          </a:effectRef>
          <a:fontRef idx="minor">
            <a:schemeClr val="tx1"/>
          </a:fontRef>
        </p:style>
      </p:cxnSp>
      <p:pic>
        <p:nvPicPr>
          <p:cNvPr id="1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5395" y="914400"/>
            <a:ext cx="1710810" cy="1976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Arrow Connector 7"/>
          <p:cNvCxnSpPr/>
          <p:nvPr/>
        </p:nvCxnSpPr>
        <p:spPr bwMode="auto">
          <a:xfrm>
            <a:off x="6096000" y="2743200"/>
            <a:ext cx="0" cy="1523385"/>
          </a:xfrm>
          <a:prstGeom prst="straightConnector1">
            <a:avLst/>
          </a:prstGeom>
          <a:ln>
            <a:solidFill>
              <a:srgbClr val="C00000"/>
            </a:solidFill>
            <a:headEnd type="none" w="med" len="med"/>
            <a:tailEnd type="arrow"/>
          </a:ln>
          <a:extLst/>
        </p:spPr>
        <p:style>
          <a:lnRef idx="3">
            <a:schemeClr val="dk1"/>
          </a:lnRef>
          <a:fillRef idx="0">
            <a:schemeClr val="dk1"/>
          </a:fillRef>
          <a:effectRef idx="2">
            <a:schemeClr val="dk1"/>
          </a:effectRef>
          <a:fontRef idx="minor">
            <a:schemeClr val="tx1"/>
          </a:fontRef>
        </p:style>
      </p:cxnSp>
      <p:cxnSp>
        <p:nvCxnSpPr>
          <p:cNvPr id="13" name="Straight Arrow Connector 12"/>
          <p:cNvCxnSpPr/>
          <p:nvPr/>
        </p:nvCxnSpPr>
        <p:spPr bwMode="auto">
          <a:xfrm>
            <a:off x="6400800" y="2743200"/>
            <a:ext cx="0" cy="1703494"/>
          </a:xfrm>
          <a:prstGeom prst="straightConnector1">
            <a:avLst/>
          </a:prstGeom>
          <a:ln>
            <a:solidFill>
              <a:srgbClr val="C00000"/>
            </a:solidFill>
            <a:headEnd type="none" w="med" len="med"/>
            <a:tailEnd type="arrow"/>
          </a:ln>
          <a:extLst/>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42921522"/>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THIẾT KẾ GIAO DIỆN </a:t>
            </a:r>
            <a:endParaRPr lang="en-US"/>
          </a:p>
        </p:txBody>
      </p:sp>
      <p:sp>
        <p:nvSpPr>
          <p:cNvPr id="3" name="Content Placeholder 2"/>
          <p:cNvSpPr>
            <a:spLocks noGrp="1"/>
          </p:cNvSpPr>
          <p:nvPr>
            <p:ph idx="1"/>
          </p:nvPr>
        </p:nvSpPr>
        <p:spPr/>
        <p:txBody>
          <a:bodyPr/>
          <a:lstStyle/>
          <a:p>
            <a:pPr marL="0" indent="0" algn="ctr">
              <a:buNone/>
            </a:pPr>
            <a:endParaRPr lang="en-US" smtClean="0">
              <a:solidFill>
                <a:srgbClr val="00B050"/>
              </a:solidFill>
            </a:endParaRPr>
          </a:p>
          <a:p>
            <a:pPr marL="0" indent="0" algn="ctr">
              <a:buNone/>
            </a:pPr>
            <a:endParaRPr lang="en-US">
              <a:solidFill>
                <a:srgbClr val="00B050"/>
              </a:solidFill>
            </a:endParaRPr>
          </a:p>
          <a:p>
            <a:pPr marL="0" indent="0" algn="ctr">
              <a:buNone/>
            </a:pPr>
            <a:r>
              <a:rPr lang="en-US" b="1" smtClean="0">
                <a:solidFill>
                  <a:srgbClr val="FF00FF"/>
                </a:solidFill>
              </a:rPr>
              <a:t>Các bước thực hiện để thiết kế 1 giao diện </a:t>
            </a:r>
          </a:p>
          <a:p>
            <a:r>
              <a:rPr lang="en-US" i="1" u="sng" smtClean="0">
                <a:solidFill>
                  <a:srgbClr val="C00000"/>
                </a:solidFill>
              </a:rPr>
              <a:t>Bước 1</a:t>
            </a:r>
            <a:r>
              <a:rPr lang="en-US" smtClean="0"/>
              <a:t>: Xác định các thông tin cần thiết</a:t>
            </a:r>
          </a:p>
          <a:p>
            <a:pPr lvl="1"/>
            <a:r>
              <a:rPr lang="en-US" smtClean="0"/>
              <a:t>Dựa vào sơ đồ lớp, mô hình dữ liệu quan hệ, mục đích của giao diện, …</a:t>
            </a:r>
          </a:p>
          <a:p>
            <a:r>
              <a:rPr lang="en-US" i="1" u="sng" smtClean="0">
                <a:solidFill>
                  <a:srgbClr val="C00000"/>
                </a:solidFill>
              </a:rPr>
              <a:t>Bước 2</a:t>
            </a:r>
            <a:r>
              <a:rPr lang="en-US" smtClean="0"/>
              <a:t>: Thiết kế giao diện đúng đắn</a:t>
            </a:r>
          </a:p>
          <a:p>
            <a:pPr lvl="1"/>
            <a:r>
              <a:rPr lang="en-US" smtClean="0"/>
              <a:t>Không quan tâm nhiều tới tính tiện dụng </a:t>
            </a:r>
          </a:p>
          <a:p>
            <a:r>
              <a:rPr lang="en-US" i="1" u="sng" smtClean="0">
                <a:solidFill>
                  <a:srgbClr val="C00000"/>
                </a:solidFill>
              </a:rPr>
              <a:t>Bước 3</a:t>
            </a:r>
            <a:r>
              <a:rPr lang="en-US" smtClean="0"/>
              <a:t>: Tinh chỉnh giao diện </a:t>
            </a:r>
          </a:p>
          <a:p>
            <a:pPr lvl="1"/>
            <a:r>
              <a:rPr lang="en-US" smtClean="0"/>
              <a:t>Xem xét tới các yếu tố và các tiêu chí đánh giá giao diện để thiết kế giao diện tiện dụng</a:t>
            </a:r>
          </a:p>
          <a:p>
            <a:pPr lvl="1"/>
            <a:r>
              <a:rPr lang="en-US" smtClean="0"/>
              <a:t>Tính thẩm mĩ: Bố cục trình bày, màu sắc</a:t>
            </a:r>
            <a:endParaRPr lang="en-US"/>
          </a:p>
        </p:txBody>
      </p:sp>
      <p:sp>
        <p:nvSpPr>
          <p:cNvPr id="5" name="Rectangle 4"/>
          <p:cNvSpPr/>
          <p:nvPr/>
        </p:nvSpPr>
        <p:spPr>
          <a:xfrm>
            <a:off x="914400" y="1600200"/>
            <a:ext cx="7696200" cy="646331"/>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u="sng" smtClean="0"/>
              <a:t>Thực hiện</a:t>
            </a:r>
            <a:r>
              <a:rPr lang="en-US" b="0" smtClean="0"/>
              <a:t>: Duyệt </a:t>
            </a:r>
            <a:r>
              <a:rPr lang="en-US" b="0"/>
              <a:t>qua các UC, với mỗi UC phác thảo các giao diện của UC sử dụng một công cụ thiết kế giao diện nào đó.</a:t>
            </a:r>
          </a:p>
        </p:txBody>
      </p:sp>
      <p:sp>
        <p:nvSpPr>
          <p:cNvPr id="6" name="Rectangle 5"/>
          <p:cNvSpPr/>
          <p:nvPr/>
        </p:nvSpPr>
        <p:spPr>
          <a:xfrm>
            <a:off x="6667500" y="4343400"/>
            <a:ext cx="2476500" cy="1200329"/>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a:t>Người dùng muốn nhìn thấy gì trên giao </a:t>
            </a:r>
            <a:r>
              <a:rPr lang="en-US" smtClean="0"/>
              <a:t>diện để thực hiện tốt công việc? </a:t>
            </a:r>
            <a:endParaRPr lang="en-US"/>
          </a:p>
        </p:txBody>
      </p:sp>
      <p:cxnSp>
        <p:nvCxnSpPr>
          <p:cNvPr id="8" name="Straight Connector 7"/>
          <p:cNvCxnSpPr>
            <a:endCxn id="6" idx="1"/>
          </p:cNvCxnSpPr>
          <p:nvPr/>
        </p:nvCxnSpPr>
        <p:spPr bwMode="auto">
          <a:xfrm flipV="1">
            <a:off x="5410200" y="4943565"/>
            <a:ext cx="1257300" cy="600164"/>
          </a:xfrm>
          <a:prstGeom prst="line">
            <a:avLst/>
          </a:prstGeom>
          <a:ln>
            <a:headEnd type="none" w="med" len="med"/>
            <a:tailEnd type="none" w="med" len="med"/>
          </a:ln>
          <a:ex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935070016"/>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THIẾT KẾ GIAO DIỆN </a:t>
            </a:r>
            <a:endParaRPr lang="en-US"/>
          </a:p>
        </p:txBody>
      </p:sp>
      <p:sp>
        <p:nvSpPr>
          <p:cNvPr id="3" name="Content Placeholder 2"/>
          <p:cNvSpPr>
            <a:spLocks noGrp="1"/>
          </p:cNvSpPr>
          <p:nvPr>
            <p:ph idx="1"/>
          </p:nvPr>
        </p:nvSpPr>
        <p:spPr/>
        <p:txBody>
          <a:bodyPr/>
          <a:lstStyle/>
          <a:p>
            <a:pPr marL="0" indent="0" algn="ctr">
              <a:buNone/>
            </a:pPr>
            <a:r>
              <a:rPr lang="en-US" b="1" smtClean="0">
                <a:solidFill>
                  <a:srgbClr val="FF00FF"/>
                </a:solidFill>
              </a:rPr>
              <a:t>Một số nguyên lý</a:t>
            </a:r>
          </a:p>
          <a:p>
            <a:r>
              <a:rPr lang="en-US" smtClean="0"/>
              <a:t>Quen thuộc với người dùng </a:t>
            </a:r>
          </a:p>
          <a:p>
            <a:pPr lvl="1"/>
            <a:r>
              <a:rPr lang="pt-BR"/>
              <a:t>Các thuật ngữ và khái niệm trên giao diện nên lấy từ kinh nghiệm từ những người dùng hệ thống thường xuyên</a:t>
            </a:r>
            <a:endParaRPr lang="ro-RO"/>
          </a:p>
          <a:p>
            <a:r>
              <a:rPr lang="en-US" smtClean="0"/>
              <a:t>Nhất quán</a:t>
            </a:r>
          </a:p>
          <a:p>
            <a:pPr lvl="1"/>
            <a:r>
              <a:rPr lang="pt-BR"/>
              <a:t>Giao diện nên được thiết kế nhất quán về thao tác trên cả hệ </a:t>
            </a:r>
            <a:r>
              <a:rPr lang="pt-BR" smtClean="0"/>
              <a:t>thống</a:t>
            </a:r>
          </a:p>
          <a:p>
            <a:pPr lvl="1"/>
            <a:endParaRPr lang="ro-RO"/>
          </a:p>
          <a:p>
            <a:pPr lvl="1"/>
            <a:endParaRPr lang="ro-RO"/>
          </a:p>
          <a:p>
            <a:pPr lvl="1"/>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5585" y="4114800"/>
            <a:ext cx="2663952" cy="67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992113"/>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THIẾT KẾ GIAO DIỆN </a:t>
            </a:r>
          </a:p>
        </p:txBody>
      </p:sp>
      <p:sp>
        <p:nvSpPr>
          <p:cNvPr id="3" name="Content Placeholder 2"/>
          <p:cNvSpPr>
            <a:spLocks noGrp="1"/>
          </p:cNvSpPr>
          <p:nvPr>
            <p:ph idx="1"/>
          </p:nvPr>
        </p:nvSpPr>
        <p:spPr/>
        <p:txBody>
          <a:bodyPr/>
          <a:lstStyle/>
          <a:p>
            <a:r>
              <a:rPr lang="ro-RO"/>
              <a:t>Tối thiểu hóa sự bất ngờ</a:t>
            </a:r>
          </a:p>
          <a:p>
            <a:pPr lvl="1"/>
            <a:r>
              <a:rPr lang="pt-BR"/>
              <a:t>Người dùng không nên bị bất ngờ trước hành vi của hệ thống</a:t>
            </a:r>
          </a:p>
          <a:p>
            <a:endParaRPr lang="en-US"/>
          </a:p>
        </p:txBody>
      </p:sp>
      <p:pic>
        <p:nvPicPr>
          <p:cNvPr id="4" name="Picture 4" descr="http://www.chimbaobao.com/wp-content/uploads/2012/10/00_ECON_shutterstock_99170522_cliff_659px-640x42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2368" y="2590800"/>
            <a:ext cx="5076064" cy="3378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6713684"/>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THIẾT KẾ GIAO DIỆN </a:t>
            </a:r>
          </a:p>
        </p:txBody>
      </p:sp>
      <p:sp>
        <p:nvSpPr>
          <p:cNvPr id="3" name="Content Placeholder 2"/>
          <p:cNvSpPr>
            <a:spLocks noGrp="1"/>
          </p:cNvSpPr>
          <p:nvPr>
            <p:ph idx="1"/>
          </p:nvPr>
        </p:nvSpPr>
        <p:spPr/>
        <p:txBody>
          <a:bodyPr/>
          <a:lstStyle/>
          <a:p>
            <a:r>
              <a:rPr lang="en-US"/>
              <a:t>Thiết kế trực quan</a:t>
            </a:r>
          </a:p>
          <a:p>
            <a:pPr lvl="1"/>
            <a:r>
              <a:rPr lang="en-US"/>
              <a:t>Giao diện có thể sử dụng ngay lần đầu tiên, không cần đào tạo</a:t>
            </a:r>
          </a:p>
          <a:p>
            <a:endParaRPr lang="en-US"/>
          </a:p>
        </p:txBody>
      </p:sp>
      <p:pic>
        <p:nvPicPr>
          <p:cNvPr id="5122" name="Picture 2" descr="https://www.manilla.com/wp-content/uploads/2011/06/ph-paperstack.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4756" y="2807732"/>
            <a:ext cx="3438525" cy="34385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733800" y="6061592"/>
            <a:ext cx="800219" cy="369332"/>
          </a:xfrm>
          <a:prstGeom prst="rect">
            <a:avLst/>
          </a:prstGeom>
          <a:noFill/>
        </p:spPr>
        <p:txBody>
          <a:bodyPr wrap="none" rtlCol="0">
            <a:spAutoFit/>
          </a:bodyPr>
          <a:lstStyle/>
          <a:p>
            <a:r>
              <a:rPr lang="en-US" smtClean="0"/>
              <a:t>HELP</a:t>
            </a:r>
            <a:endParaRPr lang="en-US"/>
          </a:p>
        </p:txBody>
      </p:sp>
      <p:pic>
        <p:nvPicPr>
          <p:cNvPr id="5124" name="Picture 4" descr="https://encrypted-tbn0.gstatic.com/images?q=tbn:ANd9GcR_Pt9gWvhyVwWPCAkHcWYHxE0TQCG0vYUZ8pcqLZa4x-UqSLbuj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1756" y="3199329"/>
            <a:ext cx="1143000" cy="11430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a:stCxn id="5124" idx="3"/>
          </p:cNvCxnSpPr>
          <p:nvPr/>
        </p:nvCxnSpPr>
        <p:spPr bwMode="auto">
          <a:xfrm>
            <a:off x="2814756" y="3770829"/>
            <a:ext cx="538044" cy="0"/>
          </a:xfrm>
          <a:prstGeom prst="line">
            <a:avLst/>
          </a:prstGeom>
          <a:ln>
            <a:solidFill>
              <a:srgbClr val="660066"/>
            </a:solidFill>
            <a:headEnd type="none" w="med" len="med"/>
            <a:tailEnd type="none" w="med" len="med"/>
          </a:ln>
          <a:extLst/>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68012511"/>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THIẾT KẾ GIAO DIỆN </a:t>
            </a:r>
            <a:endParaRPr lang="en-US"/>
          </a:p>
        </p:txBody>
      </p:sp>
      <p:sp>
        <p:nvSpPr>
          <p:cNvPr id="3" name="Content Placeholder 2"/>
          <p:cNvSpPr>
            <a:spLocks noGrp="1"/>
          </p:cNvSpPr>
          <p:nvPr>
            <p:ph idx="1"/>
          </p:nvPr>
        </p:nvSpPr>
        <p:spPr/>
        <p:txBody>
          <a:bodyPr/>
          <a:lstStyle/>
          <a:p>
            <a:pPr marL="0" indent="0" algn="ctr">
              <a:buNone/>
            </a:pPr>
            <a:r>
              <a:rPr lang="en-US" b="1" smtClean="0">
                <a:solidFill>
                  <a:srgbClr val="FF00FF"/>
                </a:solidFill>
              </a:rPr>
              <a:t>Một số nguyên lý</a:t>
            </a:r>
          </a:p>
          <a:p>
            <a:r>
              <a:rPr lang="ro-RO"/>
              <a:t>Có khả năng khôi phục</a:t>
            </a:r>
          </a:p>
          <a:p>
            <a:pPr lvl="1"/>
            <a:r>
              <a:rPr lang="pt-BR"/>
              <a:t>Giao diện nên có các cơ chế nhắc nhở - khôi phục khi người dùng làm sai</a:t>
            </a:r>
            <a:endParaRPr lang="ro-RO"/>
          </a:p>
          <a:p>
            <a:r>
              <a:rPr lang="ro-RO" smtClean="0"/>
              <a:t>Tính đa dạng cho người dùng</a:t>
            </a:r>
          </a:p>
          <a:p>
            <a:pPr lvl="1"/>
            <a:r>
              <a:rPr lang="pt-BR" smtClean="0"/>
              <a:t>Giao diện nên cung cấp các tương tác thích hợp cho các người dùng khác nhau</a:t>
            </a:r>
          </a:p>
          <a:p>
            <a:pPr lvl="1"/>
            <a:endParaRPr lang="ro-RO"/>
          </a:p>
          <a:p>
            <a:pPr lvl="1"/>
            <a:endParaRPr lang="en-US"/>
          </a:p>
        </p:txBody>
      </p:sp>
    </p:spTree>
    <p:extLst>
      <p:ext uri="{BB962C8B-B14F-4D97-AF65-F5344CB8AC3E}">
        <p14:creationId xmlns:p14="http://schemas.microsoft.com/office/powerpoint/2010/main" val="2037148851"/>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THIẾT KẾ GIAO DIỆN </a:t>
            </a:r>
            <a:endParaRPr lang="en-US"/>
          </a:p>
        </p:txBody>
      </p:sp>
      <p:sp>
        <p:nvSpPr>
          <p:cNvPr id="3" name="Content Placeholder 2"/>
          <p:cNvSpPr>
            <a:spLocks noGrp="1"/>
          </p:cNvSpPr>
          <p:nvPr>
            <p:ph idx="1"/>
          </p:nvPr>
        </p:nvSpPr>
        <p:spPr/>
        <p:txBody>
          <a:bodyPr/>
          <a:lstStyle/>
          <a:p>
            <a:pPr marL="0" indent="0" algn="ctr">
              <a:buNone/>
            </a:pPr>
            <a:r>
              <a:rPr lang="en-US" b="1" smtClean="0">
                <a:solidFill>
                  <a:srgbClr val="FF00FF"/>
                </a:solidFill>
              </a:rPr>
              <a:t>Một số nguyên lý</a:t>
            </a:r>
          </a:p>
          <a:p>
            <a:r>
              <a:rPr lang="en-US"/>
              <a:t>3 clicks</a:t>
            </a:r>
          </a:p>
          <a:p>
            <a:pPr lvl="1"/>
            <a:r>
              <a:rPr lang="en-US"/>
              <a:t>Hệ thống menu 3 clicks để truy cập thông tin mong muốn</a:t>
            </a:r>
          </a:p>
          <a:p>
            <a:endParaRPr lang="en-US" b="1" smtClean="0"/>
          </a:p>
          <a:p>
            <a:r>
              <a:rPr lang="en-US" b="1" smtClean="0"/>
              <a:t>Sự </a:t>
            </a:r>
            <a:r>
              <a:rPr lang="en-US" b="1"/>
              <a:t>sáng tạo &amp; Hội chứng gà con</a:t>
            </a:r>
          </a:p>
          <a:p>
            <a:pPr lvl="1"/>
            <a:r>
              <a:rPr lang="en-US"/>
              <a:t>Người dùng thường có khuynh hướng từ chối những hệ thống không tương tự</a:t>
            </a:r>
          </a:p>
          <a:p>
            <a:pPr lvl="1"/>
            <a:endParaRPr lang="en-US"/>
          </a:p>
        </p:txBody>
      </p:sp>
      <p:pic>
        <p:nvPicPr>
          <p:cNvPr id="3074" name="Picture 2" descr="http://1-media-cdn.foolz.us/ffuuka/board/q/image/1345/17/134517823685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15000" y="3124200"/>
            <a:ext cx="762000" cy="69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3020402"/>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THIẾT KẾ GIAO DIỆN </a:t>
            </a:r>
            <a:endParaRPr lang="en-US"/>
          </a:p>
        </p:txBody>
      </p:sp>
      <p:sp>
        <p:nvSpPr>
          <p:cNvPr id="3" name="Content Placeholder 2"/>
          <p:cNvSpPr>
            <a:spLocks noGrp="1"/>
          </p:cNvSpPr>
          <p:nvPr>
            <p:ph idx="1"/>
          </p:nvPr>
        </p:nvSpPr>
        <p:spPr/>
        <p:txBody>
          <a:bodyPr/>
          <a:lstStyle/>
          <a:p>
            <a:pPr marL="0" indent="0" algn="ctr">
              <a:buNone/>
            </a:pPr>
            <a:r>
              <a:rPr lang="en-US" b="1" smtClean="0">
                <a:solidFill>
                  <a:srgbClr val="C00000"/>
                </a:solidFill>
              </a:rPr>
              <a:t>User </a:t>
            </a:r>
            <a:r>
              <a:rPr lang="en-US" b="1">
                <a:solidFill>
                  <a:srgbClr val="C00000"/>
                </a:solidFill>
              </a:rPr>
              <a:t>Interface </a:t>
            </a:r>
            <a:r>
              <a:rPr lang="en-US" b="1" smtClean="0">
                <a:solidFill>
                  <a:srgbClr val="C00000"/>
                </a:solidFill>
              </a:rPr>
              <a:t>Flow </a:t>
            </a:r>
            <a:r>
              <a:rPr lang="en-US" b="1">
                <a:solidFill>
                  <a:srgbClr val="C00000"/>
                </a:solidFill>
              </a:rPr>
              <a:t>Diagrams (Storyboards)</a:t>
            </a:r>
            <a:endParaRPr lang="en-US">
              <a:solidFill>
                <a:srgbClr val="C00000"/>
              </a:solidFill>
            </a:endParaRPr>
          </a:p>
        </p:txBody>
      </p:sp>
      <p:pic>
        <p:nvPicPr>
          <p:cNvPr id="1026" name="Picture 2" descr="http://www.agilemodeling.com/images/models/uiFlo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124200"/>
            <a:ext cx="6229350" cy="34671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bwMode="auto">
          <a:xfrm>
            <a:off x="1295400" y="1981200"/>
            <a:ext cx="6781800" cy="914400"/>
          </a:xfrm>
          <a:prstGeom prst="rect">
            <a:avLst/>
          </a:prstGeom>
          <a:ln>
            <a:headEnd type="none" w="med" len="med"/>
            <a:tailEnd type="none" w="med" len="med"/>
          </a:ln>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Mô</a:t>
            </a:r>
            <a:r>
              <a:rPr kumimoji="0" lang="en-US" sz="1800" b="0" i="0" u="none" strike="noStrike" cap="none" normalizeH="0" smtClean="0">
                <a:ln>
                  <a:noFill/>
                </a:ln>
                <a:solidFill>
                  <a:schemeClr val="tx1"/>
                </a:solidFill>
                <a:effectLst/>
                <a:latin typeface="Arial" charset="0"/>
              </a:rPr>
              <a:t> tả sơ đồ giao diện hệ thống:</a:t>
            </a:r>
          </a:p>
          <a:p>
            <a:pPr marL="285750" marR="0" indent="-285750" defTabSz="914400" rtl="0" eaLnBrk="1" fontAlgn="base" latinLnBrk="0" hangingPunct="1">
              <a:lnSpc>
                <a:spcPct val="100000"/>
              </a:lnSpc>
              <a:spcBef>
                <a:spcPct val="0"/>
              </a:spcBef>
              <a:spcAft>
                <a:spcPct val="0"/>
              </a:spcAft>
              <a:buClrTx/>
              <a:buSzTx/>
              <a:buFontTx/>
              <a:buChar char="-"/>
              <a:tabLst/>
            </a:pPr>
            <a:r>
              <a:rPr lang="en-US" b="0" smtClean="0">
                <a:solidFill>
                  <a:schemeClr val="tx1"/>
                </a:solidFill>
                <a:latin typeface="Arial" charset="0"/>
              </a:rPr>
              <a:t>Gồm có những giao diện nào</a:t>
            </a:r>
          </a:p>
          <a:p>
            <a:pPr marL="285750" marR="0" indent="-285750" defTabSz="914400" rtl="0" eaLnBrk="1" fontAlgn="base" latinLnBrk="0" hangingPunct="1">
              <a:lnSpc>
                <a:spcPct val="100000"/>
              </a:lnSpc>
              <a:spcBef>
                <a:spcPct val="0"/>
              </a:spcBef>
              <a:spcAft>
                <a:spcPct val="0"/>
              </a:spcAft>
              <a:buClrTx/>
              <a:buSzTx/>
              <a:buFontTx/>
              <a:buChar char="-"/>
              <a:tabLst/>
            </a:pPr>
            <a:r>
              <a:rPr kumimoji="0" lang="en-US" sz="1800" b="0" i="0" u="none" strike="noStrike" cap="none" normalizeH="0" smtClean="0">
                <a:ln>
                  <a:noFill/>
                </a:ln>
                <a:solidFill>
                  <a:schemeClr val="tx1"/>
                </a:solidFill>
                <a:effectLst/>
                <a:latin typeface="Arial" charset="0"/>
              </a:rPr>
              <a:t>Giao diện này có thể đi từ giao diện nào bằng sự kiện nào </a:t>
            </a:r>
            <a:endParaRPr kumimoji="0" lang="en-US"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309993420"/>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THIẾT KẾ GIAO DIỆN </a:t>
            </a:r>
            <a:endParaRPr lang="en-US"/>
          </a:p>
        </p:txBody>
      </p:sp>
      <p:sp>
        <p:nvSpPr>
          <p:cNvPr id="3" name="Content Placeholder 2"/>
          <p:cNvSpPr>
            <a:spLocks noGrp="1"/>
          </p:cNvSpPr>
          <p:nvPr>
            <p:ph idx="1"/>
          </p:nvPr>
        </p:nvSpPr>
        <p:spPr/>
        <p:txBody>
          <a:bodyPr/>
          <a:lstStyle/>
          <a:p>
            <a:pPr marL="0" indent="0" algn="ctr">
              <a:buNone/>
            </a:pPr>
            <a:r>
              <a:rPr lang="en-US" b="1" smtClean="0">
                <a:solidFill>
                  <a:srgbClr val="C00000"/>
                </a:solidFill>
              </a:rPr>
              <a:t>User </a:t>
            </a:r>
            <a:r>
              <a:rPr lang="en-US" b="1">
                <a:solidFill>
                  <a:srgbClr val="C00000"/>
                </a:solidFill>
              </a:rPr>
              <a:t>Interface Flow Diagrams (Storyboards)</a:t>
            </a:r>
            <a:endParaRPr lang="en-US">
              <a:solidFill>
                <a:srgbClr val="C00000"/>
              </a:solidFill>
            </a:endParaRPr>
          </a:p>
        </p:txBody>
      </p:sp>
      <p:pic>
        <p:nvPicPr>
          <p:cNvPr id="1028" name="Picture 4" descr="http://ausweb.scu.edu.au/aw04/papers/refereed/kong/WAAF_Fig5_User_interface_flow_diagram.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3352" y="1752600"/>
            <a:ext cx="6267450"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1463691"/>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thành phần khi thiết kế giao diện</a:t>
            </a:r>
          </a:p>
        </p:txBody>
      </p:sp>
      <p:sp>
        <p:nvSpPr>
          <p:cNvPr id="3" name="Slide Number Placeholder 2"/>
          <p:cNvSpPr>
            <a:spLocks noGrp="1"/>
          </p:cNvSpPr>
          <p:nvPr>
            <p:ph type="sldNum" sz="quarter" idx="12"/>
          </p:nvPr>
        </p:nvSpPr>
        <p:spPr/>
        <p:txBody>
          <a:bodyPr/>
          <a:lstStyle/>
          <a:p>
            <a:fld id="{5951829C-B86D-2442-AC8F-FC1BA8117233}" type="slidenum">
              <a:rPr lang="en-US"/>
              <a:pPr/>
              <a:t>58</a:t>
            </a:fld>
            <a:endParaRPr lang="en-US"/>
          </a:p>
        </p:txBody>
      </p:sp>
      <p:sp>
        <p:nvSpPr>
          <p:cNvPr id="4" name="Content Placeholder 3"/>
          <p:cNvSpPr>
            <a:spLocks noGrp="1"/>
          </p:cNvSpPr>
          <p:nvPr>
            <p:ph sz="quarter" idx="1"/>
          </p:nvPr>
        </p:nvSpPr>
        <p:spPr/>
        <p:txBody>
          <a:bodyPr>
            <a:normAutofit fontScale="92500" lnSpcReduction="20000"/>
          </a:bodyPr>
          <a:lstStyle/>
          <a:p>
            <a:r>
              <a:rPr lang="en-US"/>
              <a:t>WIMPs (Windows, Icons, Menus, Pointers)</a:t>
            </a:r>
          </a:p>
          <a:p>
            <a:r>
              <a:rPr lang="en-US"/>
              <a:t>Common Controls:</a:t>
            </a:r>
          </a:p>
          <a:p>
            <a:pPr lvl="1"/>
            <a:r>
              <a:rPr lang="en-US"/>
              <a:t>Button </a:t>
            </a:r>
          </a:p>
          <a:p>
            <a:pPr lvl="1"/>
            <a:r>
              <a:rPr lang="en-US"/>
              <a:t>Label</a:t>
            </a:r>
          </a:p>
          <a:p>
            <a:pPr lvl="1"/>
            <a:r>
              <a:rPr lang="en-US"/>
              <a:t>TextBox</a:t>
            </a:r>
          </a:p>
          <a:p>
            <a:pPr lvl="1"/>
            <a:r>
              <a:rPr lang="en-US"/>
              <a:t>ListBox / ComboBox / SelectBox* / CheckListBox</a:t>
            </a:r>
          </a:p>
          <a:p>
            <a:pPr lvl="1"/>
            <a:r>
              <a:rPr lang="en-US"/>
              <a:t>RadioButton / CheckBox</a:t>
            </a:r>
          </a:p>
          <a:p>
            <a:pPr lvl="1"/>
            <a:r>
              <a:rPr lang="en-US"/>
              <a:t>DatetimePicker, NumericUpDown</a:t>
            </a:r>
          </a:p>
          <a:p>
            <a:pPr lvl="1"/>
            <a:r>
              <a:rPr lang="en-US"/>
              <a:t>Image, ProgressBar</a:t>
            </a:r>
          </a:p>
          <a:p>
            <a:r>
              <a:rPr lang="en-US"/>
              <a:t>Containers</a:t>
            </a:r>
          </a:p>
          <a:p>
            <a:pPr lvl="1"/>
            <a:r>
              <a:rPr lang="en-US"/>
              <a:t>Groupbox / Panel / Tabs</a:t>
            </a:r>
          </a:p>
          <a:p>
            <a:r>
              <a:rPr lang="en-US"/>
              <a:t>Data</a:t>
            </a:r>
          </a:p>
          <a:p>
            <a:pPr lvl="1"/>
            <a:r>
              <a:rPr lang="en-US"/>
              <a:t>GridView / Table</a:t>
            </a:r>
          </a:p>
          <a:p>
            <a:pPr marL="0" indent="0">
              <a:buNone/>
            </a:pPr>
            <a:endParaRPr lang="en-US"/>
          </a:p>
        </p:txBody>
      </p:sp>
    </p:spTree>
    <p:extLst>
      <p:ext uri="{BB962C8B-B14F-4D97-AF65-F5344CB8AC3E}">
        <p14:creationId xmlns:p14="http://schemas.microsoft.com/office/powerpoint/2010/main" val="2499853220"/>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thành phần khi thiết kế giao diện</a:t>
            </a:r>
          </a:p>
        </p:txBody>
      </p:sp>
      <p:sp>
        <p:nvSpPr>
          <p:cNvPr id="3" name="Slide Number Placeholder 2"/>
          <p:cNvSpPr>
            <a:spLocks noGrp="1"/>
          </p:cNvSpPr>
          <p:nvPr>
            <p:ph type="sldNum" sz="quarter" idx="12"/>
          </p:nvPr>
        </p:nvSpPr>
        <p:spPr/>
        <p:txBody>
          <a:bodyPr/>
          <a:lstStyle/>
          <a:p>
            <a:fld id="{5951829C-B86D-2442-AC8F-FC1BA8117233}" type="slidenum">
              <a:rPr lang="en-US"/>
              <a:pPr/>
              <a:t>59</a:t>
            </a:fld>
            <a:endParaRPr lang="en-US"/>
          </a:p>
        </p:txBody>
      </p:sp>
      <p:sp>
        <p:nvSpPr>
          <p:cNvPr id="12" name="Rectangle 11"/>
          <p:cNvSpPr/>
          <p:nvPr/>
        </p:nvSpPr>
        <p:spPr>
          <a:xfrm>
            <a:off x="3022724" y="6266054"/>
            <a:ext cx="3570208" cy="477054"/>
          </a:xfrm>
          <a:prstGeom prst="rect">
            <a:avLst/>
          </a:prstGeom>
        </p:spPr>
        <p:txBody>
          <a:bodyPr wrap="none">
            <a:spAutoFit/>
          </a:bodyPr>
          <a:lstStyle/>
          <a:p>
            <a:pPr marL="274320" lvl="0" indent="-274320" defTabSz="914400">
              <a:spcBef>
                <a:spcPct val="20000"/>
              </a:spcBef>
              <a:buClr>
                <a:srgbClr val="294171"/>
              </a:buClr>
              <a:buSzPct val="100000"/>
              <a:buFont typeface="Wingdings 2" charset="2"/>
              <a:buChar char="￭"/>
            </a:pPr>
            <a:r>
              <a:rPr lang="en-US" sz="2500" b="1">
                <a:solidFill>
                  <a:srgbClr val="800000"/>
                </a:solidFill>
              </a:rPr>
              <a:t>Common Controls:</a:t>
            </a:r>
          </a:p>
        </p:txBody>
      </p:sp>
      <p:pic>
        <p:nvPicPr>
          <p:cNvPr id="13" name="Picture 12"/>
          <p:cNvPicPr>
            <a:picLocks noChangeAspect="1"/>
          </p:cNvPicPr>
          <p:nvPr/>
        </p:nvPicPr>
        <p:blipFill>
          <a:blip r:embed="rId2"/>
          <a:stretch>
            <a:fillRect/>
          </a:stretch>
        </p:blipFill>
        <p:spPr>
          <a:xfrm>
            <a:off x="1346200" y="1026373"/>
            <a:ext cx="6451600" cy="5295900"/>
          </a:xfrm>
          <a:prstGeom prst="rect">
            <a:avLst/>
          </a:prstGeom>
        </p:spPr>
      </p:pic>
    </p:spTree>
    <p:extLst>
      <p:ext uri="{BB962C8B-B14F-4D97-AF65-F5344CB8AC3E}">
        <p14:creationId xmlns:p14="http://schemas.microsoft.com/office/powerpoint/2010/main" val="295872443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3"/>
          <p:cNvSpPr txBox="1">
            <a:spLocks noGrp="1"/>
          </p:cNvSpPr>
          <p:nvPr>
            <p:ph type="title"/>
          </p:nvPr>
        </p:nvSpPr>
        <p:spPr>
          <a:xfrm>
            <a:off x="1219200" y="170647"/>
            <a:ext cx="7913688" cy="954107"/>
          </a:xfrm>
          <a:prstGeom prst="rect">
            <a:avLst/>
          </a:prstGeom>
          <a:solidFill>
            <a:srgbClr val="FFFF00"/>
          </a:solidFill>
        </p:spPr>
        <p:style>
          <a:lnRef idx="1">
            <a:schemeClr val="accent2"/>
          </a:lnRef>
          <a:fillRef idx="2">
            <a:schemeClr val="accent2"/>
          </a:fillRef>
          <a:effectRef idx="1">
            <a:schemeClr val="accent2"/>
          </a:effectRef>
          <a:fontRef idx="minor">
            <a:schemeClr val="dk1"/>
          </a:fontRef>
        </p:style>
        <p:txBody>
          <a:bodyPr wrap="square" rtlCol="0" anchor="ctr">
            <a:spAutoFit/>
          </a:bodyPr>
          <a:lstStyle/>
          <a:p>
            <a:r>
              <a:rPr lang="en-US" sz="2800">
                <a:solidFill>
                  <a:schemeClr val="tx1"/>
                </a:solidFill>
                <a:latin typeface="Arial" charset="0"/>
              </a:rPr>
              <a:t>VD1: Xét các phương thức liên quan đến việc thêm học sinh</a:t>
            </a:r>
          </a:p>
        </p:txBody>
      </p:sp>
      <p:sp>
        <p:nvSpPr>
          <p:cNvPr id="3" name="Content Placeholder 2"/>
          <p:cNvSpPr>
            <a:spLocks noGrp="1"/>
          </p:cNvSpPr>
          <p:nvPr>
            <p:ph idx="1"/>
          </p:nvPr>
        </p:nvSpPr>
        <p:spPr/>
        <p:txBody>
          <a:bodyPr/>
          <a:lstStyle/>
          <a:p>
            <a:endParaRPr lang="en-US"/>
          </a:p>
        </p:txBody>
      </p:sp>
      <p:sp>
        <p:nvSpPr>
          <p:cNvPr id="5" name="Rectangle 4"/>
          <p:cNvSpPr/>
          <p:nvPr/>
        </p:nvSpPr>
        <p:spPr bwMode="auto">
          <a:xfrm>
            <a:off x="481584" y="1371600"/>
            <a:ext cx="6147816" cy="3429000"/>
          </a:xfrm>
          <a:prstGeom prst="rect">
            <a:avLst/>
          </a:prstGeom>
          <a:ln w="3175">
            <a:solidFill>
              <a:srgbClr val="FF00FF"/>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Function MHThemHocSinh::</a:t>
            </a:r>
            <a:r>
              <a:rPr kumimoji="0" lang="en-US" sz="1600" i="0" u="none" strike="noStrike" cap="none" normalizeH="0" baseline="0" smtClean="0">
                <a:ln>
                  <a:noFill/>
                </a:ln>
                <a:solidFill>
                  <a:schemeClr val="tx1"/>
                </a:solidFill>
                <a:effectLst/>
                <a:latin typeface="Arial" charset="0"/>
              </a:rPr>
              <a:t>btnThemHS_Click</a:t>
            </a:r>
            <a:r>
              <a:rPr kumimoji="0" lang="en-US" sz="1600" b="0" i="0" u="none" strike="noStrike" cap="none" normalizeH="0" baseline="0" smtClean="0">
                <a:ln>
                  <a:noFill/>
                </a:ln>
                <a:solidFill>
                  <a:schemeClr val="tx1"/>
                </a:solidFill>
                <a:effectLst/>
                <a:latin typeface="Arial" charset="0"/>
              </a:rPr>
              <a:t>()</a:t>
            </a:r>
          </a:p>
          <a:p>
            <a:pPr marL="0" marR="0" indent="0" algn="l" defTabSz="914400" rtl="0" eaLnBrk="1" fontAlgn="base" latinLnBrk="0" hangingPunct="1">
              <a:lnSpc>
                <a:spcPct val="100000"/>
              </a:lnSpc>
              <a:spcBef>
                <a:spcPct val="0"/>
              </a:spcBef>
              <a:spcAft>
                <a:spcPct val="0"/>
              </a:spcAft>
              <a:buClrTx/>
              <a:buSzTx/>
              <a:buFontTx/>
              <a:buNone/>
              <a:tabLst/>
            </a:pPr>
            <a:r>
              <a:rPr lang="en-US" sz="1600" b="0" smtClean="0"/>
              <a:t>Begin</a:t>
            </a:r>
          </a:p>
          <a:p>
            <a:pPr marL="0" marR="0" indent="0" algn="l" defTabSz="914400" rtl="0" eaLnBrk="1" fontAlgn="base" latinLnBrk="0" hangingPunct="1">
              <a:lnSpc>
                <a:spcPct val="100000"/>
              </a:lnSpc>
              <a:spcBef>
                <a:spcPct val="0"/>
              </a:spcBef>
              <a:spcAft>
                <a:spcPct val="0"/>
              </a:spcAft>
              <a:buClrTx/>
              <a:buSzTx/>
              <a:buFontTx/>
              <a:buNone/>
              <a:tabLst/>
            </a:pPr>
            <a:r>
              <a:rPr lang="en-US" sz="1600" b="0"/>
              <a:t>	</a:t>
            </a:r>
            <a:r>
              <a:rPr lang="en-US" sz="1600" b="0" smtClean="0"/>
              <a:t>hs: HocSinh</a:t>
            </a:r>
          </a:p>
          <a:p>
            <a:pPr marL="0" marR="0" indent="0" algn="l" defTabSz="914400" rtl="0" eaLnBrk="1" fontAlgn="base" latinLnBrk="0" hangingPunct="1">
              <a:lnSpc>
                <a:spcPct val="100000"/>
              </a:lnSpc>
              <a:spcBef>
                <a:spcPct val="0"/>
              </a:spcBef>
              <a:spcAft>
                <a:spcPct val="0"/>
              </a:spcAft>
              <a:buClrTx/>
              <a:buSzTx/>
              <a:buFontTx/>
              <a:buNone/>
              <a:tabLst/>
            </a:pPr>
            <a:r>
              <a:rPr lang="en-US" sz="1600" b="0"/>
              <a:t>	</a:t>
            </a:r>
            <a:r>
              <a:rPr lang="en-US" sz="1600" b="0" smtClean="0"/>
              <a:t>hs .</a:t>
            </a:r>
            <a:r>
              <a:rPr lang="en-US" sz="1600" u="sng" smtClean="0">
                <a:solidFill>
                  <a:srgbClr val="FF06FD"/>
                </a:solidFill>
                <a:uFill>
                  <a:solidFill>
                    <a:srgbClr val="C00000"/>
                  </a:solidFill>
                </a:uFill>
              </a:rPr>
              <a:t>Khoi_tao</a:t>
            </a:r>
            <a:r>
              <a:rPr lang="en-US" sz="1600" b="0" smtClean="0"/>
              <a:t>(txtMaHS.Text, txtHoTen.Text, …)</a:t>
            </a:r>
          </a:p>
          <a:p>
            <a:pPr marL="0" marR="0" indent="0" algn="l" defTabSz="914400" rtl="0" eaLnBrk="1" fontAlgn="base" latinLnBrk="0" hangingPunct="1">
              <a:lnSpc>
                <a:spcPct val="100000"/>
              </a:lnSpc>
              <a:spcBef>
                <a:spcPct val="0"/>
              </a:spcBef>
              <a:spcAft>
                <a:spcPct val="0"/>
              </a:spcAft>
              <a:buClrTx/>
              <a:buSzTx/>
              <a:buFontTx/>
              <a:buNone/>
              <a:tabLst/>
            </a:pPr>
            <a:r>
              <a:rPr lang="en-US" sz="1600" b="0"/>
              <a:t>	</a:t>
            </a:r>
            <a:r>
              <a:rPr lang="en-US" sz="1600" b="0" smtClean="0"/>
              <a:t>if HocSinh::</a:t>
            </a:r>
            <a:r>
              <a:rPr lang="en-US" sz="1600" u="sng" smtClean="0">
                <a:solidFill>
                  <a:srgbClr val="FF06FD"/>
                </a:solidFill>
                <a:uFill>
                  <a:solidFill>
                    <a:srgbClr val="C00000"/>
                  </a:solidFill>
                </a:uFill>
              </a:rPr>
              <a:t>Kiem_tra_ton_tai</a:t>
            </a:r>
            <a:r>
              <a:rPr lang="en-US" sz="1600" b="0" smtClean="0"/>
              <a:t>(txtMaHS.Text) = false then</a:t>
            </a:r>
          </a:p>
          <a:p>
            <a:r>
              <a:rPr lang="en-US" sz="1600" b="0"/>
              <a:t>	 Begin</a:t>
            </a:r>
          </a:p>
          <a:p>
            <a:pPr marL="0" marR="0" indent="0" algn="l" defTabSz="914400" rtl="0" eaLnBrk="1" fontAlgn="base" latinLnBrk="0" hangingPunct="1">
              <a:lnSpc>
                <a:spcPct val="100000"/>
              </a:lnSpc>
              <a:spcBef>
                <a:spcPct val="0"/>
              </a:spcBef>
              <a:spcAft>
                <a:spcPct val="0"/>
              </a:spcAft>
              <a:buClrTx/>
              <a:buSzTx/>
              <a:buFontTx/>
              <a:buNone/>
              <a:tabLst/>
            </a:pPr>
            <a:r>
              <a:rPr lang="en-US" sz="1600" b="0"/>
              <a:t>	 </a:t>
            </a:r>
            <a:r>
              <a:rPr lang="en-US" sz="1600" b="0" smtClean="0"/>
              <a:t>     if HocSinh::</a:t>
            </a:r>
            <a:r>
              <a:rPr lang="en-US" sz="1600" u="sng" smtClean="0">
                <a:solidFill>
                  <a:srgbClr val="FF06FD"/>
                </a:solidFill>
                <a:uFill>
                  <a:solidFill>
                    <a:srgbClr val="C00000"/>
                  </a:solidFill>
                </a:uFill>
              </a:rPr>
              <a:t>Them_hoc_sinh</a:t>
            </a:r>
            <a:r>
              <a:rPr lang="en-US" sz="1600" b="0" smtClean="0"/>
              <a:t>(hs) == TRUE then</a:t>
            </a:r>
          </a:p>
          <a:p>
            <a:pPr marL="0" marR="0" indent="0" algn="l" defTabSz="914400" rtl="0" eaLnBrk="1" fontAlgn="base" latinLnBrk="0" hangingPunct="1">
              <a:lnSpc>
                <a:spcPct val="100000"/>
              </a:lnSpc>
              <a:spcBef>
                <a:spcPct val="0"/>
              </a:spcBef>
              <a:spcAft>
                <a:spcPct val="0"/>
              </a:spcAft>
              <a:buClrTx/>
              <a:buSzTx/>
              <a:buFontTx/>
              <a:buNone/>
              <a:tabLst/>
            </a:pPr>
            <a:r>
              <a:rPr lang="en-US" sz="1600" b="0"/>
              <a:t>	 </a:t>
            </a:r>
            <a:r>
              <a:rPr lang="en-US" sz="1600" b="0" smtClean="0"/>
              <a:t>     Begin</a:t>
            </a:r>
          </a:p>
          <a:p>
            <a:pPr marL="0" marR="0" indent="0" algn="l" defTabSz="914400" rtl="0" eaLnBrk="1" fontAlgn="base" latinLnBrk="0" hangingPunct="1">
              <a:lnSpc>
                <a:spcPct val="100000"/>
              </a:lnSpc>
              <a:spcBef>
                <a:spcPct val="0"/>
              </a:spcBef>
              <a:spcAft>
                <a:spcPct val="0"/>
              </a:spcAft>
              <a:buClrTx/>
              <a:buSzTx/>
              <a:buFontTx/>
              <a:buNone/>
              <a:tabLst/>
            </a:pPr>
            <a:r>
              <a:rPr lang="en-US" sz="1600" b="0" smtClean="0"/>
              <a:t>	              mh: MHThongBao</a:t>
            </a:r>
          </a:p>
          <a:p>
            <a:pPr marL="0" marR="0" indent="0" algn="l" defTabSz="914400" rtl="0" eaLnBrk="1" fontAlgn="base" latinLnBrk="0" hangingPunct="1">
              <a:lnSpc>
                <a:spcPct val="100000"/>
              </a:lnSpc>
              <a:spcBef>
                <a:spcPct val="0"/>
              </a:spcBef>
              <a:spcAft>
                <a:spcPct val="0"/>
              </a:spcAft>
              <a:buClrTx/>
              <a:buSzTx/>
              <a:buFontTx/>
              <a:buNone/>
              <a:tabLst/>
            </a:pPr>
            <a:r>
              <a:rPr lang="en-US" sz="1600" b="0" smtClean="0"/>
              <a:t>	              mh.Cap_nhat_thong_bao (“Đã thêm thành công”)</a:t>
            </a:r>
          </a:p>
          <a:p>
            <a:pPr marL="0" marR="0" indent="0" algn="l" defTabSz="914400" rtl="0" eaLnBrk="1" fontAlgn="base" latinLnBrk="0" hangingPunct="1">
              <a:lnSpc>
                <a:spcPct val="100000"/>
              </a:lnSpc>
              <a:spcBef>
                <a:spcPct val="0"/>
              </a:spcBef>
              <a:spcAft>
                <a:spcPct val="0"/>
              </a:spcAft>
              <a:buClrTx/>
              <a:buSzTx/>
              <a:buFontTx/>
              <a:buNone/>
              <a:tabLst/>
            </a:pPr>
            <a:r>
              <a:rPr lang="en-US" sz="1600" b="0"/>
              <a:t>	 </a:t>
            </a:r>
            <a:r>
              <a:rPr lang="en-US" sz="1600" b="0" smtClean="0"/>
              <a:t>             mh.Hien_thi()</a:t>
            </a:r>
          </a:p>
          <a:p>
            <a:r>
              <a:rPr lang="en-US" sz="1600" b="0"/>
              <a:t>	 </a:t>
            </a:r>
            <a:r>
              <a:rPr lang="en-US" sz="1600" b="0" smtClean="0"/>
              <a:t>      End</a:t>
            </a:r>
            <a:endParaRPr lang="en-US" sz="1600" b="0"/>
          </a:p>
          <a:p>
            <a:pPr marL="0" marR="0" indent="0" algn="l" defTabSz="914400" rtl="0" eaLnBrk="1" fontAlgn="base" latinLnBrk="0" hangingPunct="1">
              <a:lnSpc>
                <a:spcPct val="100000"/>
              </a:lnSpc>
              <a:spcBef>
                <a:spcPct val="0"/>
              </a:spcBef>
              <a:spcAft>
                <a:spcPct val="0"/>
              </a:spcAft>
              <a:buClrTx/>
              <a:buSzTx/>
              <a:buFontTx/>
              <a:buNone/>
              <a:tabLst/>
            </a:pPr>
            <a:r>
              <a:rPr lang="en-US" sz="1600" b="0" smtClean="0"/>
              <a:t>	End		</a:t>
            </a:r>
          </a:p>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End </a:t>
            </a:r>
          </a:p>
        </p:txBody>
      </p:sp>
      <p:sp>
        <p:nvSpPr>
          <p:cNvPr id="7" name="Line Callout 2 6"/>
          <p:cNvSpPr/>
          <p:nvPr/>
        </p:nvSpPr>
        <p:spPr bwMode="auto">
          <a:xfrm>
            <a:off x="5858256" y="758952"/>
            <a:ext cx="3276600" cy="612648"/>
          </a:xfrm>
          <a:prstGeom prst="borderCallout2">
            <a:avLst>
              <a:gd name="adj1" fmla="val 18750"/>
              <a:gd name="adj2" fmla="val -147"/>
              <a:gd name="adj3" fmla="val 18750"/>
              <a:gd name="adj4" fmla="val -16667"/>
              <a:gd name="adj5" fmla="val 112500"/>
              <a:gd name="adj6" fmla="val -46667"/>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Phương</a:t>
            </a:r>
            <a:r>
              <a:rPr kumimoji="0" lang="en-US" sz="1800" b="0" i="0" u="none" strike="noStrike" cap="none" normalizeH="0" smtClean="0">
                <a:ln>
                  <a:noFill/>
                </a:ln>
                <a:solidFill>
                  <a:schemeClr val="tx1"/>
                </a:solidFill>
                <a:effectLst/>
                <a:latin typeface="Arial" charset="0"/>
              </a:rPr>
              <a:t> thức của lớp giao diện</a:t>
            </a:r>
            <a:endParaRPr kumimoji="0" lang="en-US" sz="1800" b="0" i="0" u="none" strike="noStrike" cap="none" normalizeH="0" baseline="0" smtClean="0">
              <a:ln>
                <a:noFill/>
              </a:ln>
              <a:solidFill>
                <a:schemeClr val="tx1"/>
              </a:solidFill>
              <a:effectLst/>
              <a:latin typeface="Arial" charset="0"/>
            </a:endParaRPr>
          </a:p>
        </p:txBody>
      </p:sp>
      <p:sp>
        <p:nvSpPr>
          <p:cNvPr id="6" name="Rectangle 5"/>
          <p:cNvSpPr/>
          <p:nvPr/>
        </p:nvSpPr>
        <p:spPr bwMode="auto">
          <a:xfrm>
            <a:off x="481584" y="914400"/>
            <a:ext cx="1981200" cy="457200"/>
          </a:xfrm>
          <a:prstGeom prst="rect">
            <a:avLst/>
          </a:prstGeom>
          <a:ln>
            <a:headEnd type="none" w="med" len="med"/>
            <a:tailEnd type="none" w="med" len="med"/>
          </a:ln>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Cambria" pitchFamily="18" charset="0"/>
              </a:rPr>
              <a:t>TẦNG</a:t>
            </a:r>
            <a:r>
              <a:rPr kumimoji="0" lang="en-US" sz="1800" b="1" i="0" u="none" strike="noStrike" cap="none" normalizeH="0" smtClean="0">
                <a:ln>
                  <a:noFill/>
                </a:ln>
                <a:solidFill>
                  <a:schemeClr val="tx1"/>
                </a:solidFill>
                <a:effectLst/>
                <a:latin typeface="Cambria" pitchFamily="18" charset="0"/>
              </a:rPr>
              <a:t> GIAO DIỆN </a:t>
            </a:r>
            <a:endParaRPr kumimoji="0" lang="en-US" sz="1800" b="1" i="0" u="none" strike="noStrike" cap="none" normalizeH="0" baseline="0" smtClean="0">
              <a:ln>
                <a:noFill/>
              </a:ln>
              <a:solidFill>
                <a:schemeClr val="tx1"/>
              </a:solidFill>
              <a:effectLst/>
              <a:latin typeface="Cambria" pitchFamily="18" charset="0"/>
            </a:endParaRPr>
          </a:p>
        </p:txBody>
      </p:sp>
      <p:sp>
        <p:nvSpPr>
          <p:cNvPr id="10" name="Line Callout 2 9"/>
          <p:cNvSpPr/>
          <p:nvPr/>
        </p:nvSpPr>
        <p:spPr bwMode="auto">
          <a:xfrm>
            <a:off x="5867400" y="1524000"/>
            <a:ext cx="3276600" cy="612648"/>
          </a:xfrm>
          <a:prstGeom prst="borderCallout2">
            <a:avLst>
              <a:gd name="adj1" fmla="val 18750"/>
              <a:gd name="adj2" fmla="val -147"/>
              <a:gd name="adj3" fmla="val 18750"/>
              <a:gd name="adj4" fmla="val -16667"/>
              <a:gd name="adj5" fmla="val 114490"/>
              <a:gd name="adj6" fmla="val -107690"/>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Gọi</a:t>
            </a:r>
            <a:r>
              <a:rPr kumimoji="0" lang="en-US" sz="1800" b="0" i="0" u="none" strike="noStrike" cap="none" normalizeH="0" smtClean="0">
                <a:ln>
                  <a:noFill/>
                </a:ln>
                <a:solidFill>
                  <a:schemeClr val="tx1"/>
                </a:solidFill>
                <a:effectLst/>
                <a:latin typeface="Arial" charset="0"/>
              </a:rPr>
              <a:t> phương thức </a:t>
            </a:r>
            <a:r>
              <a:rPr kumimoji="0" lang="en-US" sz="1800" b="0" i="0" u="none" strike="noStrike" cap="none" normalizeH="0" smtClean="0">
                <a:ln>
                  <a:noFill/>
                </a:ln>
                <a:solidFill>
                  <a:srgbClr val="FF06FD"/>
                </a:solidFill>
                <a:effectLst/>
                <a:latin typeface="Arial" charset="0"/>
              </a:rPr>
              <a:t>Khoi tao () </a:t>
            </a:r>
            <a:r>
              <a:rPr kumimoji="0" lang="en-US" sz="1800" b="0" i="0" u="none" strike="noStrike" cap="none" normalizeH="0" smtClean="0">
                <a:ln>
                  <a:noFill/>
                </a:ln>
                <a:solidFill>
                  <a:schemeClr val="tx1"/>
                </a:solidFill>
                <a:effectLst/>
                <a:latin typeface="Arial" charset="0"/>
              </a:rPr>
              <a:t>của lớp nghiệp vụ </a:t>
            </a:r>
            <a:endParaRPr kumimoji="0" lang="en-US" sz="1800" b="0" i="0" u="none" strike="noStrike" cap="none" normalizeH="0" baseline="0" smtClean="0">
              <a:ln>
                <a:noFill/>
              </a:ln>
              <a:solidFill>
                <a:schemeClr val="tx1"/>
              </a:solidFill>
              <a:effectLst/>
              <a:latin typeface="Arial" charset="0"/>
            </a:endParaRPr>
          </a:p>
        </p:txBody>
      </p:sp>
      <p:sp>
        <p:nvSpPr>
          <p:cNvPr id="12" name="Line Callout 2 11"/>
          <p:cNvSpPr/>
          <p:nvPr/>
        </p:nvSpPr>
        <p:spPr bwMode="auto">
          <a:xfrm>
            <a:off x="5867400" y="2286000"/>
            <a:ext cx="3276600" cy="612648"/>
          </a:xfrm>
          <a:prstGeom prst="borderCallout2">
            <a:avLst>
              <a:gd name="adj1" fmla="val 18750"/>
              <a:gd name="adj2" fmla="val -147"/>
              <a:gd name="adj3" fmla="val 18750"/>
              <a:gd name="adj4" fmla="val -16667"/>
              <a:gd name="adj5" fmla="val 50808"/>
              <a:gd name="adj6" fmla="val -60434"/>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Gọi</a:t>
            </a:r>
            <a:r>
              <a:rPr kumimoji="0" lang="en-US" sz="1800" b="0" i="0" u="none" strike="noStrike" cap="none" normalizeH="0" smtClean="0">
                <a:ln>
                  <a:noFill/>
                </a:ln>
                <a:solidFill>
                  <a:schemeClr val="tx1"/>
                </a:solidFill>
                <a:effectLst/>
                <a:latin typeface="Arial" charset="0"/>
              </a:rPr>
              <a:t> phương thức </a:t>
            </a:r>
            <a:r>
              <a:rPr kumimoji="0" lang="en-US" sz="1800" b="0" i="0" u="none" strike="noStrike" cap="none" normalizeH="0" smtClean="0">
                <a:ln>
                  <a:noFill/>
                </a:ln>
                <a:solidFill>
                  <a:srgbClr val="FF06FD"/>
                </a:solidFill>
                <a:effectLst/>
                <a:latin typeface="Arial" charset="0"/>
              </a:rPr>
              <a:t>Kiem tra ton tai () </a:t>
            </a:r>
            <a:r>
              <a:rPr kumimoji="0" lang="en-US" sz="1800" b="0" i="0" u="none" strike="noStrike" cap="none" normalizeH="0" smtClean="0">
                <a:ln>
                  <a:noFill/>
                </a:ln>
                <a:solidFill>
                  <a:schemeClr val="tx1"/>
                </a:solidFill>
                <a:effectLst/>
                <a:latin typeface="Arial" charset="0"/>
              </a:rPr>
              <a:t>của lớp nghiệp vụ </a:t>
            </a:r>
            <a:endParaRPr kumimoji="0" lang="en-US" sz="1800" b="0" i="0" u="none" strike="noStrike" cap="none" normalizeH="0" baseline="0" smtClean="0">
              <a:ln>
                <a:noFill/>
              </a:ln>
              <a:solidFill>
                <a:schemeClr val="tx1"/>
              </a:solidFill>
              <a:effectLst/>
              <a:latin typeface="Arial" charset="0"/>
            </a:endParaRPr>
          </a:p>
        </p:txBody>
      </p:sp>
      <p:sp>
        <p:nvSpPr>
          <p:cNvPr id="13" name="Line Callout 2 12"/>
          <p:cNvSpPr/>
          <p:nvPr/>
        </p:nvSpPr>
        <p:spPr bwMode="auto">
          <a:xfrm>
            <a:off x="6629400" y="3011424"/>
            <a:ext cx="2505456" cy="950976"/>
          </a:xfrm>
          <a:prstGeom prst="borderCallout2">
            <a:avLst>
              <a:gd name="adj1" fmla="val 18750"/>
              <a:gd name="adj2" fmla="val -147"/>
              <a:gd name="adj3" fmla="val 18750"/>
              <a:gd name="adj4" fmla="val -16667"/>
              <a:gd name="adj5" fmla="val 38868"/>
              <a:gd name="adj6" fmla="val -30294"/>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Gọi</a:t>
            </a:r>
            <a:r>
              <a:rPr kumimoji="0" lang="en-US" sz="1800" b="0" i="0" u="none" strike="noStrike" cap="none" normalizeH="0" smtClean="0">
                <a:ln>
                  <a:noFill/>
                </a:ln>
                <a:solidFill>
                  <a:schemeClr val="tx1"/>
                </a:solidFill>
                <a:effectLst/>
                <a:latin typeface="Arial" charset="0"/>
              </a:rPr>
              <a:t> phương thức </a:t>
            </a:r>
            <a:r>
              <a:rPr kumimoji="0" lang="en-US" sz="1800" b="0" i="0" u="none" strike="noStrike" cap="none" normalizeH="0" smtClean="0">
                <a:ln>
                  <a:noFill/>
                </a:ln>
                <a:solidFill>
                  <a:srgbClr val="FF06FD"/>
                </a:solidFill>
                <a:effectLst/>
                <a:latin typeface="Arial" charset="0"/>
              </a:rPr>
              <a:t>Them hoc sinh () </a:t>
            </a:r>
            <a:r>
              <a:rPr kumimoji="0" lang="en-US" sz="1800" b="0" i="0" u="none" strike="noStrike" cap="none" normalizeH="0" smtClean="0">
                <a:ln>
                  <a:noFill/>
                </a:ln>
                <a:solidFill>
                  <a:schemeClr val="tx1"/>
                </a:solidFill>
                <a:effectLst/>
                <a:latin typeface="Arial" charset="0"/>
              </a:rPr>
              <a:t>của lớp nghiệp vụ </a:t>
            </a:r>
            <a:endParaRPr kumimoji="0" lang="en-US" sz="1800" b="0" i="0" u="none" strike="noStrike" cap="none" normalizeH="0" baseline="0" smtClean="0">
              <a:ln>
                <a:noFill/>
              </a:ln>
              <a:solidFill>
                <a:schemeClr val="tx1"/>
              </a:solidFill>
              <a:effectLst/>
              <a:latin typeface="Arial" charset="0"/>
            </a:endParaRPr>
          </a:p>
        </p:txBody>
      </p:sp>
      <p:sp>
        <p:nvSpPr>
          <p:cNvPr id="14" name="Rectangle 13"/>
          <p:cNvSpPr/>
          <p:nvPr/>
        </p:nvSpPr>
        <p:spPr bwMode="auto">
          <a:xfrm>
            <a:off x="481584" y="4800600"/>
            <a:ext cx="1981200" cy="457200"/>
          </a:xfrm>
          <a:prstGeom prst="rect">
            <a:avLst/>
          </a:prstGeom>
          <a:solidFill>
            <a:srgbClr val="C00000"/>
          </a:solidFill>
          <a:ln>
            <a:headEnd type="none" w="med" len="med"/>
            <a:tailEnd type="none" w="med" len="med"/>
          </a:ln>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Cambria" pitchFamily="18" charset="0"/>
              </a:rPr>
              <a:t>TẦNG</a:t>
            </a:r>
            <a:r>
              <a:rPr kumimoji="0" lang="en-US" sz="1800" b="1" i="0" u="none" strike="noStrike" cap="none" normalizeH="0" smtClean="0">
                <a:ln>
                  <a:noFill/>
                </a:ln>
                <a:solidFill>
                  <a:schemeClr val="tx1"/>
                </a:solidFill>
                <a:effectLst/>
                <a:latin typeface="Cambria" pitchFamily="18" charset="0"/>
              </a:rPr>
              <a:t> NGHIỆP VỤ</a:t>
            </a:r>
            <a:endParaRPr kumimoji="0" lang="en-US" sz="1800" b="1" i="0" u="none" strike="noStrike" cap="none" normalizeH="0" baseline="0" smtClean="0">
              <a:ln>
                <a:noFill/>
              </a:ln>
              <a:solidFill>
                <a:schemeClr val="tx1"/>
              </a:solidFill>
              <a:effectLst/>
              <a:latin typeface="Cambria" pitchFamily="18" charset="0"/>
            </a:endParaRPr>
          </a:p>
        </p:txBody>
      </p:sp>
      <p:sp>
        <p:nvSpPr>
          <p:cNvPr id="15" name="Rectangle 14"/>
          <p:cNvSpPr/>
          <p:nvPr/>
        </p:nvSpPr>
        <p:spPr bwMode="auto">
          <a:xfrm>
            <a:off x="477012" y="5266944"/>
            <a:ext cx="4933188" cy="1600200"/>
          </a:xfrm>
          <a:prstGeom prst="rect">
            <a:avLst/>
          </a:prstGeom>
          <a:ln w="3175">
            <a:solidFill>
              <a:srgbClr val="FF00FF"/>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Function HocSinh::</a:t>
            </a:r>
            <a:r>
              <a:rPr kumimoji="0" lang="en-US" sz="1600" i="0" u="sng" strike="noStrike" cap="none" normalizeH="0" smtClean="0">
                <a:ln>
                  <a:noFill/>
                </a:ln>
                <a:solidFill>
                  <a:schemeClr val="tx1"/>
                </a:solidFill>
                <a:effectLst/>
                <a:uFill>
                  <a:solidFill>
                    <a:srgbClr val="C00000"/>
                  </a:solidFill>
                </a:uFill>
                <a:latin typeface="Arial" charset="0"/>
              </a:rPr>
              <a:t>Khoi tao</a:t>
            </a:r>
            <a:r>
              <a:rPr kumimoji="0" lang="en-US" sz="1600" b="0" i="0" u="none" strike="noStrike" cap="none" normalizeH="0" baseline="0" smtClean="0">
                <a:ln>
                  <a:noFill/>
                </a:ln>
                <a:solidFill>
                  <a:schemeClr val="tx1"/>
                </a:solidFill>
                <a:effectLst/>
                <a:latin typeface="Arial" charset="0"/>
              </a:rPr>
              <a:t>(m:</a:t>
            </a:r>
            <a:r>
              <a:rPr kumimoji="0" lang="en-US" sz="1600" b="0" i="0" u="none" strike="noStrike" cap="none" normalizeH="0" smtClean="0">
                <a:ln>
                  <a:noFill/>
                </a:ln>
                <a:solidFill>
                  <a:schemeClr val="tx1"/>
                </a:solidFill>
                <a:effectLst/>
                <a:latin typeface="Arial" charset="0"/>
              </a:rPr>
              <a:t> String, ht: String, …</a:t>
            </a:r>
            <a:r>
              <a:rPr kumimoji="0" lang="en-US" sz="1600" b="0" i="0" u="none" strike="noStrike" cap="none" normalizeH="0" baseline="0" smtClean="0">
                <a:ln>
                  <a:noFill/>
                </a:ln>
                <a:solidFill>
                  <a:schemeClr val="tx1"/>
                </a:solidFill>
                <a:effectLst/>
                <a:latin typeface="Arial" charset="0"/>
              </a:rPr>
              <a:t>)</a:t>
            </a:r>
          </a:p>
          <a:p>
            <a:pPr marL="0" marR="0" indent="0" algn="l" defTabSz="914400" rtl="0" eaLnBrk="1" fontAlgn="base" latinLnBrk="0" hangingPunct="1">
              <a:lnSpc>
                <a:spcPct val="100000"/>
              </a:lnSpc>
              <a:spcBef>
                <a:spcPct val="0"/>
              </a:spcBef>
              <a:spcAft>
                <a:spcPct val="0"/>
              </a:spcAft>
              <a:buClrTx/>
              <a:buSzTx/>
              <a:buFontTx/>
              <a:buNone/>
              <a:tabLst/>
            </a:pPr>
            <a:r>
              <a:rPr lang="en-US" sz="1600" b="0" smtClean="0"/>
              <a:t>Begin</a:t>
            </a:r>
          </a:p>
          <a:p>
            <a:pPr marL="0" marR="0" indent="0" algn="l" defTabSz="914400" rtl="0" eaLnBrk="1" fontAlgn="base" latinLnBrk="0" hangingPunct="1">
              <a:lnSpc>
                <a:spcPct val="100000"/>
              </a:lnSpc>
              <a:spcBef>
                <a:spcPct val="0"/>
              </a:spcBef>
              <a:spcAft>
                <a:spcPct val="0"/>
              </a:spcAft>
              <a:buClrTx/>
              <a:buSzTx/>
              <a:buFontTx/>
              <a:buNone/>
              <a:tabLst/>
            </a:pPr>
            <a:r>
              <a:rPr lang="en-US" sz="1600" b="0" smtClean="0"/>
              <a:t>	MaHS = m</a:t>
            </a:r>
          </a:p>
          <a:p>
            <a:pPr marL="0" marR="0" indent="0" algn="l" defTabSz="914400" rtl="0" eaLnBrk="1" fontAlgn="base" latinLnBrk="0" hangingPunct="1">
              <a:lnSpc>
                <a:spcPct val="100000"/>
              </a:lnSpc>
              <a:spcBef>
                <a:spcPct val="0"/>
              </a:spcBef>
              <a:spcAft>
                <a:spcPct val="0"/>
              </a:spcAft>
              <a:buClrTx/>
              <a:buSzTx/>
              <a:buFontTx/>
              <a:buNone/>
              <a:tabLst/>
            </a:pPr>
            <a:r>
              <a:rPr lang="en-US" sz="1600" b="0"/>
              <a:t>	</a:t>
            </a:r>
            <a:r>
              <a:rPr lang="en-US" sz="1600" b="0" smtClean="0"/>
              <a:t>HoTen = ht</a:t>
            </a:r>
          </a:p>
          <a:p>
            <a:pPr marL="0" marR="0" indent="0" algn="l" defTabSz="914400" rtl="0" eaLnBrk="1" fontAlgn="base" latinLnBrk="0" hangingPunct="1">
              <a:lnSpc>
                <a:spcPct val="100000"/>
              </a:lnSpc>
              <a:spcBef>
                <a:spcPct val="0"/>
              </a:spcBef>
              <a:spcAft>
                <a:spcPct val="0"/>
              </a:spcAft>
              <a:buClrTx/>
              <a:buSzTx/>
              <a:buFontTx/>
              <a:buNone/>
              <a:tabLst/>
            </a:pPr>
            <a:r>
              <a:rPr lang="en-US" sz="1600" b="0"/>
              <a:t>	</a:t>
            </a:r>
            <a:r>
              <a:rPr lang="en-US" sz="1600" b="0" smtClean="0"/>
              <a:t>…	</a:t>
            </a:r>
            <a:r>
              <a:rPr lang="en-US" sz="1600" b="0"/>
              <a:t>	</a:t>
            </a:r>
            <a:r>
              <a:rPr lang="en-US" sz="1600" b="0" smtClean="0"/>
              <a:t>	</a:t>
            </a:r>
          </a:p>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End </a:t>
            </a:r>
          </a:p>
        </p:txBody>
      </p:sp>
      <p:pic>
        <p:nvPicPr>
          <p:cNvPr id="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4049674"/>
            <a:ext cx="2633472" cy="2817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8141483"/>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thành phần khi thiết kế giao diện </a:t>
            </a:r>
          </a:p>
        </p:txBody>
      </p:sp>
      <p:sp>
        <p:nvSpPr>
          <p:cNvPr id="3" name="Slide Number Placeholder 2"/>
          <p:cNvSpPr>
            <a:spLocks noGrp="1"/>
          </p:cNvSpPr>
          <p:nvPr>
            <p:ph type="sldNum" sz="quarter" idx="12"/>
          </p:nvPr>
        </p:nvSpPr>
        <p:spPr/>
        <p:txBody>
          <a:bodyPr/>
          <a:lstStyle/>
          <a:p>
            <a:fld id="{5951829C-B86D-2442-AC8F-FC1BA8117233}" type="slidenum">
              <a:rPr lang="en-US"/>
              <a:pPr/>
              <a:t>60</a:t>
            </a:fld>
            <a:endParaRPr lang="en-US"/>
          </a:p>
        </p:txBody>
      </p:sp>
      <p:pic>
        <p:nvPicPr>
          <p:cNvPr id="6" name="Picture 5"/>
          <p:cNvPicPr>
            <a:picLocks noChangeAspect="1"/>
          </p:cNvPicPr>
          <p:nvPr/>
        </p:nvPicPr>
        <p:blipFill>
          <a:blip r:embed="rId2"/>
          <a:stretch>
            <a:fillRect/>
          </a:stretch>
        </p:blipFill>
        <p:spPr>
          <a:xfrm>
            <a:off x="111252" y="1838171"/>
            <a:ext cx="5219700" cy="4775200"/>
          </a:xfrm>
          <a:prstGeom prst="rect">
            <a:avLst/>
          </a:prstGeom>
        </p:spPr>
      </p:pic>
      <p:sp>
        <p:nvSpPr>
          <p:cNvPr id="7" name="Rectangle 6"/>
          <p:cNvSpPr/>
          <p:nvPr/>
        </p:nvSpPr>
        <p:spPr>
          <a:xfrm>
            <a:off x="301752" y="1361117"/>
            <a:ext cx="2005677" cy="477054"/>
          </a:xfrm>
          <a:prstGeom prst="rect">
            <a:avLst/>
          </a:prstGeom>
        </p:spPr>
        <p:txBody>
          <a:bodyPr wrap="none">
            <a:spAutoFit/>
          </a:bodyPr>
          <a:lstStyle/>
          <a:p>
            <a:pPr marL="274320" lvl="0" indent="-274320" defTabSz="914400">
              <a:spcBef>
                <a:spcPct val="20000"/>
              </a:spcBef>
              <a:buClr>
                <a:srgbClr val="294171"/>
              </a:buClr>
              <a:buSzPct val="100000"/>
              <a:buFont typeface="Wingdings 2" charset="2"/>
              <a:buChar char="￭"/>
            </a:pPr>
            <a:r>
              <a:rPr lang="en-US" sz="2500">
                <a:solidFill>
                  <a:srgbClr val="800000"/>
                </a:solidFill>
              </a:rPr>
              <a:t>Containers</a:t>
            </a:r>
          </a:p>
        </p:txBody>
      </p:sp>
      <p:pic>
        <p:nvPicPr>
          <p:cNvPr id="8" name="Picture 7"/>
          <p:cNvPicPr>
            <a:picLocks noChangeAspect="1"/>
          </p:cNvPicPr>
          <p:nvPr/>
        </p:nvPicPr>
        <p:blipFill>
          <a:blip r:embed="rId3"/>
          <a:stretch>
            <a:fillRect/>
          </a:stretch>
        </p:blipFill>
        <p:spPr>
          <a:xfrm>
            <a:off x="5477539" y="1838171"/>
            <a:ext cx="3505200" cy="1689100"/>
          </a:xfrm>
          <a:prstGeom prst="rect">
            <a:avLst/>
          </a:prstGeom>
        </p:spPr>
      </p:pic>
      <p:sp>
        <p:nvSpPr>
          <p:cNvPr id="9" name="Rectangle 8"/>
          <p:cNvSpPr/>
          <p:nvPr/>
        </p:nvSpPr>
        <p:spPr>
          <a:xfrm>
            <a:off x="5638800" y="1361117"/>
            <a:ext cx="1146468" cy="477054"/>
          </a:xfrm>
          <a:prstGeom prst="rect">
            <a:avLst/>
          </a:prstGeom>
        </p:spPr>
        <p:txBody>
          <a:bodyPr wrap="none">
            <a:spAutoFit/>
          </a:bodyPr>
          <a:lstStyle/>
          <a:p>
            <a:pPr marL="274320" lvl="0" indent="-274320" defTabSz="914400">
              <a:spcBef>
                <a:spcPct val="20000"/>
              </a:spcBef>
              <a:buClr>
                <a:srgbClr val="294171"/>
              </a:buClr>
              <a:buSzPct val="100000"/>
              <a:buFont typeface="Wingdings 2" charset="2"/>
              <a:buChar char="￭"/>
            </a:pPr>
            <a:r>
              <a:rPr lang="en-US" sz="2500">
                <a:solidFill>
                  <a:srgbClr val="800000"/>
                </a:solidFill>
              </a:rPr>
              <a:t>Data </a:t>
            </a:r>
          </a:p>
        </p:txBody>
      </p:sp>
    </p:spTree>
    <p:extLst>
      <p:ext uri="{BB962C8B-B14F-4D97-AF65-F5344CB8AC3E}">
        <p14:creationId xmlns:p14="http://schemas.microsoft.com/office/powerpoint/2010/main" val="3352482774"/>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thành phần khi thiết kế giao diện</a:t>
            </a:r>
          </a:p>
        </p:txBody>
      </p:sp>
      <p:sp>
        <p:nvSpPr>
          <p:cNvPr id="3" name="Slide Number Placeholder 2"/>
          <p:cNvSpPr>
            <a:spLocks noGrp="1"/>
          </p:cNvSpPr>
          <p:nvPr>
            <p:ph type="sldNum" sz="quarter" idx="12"/>
          </p:nvPr>
        </p:nvSpPr>
        <p:spPr/>
        <p:txBody>
          <a:bodyPr/>
          <a:lstStyle/>
          <a:p>
            <a:fld id="{5951829C-B86D-2442-AC8F-FC1BA8117233}" type="slidenum">
              <a:rPr lang="en-US"/>
              <a:pPr/>
              <a:t>61</a:t>
            </a:fld>
            <a:endParaRPr lang="en-US"/>
          </a:p>
        </p:txBody>
      </p:sp>
      <p:sp>
        <p:nvSpPr>
          <p:cNvPr id="6" name="Rectangle 5"/>
          <p:cNvSpPr/>
          <p:nvPr/>
        </p:nvSpPr>
        <p:spPr>
          <a:xfrm>
            <a:off x="301752" y="1467698"/>
            <a:ext cx="1582484" cy="477054"/>
          </a:xfrm>
          <a:prstGeom prst="rect">
            <a:avLst/>
          </a:prstGeom>
        </p:spPr>
        <p:txBody>
          <a:bodyPr wrap="none">
            <a:spAutoFit/>
          </a:bodyPr>
          <a:lstStyle/>
          <a:p>
            <a:pPr marL="274320" lvl="0" indent="-274320" defTabSz="914400">
              <a:spcBef>
                <a:spcPct val="20000"/>
              </a:spcBef>
              <a:buClr>
                <a:srgbClr val="294171"/>
              </a:buClr>
              <a:buSzPct val="100000"/>
              <a:buFont typeface="Wingdings 2" charset="2"/>
              <a:buChar char="￭"/>
            </a:pPr>
            <a:r>
              <a:rPr lang="en-US" sz="2500">
                <a:solidFill>
                  <a:srgbClr val="800000"/>
                </a:solidFill>
              </a:rPr>
              <a:t>WIMPs:</a:t>
            </a:r>
          </a:p>
        </p:txBody>
      </p:sp>
      <p:pic>
        <p:nvPicPr>
          <p:cNvPr id="7" name="Picture 6"/>
          <p:cNvPicPr>
            <a:picLocks noChangeAspect="1"/>
          </p:cNvPicPr>
          <p:nvPr/>
        </p:nvPicPr>
        <p:blipFill>
          <a:blip r:embed="rId2"/>
          <a:stretch>
            <a:fillRect/>
          </a:stretch>
        </p:blipFill>
        <p:spPr>
          <a:xfrm>
            <a:off x="1921132" y="1944752"/>
            <a:ext cx="5372100" cy="4648200"/>
          </a:xfrm>
          <a:prstGeom prst="rect">
            <a:avLst/>
          </a:prstGeom>
        </p:spPr>
      </p:pic>
    </p:spTree>
    <p:extLst>
      <p:ext uri="{BB962C8B-B14F-4D97-AF65-F5344CB8AC3E}">
        <p14:creationId xmlns:p14="http://schemas.microsoft.com/office/powerpoint/2010/main" val="4273792531"/>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vi-VN" dirty="0" smtClean="0"/>
              <a:t>Công cụ để thiết kế giao diện: </a:t>
            </a:r>
          </a:p>
          <a:p>
            <a:endParaRPr lang="en-US" dirty="0"/>
          </a:p>
        </p:txBody>
      </p:sp>
      <p:pic>
        <p:nvPicPr>
          <p:cNvPr id="8" name="Picture 7"/>
          <p:cNvPicPr>
            <a:picLocks noChangeAspect="1"/>
          </p:cNvPicPr>
          <p:nvPr/>
        </p:nvPicPr>
        <p:blipFill>
          <a:blip r:embed="rId2"/>
          <a:stretch>
            <a:fillRect/>
          </a:stretch>
        </p:blipFill>
        <p:spPr>
          <a:xfrm>
            <a:off x="1028699" y="1828800"/>
            <a:ext cx="1721507" cy="1721507"/>
          </a:xfrm>
          <a:prstGeom prst="rect">
            <a:avLst/>
          </a:prstGeom>
        </p:spPr>
      </p:pic>
      <p:sp>
        <p:nvSpPr>
          <p:cNvPr id="9" name="Rectangle 8"/>
          <p:cNvSpPr/>
          <p:nvPr/>
        </p:nvSpPr>
        <p:spPr>
          <a:xfrm>
            <a:off x="797844" y="3568837"/>
            <a:ext cx="2223814" cy="369332"/>
          </a:xfrm>
          <a:prstGeom prst="rect">
            <a:avLst/>
          </a:prstGeom>
        </p:spPr>
        <p:txBody>
          <a:bodyPr wrap="none">
            <a:spAutoFit/>
          </a:bodyPr>
          <a:lstStyle/>
          <a:p>
            <a:r>
              <a:rPr lang="en-US" b="0" smtClean="0">
                <a:hlinkClick r:id="rId3"/>
              </a:rPr>
              <a:t>https://www.draw.io</a:t>
            </a:r>
            <a:r>
              <a:rPr lang="en-US" b="0" smtClean="0"/>
              <a:t> </a:t>
            </a:r>
            <a:endParaRPr lang="en-US" b="0" dirty="0"/>
          </a:p>
        </p:txBody>
      </p:sp>
      <p:pic>
        <p:nvPicPr>
          <p:cNvPr id="10" name="Picture 9"/>
          <p:cNvPicPr>
            <a:picLocks noChangeAspect="1"/>
          </p:cNvPicPr>
          <p:nvPr/>
        </p:nvPicPr>
        <p:blipFill>
          <a:blip r:embed="rId4"/>
          <a:stretch>
            <a:fillRect/>
          </a:stretch>
        </p:blipFill>
        <p:spPr>
          <a:xfrm>
            <a:off x="1080478" y="4473643"/>
            <a:ext cx="1669728" cy="1669728"/>
          </a:xfrm>
          <a:prstGeom prst="rect">
            <a:avLst/>
          </a:prstGeom>
        </p:spPr>
      </p:pic>
      <p:sp>
        <p:nvSpPr>
          <p:cNvPr id="11" name="Rectangle 10"/>
          <p:cNvSpPr/>
          <p:nvPr/>
        </p:nvSpPr>
        <p:spPr>
          <a:xfrm>
            <a:off x="1074887" y="6143371"/>
            <a:ext cx="1680909" cy="369332"/>
          </a:xfrm>
          <a:prstGeom prst="rect">
            <a:avLst/>
          </a:prstGeom>
        </p:spPr>
        <p:txBody>
          <a:bodyPr wrap="none">
            <a:spAutoFit/>
          </a:bodyPr>
          <a:lstStyle/>
          <a:p>
            <a:r>
              <a:rPr lang="vi-VN" b="0" dirty="0" smtClean="0"/>
              <a:t>Microsoft Visio</a:t>
            </a:r>
            <a:endParaRPr lang="en-US" b="0" dirty="0"/>
          </a:p>
        </p:txBody>
      </p:sp>
      <p:pic>
        <p:nvPicPr>
          <p:cNvPr id="1026" name="Picture 2" descr="http://www.mockflow.com/images/edito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22478" y="1835727"/>
            <a:ext cx="2168784" cy="156338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847162" y="3550307"/>
            <a:ext cx="2723887" cy="369332"/>
          </a:xfrm>
          <a:prstGeom prst="rect">
            <a:avLst/>
          </a:prstGeom>
        </p:spPr>
        <p:txBody>
          <a:bodyPr wrap="none">
            <a:spAutoFit/>
          </a:bodyPr>
          <a:lstStyle/>
          <a:p>
            <a:r>
              <a:rPr lang="en-US" b="0">
                <a:hlinkClick r:id="rId6"/>
              </a:rPr>
              <a:t>http://app.mockflow.com/</a:t>
            </a:r>
            <a:endParaRPr lang="en-US" b="0"/>
          </a:p>
        </p:txBody>
      </p:sp>
      <p:pic>
        <p:nvPicPr>
          <p:cNvPr id="6" name="Picture 2" descr="http://t1.gstatic.com/images?q=tbn:ANd9GcTko4RlgUTkZjlNXs_BHfcCsL0pSRRWcDT9-9_zYFWSrpdZixCz">
            <a:hlinkClick r:id="rId7"/>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19634" y="4419035"/>
            <a:ext cx="4297985" cy="1103817"/>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5010026" y="5707518"/>
            <a:ext cx="3117200" cy="369332"/>
          </a:xfrm>
          <a:prstGeom prst="rect">
            <a:avLst/>
          </a:prstGeom>
        </p:spPr>
        <p:txBody>
          <a:bodyPr wrap="none">
            <a:spAutoFit/>
          </a:bodyPr>
          <a:lstStyle/>
          <a:p>
            <a:r>
              <a:rPr lang="vi-VN" b="0" smtClean="0"/>
              <a:t>Microsoft </a:t>
            </a:r>
            <a:r>
              <a:rPr lang="en-US" b="0" smtClean="0"/>
              <a:t>Visual Studio .NET</a:t>
            </a:r>
            <a:endParaRPr lang="en-US" b="0" dirty="0"/>
          </a:p>
        </p:txBody>
      </p:sp>
      <p:sp>
        <p:nvSpPr>
          <p:cNvPr id="7" name="Title 6"/>
          <p:cNvSpPr>
            <a:spLocks noGrp="1"/>
          </p:cNvSpPr>
          <p:nvPr>
            <p:ph type="title"/>
          </p:nvPr>
        </p:nvSpPr>
        <p:spPr/>
        <p:txBody>
          <a:bodyPr/>
          <a:lstStyle/>
          <a:p>
            <a:r>
              <a:rPr lang="en-US" smtClean="0"/>
              <a:t>THIẾT KẾ GIAO DIỆN </a:t>
            </a:r>
            <a:endParaRPr lang="en-US"/>
          </a:p>
        </p:txBody>
      </p:sp>
    </p:spTree>
    <p:extLst>
      <p:ext uri="{BB962C8B-B14F-4D97-AF65-F5344CB8AC3E}">
        <p14:creationId xmlns:p14="http://schemas.microsoft.com/office/powerpoint/2010/main" val="1579376482"/>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mtClean="0"/>
              <a:t>Ví dụ: </a:t>
            </a:r>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432" y="1828800"/>
            <a:ext cx="4427399"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9008" y="1828800"/>
            <a:ext cx="4362450" cy="466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smtClean="0"/>
              <a:t>THIẾT KẾ GIAO DIỆN </a:t>
            </a:r>
            <a:endParaRPr lang="en-US"/>
          </a:p>
        </p:txBody>
      </p:sp>
    </p:spTree>
    <p:extLst>
      <p:ext uri="{BB962C8B-B14F-4D97-AF65-F5344CB8AC3E}">
        <p14:creationId xmlns:p14="http://schemas.microsoft.com/office/powerpoint/2010/main" val="2008192783"/>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KẾT QUẢ CẦN ĐẠT ĐƯỢC </a:t>
            </a:r>
            <a:endParaRPr lang="en-US"/>
          </a:p>
        </p:txBody>
      </p:sp>
      <p:sp>
        <p:nvSpPr>
          <p:cNvPr id="3" name="Content Placeholder 2"/>
          <p:cNvSpPr>
            <a:spLocks noGrp="1"/>
          </p:cNvSpPr>
          <p:nvPr>
            <p:ph idx="1"/>
          </p:nvPr>
        </p:nvSpPr>
        <p:spPr/>
        <p:txBody>
          <a:bodyPr/>
          <a:lstStyle/>
          <a:p>
            <a:r>
              <a:rPr lang="en-US" smtClean="0"/>
              <a:t>Mỗi giao diện:</a:t>
            </a:r>
          </a:p>
          <a:p>
            <a:pPr lvl="1"/>
            <a:r>
              <a:rPr lang="en-US" smtClean="0"/>
              <a:t>Prototype giao diện</a:t>
            </a:r>
          </a:p>
          <a:p>
            <a:pPr lvl="2"/>
            <a:r>
              <a:rPr lang="en-US" smtClean="0"/>
              <a:t>Kèm theo dữ liệu minh họa</a:t>
            </a:r>
          </a:p>
          <a:p>
            <a:pPr lvl="1"/>
            <a:r>
              <a:rPr lang="en-US" smtClean="0"/>
              <a:t>Mô tả các thành phần:</a:t>
            </a:r>
          </a:p>
          <a:p>
            <a:pPr lvl="2"/>
            <a:r>
              <a:rPr lang="en-US" smtClean="0"/>
              <a:t>Thông tin trên giao diện và ý nghĩa </a:t>
            </a:r>
          </a:p>
          <a:p>
            <a:pPr lvl="1"/>
            <a:r>
              <a:rPr lang="en-US" smtClean="0"/>
              <a:t>Mô tả các sự kiện:</a:t>
            </a:r>
          </a:p>
          <a:p>
            <a:pPr lvl="2"/>
            <a:r>
              <a:rPr lang="en-US" smtClean="0"/>
              <a:t>Xử lý</a:t>
            </a:r>
          </a:p>
          <a:p>
            <a:r>
              <a:rPr lang="en-US" smtClean="0"/>
              <a:t>Cả hệ thống:</a:t>
            </a:r>
          </a:p>
          <a:p>
            <a:pPr lvl="1"/>
            <a:r>
              <a:rPr lang="en-US" smtClean="0"/>
              <a:t>Sơ đồ tương tác của các giao diện </a:t>
            </a:r>
          </a:p>
          <a:p>
            <a:pPr lvl="1"/>
            <a:endParaRPr lang="en-US" smtClean="0"/>
          </a:p>
          <a:p>
            <a:pPr lvl="1"/>
            <a:endParaRPr lang="en-US"/>
          </a:p>
        </p:txBody>
      </p:sp>
    </p:spTree>
    <p:extLst>
      <p:ext uri="{BB962C8B-B14F-4D97-AF65-F5344CB8AC3E}">
        <p14:creationId xmlns:p14="http://schemas.microsoft.com/office/powerpoint/2010/main" val="1612306322"/>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ACTIVITY 1:</a:t>
            </a:r>
            <a:endParaRPr lang="en-US"/>
          </a:p>
        </p:txBody>
      </p:sp>
      <p:sp>
        <p:nvSpPr>
          <p:cNvPr id="3" name="Content Placeholder 2"/>
          <p:cNvSpPr>
            <a:spLocks noGrp="1"/>
          </p:cNvSpPr>
          <p:nvPr>
            <p:ph idx="1"/>
          </p:nvPr>
        </p:nvSpPr>
        <p:spPr/>
        <p:txBody>
          <a:bodyPr/>
          <a:lstStyle/>
          <a:p>
            <a:r>
              <a:rPr lang="vi-VN" smtClean="0"/>
              <a:t>Hãy </a:t>
            </a:r>
            <a:r>
              <a:rPr lang="vi-VN"/>
              <a:t>thiết kế giao diện phân công nhiệm vụ </a:t>
            </a:r>
            <a:r>
              <a:rPr lang="vi-VN" smtClean="0"/>
              <a:t>cho</a:t>
            </a:r>
            <a:r>
              <a:rPr lang="en-US" smtClean="0"/>
              <a:t> </a:t>
            </a:r>
            <a:r>
              <a:rPr lang="vi-VN" smtClean="0"/>
              <a:t>nhân </a:t>
            </a:r>
            <a:r>
              <a:rPr lang="vi-VN"/>
              <a:t>viên trong một dự </a:t>
            </a:r>
            <a:r>
              <a:rPr lang="vi-VN" smtClean="0"/>
              <a:t>án</a:t>
            </a:r>
            <a:r>
              <a:rPr lang="en-US" smtClean="0"/>
              <a:t> </a:t>
            </a:r>
            <a:r>
              <a:rPr lang="en-US" b="1" smtClean="0"/>
              <a:t>với các yêu cầu sau</a:t>
            </a:r>
            <a:r>
              <a:rPr lang="vi-VN" smtClean="0"/>
              <a:t>:</a:t>
            </a:r>
            <a:endParaRPr lang="en-US" smtClean="0"/>
          </a:p>
          <a:p>
            <a:pPr lvl="1"/>
            <a:r>
              <a:rPr lang="vi-VN" smtClean="0"/>
              <a:t>1</a:t>
            </a:r>
            <a:r>
              <a:rPr lang="vi-VN"/>
              <a:t>. Việc phân công được thực hiện theo từng dự </a:t>
            </a:r>
            <a:r>
              <a:rPr lang="vi-VN" smtClean="0"/>
              <a:t>án</a:t>
            </a:r>
            <a:endParaRPr lang="en-US" smtClean="0"/>
          </a:p>
          <a:p>
            <a:pPr lvl="1"/>
            <a:r>
              <a:rPr lang="vi-VN" smtClean="0"/>
              <a:t>2</a:t>
            </a:r>
            <a:r>
              <a:rPr lang="vi-VN"/>
              <a:t>. Mỗi nhân viên không thực hiện quá 5 dự án và tổng thời gian </a:t>
            </a:r>
            <a:r>
              <a:rPr lang="vi-VN" smtClean="0"/>
              <a:t>của </a:t>
            </a:r>
            <a:r>
              <a:rPr lang="vi-VN"/>
              <a:t>tất cả dự án mà nhân viên tham gia không quá 50 </a:t>
            </a:r>
            <a:r>
              <a:rPr lang="vi-VN" smtClean="0"/>
              <a:t>giờ</a:t>
            </a:r>
            <a:endParaRPr lang="en-US" smtClean="0"/>
          </a:p>
          <a:p>
            <a:pPr lvl="1"/>
            <a:r>
              <a:rPr lang="vi-VN" smtClean="0"/>
              <a:t>3</a:t>
            </a:r>
            <a:r>
              <a:rPr lang="vi-VN"/>
              <a:t>. Những dự án đã kết thúc rồi thì không phân công </a:t>
            </a:r>
            <a:r>
              <a:rPr lang="vi-VN" smtClean="0"/>
              <a:t>nữa</a:t>
            </a:r>
            <a:endParaRPr lang="en-US" smtClean="0"/>
          </a:p>
          <a:p>
            <a:pPr lvl="1"/>
            <a:r>
              <a:rPr lang="vi-VN" smtClean="0"/>
              <a:t>4</a:t>
            </a:r>
            <a:r>
              <a:rPr lang="vi-VN"/>
              <a:t>. Mỗi lần phân công có thể thực hiện phân công nhiều nhân </a:t>
            </a:r>
            <a:r>
              <a:rPr lang="vi-VN" smtClean="0"/>
              <a:t>viên</a:t>
            </a:r>
            <a:endParaRPr lang="en-US" smtClean="0"/>
          </a:p>
          <a:p>
            <a:pPr lvl="1"/>
            <a:r>
              <a:rPr lang="vi-VN" smtClean="0"/>
              <a:t>5</a:t>
            </a:r>
            <a:r>
              <a:rPr lang="vi-VN"/>
              <a:t>. Ưu tiên phân công cho các nhân viên cùng phòng với phòng </a:t>
            </a:r>
            <a:r>
              <a:rPr lang="vi-VN" smtClean="0"/>
              <a:t>chủ </a:t>
            </a:r>
            <a:r>
              <a:rPr lang="vi-VN"/>
              <a:t>trì của đề </a:t>
            </a:r>
            <a:r>
              <a:rPr lang="vi-VN" smtClean="0"/>
              <a:t>án</a:t>
            </a:r>
            <a:endParaRPr lang="en-US" smtClean="0"/>
          </a:p>
          <a:p>
            <a:pPr lvl="1"/>
            <a:r>
              <a:rPr lang="en-US" smtClean="0"/>
              <a:t>6. Công ty có rất nhiều nhân viên, phải cân bằng thời gian làm việc của các nhân viên</a:t>
            </a:r>
          </a:p>
        </p:txBody>
      </p:sp>
    </p:spTree>
    <p:extLst>
      <p:ext uri="{BB962C8B-B14F-4D97-AF65-F5344CB8AC3E}">
        <p14:creationId xmlns:p14="http://schemas.microsoft.com/office/powerpoint/2010/main" val="4042326749"/>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ACTIVITY 1:</a:t>
            </a:r>
          </a:p>
        </p:txBody>
      </p:sp>
      <p:sp>
        <p:nvSpPr>
          <p:cNvPr id="3" name="Content Placeholder 2"/>
          <p:cNvSpPr>
            <a:spLocks noGrp="1"/>
          </p:cNvSpPr>
          <p:nvPr>
            <p:ph idx="1"/>
          </p:nvPr>
        </p:nvSpPr>
        <p:spPr/>
        <p:txBody>
          <a:bodyPr/>
          <a:lstStyle/>
          <a:p>
            <a:r>
              <a:rPr lang="en-US" smtClean="0"/>
              <a:t>Sơ đồ lớp phân tích:</a:t>
            </a:r>
            <a:endParaRPr lang="en-US"/>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0263" y="1933575"/>
            <a:ext cx="4943475" cy="469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1370584"/>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ACTIVITY 2:</a:t>
            </a:r>
            <a:endParaRPr lang="en-US"/>
          </a:p>
        </p:txBody>
      </p:sp>
      <p:sp>
        <p:nvSpPr>
          <p:cNvPr id="3" name="Content Placeholder 2"/>
          <p:cNvSpPr>
            <a:spLocks noGrp="1"/>
          </p:cNvSpPr>
          <p:nvPr>
            <p:ph idx="1"/>
          </p:nvPr>
        </p:nvSpPr>
        <p:spPr/>
        <p:txBody>
          <a:bodyPr/>
          <a:lstStyle/>
          <a:p>
            <a:r>
              <a:rPr lang="vi-VN"/>
              <a:t>Hãy thiết kế giao diện </a:t>
            </a:r>
            <a:r>
              <a:rPr lang="en-US" smtClean="0"/>
              <a:t>nhập điểm cho nhân viên phòng đào tạo [Trường ĐH KHTN]:</a:t>
            </a:r>
          </a:p>
          <a:p>
            <a:pPr lvl="1"/>
            <a:r>
              <a:rPr lang="en-US"/>
              <a:t>Người sử dụng: Nhân viên phòng đào tạo</a:t>
            </a:r>
          </a:p>
          <a:p>
            <a:pPr lvl="1"/>
            <a:r>
              <a:rPr lang="en-US"/>
              <a:t>Một số lưu ý:</a:t>
            </a:r>
          </a:p>
          <a:p>
            <a:pPr lvl="2"/>
            <a:r>
              <a:rPr lang="en-US"/>
              <a:t>Thường nhập điểm theo từng túi bài thi. Mỗi túi bài thi của một phòng thi. Mỗi môn thi sẽ được thi tại nhiều phòng với danh sách sinh viên tương ứng.</a:t>
            </a:r>
          </a:p>
          <a:p>
            <a:pPr lvl="2"/>
            <a:r>
              <a:rPr lang="en-US"/>
              <a:t>Trường ĐHKHTN có khoảng 20000 sinh viên. Mỗi sinh viên trung bình học 6 môn</a:t>
            </a:r>
            <a:r>
              <a:rPr lang="en-US" smtClean="0"/>
              <a:t>.</a:t>
            </a:r>
          </a:p>
          <a:p>
            <a:pPr lvl="2"/>
            <a:r>
              <a:rPr lang="en-US" smtClean="0"/>
              <a:t>Có thể có trường hợp sinh viên thi nhầm phòng </a:t>
            </a:r>
          </a:p>
          <a:p>
            <a:pPr lvl="2"/>
            <a:r>
              <a:rPr lang="en-US" smtClean="0"/>
              <a:t>Sinh viên có thể vắng mặt trong một buổi thi nào đó</a:t>
            </a:r>
          </a:p>
          <a:p>
            <a:pPr lvl="2"/>
            <a:r>
              <a:rPr lang="en-US" smtClean="0"/>
              <a:t>Sau khi nhập điểm xong thường kiểm tra số lượng có khớp hay không</a:t>
            </a:r>
            <a:endParaRPr lang="en-US"/>
          </a:p>
          <a:p>
            <a:endParaRPr lang="en-US" smtClean="0"/>
          </a:p>
          <a:p>
            <a:pPr lvl="1"/>
            <a:endParaRPr lang="en-US"/>
          </a:p>
        </p:txBody>
      </p:sp>
    </p:spTree>
    <p:extLst>
      <p:ext uri="{BB962C8B-B14F-4D97-AF65-F5344CB8AC3E}">
        <p14:creationId xmlns:p14="http://schemas.microsoft.com/office/powerpoint/2010/main" val="1905445977"/>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ACTIVITY3:</a:t>
            </a:r>
            <a:endParaRPr lang="en-US"/>
          </a:p>
        </p:txBody>
      </p:sp>
      <p:sp>
        <p:nvSpPr>
          <p:cNvPr id="3" name="Content Placeholder 2"/>
          <p:cNvSpPr>
            <a:spLocks noGrp="1"/>
          </p:cNvSpPr>
          <p:nvPr>
            <p:ph idx="1"/>
          </p:nvPr>
        </p:nvSpPr>
        <p:spPr/>
        <p:txBody>
          <a:bodyPr/>
          <a:lstStyle/>
          <a:p>
            <a:r>
              <a:rPr lang="en-US" smtClean="0"/>
              <a:t>Yêu cầu: </a:t>
            </a:r>
          </a:p>
          <a:p>
            <a:pPr lvl="1"/>
            <a:r>
              <a:rPr lang="en-US" smtClean="0"/>
              <a:t>1. Chuyển sang sơ đồ quan hệ</a:t>
            </a:r>
          </a:p>
          <a:p>
            <a:pPr lvl="1"/>
            <a:r>
              <a:rPr lang="en-US" smtClean="0"/>
              <a:t>2. Thiết kế giao diện</a:t>
            </a:r>
          </a:p>
          <a:p>
            <a:pPr lvl="1"/>
            <a:r>
              <a:rPr lang="en-US" smtClean="0"/>
              <a:t>3. Xây dựng sơ đồ 3 lớp tổng hợp cho hệ thống gồm những chức năng sau</a:t>
            </a:r>
          </a:p>
          <a:p>
            <a:pPr lvl="2"/>
            <a:endParaRPr lang="en-US"/>
          </a:p>
        </p:txBody>
      </p:sp>
    </p:spTree>
    <p:extLst>
      <p:ext uri="{BB962C8B-B14F-4D97-AF65-F5344CB8AC3E}">
        <p14:creationId xmlns:p14="http://schemas.microsoft.com/office/powerpoint/2010/main" val="3647672124"/>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ACTIVITY3:</a:t>
            </a:r>
          </a:p>
        </p:txBody>
      </p:sp>
      <p:sp>
        <p:nvSpPr>
          <p:cNvPr id="3" name="Content Placeholder 2"/>
          <p:cNvSpPr>
            <a:spLocks noGrp="1"/>
          </p:cNvSpPr>
          <p:nvPr>
            <p:ph idx="1"/>
          </p:nvPr>
        </p:nvSpPr>
        <p:spPr/>
        <p:txBody>
          <a:bodyPr/>
          <a:lstStyle/>
          <a:p>
            <a:pPr marL="0" indent="0">
              <a:buNone/>
            </a:pPr>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012" y="1883664"/>
            <a:ext cx="3467100" cy="398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1676400"/>
            <a:ext cx="4943475" cy="469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219687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77012" y="1828800"/>
            <a:ext cx="5618988" cy="4343400"/>
          </a:xfrm>
          <a:prstGeom prst="rect">
            <a:avLst/>
          </a:prstGeom>
          <a:ln w="3175">
            <a:solidFill>
              <a:srgbClr val="0070C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Cambria" pitchFamily="18" charset="0"/>
              </a:rPr>
              <a:t>Function HocSinh::</a:t>
            </a:r>
            <a:r>
              <a:rPr kumimoji="0" lang="en-US" sz="1600" i="0" u="sng" strike="noStrike" cap="none" normalizeH="0" smtClean="0">
                <a:ln>
                  <a:noFill/>
                </a:ln>
                <a:solidFill>
                  <a:srgbClr val="FF06FD"/>
                </a:solidFill>
                <a:effectLst/>
                <a:uFill>
                  <a:solidFill>
                    <a:srgbClr val="C00000"/>
                  </a:solidFill>
                </a:uFill>
                <a:latin typeface="Cambria" pitchFamily="18" charset="0"/>
              </a:rPr>
              <a:t>Kiem tra ton tai</a:t>
            </a:r>
            <a:r>
              <a:rPr kumimoji="0" lang="en-US" sz="1600" b="0" i="0" u="none" strike="noStrike" cap="none" normalizeH="0" baseline="0" smtClean="0">
                <a:ln>
                  <a:noFill/>
                </a:ln>
                <a:solidFill>
                  <a:schemeClr val="tx1"/>
                </a:solidFill>
                <a:effectLst/>
                <a:latin typeface="Cambria" pitchFamily="18" charset="0"/>
              </a:rPr>
              <a:t>(mhs:</a:t>
            </a:r>
            <a:r>
              <a:rPr kumimoji="0" lang="en-US" sz="1600" b="0" i="0" u="none" strike="noStrike" cap="none" normalizeH="0" smtClean="0">
                <a:ln>
                  <a:noFill/>
                </a:ln>
                <a:solidFill>
                  <a:schemeClr val="tx1"/>
                </a:solidFill>
                <a:effectLst/>
                <a:latin typeface="Cambria" pitchFamily="18" charset="0"/>
              </a:rPr>
              <a:t> String</a:t>
            </a:r>
            <a:r>
              <a:rPr kumimoji="0" lang="en-US" sz="1600" b="0" i="0" u="none" strike="noStrike" cap="none" normalizeH="0" baseline="0" smtClean="0">
                <a:ln>
                  <a:noFill/>
                </a:ln>
                <a:solidFill>
                  <a:schemeClr val="tx1"/>
                </a:solidFill>
                <a:effectLst/>
                <a:latin typeface="Cambria" pitchFamily="18" charset="0"/>
              </a:rPr>
              <a:t>)</a:t>
            </a:r>
          </a:p>
          <a:p>
            <a:pPr marL="0" marR="0" indent="0" algn="l" defTabSz="914400" rtl="0" eaLnBrk="1" fontAlgn="base" latinLnBrk="0" hangingPunct="1">
              <a:lnSpc>
                <a:spcPct val="100000"/>
              </a:lnSpc>
              <a:spcBef>
                <a:spcPct val="0"/>
              </a:spcBef>
              <a:spcAft>
                <a:spcPct val="0"/>
              </a:spcAft>
              <a:buClrTx/>
              <a:buSzTx/>
              <a:buFontTx/>
              <a:buNone/>
              <a:tabLst/>
            </a:pPr>
            <a:r>
              <a:rPr lang="en-US" sz="1600" b="0" smtClean="0">
                <a:latin typeface="Cambria" pitchFamily="18" charset="0"/>
              </a:rPr>
              <a:t>Begin</a:t>
            </a:r>
          </a:p>
          <a:p>
            <a:pPr marL="0" marR="0" indent="0" algn="l" defTabSz="914400" rtl="0" eaLnBrk="1" fontAlgn="base" latinLnBrk="0" hangingPunct="1">
              <a:lnSpc>
                <a:spcPct val="100000"/>
              </a:lnSpc>
              <a:spcBef>
                <a:spcPct val="0"/>
              </a:spcBef>
              <a:spcAft>
                <a:spcPct val="0"/>
              </a:spcAft>
              <a:buClrTx/>
              <a:buSzTx/>
              <a:buFontTx/>
              <a:buNone/>
              <a:tabLst/>
            </a:pPr>
            <a:r>
              <a:rPr lang="en-US" sz="1600" b="0" smtClean="0">
                <a:latin typeface="Cambria" pitchFamily="18" charset="0"/>
              </a:rPr>
              <a:t>	b: boolean</a:t>
            </a:r>
          </a:p>
          <a:p>
            <a:pPr marL="0" marR="0" indent="0" algn="l" defTabSz="914400" rtl="0" eaLnBrk="1" fontAlgn="base" latinLnBrk="0" hangingPunct="1">
              <a:lnSpc>
                <a:spcPct val="100000"/>
              </a:lnSpc>
              <a:spcBef>
                <a:spcPct val="0"/>
              </a:spcBef>
              <a:spcAft>
                <a:spcPct val="0"/>
              </a:spcAft>
              <a:buClrTx/>
              <a:buSzTx/>
              <a:buFontTx/>
              <a:buNone/>
              <a:tabLst/>
            </a:pPr>
            <a:r>
              <a:rPr lang="en-US" sz="1600" b="0">
                <a:latin typeface="Cambria" pitchFamily="18" charset="0"/>
              </a:rPr>
              <a:t>	</a:t>
            </a:r>
            <a:r>
              <a:rPr lang="en-US" sz="1600" b="0" smtClean="0">
                <a:latin typeface="Cambria" pitchFamily="18" charset="0"/>
              </a:rPr>
              <a:t>h: HocSinh</a:t>
            </a:r>
          </a:p>
          <a:p>
            <a:pPr marL="0" marR="0" indent="0" algn="l" defTabSz="914400" rtl="0" eaLnBrk="1" fontAlgn="base" latinLnBrk="0" hangingPunct="1">
              <a:lnSpc>
                <a:spcPct val="100000"/>
              </a:lnSpc>
              <a:spcBef>
                <a:spcPct val="0"/>
              </a:spcBef>
              <a:spcAft>
                <a:spcPct val="0"/>
              </a:spcAft>
              <a:buClrTx/>
              <a:buSzTx/>
              <a:buFontTx/>
              <a:buNone/>
              <a:tabLst/>
            </a:pPr>
            <a:r>
              <a:rPr lang="en-US" sz="1600" b="0">
                <a:latin typeface="Cambria" pitchFamily="18" charset="0"/>
              </a:rPr>
              <a:t>	</a:t>
            </a:r>
            <a:r>
              <a:rPr lang="en-US" sz="1600" b="0" smtClean="0">
                <a:latin typeface="Cambria" pitchFamily="18" charset="0"/>
              </a:rPr>
              <a:t>h = HocSinhDB::</a:t>
            </a:r>
            <a:r>
              <a:rPr lang="en-US" sz="1600" u="heavy">
                <a:solidFill>
                  <a:srgbClr val="0000FF"/>
                </a:solidFill>
                <a:uFill>
                  <a:solidFill>
                    <a:srgbClr val="FF06FD"/>
                  </a:solidFill>
                </a:uFill>
                <a:latin typeface="Cambria" pitchFamily="18" charset="0"/>
              </a:rPr>
              <a:t>DocThongTin</a:t>
            </a:r>
            <a:r>
              <a:rPr lang="en-US" sz="1600" b="0" smtClean="0">
                <a:latin typeface="Cambria" pitchFamily="18" charset="0"/>
              </a:rPr>
              <a:t> (mhs)</a:t>
            </a:r>
          </a:p>
          <a:p>
            <a:pPr marL="0" marR="0" indent="0" defTabSz="914400" rtl="0" eaLnBrk="1" fontAlgn="base" latinLnBrk="0" hangingPunct="1">
              <a:lnSpc>
                <a:spcPct val="100000"/>
              </a:lnSpc>
              <a:spcBef>
                <a:spcPct val="0"/>
              </a:spcBef>
              <a:spcAft>
                <a:spcPct val="0"/>
              </a:spcAft>
              <a:buClrTx/>
              <a:buSzTx/>
              <a:buFontTx/>
              <a:buNone/>
              <a:tabLst/>
            </a:pPr>
            <a:r>
              <a:rPr lang="en-US" sz="1600" b="0">
                <a:latin typeface="Cambria" pitchFamily="18" charset="0"/>
              </a:rPr>
              <a:t>	</a:t>
            </a:r>
            <a:r>
              <a:rPr lang="en-US" sz="1600" b="0" smtClean="0">
                <a:latin typeface="Cambria" pitchFamily="18" charset="0"/>
              </a:rPr>
              <a:t>if  h = NULL then</a:t>
            </a:r>
          </a:p>
          <a:p>
            <a:pPr marL="0" marR="0" indent="0" algn="l" defTabSz="914400" rtl="0" eaLnBrk="1" fontAlgn="base" latinLnBrk="0" hangingPunct="1">
              <a:lnSpc>
                <a:spcPct val="100000"/>
              </a:lnSpc>
              <a:spcBef>
                <a:spcPct val="0"/>
              </a:spcBef>
              <a:spcAft>
                <a:spcPct val="0"/>
              </a:spcAft>
              <a:buClrTx/>
              <a:buSzTx/>
              <a:buFontTx/>
              <a:buNone/>
              <a:tabLst/>
            </a:pPr>
            <a:r>
              <a:rPr lang="en-US" sz="1600" b="0">
                <a:latin typeface="Cambria" pitchFamily="18" charset="0"/>
              </a:rPr>
              <a:t>		</a:t>
            </a:r>
            <a:r>
              <a:rPr lang="en-US" sz="1600" b="0" smtClean="0">
                <a:latin typeface="Cambria" pitchFamily="18" charset="0"/>
              </a:rPr>
              <a:t>b = FALSE</a:t>
            </a:r>
          </a:p>
          <a:p>
            <a:pPr marL="0" marR="0" indent="0" algn="l" defTabSz="914400" rtl="0" eaLnBrk="1" fontAlgn="base" latinLnBrk="0" hangingPunct="1">
              <a:lnSpc>
                <a:spcPct val="100000"/>
              </a:lnSpc>
              <a:spcBef>
                <a:spcPct val="0"/>
              </a:spcBef>
              <a:spcAft>
                <a:spcPct val="0"/>
              </a:spcAft>
              <a:buClrTx/>
              <a:buSzTx/>
              <a:buFontTx/>
              <a:buNone/>
              <a:tabLst/>
            </a:pPr>
            <a:r>
              <a:rPr lang="en-US" sz="1600" b="0" smtClean="0">
                <a:latin typeface="Cambria" pitchFamily="18" charset="0"/>
              </a:rPr>
              <a:t>	else</a:t>
            </a:r>
          </a:p>
          <a:p>
            <a:pPr marL="0" marR="0" indent="0" algn="l" defTabSz="914400" rtl="0" eaLnBrk="1" fontAlgn="base" latinLnBrk="0" hangingPunct="1">
              <a:lnSpc>
                <a:spcPct val="100000"/>
              </a:lnSpc>
              <a:spcBef>
                <a:spcPct val="0"/>
              </a:spcBef>
              <a:spcAft>
                <a:spcPct val="0"/>
              </a:spcAft>
              <a:buClrTx/>
              <a:buSzTx/>
              <a:buFontTx/>
              <a:buNone/>
              <a:tabLst/>
            </a:pPr>
            <a:r>
              <a:rPr lang="en-US" sz="1600" b="0">
                <a:latin typeface="Cambria" pitchFamily="18" charset="0"/>
              </a:rPr>
              <a:t>	</a:t>
            </a:r>
            <a:r>
              <a:rPr lang="en-US" sz="1600" b="0" smtClean="0">
                <a:latin typeface="Cambria" pitchFamily="18" charset="0"/>
              </a:rPr>
              <a:t>	b = TRUE </a:t>
            </a:r>
          </a:p>
          <a:p>
            <a:pPr marL="0" marR="0" indent="0" algn="l" defTabSz="914400" rtl="0" eaLnBrk="1" fontAlgn="base" latinLnBrk="0" hangingPunct="1">
              <a:lnSpc>
                <a:spcPct val="100000"/>
              </a:lnSpc>
              <a:spcBef>
                <a:spcPct val="0"/>
              </a:spcBef>
              <a:spcAft>
                <a:spcPct val="0"/>
              </a:spcAft>
              <a:buClrTx/>
              <a:buSzTx/>
              <a:buFontTx/>
              <a:buNone/>
              <a:tabLst/>
            </a:pPr>
            <a:r>
              <a:rPr lang="en-US" sz="1600" b="0">
                <a:latin typeface="Cambria" pitchFamily="18" charset="0"/>
              </a:rPr>
              <a:t>	</a:t>
            </a:r>
            <a:r>
              <a:rPr lang="en-US" sz="1600" b="0" smtClean="0">
                <a:latin typeface="Cambria" pitchFamily="18" charset="0"/>
              </a:rPr>
              <a:t>return b	</a:t>
            </a:r>
          </a:p>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Cambria" pitchFamily="18" charset="0"/>
              </a:rPr>
              <a:t>End </a:t>
            </a:r>
          </a:p>
          <a:p>
            <a:pPr marL="0" marR="0" indent="0" algn="l" defTabSz="914400" rtl="0" eaLnBrk="1" fontAlgn="base" latinLnBrk="0" hangingPunct="1">
              <a:lnSpc>
                <a:spcPct val="100000"/>
              </a:lnSpc>
              <a:spcBef>
                <a:spcPct val="0"/>
              </a:spcBef>
              <a:spcAft>
                <a:spcPct val="0"/>
              </a:spcAft>
              <a:buClrTx/>
              <a:buSzTx/>
              <a:buFontTx/>
              <a:buNone/>
              <a:tabLst/>
            </a:pPr>
            <a:r>
              <a:rPr lang="en-US" sz="1600" b="0" smtClean="0">
                <a:solidFill>
                  <a:schemeClr val="tx1"/>
                </a:solidFill>
                <a:latin typeface="Cambria" pitchFamily="18" charset="0"/>
              </a:rPr>
              <a:t>Function HocSinh::</a:t>
            </a:r>
            <a:r>
              <a:rPr lang="en-US" sz="1600" u="sng" smtClean="0">
                <a:solidFill>
                  <a:srgbClr val="FF06FD"/>
                </a:solidFill>
                <a:uFill>
                  <a:solidFill>
                    <a:srgbClr val="0000FF"/>
                  </a:solidFill>
                </a:uFill>
                <a:latin typeface="Cambria" pitchFamily="18" charset="0"/>
              </a:rPr>
              <a:t>Them hoc sinh </a:t>
            </a:r>
            <a:r>
              <a:rPr lang="en-US" sz="1600" b="0" smtClean="0">
                <a:solidFill>
                  <a:schemeClr val="tx1"/>
                </a:solidFill>
                <a:latin typeface="Cambria" pitchFamily="18" charset="0"/>
              </a:rPr>
              <a:t>(h: HocSinh)</a:t>
            </a:r>
          </a:p>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Cambria" pitchFamily="18" charset="0"/>
              </a:rPr>
              <a:t>Begin</a:t>
            </a:r>
          </a:p>
          <a:p>
            <a:pPr marL="0" marR="0" indent="0" algn="l" defTabSz="914400" rtl="0" eaLnBrk="1" fontAlgn="base" latinLnBrk="0" hangingPunct="1">
              <a:lnSpc>
                <a:spcPct val="100000"/>
              </a:lnSpc>
              <a:spcBef>
                <a:spcPct val="0"/>
              </a:spcBef>
              <a:spcAft>
                <a:spcPct val="0"/>
              </a:spcAft>
              <a:buClrTx/>
              <a:buSzTx/>
              <a:buFontTx/>
              <a:buNone/>
              <a:tabLst/>
            </a:pPr>
            <a:r>
              <a:rPr lang="en-US" sz="1600" b="0">
                <a:solidFill>
                  <a:schemeClr val="tx1"/>
                </a:solidFill>
                <a:latin typeface="Cambria" pitchFamily="18" charset="0"/>
              </a:rPr>
              <a:t>	</a:t>
            </a:r>
            <a:r>
              <a:rPr lang="en-US" sz="1600" b="0" smtClean="0">
                <a:solidFill>
                  <a:schemeClr val="tx1"/>
                </a:solidFill>
                <a:latin typeface="Cambria" pitchFamily="18" charset="0"/>
              </a:rPr>
              <a:t>if  len (h.getTenHS()) &gt; 32 then </a:t>
            </a:r>
          </a:p>
          <a:p>
            <a:pPr marL="0" marR="0" indent="0" algn="l" defTabSz="914400" rtl="0" eaLnBrk="1" fontAlgn="base" latinLnBrk="0" hangingPunct="1">
              <a:lnSpc>
                <a:spcPct val="100000"/>
              </a:lnSpc>
              <a:spcBef>
                <a:spcPct val="0"/>
              </a:spcBef>
              <a:spcAft>
                <a:spcPct val="0"/>
              </a:spcAft>
              <a:buClrTx/>
              <a:buSzTx/>
              <a:buFontTx/>
              <a:buNone/>
              <a:tabLst/>
            </a:pPr>
            <a:r>
              <a:rPr lang="en-US" sz="1600" b="0">
                <a:solidFill>
                  <a:schemeClr val="tx1"/>
                </a:solidFill>
                <a:latin typeface="Cambria" pitchFamily="18" charset="0"/>
              </a:rPr>
              <a:t>	</a:t>
            </a:r>
            <a:r>
              <a:rPr lang="en-US" sz="1600" b="0" smtClean="0">
                <a:solidFill>
                  <a:schemeClr val="tx1"/>
                </a:solidFill>
                <a:latin typeface="Cambria" pitchFamily="18" charset="0"/>
              </a:rPr>
              <a:t>	return FALSE</a:t>
            </a:r>
          </a:p>
          <a:p>
            <a:pPr marL="0" marR="0" indent="0" algn="l" defTabSz="914400" rtl="0" eaLnBrk="1" fontAlgn="base" latinLnBrk="0" hangingPunct="1">
              <a:lnSpc>
                <a:spcPct val="100000"/>
              </a:lnSpc>
              <a:spcBef>
                <a:spcPct val="0"/>
              </a:spcBef>
              <a:spcAft>
                <a:spcPct val="0"/>
              </a:spcAft>
              <a:buClrTx/>
              <a:buSzTx/>
              <a:buFontTx/>
              <a:buNone/>
              <a:tabLst/>
            </a:pPr>
            <a:r>
              <a:rPr lang="en-US" sz="1600" b="0">
                <a:solidFill>
                  <a:schemeClr val="tx1"/>
                </a:solidFill>
                <a:latin typeface="Cambria" pitchFamily="18" charset="0"/>
              </a:rPr>
              <a:t>	</a:t>
            </a:r>
            <a:r>
              <a:rPr lang="en-US" sz="1600" b="0" smtClean="0">
                <a:solidFill>
                  <a:schemeClr val="tx1"/>
                </a:solidFill>
                <a:latin typeface="Cambria" pitchFamily="18" charset="0"/>
              </a:rPr>
              <a:t>HocSinhDB::</a:t>
            </a:r>
            <a:r>
              <a:rPr lang="en-US" sz="1600" u="heavy" smtClean="0">
                <a:solidFill>
                  <a:srgbClr val="0000FF"/>
                </a:solidFill>
                <a:uFill>
                  <a:solidFill>
                    <a:srgbClr val="FF06FD"/>
                  </a:solidFill>
                </a:uFill>
                <a:latin typeface="Cambria" pitchFamily="18" charset="0"/>
              </a:rPr>
              <a:t>Them</a:t>
            </a:r>
            <a:r>
              <a:rPr lang="en-US" sz="1600" b="0" smtClean="0">
                <a:solidFill>
                  <a:schemeClr val="tx1"/>
                </a:solidFill>
                <a:latin typeface="Cambria" pitchFamily="18" charset="0"/>
              </a:rPr>
              <a:t>(h);</a:t>
            </a:r>
            <a:endParaRPr kumimoji="0" lang="en-US" sz="1600" b="0" i="0" u="none" strike="noStrike" cap="none" normalizeH="0" baseline="0" smtClean="0">
              <a:ln>
                <a:noFill/>
              </a:ln>
              <a:solidFill>
                <a:schemeClr val="tx1"/>
              </a:solidFill>
              <a:effectLst/>
              <a:latin typeface="Cambria" pitchFamily="18" charset="0"/>
            </a:endParaRPr>
          </a:p>
          <a:p>
            <a:pPr marL="0" marR="0" indent="0" algn="l" defTabSz="914400" rtl="0" eaLnBrk="1" fontAlgn="base" latinLnBrk="0" hangingPunct="1">
              <a:lnSpc>
                <a:spcPct val="100000"/>
              </a:lnSpc>
              <a:spcBef>
                <a:spcPct val="0"/>
              </a:spcBef>
              <a:spcAft>
                <a:spcPct val="0"/>
              </a:spcAft>
              <a:buClrTx/>
              <a:buSzTx/>
              <a:buFontTx/>
              <a:buNone/>
              <a:tabLst/>
            </a:pPr>
            <a:r>
              <a:rPr lang="en-US" sz="1600" b="0" smtClean="0">
                <a:solidFill>
                  <a:schemeClr val="tx1"/>
                </a:solidFill>
                <a:latin typeface="Cambria" pitchFamily="18" charset="0"/>
              </a:rPr>
              <a:t>End </a:t>
            </a:r>
            <a:endParaRPr kumimoji="0" lang="en-US" sz="1600" b="0" i="0" u="none" strike="noStrike" cap="none" normalizeH="0" baseline="0" smtClean="0">
              <a:ln>
                <a:noFill/>
              </a:ln>
              <a:solidFill>
                <a:schemeClr val="tx1"/>
              </a:solidFill>
              <a:effectLst/>
              <a:latin typeface="Cambria" pitchFamily="18" charset="0"/>
            </a:endParaRPr>
          </a:p>
        </p:txBody>
      </p:sp>
      <p:sp>
        <p:nvSpPr>
          <p:cNvPr id="6" name="Rectangle 5"/>
          <p:cNvSpPr/>
          <p:nvPr/>
        </p:nvSpPr>
        <p:spPr bwMode="auto">
          <a:xfrm>
            <a:off x="446532" y="1371600"/>
            <a:ext cx="1981200" cy="457200"/>
          </a:xfrm>
          <a:prstGeom prst="rect">
            <a:avLst/>
          </a:prstGeom>
          <a:solidFill>
            <a:srgbClr val="C00000"/>
          </a:solidFill>
          <a:ln>
            <a:headEnd type="none" w="med" len="med"/>
            <a:tailEnd type="none" w="med" len="med"/>
          </a:ln>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Cambria" pitchFamily="18" charset="0"/>
              </a:rPr>
              <a:t>TẦNG</a:t>
            </a:r>
            <a:r>
              <a:rPr kumimoji="0" lang="en-US" sz="1800" b="1" i="0" u="none" strike="noStrike" cap="none" normalizeH="0" smtClean="0">
                <a:ln>
                  <a:noFill/>
                </a:ln>
                <a:solidFill>
                  <a:schemeClr val="tx1"/>
                </a:solidFill>
                <a:effectLst/>
                <a:latin typeface="Cambria" pitchFamily="18" charset="0"/>
              </a:rPr>
              <a:t> NGHIỆP VỤ</a:t>
            </a:r>
            <a:endParaRPr kumimoji="0" lang="en-US" sz="1800" b="1" i="0" u="none" strike="noStrike" cap="none" normalizeH="0" baseline="0" smtClean="0">
              <a:ln>
                <a:noFill/>
              </a:ln>
              <a:solidFill>
                <a:schemeClr val="tx1"/>
              </a:solidFill>
              <a:effectLst/>
              <a:latin typeface="Cambria" pitchFamily="18" charset="0"/>
            </a:endParaRPr>
          </a:p>
        </p:txBody>
      </p:sp>
      <p:sp>
        <p:nvSpPr>
          <p:cNvPr id="7" name="Line Callout 2 6"/>
          <p:cNvSpPr/>
          <p:nvPr/>
        </p:nvSpPr>
        <p:spPr bwMode="auto">
          <a:xfrm>
            <a:off x="5029200" y="1216152"/>
            <a:ext cx="3276600" cy="612648"/>
          </a:xfrm>
          <a:prstGeom prst="borderCallout2">
            <a:avLst>
              <a:gd name="adj1" fmla="val 18750"/>
              <a:gd name="adj2" fmla="val -147"/>
              <a:gd name="adj3" fmla="val 18750"/>
              <a:gd name="adj4" fmla="val -16667"/>
              <a:gd name="adj5" fmla="val 112500"/>
              <a:gd name="adj6" fmla="val -46667"/>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Phương</a:t>
            </a:r>
            <a:r>
              <a:rPr kumimoji="0" lang="en-US" sz="1800" b="0" i="0" u="none" strike="noStrike" cap="none" normalizeH="0" smtClean="0">
                <a:ln>
                  <a:noFill/>
                </a:ln>
                <a:solidFill>
                  <a:schemeClr val="tx1"/>
                </a:solidFill>
                <a:effectLst/>
                <a:latin typeface="Arial" charset="0"/>
              </a:rPr>
              <a:t> thức của lớp nghiệp vụ</a:t>
            </a:r>
            <a:endParaRPr kumimoji="0" lang="en-US" sz="1800" b="0" i="0" u="none" strike="noStrike" cap="none" normalizeH="0" baseline="0" smtClean="0">
              <a:ln>
                <a:noFill/>
              </a:ln>
              <a:solidFill>
                <a:schemeClr val="tx1"/>
              </a:solidFill>
              <a:effectLst/>
              <a:latin typeface="Arial" charset="0"/>
            </a:endParaRPr>
          </a:p>
        </p:txBody>
      </p:sp>
      <p:sp>
        <p:nvSpPr>
          <p:cNvPr id="8" name="Line Callout 2 7"/>
          <p:cNvSpPr/>
          <p:nvPr/>
        </p:nvSpPr>
        <p:spPr bwMode="auto">
          <a:xfrm>
            <a:off x="5029200" y="4000500"/>
            <a:ext cx="3276600" cy="612648"/>
          </a:xfrm>
          <a:prstGeom prst="borderCallout2">
            <a:avLst>
              <a:gd name="adj1" fmla="val 18750"/>
              <a:gd name="adj2" fmla="val -147"/>
              <a:gd name="adj3" fmla="val 18750"/>
              <a:gd name="adj4" fmla="val -16667"/>
              <a:gd name="adj5" fmla="val 100560"/>
              <a:gd name="adj6" fmla="val -47838"/>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Phương</a:t>
            </a:r>
            <a:r>
              <a:rPr kumimoji="0" lang="en-US" sz="1800" b="0" i="0" u="none" strike="noStrike" cap="none" normalizeH="0" smtClean="0">
                <a:ln>
                  <a:noFill/>
                </a:ln>
                <a:solidFill>
                  <a:schemeClr val="tx1"/>
                </a:solidFill>
                <a:effectLst/>
                <a:latin typeface="Arial" charset="0"/>
              </a:rPr>
              <a:t> thức của lớp nghiệp vụ</a:t>
            </a:r>
            <a:endParaRPr kumimoji="0" lang="en-US" sz="1800" b="0" i="0" u="none" strike="noStrike" cap="none" normalizeH="0" baseline="0" smtClean="0">
              <a:ln>
                <a:noFill/>
              </a:ln>
              <a:solidFill>
                <a:schemeClr val="tx1"/>
              </a:solidFill>
              <a:effectLst/>
              <a:latin typeface="Arial" charset="0"/>
            </a:endParaRPr>
          </a:p>
        </p:txBody>
      </p:sp>
      <p:sp>
        <p:nvSpPr>
          <p:cNvPr id="9" name="Line Callout 2 8"/>
          <p:cNvSpPr/>
          <p:nvPr/>
        </p:nvSpPr>
        <p:spPr bwMode="auto">
          <a:xfrm>
            <a:off x="5029200" y="2209800"/>
            <a:ext cx="3276600" cy="914400"/>
          </a:xfrm>
          <a:prstGeom prst="borderCallout2">
            <a:avLst>
              <a:gd name="adj1" fmla="val 18750"/>
              <a:gd name="adj2" fmla="val -147"/>
              <a:gd name="adj3" fmla="val 18750"/>
              <a:gd name="adj4" fmla="val -16667"/>
              <a:gd name="adj5" fmla="val 77833"/>
              <a:gd name="adj6" fmla="val -45179"/>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Gọi</a:t>
            </a:r>
            <a:r>
              <a:rPr kumimoji="0" lang="en-US" sz="1800" b="0" i="0" u="none" strike="noStrike" cap="none" normalizeH="0" smtClean="0">
                <a:ln>
                  <a:noFill/>
                </a:ln>
                <a:solidFill>
                  <a:schemeClr val="tx1"/>
                </a:solidFill>
                <a:effectLst/>
                <a:latin typeface="Arial" charset="0"/>
              </a:rPr>
              <a:t> phương thức DocThongTin () của lớp truy cập dữ liệu </a:t>
            </a:r>
            <a:endParaRPr kumimoji="0" lang="en-US" sz="1800" b="0" i="0" u="none" strike="noStrike" cap="none" normalizeH="0" baseline="0" smtClean="0">
              <a:ln>
                <a:noFill/>
              </a:ln>
              <a:solidFill>
                <a:schemeClr val="tx1"/>
              </a:solidFill>
              <a:effectLst/>
              <a:latin typeface="Arial" charset="0"/>
            </a:endParaRPr>
          </a:p>
        </p:txBody>
      </p:sp>
      <p:sp>
        <p:nvSpPr>
          <p:cNvPr id="10" name="Line Callout 2 9"/>
          <p:cNvSpPr/>
          <p:nvPr/>
        </p:nvSpPr>
        <p:spPr bwMode="auto">
          <a:xfrm>
            <a:off x="5029200" y="4953000"/>
            <a:ext cx="3276600" cy="612648"/>
          </a:xfrm>
          <a:prstGeom prst="borderCallout2">
            <a:avLst>
              <a:gd name="adj1" fmla="val 18750"/>
              <a:gd name="adj2" fmla="val -147"/>
              <a:gd name="adj3" fmla="val 18750"/>
              <a:gd name="adj4" fmla="val -16667"/>
              <a:gd name="adj5" fmla="val 104540"/>
              <a:gd name="adj6" fmla="val -63448"/>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Gọi</a:t>
            </a:r>
            <a:r>
              <a:rPr kumimoji="0" lang="en-US" sz="1800" b="0" i="0" u="none" strike="noStrike" cap="none" normalizeH="0" smtClean="0">
                <a:ln>
                  <a:noFill/>
                </a:ln>
                <a:solidFill>
                  <a:schemeClr val="tx1"/>
                </a:solidFill>
                <a:effectLst/>
                <a:latin typeface="Arial" charset="0"/>
              </a:rPr>
              <a:t> phương thức Them () của lớp truy cập dữ liệu</a:t>
            </a:r>
            <a:endParaRPr kumimoji="0" lang="en-US" sz="1800" b="0" i="0" u="none" strike="noStrike" cap="none" normalizeH="0" baseline="0" smtClean="0">
              <a:ln>
                <a:noFill/>
              </a:ln>
              <a:solidFill>
                <a:schemeClr val="tx1"/>
              </a:solidFill>
              <a:effectLst/>
              <a:latin typeface="Arial" charset="0"/>
            </a:endParaRPr>
          </a:p>
        </p:txBody>
      </p:sp>
      <p:sp>
        <p:nvSpPr>
          <p:cNvPr id="11" name="Line Callout 2 10"/>
          <p:cNvSpPr/>
          <p:nvPr/>
        </p:nvSpPr>
        <p:spPr bwMode="auto">
          <a:xfrm>
            <a:off x="1473708" y="6096000"/>
            <a:ext cx="3124200" cy="612648"/>
          </a:xfrm>
          <a:prstGeom prst="borderCallout2">
            <a:avLst>
              <a:gd name="adj1" fmla="val -21051"/>
              <a:gd name="adj2" fmla="val 15072"/>
              <a:gd name="adj3" fmla="val -38961"/>
              <a:gd name="adj4" fmla="val 9869"/>
              <a:gd name="adj5" fmla="val -126306"/>
              <a:gd name="adj6" fmla="val 28650"/>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b="0" smtClean="0">
                <a:solidFill>
                  <a:schemeClr val="tx1"/>
                </a:solidFill>
                <a:latin typeface="Arial" charset="0"/>
              </a:rPr>
              <a:t>Thực hiện một số kiểm tra nghiệp vụ</a:t>
            </a:r>
            <a:endParaRPr kumimoji="0" lang="en-US" sz="1800" b="0" i="0" u="none" strike="noStrike" cap="none" normalizeH="0" baseline="0" smtClean="0">
              <a:ln>
                <a:noFill/>
              </a:ln>
              <a:solidFill>
                <a:schemeClr val="tx1"/>
              </a:solidFill>
              <a:effectLst/>
              <a:latin typeface="Arial" charset="0"/>
            </a:endParaRPr>
          </a:p>
        </p:txBody>
      </p:sp>
      <p:sp>
        <p:nvSpPr>
          <p:cNvPr id="13" name="Title 3"/>
          <p:cNvSpPr txBox="1">
            <a:spLocks noGrp="1"/>
          </p:cNvSpPr>
          <p:nvPr>
            <p:ph type="title"/>
          </p:nvPr>
        </p:nvSpPr>
        <p:spPr>
          <a:prstGeom prst="rect">
            <a:avLst/>
          </a:prstGeom>
          <a:solidFill>
            <a:srgbClr val="FFFF00"/>
          </a:solidFill>
        </p:spPr>
        <p:style>
          <a:lnRef idx="1">
            <a:schemeClr val="accent2"/>
          </a:lnRef>
          <a:fillRef idx="2">
            <a:schemeClr val="accent2"/>
          </a:fillRef>
          <a:effectRef idx="1">
            <a:schemeClr val="accent2"/>
          </a:effectRef>
          <a:fontRef idx="minor">
            <a:schemeClr val="dk1"/>
          </a:fontRef>
        </p:style>
        <p:txBody>
          <a:bodyPr wrap="square" rtlCol="0" anchor="ctr">
            <a:spAutoFit/>
          </a:bodyPr>
          <a:lstStyle/>
          <a:p>
            <a:pPr algn="ctr"/>
            <a:r>
              <a:rPr lang="en-US" sz="2800">
                <a:solidFill>
                  <a:schemeClr val="tx1"/>
                </a:solidFill>
                <a:latin typeface="Arial" charset="0"/>
              </a:rPr>
              <a:t>VD1: Xét các phương thức liên quan đến việc thêm học sinh</a:t>
            </a:r>
            <a:endParaRPr lang="en-US" sz="2800"/>
          </a:p>
        </p:txBody>
      </p:sp>
    </p:spTree>
    <p:extLst>
      <p:ext uri="{BB962C8B-B14F-4D97-AF65-F5344CB8AC3E}">
        <p14:creationId xmlns:p14="http://schemas.microsoft.com/office/powerpoint/2010/main" val="1798874940"/>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t/>
            </a:r>
            <a:br>
              <a:rPr lang="en-US"/>
            </a:br>
            <a:r>
              <a:rPr lang="en-US" smtClean="0"/>
              <a:t>THIẾT KẾ CHỨC NĂNG</a:t>
            </a:r>
            <a:endParaRPr lang="en-US" dirty="0"/>
          </a:p>
        </p:txBody>
      </p:sp>
      <p:sp>
        <p:nvSpPr>
          <p:cNvPr id="5" name="Rectangle 5"/>
          <p:cNvSpPr>
            <a:spLocks noGrp="1" noChangeArrowheads="1"/>
          </p:cNvSpPr>
          <p:nvPr>
            <p:ph type="ftr" sz="quarter" idx="3"/>
          </p:nvPr>
        </p:nvSpPr>
        <p:spPr/>
        <p:txBody>
          <a:bodyPr/>
          <a:lstStyle/>
          <a:p>
            <a:endParaRPr lang="en-US" dirty="0"/>
          </a:p>
        </p:txBody>
      </p:sp>
      <p:sp>
        <p:nvSpPr>
          <p:cNvPr id="3" name="Text Placeholder 2"/>
          <p:cNvSpPr>
            <a:spLocks noGrp="1"/>
          </p:cNvSpPr>
          <p:nvPr>
            <p:ph type="body" sz="quarter" idx="10"/>
          </p:nvPr>
        </p:nvSpPr>
        <p:spPr/>
        <p:txBody>
          <a:bodyPr/>
          <a:lstStyle/>
          <a:p>
            <a:endParaRPr lang="en-US"/>
          </a:p>
        </p:txBody>
      </p:sp>
      <p:sp>
        <p:nvSpPr>
          <p:cNvPr id="4" name="Text Placeholder 3"/>
          <p:cNvSpPr>
            <a:spLocks noGrp="1"/>
          </p:cNvSpPr>
          <p:nvPr>
            <p:ph type="body" sz="quarter" idx="11"/>
          </p:nvPr>
        </p:nvSpPr>
        <p:spPr/>
        <p:txBody>
          <a:bodyPr/>
          <a:lstStyle/>
          <a:p>
            <a:endParaRPr lang="en-US"/>
          </a:p>
        </p:txBody>
      </p:sp>
      <p:sp>
        <p:nvSpPr>
          <p:cNvPr id="7" name="Subtitle 6"/>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88179929"/>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u="sng" dirty="0" err="1" smtClean="0"/>
              <a:t>Mục</a:t>
            </a:r>
            <a:r>
              <a:rPr lang="en-US" b="1" u="sng" dirty="0" smtClean="0"/>
              <a:t> </a:t>
            </a:r>
            <a:r>
              <a:rPr lang="en-US" b="1" u="sng" dirty="0" err="1" smtClean="0"/>
              <a:t>tiêu</a:t>
            </a:r>
            <a:r>
              <a:rPr lang="en-US" dirty="0" smtClean="0"/>
              <a:t>: </a:t>
            </a:r>
            <a:r>
              <a:rPr lang="en-US" dirty="0" err="1" smtClean="0"/>
              <a:t>Biểu</a:t>
            </a:r>
            <a:r>
              <a:rPr lang="en-US" dirty="0" smtClean="0"/>
              <a:t> </a:t>
            </a:r>
            <a:r>
              <a:rPr lang="en-US" dirty="0" err="1" smtClean="0"/>
              <a:t>diễn</a:t>
            </a:r>
            <a:r>
              <a:rPr lang="en-US" dirty="0" smtClean="0"/>
              <a:t> </a:t>
            </a:r>
            <a:r>
              <a:rPr lang="en-US" dirty="0" err="1" smtClean="0"/>
              <a:t>hoạt</a:t>
            </a:r>
            <a:r>
              <a:rPr lang="en-US" dirty="0" smtClean="0"/>
              <a:t> </a:t>
            </a:r>
            <a:r>
              <a:rPr lang="en-US" dirty="0" err="1" smtClean="0"/>
              <a:t>động</a:t>
            </a:r>
            <a:r>
              <a:rPr lang="en-US" dirty="0" smtClean="0"/>
              <a:t> chi </a:t>
            </a:r>
            <a:r>
              <a:rPr lang="en-US" dirty="0" err="1" smtClean="0"/>
              <a:t>tiết</a:t>
            </a:r>
            <a:r>
              <a:rPr lang="en-US" dirty="0" smtClean="0"/>
              <a:t> </a:t>
            </a:r>
            <a:r>
              <a:rPr lang="en-US" dirty="0" err="1" smtClean="0"/>
              <a:t>của</a:t>
            </a:r>
            <a:r>
              <a:rPr lang="en-US" dirty="0" smtClean="0"/>
              <a:t> </a:t>
            </a:r>
            <a:r>
              <a:rPr lang="en-US" dirty="0" err="1" smtClean="0"/>
              <a:t>các</a:t>
            </a:r>
            <a:r>
              <a:rPr lang="en-US" dirty="0" smtClean="0"/>
              <a:t> </a:t>
            </a:r>
            <a:r>
              <a:rPr lang="en-US" dirty="0" err="1" smtClean="0"/>
              <a:t>chức</a:t>
            </a:r>
            <a:r>
              <a:rPr lang="en-US" dirty="0" smtClean="0"/>
              <a:t> </a:t>
            </a:r>
            <a:r>
              <a:rPr lang="en-US" dirty="0" err="1" smtClean="0"/>
              <a:t>năng</a:t>
            </a:r>
            <a:r>
              <a:rPr lang="en-US" dirty="0" smtClean="0"/>
              <a:t> </a:t>
            </a:r>
            <a:r>
              <a:rPr lang="en-US" dirty="0" err="1" smtClean="0"/>
              <a:t>bằng</a:t>
            </a:r>
            <a:r>
              <a:rPr lang="en-US" dirty="0" smtClean="0"/>
              <a:t> </a:t>
            </a:r>
            <a:r>
              <a:rPr lang="en-US" dirty="0" err="1" smtClean="0"/>
              <a:t>các</a:t>
            </a:r>
            <a:r>
              <a:rPr lang="en-US" dirty="0" smtClean="0"/>
              <a:t> </a:t>
            </a:r>
            <a:r>
              <a:rPr lang="en-US" dirty="0" err="1" smtClean="0"/>
              <a:t>sơ</a:t>
            </a:r>
            <a:r>
              <a:rPr lang="en-US" dirty="0" smtClean="0"/>
              <a:t> </a:t>
            </a:r>
            <a:r>
              <a:rPr lang="en-US" dirty="0" err="1" smtClean="0"/>
              <a:t>đồ</a:t>
            </a:r>
            <a:r>
              <a:rPr lang="en-US" dirty="0" smtClean="0"/>
              <a:t>:</a:t>
            </a:r>
          </a:p>
          <a:p>
            <a:pPr lvl="1"/>
            <a:r>
              <a:rPr lang="en-US" b="1" dirty="0" err="1" smtClean="0"/>
              <a:t>Sơ</a:t>
            </a:r>
            <a:r>
              <a:rPr lang="en-US" b="1" dirty="0" smtClean="0"/>
              <a:t> </a:t>
            </a:r>
            <a:r>
              <a:rPr lang="en-US" b="1" dirty="0" err="1" smtClean="0"/>
              <a:t>đồ</a:t>
            </a:r>
            <a:r>
              <a:rPr lang="en-US" b="1" dirty="0" smtClean="0"/>
              <a:t> VOPC (View of participating classes)</a:t>
            </a:r>
          </a:p>
          <a:p>
            <a:pPr lvl="2"/>
            <a:r>
              <a:rPr lang="en-US" smtClean="0"/>
              <a:t>Biểu diễn các lớp liên quan đến UC</a:t>
            </a:r>
          </a:p>
          <a:p>
            <a:pPr lvl="2"/>
            <a:r>
              <a:rPr lang="en-US"/>
              <a:t>Giống như sơ đồ 3 lớp cho 1 Use case </a:t>
            </a:r>
            <a:endParaRPr lang="en-US" dirty="0" smtClean="0"/>
          </a:p>
          <a:p>
            <a:pPr lvl="1"/>
            <a:r>
              <a:rPr lang="en-US" b="1" smtClean="0"/>
              <a:t>Sơ </a:t>
            </a:r>
            <a:r>
              <a:rPr lang="en-US" b="1" dirty="0" err="1" smtClean="0"/>
              <a:t>đồ</a:t>
            </a:r>
            <a:r>
              <a:rPr lang="en-US" b="1" dirty="0" smtClean="0"/>
              <a:t> </a:t>
            </a:r>
            <a:r>
              <a:rPr lang="en-US" b="1" err="1" smtClean="0"/>
              <a:t>tuần</a:t>
            </a:r>
            <a:r>
              <a:rPr lang="en-US" b="1" smtClean="0"/>
              <a:t> tự: </a:t>
            </a:r>
          </a:p>
          <a:p>
            <a:pPr lvl="2"/>
            <a:r>
              <a:rPr lang="en-US" smtClean="0"/>
              <a:t>Biểu diễn trình tự thực hiện của UC: tương tác giữa người dùng và hệ thống, các phương thức mà các lớp thực hiện</a:t>
            </a:r>
            <a:endParaRPr lang="en-US" dirty="0" smtClean="0"/>
          </a:p>
          <a:p>
            <a:pPr lvl="1"/>
            <a:r>
              <a:rPr lang="en-US" dirty="0" err="1" smtClean="0"/>
              <a:t>Sơ</a:t>
            </a:r>
            <a:r>
              <a:rPr lang="en-US" dirty="0" smtClean="0"/>
              <a:t> </a:t>
            </a:r>
            <a:r>
              <a:rPr lang="en-US" dirty="0" err="1" smtClean="0"/>
              <a:t>đồ</a:t>
            </a:r>
            <a:r>
              <a:rPr lang="en-US" dirty="0" smtClean="0"/>
              <a:t> </a:t>
            </a:r>
            <a:r>
              <a:rPr lang="en-US" err="1" smtClean="0"/>
              <a:t>cộng</a:t>
            </a:r>
            <a:r>
              <a:rPr lang="en-US" smtClean="0"/>
              <a:t> tác:</a:t>
            </a:r>
          </a:p>
          <a:p>
            <a:pPr lvl="2"/>
            <a:r>
              <a:rPr lang="en-US" smtClean="0"/>
              <a:t>Thể hiện sự giao tiếp (cộng tác) giữa các đối tượng thuộc các lớp để hoàn thành chức năng</a:t>
            </a:r>
          </a:p>
        </p:txBody>
      </p:sp>
      <p:sp>
        <p:nvSpPr>
          <p:cNvPr id="4" name="Title 3"/>
          <p:cNvSpPr txBox="1">
            <a:spLocks noGrp="1"/>
          </p:cNvSpPr>
          <p:nvPr>
            <p:ph type="title"/>
          </p:nvPr>
        </p:nvSpPr>
        <p:spPr>
          <a:prstGeom prst="rect">
            <a:avLst/>
          </a:prstGeom>
          <a:solidFill>
            <a:srgbClr val="92D050"/>
          </a:solidFill>
        </p:spPr>
        <p:style>
          <a:lnRef idx="1">
            <a:schemeClr val="accent2"/>
          </a:lnRef>
          <a:fillRef idx="2">
            <a:schemeClr val="accent2"/>
          </a:fillRef>
          <a:effectRef idx="1">
            <a:schemeClr val="accent2"/>
          </a:effectRef>
          <a:fontRef idx="minor">
            <a:schemeClr val="dk1"/>
          </a:fontRef>
        </p:style>
        <p:txBody>
          <a:bodyPr wrap="square" rtlCol="0" anchor="ctr">
            <a:spAutoFit/>
          </a:bodyPr>
          <a:lstStyle/>
          <a:p>
            <a:pPr algn="ctr"/>
            <a:r>
              <a:rPr lang="en-US" smtClean="0"/>
              <a:t>Thiết kế chức năng</a:t>
            </a:r>
            <a:endParaRPr lang="en-US"/>
          </a:p>
        </p:txBody>
      </p:sp>
    </p:spTree>
    <p:extLst>
      <p:ext uri="{BB962C8B-B14F-4D97-AF65-F5344CB8AC3E}">
        <p14:creationId xmlns:p14="http://schemas.microsoft.com/office/powerpoint/2010/main" val="1003328310"/>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title"/>
          </p:nvPr>
        </p:nvSpPr>
        <p:spPr>
          <a:prstGeom prst="rect">
            <a:avLst/>
          </a:prstGeom>
          <a:solidFill>
            <a:srgbClr val="92D050"/>
          </a:solidFill>
        </p:spPr>
        <p:style>
          <a:lnRef idx="1">
            <a:schemeClr val="accent2"/>
          </a:lnRef>
          <a:fillRef idx="2">
            <a:schemeClr val="accent2"/>
          </a:fillRef>
          <a:effectRef idx="1">
            <a:schemeClr val="accent2"/>
          </a:effectRef>
          <a:fontRef idx="minor">
            <a:schemeClr val="dk1"/>
          </a:fontRef>
        </p:style>
        <p:txBody>
          <a:bodyPr wrap="square" rtlCol="0" anchor="ctr">
            <a:spAutoFit/>
          </a:bodyPr>
          <a:lstStyle/>
          <a:p>
            <a:pPr algn="ctr"/>
            <a:r>
              <a:rPr lang="en-US" smtClean="0"/>
              <a:t>Thiết kế chức năng</a:t>
            </a:r>
            <a:endParaRPr lang="en-US"/>
          </a:p>
        </p:txBody>
      </p:sp>
      <p:sp>
        <p:nvSpPr>
          <p:cNvPr id="2" name="Oval 1"/>
          <p:cNvSpPr/>
          <p:nvPr/>
        </p:nvSpPr>
        <p:spPr bwMode="auto">
          <a:xfrm>
            <a:off x="1320857" y="3398050"/>
            <a:ext cx="1143000" cy="609600"/>
          </a:xfrm>
          <a:prstGeom prst="ellipse">
            <a:avLst/>
          </a:prstGeom>
          <a:ln>
            <a:solidFill>
              <a:srgbClr val="C00000"/>
            </a:solidFill>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5" name="Right Arrow 4"/>
          <p:cNvSpPr/>
          <p:nvPr/>
        </p:nvSpPr>
        <p:spPr bwMode="auto">
          <a:xfrm>
            <a:off x="2837030" y="3560975"/>
            <a:ext cx="1042699" cy="609600"/>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8" name="Rectangle 7"/>
          <p:cNvSpPr/>
          <p:nvPr/>
        </p:nvSpPr>
        <p:spPr bwMode="auto">
          <a:xfrm>
            <a:off x="4435932" y="1987986"/>
            <a:ext cx="2743200" cy="457200"/>
          </a:xfrm>
          <a:prstGeom prst="rect">
            <a:avLst/>
          </a:prstGeom>
          <a:ln>
            <a:headEnd type="none" w="med" len="med"/>
            <a:tailEnd type="none" w="med" len="med"/>
          </a:ln>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VOPC</a:t>
            </a:r>
            <a:r>
              <a:rPr kumimoji="0" lang="en-US" sz="1800" b="1" i="0" u="none" strike="noStrike" cap="none" normalizeH="0" smtClean="0">
                <a:ln>
                  <a:noFill/>
                </a:ln>
                <a:solidFill>
                  <a:schemeClr val="tx1"/>
                </a:solidFill>
                <a:effectLst/>
                <a:latin typeface="Arial" charset="0"/>
              </a:rPr>
              <a:t> diagram</a:t>
            </a:r>
            <a:endParaRPr kumimoji="0" lang="en-US" sz="1800" b="1" i="0" u="none" strike="noStrike" cap="none" normalizeH="0" baseline="0" smtClean="0">
              <a:ln>
                <a:noFill/>
              </a:ln>
              <a:solidFill>
                <a:schemeClr val="tx1"/>
              </a:solidFill>
              <a:effectLst/>
              <a:latin typeface="Arial" charset="0"/>
            </a:endParaRPr>
          </a:p>
        </p:txBody>
      </p:sp>
      <p:sp>
        <p:nvSpPr>
          <p:cNvPr id="9" name="Rectangle 8"/>
          <p:cNvSpPr/>
          <p:nvPr/>
        </p:nvSpPr>
        <p:spPr bwMode="auto">
          <a:xfrm>
            <a:off x="4419600" y="4191000"/>
            <a:ext cx="2743200" cy="457200"/>
          </a:xfrm>
          <a:prstGeom prst="rect">
            <a:avLst/>
          </a:prstGeom>
          <a:ln>
            <a:headEnd type="none" w="med" len="med"/>
            <a:tailEnd type="none" w="med" len="med"/>
          </a:ln>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Sequence</a:t>
            </a:r>
            <a:r>
              <a:rPr kumimoji="0" lang="en-US" sz="1800" b="1" i="0" u="none" strike="noStrike" cap="none" normalizeH="0" smtClean="0">
                <a:ln>
                  <a:noFill/>
                </a:ln>
                <a:solidFill>
                  <a:schemeClr val="tx1"/>
                </a:solidFill>
                <a:effectLst/>
                <a:latin typeface="Arial" charset="0"/>
              </a:rPr>
              <a:t> diagram</a:t>
            </a:r>
            <a:endParaRPr kumimoji="0" lang="en-US" sz="1800" b="1" i="0" u="none" strike="noStrike" cap="none" normalizeH="0" baseline="0" smtClean="0">
              <a:ln>
                <a:noFill/>
              </a:ln>
              <a:solidFill>
                <a:schemeClr val="tx1"/>
              </a:solidFill>
              <a:effectLst/>
              <a:latin typeface="Arial" charset="0"/>
            </a:endParaRPr>
          </a:p>
        </p:txBody>
      </p:sp>
      <p:sp>
        <p:nvSpPr>
          <p:cNvPr id="10" name="Rectangle 9"/>
          <p:cNvSpPr/>
          <p:nvPr/>
        </p:nvSpPr>
        <p:spPr bwMode="auto">
          <a:xfrm>
            <a:off x="4352371" y="6372726"/>
            <a:ext cx="2743200" cy="457200"/>
          </a:xfrm>
          <a:prstGeom prst="rect">
            <a:avLst/>
          </a:prstGeom>
          <a:ln>
            <a:headEnd type="none" w="med" len="med"/>
            <a:tailEnd type="none" w="med" len="med"/>
          </a:ln>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Collaboration</a:t>
            </a:r>
            <a:r>
              <a:rPr kumimoji="0" lang="en-US" sz="1800" b="1" i="0" u="none" strike="noStrike" cap="none" normalizeH="0" smtClean="0">
                <a:ln>
                  <a:noFill/>
                </a:ln>
                <a:solidFill>
                  <a:schemeClr val="tx1"/>
                </a:solidFill>
                <a:effectLst/>
                <a:latin typeface="Arial" charset="0"/>
              </a:rPr>
              <a:t> diagram</a:t>
            </a:r>
            <a:endParaRPr kumimoji="0" lang="en-US" sz="1800" b="1" i="0" u="none" strike="noStrike" cap="none" normalizeH="0" baseline="0" smtClean="0">
              <a:ln>
                <a:noFill/>
              </a:ln>
              <a:solidFill>
                <a:schemeClr val="tx1"/>
              </a:solidFill>
              <a:effectLst/>
              <a:latin typeface="Arial"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1364" y="2667000"/>
            <a:ext cx="2830529" cy="1482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4772526"/>
            <a:ext cx="1878651" cy="1556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1143000"/>
            <a:ext cx="3095878" cy="832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1216496" y="4077542"/>
            <a:ext cx="1317412" cy="369332"/>
          </a:xfrm>
          <a:prstGeom prst="rect">
            <a:avLst/>
          </a:prstGeom>
          <a:noFill/>
        </p:spPr>
        <p:txBody>
          <a:bodyPr wrap="none" rtlCol="0">
            <a:spAutoFit/>
          </a:bodyPr>
          <a:lstStyle/>
          <a:p>
            <a:r>
              <a:rPr lang="en-US" b="0" i="1" dirty="0" smtClean="0">
                <a:solidFill>
                  <a:srgbClr val="C00000"/>
                </a:solidFill>
              </a:rPr>
              <a:t>A </a:t>
            </a:r>
            <a:r>
              <a:rPr lang="en-US" b="0" i="1" dirty="0">
                <a:solidFill>
                  <a:srgbClr val="C00000"/>
                </a:solidFill>
              </a:rPr>
              <a:t>u</a:t>
            </a:r>
            <a:r>
              <a:rPr lang="en-US" b="0" i="1" dirty="0" smtClean="0">
                <a:solidFill>
                  <a:srgbClr val="C00000"/>
                </a:solidFill>
              </a:rPr>
              <a:t>se case</a:t>
            </a:r>
            <a:endParaRPr lang="en-US" b="0" i="1" dirty="0">
              <a:solidFill>
                <a:srgbClr val="C00000"/>
              </a:solidFill>
            </a:endParaRPr>
          </a:p>
        </p:txBody>
      </p:sp>
    </p:spTree>
    <p:extLst>
      <p:ext uri="{BB962C8B-B14F-4D97-AF65-F5344CB8AC3E}">
        <p14:creationId xmlns:p14="http://schemas.microsoft.com/office/powerpoint/2010/main" val="2278130148"/>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u="sng" smtClean="0"/>
              <a:t>Ví dụ</a:t>
            </a:r>
            <a:r>
              <a:rPr lang="en-US" smtClean="0"/>
              <a:t>: VOPC của Use case Thêm học sinh mới </a:t>
            </a:r>
          </a:p>
          <a:p>
            <a:endParaRPr lang="en-US"/>
          </a:p>
        </p:txBody>
      </p:sp>
      <p:sp>
        <p:nvSpPr>
          <p:cNvPr id="8" name="Title 3"/>
          <p:cNvSpPr txBox="1">
            <a:spLocks noGrp="1"/>
          </p:cNvSpPr>
          <p:nvPr>
            <p:ph type="title"/>
          </p:nvPr>
        </p:nvSpPr>
        <p:spPr>
          <a:prstGeom prst="rect">
            <a:avLst/>
          </a:prstGeom>
          <a:solidFill>
            <a:srgbClr val="92D050"/>
          </a:solidFill>
        </p:spPr>
        <p:style>
          <a:lnRef idx="1">
            <a:schemeClr val="accent2"/>
          </a:lnRef>
          <a:fillRef idx="2">
            <a:schemeClr val="accent2"/>
          </a:fillRef>
          <a:effectRef idx="1">
            <a:schemeClr val="accent2"/>
          </a:effectRef>
          <a:fontRef idx="minor">
            <a:schemeClr val="dk1"/>
          </a:fontRef>
        </p:style>
        <p:txBody>
          <a:bodyPr wrap="square" rtlCol="0" anchor="ctr">
            <a:spAutoFit/>
          </a:bodyPr>
          <a:lstStyle/>
          <a:p>
            <a:pPr algn="ctr"/>
            <a:r>
              <a:rPr lang="en-US" smtClean="0"/>
              <a:t>Thiết kế chức năng – </a:t>
            </a:r>
            <a:r>
              <a:rPr lang="en-US" smtClean="0">
                <a:solidFill>
                  <a:srgbClr val="FFFF00"/>
                </a:solidFill>
              </a:rPr>
              <a:t>VOPC Diagram</a:t>
            </a:r>
            <a:endParaRPr lang="en-US">
              <a:solidFill>
                <a:srgbClr val="FFFF00"/>
              </a:solidFill>
            </a:endParaRPr>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209800"/>
            <a:ext cx="4587875" cy="3017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9889786"/>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u="sng" smtClean="0"/>
              <a:t>Ví dụ</a:t>
            </a:r>
            <a:r>
              <a:rPr lang="en-US" smtClean="0"/>
              <a:t>: Sơ đồ tuần tự của Use case Thêm học sinh mới</a:t>
            </a:r>
            <a:endParaRPr lang="en-US"/>
          </a:p>
        </p:txBody>
      </p:sp>
      <p:sp>
        <p:nvSpPr>
          <p:cNvPr id="9" name="Title 3"/>
          <p:cNvSpPr txBox="1">
            <a:spLocks noGrp="1"/>
          </p:cNvSpPr>
          <p:nvPr>
            <p:ph type="title"/>
          </p:nvPr>
        </p:nvSpPr>
        <p:spPr>
          <a:prstGeom prst="rect">
            <a:avLst/>
          </a:prstGeom>
          <a:solidFill>
            <a:srgbClr val="92D050"/>
          </a:solidFill>
        </p:spPr>
        <p:style>
          <a:lnRef idx="1">
            <a:schemeClr val="accent2"/>
          </a:lnRef>
          <a:fillRef idx="2">
            <a:schemeClr val="accent2"/>
          </a:fillRef>
          <a:effectRef idx="1">
            <a:schemeClr val="accent2"/>
          </a:effectRef>
          <a:fontRef idx="minor">
            <a:schemeClr val="dk1"/>
          </a:fontRef>
        </p:style>
        <p:txBody>
          <a:bodyPr wrap="square" rtlCol="0" anchor="ctr">
            <a:spAutoFit/>
          </a:bodyPr>
          <a:lstStyle/>
          <a:p>
            <a:pPr algn="ctr"/>
            <a:r>
              <a:rPr lang="en-US"/>
              <a:t>Thiết kế chức năng – </a:t>
            </a:r>
            <a:r>
              <a:rPr lang="en-US" smtClean="0">
                <a:solidFill>
                  <a:srgbClr val="FFFF00"/>
                </a:solidFill>
              </a:rPr>
              <a:t>Sequence </a:t>
            </a:r>
            <a:r>
              <a:rPr lang="en-US">
                <a:solidFill>
                  <a:srgbClr val="FFFF00"/>
                </a:solidFill>
              </a:rPr>
              <a:t>Diagram</a:t>
            </a:r>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3425" y="1972055"/>
            <a:ext cx="7140575" cy="4678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25" y="4252712"/>
            <a:ext cx="2406657" cy="257480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8653"/>
      </p:ext>
    </p:extLst>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mtClean="0"/>
              <a:t>Thông điệp của từ đối tượng A </a:t>
            </a:r>
            <a:r>
              <a:rPr lang="en-US" smtClean="0">
                <a:sym typeface="Wingdings" pitchFamily="2" charset="2"/>
              </a:rPr>
              <a:t> đối tượng B</a:t>
            </a:r>
            <a:r>
              <a:rPr lang="en-US" smtClean="0"/>
              <a:t>:</a:t>
            </a:r>
          </a:p>
          <a:p>
            <a:pPr lvl="1"/>
            <a:r>
              <a:rPr lang="en-US" i="1" smtClean="0"/>
              <a:t>Thông điệp bình thường</a:t>
            </a:r>
            <a:r>
              <a:rPr lang="en-US" smtClean="0"/>
              <a:t> hoặc </a:t>
            </a:r>
            <a:r>
              <a:rPr lang="en-US" b="1" smtClean="0"/>
              <a:t>lời gọi phương thức</a:t>
            </a:r>
            <a:endParaRPr lang="en-US" b="1"/>
          </a:p>
        </p:txBody>
      </p:sp>
      <p:sp>
        <p:nvSpPr>
          <p:cNvPr id="5" name="Title 3"/>
          <p:cNvSpPr txBox="1">
            <a:spLocks noGrp="1"/>
          </p:cNvSpPr>
          <p:nvPr>
            <p:ph type="title"/>
          </p:nvPr>
        </p:nvSpPr>
        <p:spPr bwMode="gray">
          <a:prstGeom prst="rect">
            <a:avLst/>
          </a:prstGeom>
          <a:solidFill>
            <a:srgbClr val="92D050"/>
          </a:solidFill>
          <a:ex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lvl1pPr algn="l" rtl="0" eaLnBrk="1" fontAlgn="base" hangingPunct="1">
              <a:spcBef>
                <a:spcPct val="0"/>
              </a:spcBef>
              <a:spcAft>
                <a:spcPct val="0"/>
              </a:spcAft>
              <a:defRPr sz="3200" b="1">
                <a:solidFill>
                  <a:schemeClr val="dk1"/>
                </a:solidFill>
                <a:latin typeface="+mn-lt"/>
                <a:ea typeface="+mn-ea"/>
                <a:cs typeface="+mn-cs"/>
              </a:defRPr>
            </a:lvl1pPr>
            <a:lvl2pPr algn="l" rtl="0" eaLnBrk="1" fontAlgn="base" hangingPunct="1">
              <a:spcBef>
                <a:spcPct val="0"/>
              </a:spcBef>
              <a:spcAft>
                <a:spcPct val="0"/>
              </a:spcAft>
              <a:defRPr sz="3600" b="1">
                <a:solidFill>
                  <a:schemeClr val="dk1"/>
                </a:solidFill>
                <a:latin typeface="+mn-lt"/>
                <a:ea typeface="+mn-ea"/>
                <a:cs typeface="+mn-cs"/>
              </a:defRPr>
            </a:lvl2pPr>
            <a:lvl3pPr algn="l" rtl="0" eaLnBrk="1" fontAlgn="base" hangingPunct="1">
              <a:spcBef>
                <a:spcPct val="0"/>
              </a:spcBef>
              <a:spcAft>
                <a:spcPct val="0"/>
              </a:spcAft>
              <a:defRPr sz="3600" b="1">
                <a:solidFill>
                  <a:schemeClr val="dk1"/>
                </a:solidFill>
                <a:latin typeface="+mn-lt"/>
                <a:ea typeface="+mn-ea"/>
                <a:cs typeface="+mn-cs"/>
              </a:defRPr>
            </a:lvl3pPr>
            <a:lvl4pPr algn="l" rtl="0" eaLnBrk="1" fontAlgn="base" hangingPunct="1">
              <a:spcBef>
                <a:spcPct val="0"/>
              </a:spcBef>
              <a:spcAft>
                <a:spcPct val="0"/>
              </a:spcAft>
              <a:defRPr sz="3600" b="1">
                <a:solidFill>
                  <a:schemeClr val="dk1"/>
                </a:solidFill>
                <a:latin typeface="+mn-lt"/>
                <a:ea typeface="+mn-ea"/>
                <a:cs typeface="+mn-cs"/>
              </a:defRPr>
            </a:lvl4pPr>
            <a:lvl5pPr algn="l" rtl="0" eaLnBrk="1" fontAlgn="base" hangingPunct="1">
              <a:spcBef>
                <a:spcPct val="0"/>
              </a:spcBef>
              <a:spcAft>
                <a:spcPct val="0"/>
              </a:spcAft>
              <a:defRPr sz="3600" b="1">
                <a:solidFill>
                  <a:schemeClr val="dk1"/>
                </a:solidFill>
                <a:latin typeface="+mn-lt"/>
                <a:ea typeface="+mn-ea"/>
                <a:cs typeface="+mn-cs"/>
              </a:defRPr>
            </a:lvl5pPr>
            <a:lvl6pPr marL="457200" algn="l" rtl="0" eaLnBrk="1" fontAlgn="base" hangingPunct="1">
              <a:spcBef>
                <a:spcPct val="0"/>
              </a:spcBef>
              <a:spcAft>
                <a:spcPct val="0"/>
              </a:spcAft>
              <a:defRPr sz="3600" b="1">
                <a:solidFill>
                  <a:schemeClr val="dk1"/>
                </a:solidFill>
                <a:latin typeface="+mn-lt"/>
                <a:ea typeface="+mn-ea"/>
                <a:cs typeface="+mn-cs"/>
              </a:defRPr>
            </a:lvl6pPr>
            <a:lvl7pPr marL="914400" algn="l" rtl="0" eaLnBrk="1" fontAlgn="base" hangingPunct="1">
              <a:spcBef>
                <a:spcPct val="0"/>
              </a:spcBef>
              <a:spcAft>
                <a:spcPct val="0"/>
              </a:spcAft>
              <a:defRPr sz="3600" b="1">
                <a:solidFill>
                  <a:schemeClr val="dk1"/>
                </a:solidFill>
                <a:latin typeface="+mn-lt"/>
                <a:ea typeface="+mn-ea"/>
                <a:cs typeface="+mn-cs"/>
              </a:defRPr>
            </a:lvl7pPr>
            <a:lvl8pPr marL="1371600" algn="l" rtl="0" eaLnBrk="1" fontAlgn="base" hangingPunct="1">
              <a:spcBef>
                <a:spcPct val="0"/>
              </a:spcBef>
              <a:spcAft>
                <a:spcPct val="0"/>
              </a:spcAft>
              <a:defRPr sz="3600" b="1">
                <a:solidFill>
                  <a:schemeClr val="dk1"/>
                </a:solidFill>
                <a:latin typeface="+mn-lt"/>
                <a:ea typeface="+mn-ea"/>
                <a:cs typeface="+mn-cs"/>
              </a:defRPr>
            </a:lvl8pPr>
            <a:lvl9pPr marL="1828800" algn="l" rtl="0" eaLnBrk="1" fontAlgn="base" hangingPunct="1">
              <a:spcBef>
                <a:spcPct val="0"/>
              </a:spcBef>
              <a:spcAft>
                <a:spcPct val="0"/>
              </a:spcAft>
              <a:defRPr sz="3600" b="1">
                <a:solidFill>
                  <a:schemeClr val="dk1"/>
                </a:solidFill>
                <a:latin typeface="+mn-lt"/>
                <a:ea typeface="+mn-ea"/>
                <a:cs typeface="+mn-cs"/>
              </a:defRPr>
            </a:lvl9pPr>
          </a:lstStyle>
          <a:p>
            <a:pPr algn="ctr"/>
            <a:r>
              <a:rPr lang="en-US"/>
              <a:t>Thiết kế chức năng – </a:t>
            </a:r>
            <a:r>
              <a:rPr lang="en-US" smtClean="0">
                <a:solidFill>
                  <a:srgbClr val="FFFF00"/>
                </a:solidFill>
              </a:rPr>
              <a:t>Sequence </a:t>
            </a:r>
            <a:r>
              <a:rPr lang="en-US">
                <a:solidFill>
                  <a:srgbClr val="FFFF00"/>
                </a:solidFill>
              </a:rPr>
              <a:t>Diagram</a:t>
            </a:r>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324100"/>
            <a:ext cx="2809875" cy="232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2409825"/>
            <a:ext cx="3276600" cy="406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ight Arrow 1"/>
          <p:cNvSpPr/>
          <p:nvPr/>
        </p:nvSpPr>
        <p:spPr bwMode="auto">
          <a:xfrm>
            <a:off x="3381756" y="3017901"/>
            <a:ext cx="656844" cy="484632"/>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01000" y="5162550"/>
            <a:ext cx="1000125"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850" y="4648200"/>
            <a:ext cx="2714625"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ight Arrow 10"/>
          <p:cNvSpPr/>
          <p:nvPr/>
        </p:nvSpPr>
        <p:spPr bwMode="auto">
          <a:xfrm flipH="1">
            <a:off x="3276600" y="5472684"/>
            <a:ext cx="638556" cy="484632"/>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4" name="TextBox 3"/>
          <p:cNvSpPr txBox="1"/>
          <p:nvPr/>
        </p:nvSpPr>
        <p:spPr>
          <a:xfrm>
            <a:off x="220249" y="6488668"/>
            <a:ext cx="8799268" cy="369332"/>
          </a:xfrm>
          <a:prstGeom prst="rect">
            <a:avLst/>
          </a:prstGeom>
          <a:noFill/>
        </p:spPr>
        <p:txBody>
          <a:bodyPr wrap="none" rtlCol="0">
            <a:spAutoFit/>
          </a:bodyPr>
          <a:lstStyle/>
          <a:p>
            <a:r>
              <a:rPr lang="en-US" b="0" i="1" smtClean="0"/>
              <a:t>Đối tượng của lớp </a:t>
            </a:r>
            <a:r>
              <a:rPr lang="en-US" i="1" smtClean="0">
                <a:solidFill>
                  <a:srgbClr val="FF06FD"/>
                </a:solidFill>
              </a:rPr>
              <a:t>MH XYZ </a:t>
            </a:r>
            <a:r>
              <a:rPr lang="en-US" b="0" i="1" smtClean="0"/>
              <a:t>gọi phương thức  </a:t>
            </a:r>
            <a:r>
              <a:rPr lang="en-US" i="1" smtClean="0">
                <a:solidFill>
                  <a:srgbClr val="C00000"/>
                </a:solidFill>
              </a:rPr>
              <a:t>doActionX</a:t>
            </a:r>
            <a:r>
              <a:rPr lang="en-US" b="0" i="1" smtClean="0"/>
              <a:t> của đối tượng của lớp </a:t>
            </a:r>
            <a:r>
              <a:rPr lang="en-US" i="1" smtClean="0">
                <a:solidFill>
                  <a:srgbClr val="FF06FD"/>
                </a:solidFill>
              </a:rPr>
              <a:t>ABC</a:t>
            </a:r>
            <a:endParaRPr lang="en-US" i="1">
              <a:solidFill>
                <a:srgbClr val="FF06FD"/>
              </a:solidFill>
            </a:endParaRPr>
          </a:p>
        </p:txBody>
      </p:sp>
      <p:pic>
        <p:nvPicPr>
          <p:cNvPr id="10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53350" y="1371600"/>
            <a:ext cx="1390650"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0580206"/>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1819" y="2268093"/>
            <a:ext cx="2800350" cy="317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Content Placeholder 7"/>
          <p:cNvSpPr>
            <a:spLocks noGrp="1"/>
          </p:cNvSpPr>
          <p:nvPr>
            <p:ph idx="1"/>
          </p:nvPr>
        </p:nvSpPr>
        <p:spPr/>
        <p:txBody>
          <a:bodyPr/>
          <a:lstStyle/>
          <a:p>
            <a:r>
              <a:rPr lang="en-US" smtClean="0"/>
              <a:t>Thông điệp của đối tượng đến chính nó </a:t>
            </a:r>
            <a:endParaRPr lang="en-US"/>
          </a:p>
        </p:txBody>
      </p:sp>
      <p:sp>
        <p:nvSpPr>
          <p:cNvPr id="6" name="TextBox 5"/>
          <p:cNvSpPr txBox="1"/>
          <p:nvPr/>
        </p:nvSpPr>
        <p:spPr>
          <a:xfrm>
            <a:off x="220249" y="6355294"/>
            <a:ext cx="7003840" cy="369332"/>
          </a:xfrm>
          <a:prstGeom prst="rect">
            <a:avLst/>
          </a:prstGeom>
          <a:noFill/>
        </p:spPr>
        <p:txBody>
          <a:bodyPr wrap="none" rtlCol="0">
            <a:spAutoFit/>
          </a:bodyPr>
          <a:lstStyle/>
          <a:p>
            <a:r>
              <a:rPr lang="en-US" b="0" i="1" smtClean="0"/>
              <a:t>Đối tượng của lớp </a:t>
            </a:r>
            <a:r>
              <a:rPr lang="en-US" i="1" smtClean="0">
                <a:solidFill>
                  <a:srgbClr val="FF06FD"/>
                </a:solidFill>
              </a:rPr>
              <a:t>ABC </a:t>
            </a:r>
            <a:r>
              <a:rPr lang="en-US" b="0" i="1" smtClean="0"/>
              <a:t>gọi phương thức  </a:t>
            </a:r>
            <a:r>
              <a:rPr lang="en-US" i="1" smtClean="0">
                <a:solidFill>
                  <a:srgbClr val="C00000"/>
                </a:solidFill>
              </a:rPr>
              <a:t>doActionY</a:t>
            </a:r>
            <a:r>
              <a:rPr lang="en-US" b="0" i="1" smtClean="0"/>
              <a:t> của chính nó</a:t>
            </a:r>
            <a:endParaRPr lang="en-US" i="1">
              <a:solidFill>
                <a:srgbClr val="FF06FD"/>
              </a:solidFill>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58150" y="4810125"/>
            <a:ext cx="1085850"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6775" y="2257234"/>
            <a:ext cx="3276600" cy="406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ight Arrow 3"/>
          <p:cNvSpPr/>
          <p:nvPr/>
        </p:nvSpPr>
        <p:spPr bwMode="auto">
          <a:xfrm>
            <a:off x="3929332" y="3868673"/>
            <a:ext cx="697431" cy="484632"/>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13" name="Title 3"/>
          <p:cNvSpPr txBox="1">
            <a:spLocks noGrp="1"/>
          </p:cNvSpPr>
          <p:nvPr>
            <p:ph type="title"/>
          </p:nvPr>
        </p:nvSpPr>
        <p:spPr bwMode="gray">
          <a:prstGeom prst="rect">
            <a:avLst/>
          </a:prstGeom>
          <a:solidFill>
            <a:srgbClr val="92D050"/>
          </a:solidFill>
          <a:ex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lvl1pPr algn="l" rtl="0" eaLnBrk="1" fontAlgn="base" hangingPunct="1">
              <a:spcBef>
                <a:spcPct val="0"/>
              </a:spcBef>
              <a:spcAft>
                <a:spcPct val="0"/>
              </a:spcAft>
              <a:defRPr sz="3200" b="1">
                <a:solidFill>
                  <a:schemeClr val="dk1"/>
                </a:solidFill>
                <a:latin typeface="+mn-lt"/>
                <a:ea typeface="+mn-ea"/>
                <a:cs typeface="+mn-cs"/>
              </a:defRPr>
            </a:lvl1pPr>
            <a:lvl2pPr algn="l" rtl="0" eaLnBrk="1" fontAlgn="base" hangingPunct="1">
              <a:spcBef>
                <a:spcPct val="0"/>
              </a:spcBef>
              <a:spcAft>
                <a:spcPct val="0"/>
              </a:spcAft>
              <a:defRPr sz="3600" b="1">
                <a:solidFill>
                  <a:schemeClr val="dk1"/>
                </a:solidFill>
                <a:latin typeface="+mn-lt"/>
                <a:ea typeface="+mn-ea"/>
                <a:cs typeface="+mn-cs"/>
              </a:defRPr>
            </a:lvl2pPr>
            <a:lvl3pPr algn="l" rtl="0" eaLnBrk="1" fontAlgn="base" hangingPunct="1">
              <a:spcBef>
                <a:spcPct val="0"/>
              </a:spcBef>
              <a:spcAft>
                <a:spcPct val="0"/>
              </a:spcAft>
              <a:defRPr sz="3600" b="1">
                <a:solidFill>
                  <a:schemeClr val="dk1"/>
                </a:solidFill>
                <a:latin typeface="+mn-lt"/>
                <a:ea typeface="+mn-ea"/>
                <a:cs typeface="+mn-cs"/>
              </a:defRPr>
            </a:lvl3pPr>
            <a:lvl4pPr algn="l" rtl="0" eaLnBrk="1" fontAlgn="base" hangingPunct="1">
              <a:spcBef>
                <a:spcPct val="0"/>
              </a:spcBef>
              <a:spcAft>
                <a:spcPct val="0"/>
              </a:spcAft>
              <a:defRPr sz="3600" b="1">
                <a:solidFill>
                  <a:schemeClr val="dk1"/>
                </a:solidFill>
                <a:latin typeface="+mn-lt"/>
                <a:ea typeface="+mn-ea"/>
                <a:cs typeface="+mn-cs"/>
              </a:defRPr>
            </a:lvl4pPr>
            <a:lvl5pPr algn="l" rtl="0" eaLnBrk="1" fontAlgn="base" hangingPunct="1">
              <a:spcBef>
                <a:spcPct val="0"/>
              </a:spcBef>
              <a:spcAft>
                <a:spcPct val="0"/>
              </a:spcAft>
              <a:defRPr sz="3600" b="1">
                <a:solidFill>
                  <a:schemeClr val="dk1"/>
                </a:solidFill>
                <a:latin typeface="+mn-lt"/>
                <a:ea typeface="+mn-ea"/>
                <a:cs typeface="+mn-cs"/>
              </a:defRPr>
            </a:lvl5pPr>
            <a:lvl6pPr marL="457200" algn="l" rtl="0" eaLnBrk="1" fontAlgn="base" hangingPunct="1">
              <a:spcBef>
                <a:spcPct val="0"/>
              </a:spcBef>
              <a:spcAft>
                <a:spcPct val="0"/>
              </a:spcAft>
              <a:defRPr sz="3600" b="1">
                <a:solidFill>
                  <a:schemeClr val="dk1"/>
                </a:solidFill>
                <a:latin typeface="+mn-lt"/>
                <a:ea typeface="+mn-ea"/>
                <a:cs typeface="+mn-cs"/>
              </a:defRPr>
            </a:lvl6pPr>
            <a:lvl7pPr marL="914400" algn="l" rtl="0" eaLnBrk="1" fontAlgn="base" hangingPunct="1">
              <a:spcBef>
                <a:spcPct val="0"/>
              </a:spcBef>
              <a:spcAft>
                <a:spcPct val="0"/>
              </a:spcAft>
              <a:defRPr sz="3600" b="1">
                <a:solidFill>
                  <a:schemeClr val="dk1"/>
                </a:solidFill>
                <a:latin typeface="+mn-lt"/>
                <a:ea typeface="+mn-ea"/>
                <a:cs typeface="+mn-cs"/>
              </a:defRPr>
            </a:lvl7pPr>
            <a:lvl8pPr marL="1371600" algn="l" rtl="0" eaLnBrk="1" fontAlgn="base" hangingPunct="1">
              <a:spcBef>
                <a:spcPct val="0"/>
              </a:spcBef>
              <a:spcAft>
                <a:spcPct val="0"/>
              </a:spcAft>
              <a:defRPr sz="3600" b="1">
                <a:solidFill>
                  <a:schemeClr val="dk1"/>
                </a:solidFill>
                <a:latin typeface="+mn-lt"/>
                <a:ea typeface="+mn-ea"/>
                <a:cs typeface="+mn-cs"/>
              </a:defRPr>
            </a:lvl8pPr>
            <a:lvl9pPr marL="1828800" algn="l" rtl="0" eaLnBrk="1" fontAlgn="base" hangingPunct="1">
              <a:spcBef>
                <a:spcPct val="0"/>
              </a:spcBef>
              <a:spcAft>
                <a:spcPct val="0"/>
              </a:spcAft>
              <a:defRPr sz="3600" b="1">
                <a:solidFill>
                  <a:schemeClr val="dk1"/>
                </a:solidFill>
                <a:latin typeface="+mn-lt"/>
                <a:ea typeface="+mn-ea"/>
                <a:cs typeface="+mn-cs"/>
              </a:defRPr>
            </a:lvl9pPr>
          </a:lstStyle>
          <a:p>
            <a:pPr algn="ctr"/>
            <a:r>
              <a:rPr lang="en-US"/>
              <a:t>Thiết kế chức năng – </a:t>
            </a:r>
            <a:r>
              <a:rPr lang="en-US" smtClean="0">
                <a:solidFill>
                  <a:srgbClr val="FFFF00"/>
                </a:solidFill>
              </a:rPr>
              <a:t>Sequence </a:t>
            </a:r>
            <a:r>
              <a:rPr lang="en-US">
                <a:solidFill>
                  <a:srgbClr val="FFFF00"/>
                </a:solidFill>
              </a:rPr>
              <a:t>Diagram</a:t>
            </a:r>
            <a:endParaRPr lang="en-US"/>
          </a:p>
        </p:txBody>
      </p:sp>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39509" y="1371600"/>
            <a:ext cx="1343025"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5781131"/>
      </p:ext>
    </p:extLst>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t>Thông điệp </a:t>
            </a:r>
            <a:r>
              <a:rPr lang="en-US" smtClean="0"/>
              <a:t>kết quả trả về</a:t>
            </a:r>
          </a:p>
          <a:p>
            <a:endParaRPr lang="en-US"/>
          </a:p>
          <a:p>
            <a:endParaRPr lang="en-US" smtClean="0"/>
          </a:p>
          <a:p>
            <a:endParaRPr lang="en-US"/>
          </a:p>
          <a:p>
            <a:endParaRPr lang="en-US" smtClean="0"/>
          </a:p>
          <a:p>
            <a:endParaRPr lang="en-US"/>
          </a:p>
          <a:p>
            <a:r>
              <a:rPr lang="en-US" smtClean="0"/>
              <a:t>Đánh số thứ tự các thông điệp</a:t>
            </a:r>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057400"/>
            <a:ext cx="3038475" cy="238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3"/>
          <p:cNvSpPr txBox="1">
            <a:spLocks noGrp="1"/>
          </p:cNvSpPr>
          <p:nvPr>
            <p:ph type="title"/>
          </p:nvPr>
        </p:nvSpPr>
        <p:spPr bwMode="gray">
          <a:prstGeom prst="rect">
            <a:avLst/>
          </a:prstGeom>
          <a:solidFill>
            <a:srgbClr val="92D050"/>
          </a:solidFill>
          <a:ex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lvl1pPr algn="l" rtl="0" eaLnBrk="1" fontAlgn="base" hangingPunct="1">
              <a:spcBef>
                <a:spcPct val="0"/>
              </a:spcBef>
              <a:spcAft>
                <a:spcPct val="0"/>
              </a:spcAft>
              <a:defRPr sz="3200" b="1">
                <a:solidFill>
                  <a:schemeClr val="dk1"/>
                </a:solidFill>
                <a:latin typeface="+mn-lt"/>
                <a:ea typeface="+mn-ea"/>
                <a:cs typeface="+mn-cs"/>
              </a:defRPr>
            </a:lvl1pPr>
            <a:lvl2pPr algn="l" rtl="0" eaLnBrk="1" fontAlgn="base" hangingPunct="1">
              <a:spcBef>
                <a:spcPct val="0"/>
              </a:spcBef>
              <a:spcAft>
                <a:spcPct val="0"/>
              </a:spcAft>
              <a:defRPr sz="3600" b="1">
                <a:solidFill>
                  <a:schemeClr val="dk1"/>
                </a:solidFill>
                <a:latin typeface="+mn-lt"/>
                <a:ea typeface="+mn-ea"/>
                <a:cs typeface="+mn-cs"/>
              </a:defRPr>
            </a:lvl2pPr>
            <a:lvl3pPr algn="l" rtl="0" eaLnBrk="1" fontAlgn="base" hangingPunct="1">
              <a:spcBef>
                <a:spcPct val="0"/>
              </a:spcBef>
              <a:spcAft>
                <a:spcPct val="0"/>
              </a:spcAft>
              <a:defRPr sz="3600" b="1">
                <a:solidFill>
                  <a:schemeClr val="dk1"/>
                </a:solidFill>
                <a:latin typeface="+mn-lt"/>
                <a:ea typeface="+mn-ea"/>
                <a:cs typeface="+mn-cs"/>
              </a:defRPr>
            </a:lvl3pPr>
            <a:lvl4pPr algn="l" rtl="0" eaLnBrk="1" fontAlgn="base" hangingPunct="1">
              <a:spcBef>
                <a:spcPct val="0"/>
              </a:spcBef>
              <a:spcAft>
                <a:spcPct val="0"/>
              </a:spcAft>
              <a:defRPr sz="3600" b="1">
                <a:solidFill>
                  <a:schemeClr val="dk1"/>
                </a:solidFill>
                <a:latin typeface="+mn-lt"/>
                <a:ea typeface="+mn-ea"/>
                <a:cs typeface="+mn-cs"/>
              </a:defRPr>
            </a:lvl4pPr>
            <a:lvl5pPr algn="l" rtl="0" eaLnBrk="1" fontAlgn="base" hangingPunct="1">
              <a:spcBef>
                <a:spcPct val="0"/>
              </a:spcBef>
              <a:spcAft>
                <a:spcPct val="0"/>
              </a:spcAft>
              <a:defRPr sz="3600" b="1">
                <a:solidFill>
                  <a:schemeClr val="dk1"/>
                </a:solidFill>
                <a:latin typeface="+mn-lt"/>
                <a:ea typeface="+mn-ea"/>
                <a:cs typeface="+mn-cs"/>
              </a:defRPr>
            </a:lvl5pPr>
            <a:lvl6pPr marL="457200" algn="l" rtl="0" eaLnBrk="1" fontAlgn="base" hangingPunct="1">
              <a:spcBef>
                <a:spcPct val="0"/>
              </a:spcBef>
              <a:spcAft>
                <a:spcPct val="0"/>
              </a:spcAft>
              <a:defRPr sz="3600" b="1">
                <a:solidFill>
                  <a:schemeClr val="dk1"/>
                </a:solidFill>
                <a:latin typeface="+mn-lt"/>
                <a:ea typeface="+mn-ea"/>
                <a:cs typeface="+mn-cs"/>
              </a:defRPr>
            </a:lvl6pPr>
            <a:lvl7pPr marL="914400" algn="l" rtl="0" eaLnBrk="1" fontAlgn="base" hangingPunct="1">
              <a:spcBef>
                <a:spcPct val="0"/>
              </a:spcBef>
              <a:spcAft>
                <a:spcPct val="0"/>
              </a:spcAft>
              <a:defRPr sz="3600" b="1">
                <a:solidFill>
                  <a:schemeClr val="dk1"/>
                </a:solidFill>
                <a:latin typeface="+mn-lt"/>
                <a:ea typeface="+mn-ea"/>
                <a:cs typeface="+mn-cs"/>
              </a:defRPr>
            </a:lvl7pPr>
            <a:lvl8pPr marL="1371600" algn="l" rtl="0" eaLnBrk="1" fontAlgn="base" hangingPunct="1">
              <a:spcBef>
                <a:spcPct val="0"/>
              </a:spcBef>
              <a:spcAft>
                <a:spcPct val="0"/>
              </a:spcAft>
              <a:defRPr sz="3600" b="1">
                <a:solidFill>
                  <a:schemeClr val="dk1"/>
                </a:solidFill>
                <a:latin typeface="+mn-lt"/>
                <a:ea typeface="+mn-ea"/>
                <a:cs typeface="+mn-cs"/>
              </a:defRPr>
            </a:lvl8pPr>
            <a:lvl9pPr marL="1828800" algn="l" rtl="0" eaLnBrk="1" fontAlgn="base" hangingPunct="1">
              <a:spcBef>
                <a:spcPct val="0"/>
              </a:spcBef>
              <a:spcAft>
                <a:spcPct val="0"/>
              </a:spcAft>
              <a:defRPr sz="3600" b="1">
                <a:solidFill>
                  <a:schemeClr val="dk1"/>
                </a:solidFill>
                <a:latin typeface="+mn-lt"/>
                <a:ea typeface="+mn-ea"/>
                <a:cs typeface="+mn-cs"/>
              </a:defRPr>
            </a:lvl9pPr>
          </a:lstStyle>
          <a:p>
            <a:pPr algn="ctr"/>
            <a:r>
              <a:rPr lang="en-US"/>
              <a:t>Thiết kế chức năng – </a:t>
            </a:r>
            <a:r>
              <a:rPr lang="en-US" smtClean="0">
                <a:solidFill>
                  <a:srgbClr val="FFFF00"/>
                </a:solidFill>
              </a:rPr>
              <a:t>Sequence </a:t>
            </a:r>
            <a:r>
              <a:rPr lang="en-US">
                <a:solidFill>
                  <a:srgbClr val="FFFF00"/>
                </a:solidFill>
              </a:rPr>
              <a:t>Diagram</a:t>
            </a:r>
            <a:endParaRPr lang="en-US"/>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6592" y="990600"/>
            <a:ext cx="13620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4776" y="4864968"/>
            <a:ext cx="3849624" cy="2046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81675" y="1666875"/>
            <a:ext cx="3362325" cy="519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256856"/>
      </p:ext>
    </p:extLst>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mtClean="0"/>
              <a:t>Ví dụ: Sơ đồ cộng tác của Use case Thêm học sinh mới</a:t>
            </a:r>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5493" y="2895600"/>
            <a:ext cx="5799137" cy="310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itle 3"/>
          <p:cNvSpPr txBox="1">
            <a:spLocks noGrp="1"/>
          </p:cNvSpPr>
          <p:nvPr>
            <p:ph type="title"/>
          </p:nvPr>
        </p:nvSpPr>
        <p:spPr>
          <a:prstGeom prst="rect">
            <a:avLst/>
          </a:prstGeom>
          <a:solidFill>
            <a:srgbClr val="92D050"/>
          </a:solidFill>
        </p:spPr>
        <p:style>
          <a:lnRef idx="1">
            <a:schemeClr val="accent2"/>
          </a:lnRef>
          <a:fillRef idx="2">
            <a:schemeClr val="accent2"/>
          </a:fillRef>
          <a:effectRef idx="1">
            <a:schemeClr val="accent2"/>
          </a:effectRef>
          <a:fontRef idx="minor">
            <a:schemeClr val="dk1"/>
          </a:fontRef>
        </p:style>
        <p:txBody>
          <a:bodyPr wrap="square" rtlCol="0" anchor="ctr">
            <a:spAutoFit/>
          </a:bodyPr>
          <a:lstStyle/>
          <a:p>
            <a:pPr algn="ctr"/>
            <a:r>
              <a:rPr lang="en-US"/>
              <a:t>Thiết kế chức năng – </a:t>
            </a:r>
            <a:r>
              <a:rPr lang="en-US" smtClean="0">
                <a:solidFill>
                  <a:srgbClr val="FFFF00"/>
                </a:solidFill>
              </a:rPr>
              <a:t>Collaboration </a:t>
            </a:r>
            <a:r>
              <a:rPr lang="en-US">
                <a:solidFill>
                  <a:srgbClr val="FFFF00"/>
                </a:solidFill>
              </a:rPr>
              <a:t>Diagram</a:t>
            </a:r>
            <a:endParaRPr lang="en-US"/>
          </a:p>
        </p:txBody>
      </p:sp>
    </p:spTree>
    <p:extLst>
      <p:ext uri="{BB962C8B-B14F-4D97-AF65-F5344CB8AC3E}">
        <p14:creationId xmlns:p14="http://schemas.microsoft.com/office/powerpoint/2010/main" val="284184733"/>
      </p:ext>
    </p:extLst>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mtClean="0"/>
              <a:t>Có thể gộp các lớp truy cập dữ liệu:</a:t>
            </a:r>
          </a:p>
          <a:p>
            <a:endParaRPr lang="en-US"/>
          </a:p>
          <a:p>
            <a:endParaRPr lang="en-US" smtClean="0"/>
          </a:p>
          <a:p>
            <a:r>
              <a:rPr lang="en-US" smtClean="0"/>
              <a:t>Có thể bổ sung thêm các lớp truy cập dữ liệu để hỗ trợ truy xuất dữ liệu:</a:t>
            </a:r>
          </a:p>
          <a:p>
            <a:pPr lvl="1"/>
            <a:endParaRPr lang="en-US" smtClean="0"/>
          </a:p>
          <a:p>
            <a:endParaRPr lang="en-US" smtClean="0"/>
          </a:p>
          <a:p>
            <a:r>
              <a:rPr lang="en-US" smtClean="0"/>
              <a:t>Có thể tách lớp nghiệp vụ thành nhiều lớp khác nhau: lớp cấu trúc và lớp xử lý</a:t>
            </a:r>
          </a:p>
        </p:txBody>
      </p:sp>
      <p:sp>
        <p:nvSpPr>
          <p:cNvPr id="6" name="Title 3"/>
          <p:cNvSpPr txBox="1">
            <a:spLocks noGrp="1"/>
          </p:cNvSpPr>
          <p:nvPr>
            <p:ph type="title"/>
          </p:nvPr>
        </p:nvSpPr>
        <p:spPr>
          <a:prstGeom prst="rect">
            <a:avLst/>
          </a:prstGeom>
          <a:solidFill>
            <a:srgbClr val="92D050"/>
          </a:solidFill>
        </p:spPr>
        <p:style>
          <a:lnRef idx="1">
            <a:schemeClr val="accent2"/>
          </a:lnRef>
          <a:fillRef idx="2">
            <a:schemeClr val="accent2"/>
          </a:fillRef>
          <a:effectRef idx="1">
            <a:schemeClr val="accent2"/>
          </a:effectRef>
          <a:fontRef idx="minor">
            <a:schemeClr val="dk1"/>
          </a:fontRef>
        </p:style>
        <p:txBody>
          <a:bodyPr wrap="square" rtlCol="0" anchor="ctr">
            <a:spAutoFit/>
          </a:bodyPr>
          <a:lstStyle/>
          <a:p>
            <a:pPr algn="ctr"/>
            <a:r>
              <a:rPr lang="en-US"/>
              <a:t>Thiết kế chức năng </a:t>
            </a:r>
            <a:r>
              <a:rPr lang="en-US" smtClean="0"/>
              <a:t>– Lưu ý</a:t>
            </a:r>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970809"/>
            <a:ext cx="579437"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8282" y="1970809"/>
            <a:ext cx="579437"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1970809"/>
            <a:ext cx="579437"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Plus 6"/>
          <p:cNvSpPr/>
          <p:nvPr/>
        </p:nvSpPr>
        <p:spPr bwMode="auto">
          <a:xfrm>
            <a:off x="2209800" y="1925782"/>
            <a:ext cx="685800" cy="626918"/>
          </a:xfrm>
          <a:prstGeom prst="mathPlus">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10" name="Equal 9"/>
          <p:cNvSpPr/>
          <p:nvPr/>
        </p:nvSpPr>
        <p:spPr bwMode="auto">
          <a:xfrm>
            <a:off x="4073236" y="1967345"/>
            <a:ext cx="457200" cy="533400"/>
          </a:xfrm>
          <a:prstGeom prst="mathEqual">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11" name="TextBox 10"/>
          <p:cNvSpPr txBox="1"/>
          <p:nvPr/>
        </p:nvSpPr>
        <p:spPr>
          <a:xfrm>
            <a:off x="1468582" y="2552700"/>
            <a:ext cx="646331" cy="369332"/>
          </a:xfrm>
          <a:prstGeom prst="rect">
            <a:avLst/>
          </a:prstGeom>
          <a:noFill/>
        </p:spPr>
        <p:txBody>
          <a:bodyPr wrap="none" rtlCol="0">
            <a:spAutoFit/>
          </a:bodyPr>
          <a:lstStyle/>
          <a:p>
            <a:r>
              <a:rPr lang="en-US" b="0" smtClean="0">
                <a:solidFill>
                  <a:srgbClr val="C00000"/>
                </a:solidFill>
              </a:rPr>
              <a:t>DB1</a:t>
            </a:r>
            <a:endParaRPr lang="en-US" b="0">
              <a:solidFill>
                <a:srgbClr val="C00000"/>
              </a:solidFill>
            </a:endParaRPr>
          </a:p>
        </p:txBody>
      </p:sp>
      <p:sp>
        <p:nvSpPr>
          <p:cNvPr id="13" name="TextBox 12"/>
          <p:cNvSpPr txBox="1"/>
          <p:nvPr/>
        </p:nvSpPr>
        <p:spPr>
          <a:xfrm>
            <a:off x="2969345" y="2504209"/>
            <a:ext cx="646331" cy="369332"/>
          </a:xfrm>
          <a:prstGeom prst="rect">
            <a:avLst/>
          </a:prstGeom>
          <a:noFill/>
        </p:spPr>
        <p:txBody>
          <a:bodyPr wrap="none" rtlCol="0">
            <a:spAutoFit/>
          </a:bodyPr>
          <a:lstStyle/>
          <a:p>
            <a:r>
              <a:rPr lang="en-US" b="0" smtClean="0">
                <a:solidFill>
                  <a:srgbClr val="C00000"/>
                </a:solidFill>
              </a:rPr>
              <a:t>DB2</a:t>
            </a:r>
            <a:endParaRPr lang="en-US" b="0">
              <a:solidFill>
                <a:srgbClr val="C00000"/>
              </a:solidFill>
            </a:endParaRPr>
          </a:p>
        </p:txBody>
      </p:sp>
      <p:sp>
        <p:nvSpPr>
          <p:cNvPr id="14" name="TextBox 13"/>
          <p:cNvSpPr txBox="1"/>
          <p:nvPr/>
        </p:nvSpPr>
        <p:spPr>
          <a:xfrm>
            <a:off x="4904509" y="2504209"/>
            <a:ext cx="505267" cy="369332"/>
          </a:xfrm>
          <a:prstGeom prst="rect">
            <a:avLst/>
          </a:prstGeom>
          <a:noFill/>
        </p:spPr>
        <p:txBody>
          <a:bodyPr wrap="none" rtlCol="0">
            <a:spAutoFit/>
          </a:bodyPr>
          <a:lstStyle/>
          <a:p>
            <a:r>
              <a:rPr lang="en-US" b="0" smtClean="0">
                <a:solidFill>
                  <a:srgbClr val="C00000"/>
                </a:solidFill>
              </a:rPr>
              <a:t>DB</a:t>
            </a:r>
            <a:endParaRPr lang="en-US" b="0">
              <a:solidFill>
                <a:srgbClr val="C00000"/>
              </a:solidFill>
            </a:endParaRPr>
          </a:p>
        </p:txBody>
      </p:sp>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59" y="3733800"/>
            <a:ext cx="968375" cy="112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630560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77012" y="1828800"/>
            <a:ext cx="5618988" cy="4343400"/>
          </a:xfrm>
          <a:prstGeom prst="rect">
            <a:avLst/>
          </a:prstGeom>
          <a:ln w="3175">
            <a:solidFill>
              <a:srgbClr val="0070C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r>
              <a:rPr kumimoji="0" lang="en-US" sz="1600" b="0" i="0" u="none" strike="noStrike" cap="none" normalizeH="0" baseline="0" smtClean="0">
                <a:ln>
                  <a:noFill/>
                </a:ln>
                <a:solidFill>
                  <a:schemeClr val="tx1"/>
                </a:solidFill>
                <a:effectLst/>
                <a:latin typeface="Cambria" pitchFamily="18" charset="0"/>
              </a:rPr>
              <a:t>Function HocSinhDB::</a:t>
            </a:r>
            <a:r>
              <a:rPr lang="en-US" sz="1600" u="heavy">
                <a:solidFill>
                  <a:srgbClr val="0000FF"/>
                </a:solidFill>
                <a:uFill>
                  <a:solidFill>
                    <a:srgbClr val="FF06FD"/>
                  </a:solidFill>
                </a:uFill>
                <a:latin typeface="Cambria" pitchFamily="18" charset="0"/>
              </a:rPr>
              <a:t> DocThongTin</a:t>
            </a:r>
            <a:r>
              <a:rPr kumimoji="0" lang="en-US" sz="1600" b="0" i="0" u="none" strike="noStrike" cap="none" normalizeH="0" baseline="0" smtClean="0">
                <a:ln>
                  <a:noFill/>
                </a:ln>
                <a:solidFill>
                  <a:schemeClr val="tx1"/>
                </a:solidFill>
                <a:effectLst/>
                <a:latin typeface="Cambria" pitchFamily="18" charset="0"/>
              </a:rPr>
              <a:t>(mhs:</a:t>
            </a:r>
            <a:r>
              <a:rPr kumimoji="0" lang="en-US" sz="1600" b="0" i="0" u="none" strike="noStrike" cap="none" normalizeH="0" smtClean="0">
                <a:ln>
                  <a:noFill/>
                </a:ln>
                <a:solidFill>
                  <a:schemeClr val="tx1"/>
                </a:solidFill>
                <a:effectLst/>
                <a:latin typeface="Cambria" pitchFamily="18" charset="0"/>
              </a:rPr>
              <a:t> String</a:t>
            </a:r>
            <a:r>
              <a:rPr kumimoji="0" lang="en-US" sz="1600" b="0" i="0" u="none" strike="noStrike" cap="none" normalizeH="0" baseline="0" smtClean="0">
                <a:ln>
                  <a:noFill/>
                </a:ln>
                <a:solidFill>
                  <a:schemeClr val="tx1"/>
                </a:solidFill>
                <a:effectLst/>
                <a:latin typeface="Cambria" pitchFamily="18" charset="0"/>
              </a:rPr>
              <a:t>): HocSinh</a:t>
            </a:r>
          </a:p>
          <a:p>
            <a:pPr marL="0" marR="0" indent="0" algn="l" defTabSz="914400" rtl="0" eaLnBrk="1" fontAlgn="base" latinLnBrk="0" hangingPunct="1">
              <a:lnSpc>
                <a:spcPct val="100000"/>
              </a:lnSpc>
              <a:spcBef>
                <a:spcPct val="0"/>
              </a:spcBef>
              <a:spcAft>
                <a:spcPct val="0"/>
              </a:spcAft>
              <a:buClrTx/>
              <a:buSzTx/>
              <a:buFontTx/>
              <a:buNone/>
              <a:tabLst/>
            </a:pPr>
            <a:r>
              <a:rPr lang="en-US" sz="1600" b="0" smtClean="0">
                <a:latin typeface="Cambria" pitchFamily="18" charset="0"/>
              </a:rPr>
              <a:t>Begin</a:t>
            </a:r>
          </a:p>
          <a:p>
            <a:pPr marL="0" marR="0" indent="0" algn="l" defTabSz="914400" rtl="0" eaLnBrk="1" fontAlgn="base" latinLnBrk="0" hangingPunct="1">
              <a:lnSpc>
                <a:spcPct val="100000"/>
              </a:lnSpc>
              <a:spcBef>
                <a:spcPct val="0"/>
              </a:spcBef>
              <a:spcAft>
                <a:spcPct val="0"/>
              </a:spcAft>
              <a:buClrTx/>
              <a:buSzTx/>
              <a:buFontTx/>
              <a:buNone/>
              <a:tabLst/>
            </a:pPr>
            <a:r>
              <a:rPr lang="en-US" sz="1600" b="0" smtClean="0">
                <a:latin typeface="Cambria" pitchFamily="18" charset="0"/>
              </a:rPr>
              <a:t>	s: String</a:t>
            </a:r>
          </a:p>
          <a:p>
            <a:pPr marL="0" marR="0" indent="0" algn="l" defTabSz="914400" rtl="0" eaLnBrk="1" fontAlgn="base" latinLnBrk="0" hangingPunct="1">
              <a:lnSpc>
                <a:spcPct val="100000"/>
              </a:lnSpc>
              <a:spcBef>
                <a:spcPct val="0"/>
              </a:spcBef>
              <a:spcAft>
                <a:spcPct val="0"/>
              </a:spcAft>
              <a:buClrTx/>
              <a:buSzTx/>
              <a:buFontTx/>
              <a:buNone/>
              <a:tabLst/>
            </a:pPr>
            <a:r>
              <a:rPr lang="en-US" sz="1600" b="0">
                <a:latin typeface="Cambria" pitchFamily="18" charset="0"/>
              </a:rPr>
              <a:t>	</a:t>
            </a:r>
            <a:r>
              <a:rPr lang="en-US" sz="1600" b="0" smtClean="0">
                <a:latin typeface="Cambria" pitchFamily="18" charset="0"/>
              </a:rPr>
              <a:t>h: HocSinh</a:t>
            </a:r>
          </a:p>
          <a:p>
            <a:pPr marL="0" marR="0" indent="0" algn="l" defTabSz="914400" rtl="0" eaLnBrk="1" fontAlgn="base" latinLnBrk="0" hangingPunct="1">
              <a:lnSpc>
                <a:spcPct val="100000"/>
              </a:lnSpc>
              <a:spcBef>
                <a:spcPct val="0"/>
              </a:spcBef>
              <a:spcAft>
                <a:spcPct val="0"/>
              </a:spcAft>
              <a:buClrTx/>
              <a:buSzTx/>
              <a:buFontTx/>
              <a:buNone/>
              <a:tabLst/>
            </a:pPr>
            <a:r>
              <a:rPr lang="en-US" sz="1600" b="0">
                <a:latin typeface="Cambria" pitchFamily="18" charset="0"/>
              </a:rPr>
              <a:t>	</a:t>
            </a:r>
            <a:r>
              <a:rPr lang="en-US" sz="1600" b="0" smtClean="0">
                <a:latin typeface="Cambria" pitchFamily="18" charset="0"/>
              </a:rPr>
              <a:t>s = “SELECT * FROM HOC_SINH WHERE MaHS=‘” + 	mhs + “’”</a:t>
            </a:r>
          </a:p>
          <a:p>
            <a:pPr marL="0" marR="0" indent="0" algn="l" defTabSz="914400" rtl="0" eaLnBrk="1" fontAlgn="base" latinLnBrk="0" hangingPunct="1">
              <a:lnSpc>
                <a:spcPct val="100000"/>
              </a:lnSpc>
              <a:spcBef>
                <a:spcPct val="0"/>
              </a:spcBef>
              <a:spcAft>
                <a:spcPct val="0"/>
              </a:spcAft>
              <a:buClrTx/>
              <a:buSzTx/>
              <a:buFontTx/>
              <a:buNone/>
              <a:tabLst/>
            </a:pPr>
            <a:r>
              <a:rPr lang="en-US" sz="1600" b="0">
                <a:latin typeface="Cambria" pitchFamily="18" charset="0"/>
              </a:rPr>
              <a:t>	</a:t>
            </a:r>
            <a:r>
              <a:rPr lang="en-US" sz="1600" b="0" smtClean="0">
                <a:latin typeface="Cambria" pitchFamily="18" charset="0"/>
              </a:rPr>
              <a:t>Mở kết nối CSDL, thực thi câu SQL, tạo kết quả trả về 	return h;		</a:t>
            </a:r>
          </a:p>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Cambria" pitchFamily="18" charset="0"/>
              </a:rPr>
              <a:t>End </a:t>
            </a:r>
          </a:p>
          <a:p>
            <a:r>
              <a:rPr lang="en-US" sz="1600" b="0" smtClean="0">
                <a:solidFill>
                  <a:schemeClr val="tx1"/>
                </a:solidFill>
                <a:latin typeface="Cambria" pitchFamily="18" charset="0"/>
              </a:rPr>
              <a:t>Function HocSinhDB::</a:t>
            </a:r>
            <a:r>
              <a:rPr lang="en-US" sz="1600" u="heavy" smtClean="0">
                <a:solidFill>
                  <a:srgbClr val="0000FF"/>
                </a:solidFill>
                <a:uFill>
                  <a:solidFill>
                    <a:srgbClr val="FF06FD"/>
                  </a:solidFill>
                </a:uFill>
                <a:latin typeface="Cambria" pitchFamily="18" charset="0"/>
              </a:rPr>
              <a:t> Them</a:t>
            </a:r>
            <a:r>
              <a:rPr lang="en-US" sz="1600" u="sng" smtClean="0">
                <a:solidFill>
                  <a:srgbClr val="FF06FD"/>
                </a:solidFill>
                <a:uFill>
                  <a:solidFill>
                    <a:srgbClr val="0000FF"/>
                  </a:solidFill>
                </a:uFill>
                <a:latin typeface="Cambria" pitchFamily="18" charset="0"/>
              </a:rPr>
              <a:t> </a:t>
            </a:r>
            <a:r>
              <a:rPr lang="en-US" sz="1600" b="0" smtClean="0">
                <a:solidFill>
                  <a:schemeClr val="tx1"/>
                </a:solidFill>
                <a:latin typeface="Cambria" pitchFamily="18" charset="0"/>
              </a:rPr>
              <a:t>(h: HocSinh)</a:t>
            </a:r>
          </a:p>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Cambria" pitchFamily="18" charset="0"/>
              </a:rPr>
              <a:t>Begin</a:t>
            </a:r>
          </a:p>
          <a:p>
            <a:r>
              <a:rPr lang="en-US" sz="1600" b="0" smtClean="0">
                <a:latin typeface="Cambria" pitchFamily="18" charset="0"/>
              </a:rPr>
              <a:t>	s</a:t>
            </a:r>
            <a:r>
              <a:rPr lang="en-US" sz="1600" b="0">
                <a:latin typeface="Cambria" pitchFamily="18" charset="0"/>
              </a:rPr>
              <a:t>: String</a:t>
            </a:r>
          </a:p>
          <a:p>
            <a:r>
              <a:rPr lang="en-US" sz="1600" b="0">
                <a:latin typeface="Cambria" pitchFamily="18" charset="0"/>
              </a:rPr>
              <a:t>	h: </a:t>
            </a:r>
            <a:r>
              <a:rPr lang="en-US" sz="1600" b="0" smtClean="0">
                <a:latin typeface="Cambria" pitchFamily="18" charset="0"/>
              </a:rPr>
              <a:t>HocSinh</a:t>
            </a:r>
          </a:p>
          <a:p>
            <a:r>
              <a:rPr lang="en-US" sz="1600" b="0" smtClean="0">
                <a:latin typeface="Cambria" pitchFamily="18" charset="0"/>
              </a:rPr>
              <a:t>	s = “INSERT INTO HOC_SINH  … “</a:t>
            </a:r>
          </a:p>
          <a:p>
            <a:r>
              <a:rPr lang="en-US" sz="1600" b="0">
                <a:latin typeface="Cambria" pitchFamily="18" charset="0"/>
              </a:rPr>
              <a:t>	</a:t>
            </a:r>
            <a:r>
              <a:rPr lang="en-US" sz="1600" b="0" smtClean="0">
                <a:latin typeface="Cambria" pitchFamily="18" charset="0"/>
              </a:rPr>
              <a:t>Mở kết nối CSDL, thực thi câu SQL, tạo kết quả trả về 	return h;</a:t>
            </a:r>
            <a:endParaRPr lang="en-US" sz="1600" b="0" smtClean="0">
              <a:solidFill>
                <a:schemeClr val="tx1"/>
              </a:solidFill>
              <a:latin typeface="Cambria" pitchFamily="18" charset="0"/>
            </a:endParaRPr>
          </a:p>
          <a:p>
            <a:pPr marL="0" marR="0" indent="0" algn="l" defTabSz="914400" rtl="0" eaLnBrk="1" fontAlgn="base" latinLnBrk="0" hangingPunct="1">
              <a:lnSpc>
                <a:spcPct val="100000"/>
              </a:lnSpc>
              <a:spcBef>
                <a:spcPct val="0"/>
              </a:spcBef>
              <a:spcAft>
                <a:spcPct val="0"/>
              </a:spcAft>
              <a:buClrTx/>
              <a:buSzTx/>
              <a:buFontTx/>
              <a:buNone/>
              <a:tabLst/>
            </a:pPr>
            <a:r>
              <a:rPr lang="en-US" sz="1600" b="0" smtClean="0">
                <a:solidFill>
                  <a:schemeClr val="tx1"/>
                </a:solidFill>
                <a:latin typeface="Cambria" pitchFamily="18" charset="0"/>
              </a:rPr>
              <a:t>End </a:t>
            </a:r>
            <a:endParaRPr kumimoji="0" lang="en-US" sz="1600" b="0" i="0" u="none" strike="noStrike" cap="none" normalizeH="0" baseline="0" smtClean="0">
              <a:ln>
                <a:noFill/>
              </a:ln>
              <a:solidFill>
                <a:schemeClr val="tx1"/>
              </a:solidFill>
              <a:effectLst/>
              <a:latin typeface="Cambria" pitchFamily="18" charset="0"/>
            </a:endParaRPr>
          </a:p>
        </p:txBody>
      </p:sp>
      <p:sp>
        <p:nvSpPr>
          <p:cNvPr id="6" name="Rectangle 5"/>
          <p:cNvSpPr/>
          <p:nvPr/>
        </p:nvSpPr>
        <p:spPr bwMode="auto">
          <a:xfrm>
            <a:off x="446532" y="1371600"/>
            <a:ext cx="2982468" cy="457200"/>
          </a:xfrm>
          <a:prstGeom prst="rect">
            <a:avLst/>
          </a:prstGeom>
          <a:solidFill>
            <a:srgbClr val="FF06FD"/>
          </a:solidFill>
          <a:ln>
            <a:headEnd type="none" w="med" len="med"/>
            <a:tailEnd type="none" w="med" len="med"/>
          </a:ln>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mtClean="0">
                <a:solidFill>
                  <a:schemeClr val="tx1"/>
                </a:solidFill>
                <a:latin typeface="Cambria" pitchFamily="18" charset="0"/>
              </a:rPr>
              <a:t>TẦNG TRUY CẬP DỮ LIỆU</a:t>
            </a:r>
            <a:endParaRPr kumimoji="0" lang="en-US" sz="1800" b="1" i="0" u="none" strike="noStrike" cap="none" normalizeH="0" baseline="0" smtClean="0">
              <a:ln>
                <a:noFill/>
              </a:ln>
              <a:solidFill>
                <a:schemeClr val="tx1"/>
              </a:solidFill>
              <a:effectLst/>
              <a:latin typeface="Cambria" pitchFamily="18" charset="0"/>
            </a:endParaRPr>
          </a:p>
        </p:txBody>
      </p:sp>
      <p:sp>
        <p:nvSpPr>
          <p:cNvPr id="7" name="Line Callout 2 6"/>
          <p:cNvSpPr/>
          <p:nvPr/>
        </p:nvSpPr>
        <p:spPr bwMode="auto">
          <a:xfrm>
            <a:off x="5029200" y="1216152"/>
            <a:ext cx="3276600" cy="612648"/>
          </a:xfrm>
          <a:prstGeom prst="borderCallout2">
            <a:avLst>
              <a:gd name="adj1" fmla="val 18750"/>
              <a:gd name="adj2" fmla="val -147"/>
              <a:gd name="adj3" fmla="val 18750"/>
              <a:gd name="adj4" fmla="val -16667"/>
              <a:gd name="adj5" fmla="val 112500"/>
              <a:gd name="adj6" fmla="val -46667"/>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Phương</a:t>
            </a:r>
            <a:r>
              <a:rPr kumimoji="0" lang="en-US" sz="1800" b="0" i="0" u="none" strike="noStrike" cap="none" normalizeH="0" smtClean="0">
                <a:ln>
                  <a:noFill/>
                </a:ln>
                <a:solidFill>
                  <a:schemeClr val="tx1"/>
                </a:solidFill>
                <a:effectLst/>
                <a:latin typeface="Arial" charset="0"/>
              </a:rPr>
              <a:t> thức của lớp truy cập dữ liệu</a:t>
            </a:r>
            <a:endParaRPr kumimoji="0" lang="en-US" sz="1800" b="0" i="0" u="none" strike="noStrike" cap="none" normalizeH="0" baseline="0" smtClean="0">
              <a:ln>
                <a:noFill/>
              </a:ln>
              <a:solidFill>
                <a:schemeClr val="tx1"/>
              </a:solidFill>
              <a:effectLst/>
              <a:latin typeface="Arial" charset="0"/>
            </a:endParaRPr>
          </a:p>
        </p:txBody>
      </p:sp>
      <p:sp>
        <p:nvSpPr>
          <p:cNvPr id="8" name="Line Callout 2 7"/>
          <p:cNvSpPr/>
          <p:nvPr/>
        </p:nvSpPr>
        <p:spPr bwMode="auto">
          <a:xfrm>
            <a:off x="5029200" y="3654552"/>
            <a:ext cx="3276600" cy="612648"/>
          </a:xfrm>
          <a:prstGeom prst="borderCallout2">
            <a:avLst>
              <a:gd name="adj1" fmla="val 18750"/>
              <a:gd name="adj2" fmla="val -147"/>
              <a:gd name="adj3" fmla="val 18750"/>
              <a:gd name="adj4" fmla="val -16667"/>
              <a:gd name="adj5" fmla="val 70709"/>
              <a:gd name="adj6" fmla="val -63094"/>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Phương</a:t>
            </a:r>
            <a:r>
              <a:rPr kumimoji="0" lang="en-US" sz="1800" b="0" i="0" u="none" strike="noStrike" cap="none" normalizeH="0" smtClean="0">
                <a:ln>
                  <a:noFill/>
                </a:ln>
                <a:solidFill>
                  <a:schemeClr val="tx1"/>
                </a:solidFill>
                <a:effectLst/>
                <a:latin typeface="Arial" charset="0"/>
              </a:rPr>
              <a:t> thức của lớp nghiệp vụ</a:t>
            </a:r>
            <a:endParaRPr kumimoji="0" lang="en-US" sz="1800" b="0" i="0" u="none" strike="noStrike" cap="none" normalizeH="0" baseline="0" smtClean="0">
              <a:ln>
                <a:noFill/>
              </a:ln>
              <a:solidFill>
                <a:schemeClr val="tx1"/>
              </a:solidFill>
              <a:effectLst/>
              <a:latin typeface="Arial" charset="0"/>
            </a:endParaRPr>
          </a:p>
        </p:txBody>
      </p:sp>
      <p:sp>
        <p:nvSpPr>
          <p:cNvPr id="13" name="Title 3"/>
          <p:cNvSpPr txBox="1">
            <a:spLocks noGrp="1"/>
          </p:cNvSpPr>
          <p:nvPr>
            <p:ph type="title"/>
          </p:nvPr>
        </p:nvSpPr>
        <p:spPr>
          <a:prstGeom prst="rect">
            <a:avLst/>
          </a:prstGeom>
          <a:solidFill>
            <a:srgbClr val="FFFF00"/>
          </a:solidFill>
        </p:spPr>
        <p:style>
          <a:lnRef idx="1">
            <a:schemeClr val="accent2"/>
          </a:lnRef>
          <a:fillRef idx="2">
            <a:schemeClr val="accent2"/>
          </a:fillRef>
          <a:effectRef idx="1">
            <a:schemeClr val="accent2"/>
          </a:effectRef>
          <a:fontRef idx="minor">
            <a:schemeClr val="dk1"/>
          </a:fontRef>
        </p:style>
        <p:txBody>
          <a:bodyPr wrap="square" rtlCol="0" anchor="ctr">
            <a:spAutoFit/>
          </a:bodyPr>
          <a:lstStyle/>
          <a:p>
            <a:pPr algn="ctr"/>
            <a:r>
              <a:rPr lang="en-US" sz="2800">
                <a:solidFill>
                  <a:schemeClr val="tx1"/>
                </a:solidFill>
                <a:latin typeface="Arial" charset="0"/>
              </a:rPr>
              <a:t>VD1: Xét các phương thức liên quan đến việc thêm học sinh</a:t>
            </a:r>
            <a:endParaRPr lang="en-US" sz="2800"/>
          </a:p>
        </p:txBody>
      </p:sp>
    </p:spTree>
    <p:extLst>
      <p:ext uri="{BB962C8B-B14F-4D97-AF65-F5344CB8AC3E}">
        <p14:creationId xmlns:p14="http://schemas.microsoft.com/office/powerpoint/2010/main" val="3481399489"/>
      </p:ext>
    </p:extLst>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mtClean="0"/>
              <a:t>Có thể tách lớp nghiệp vụ thành nhiều lớp khác nhau: lớp cấu trúc và lớp xử lý</a:t>
            </a:r>
          </a:p>
          <a:p>
            <a:endParaRPr lang="en-US" smtClean="0"/>
          </a:p>
          <a:p>
            <a:r>
              <a:rPr lang="en-US" smtClean="0"/>
              <a:t>Khi thiết kế chức năng có thể bổ sung thêm các phương thức của các lớp [Sequence diagram]</a:t>
            </a:r>
            <a:endParaRPr lang="en-US"/>
          </a:p>
        </p:txBody>
      </p:sp>
      <p:sp>
        <p:nvSpPr>
          <p:cNvPr id="6" name="Title 3"/>
          <p:cNvSpPr txBox="1">
            <a:spLocks noGrp="1"/>
          </p:cNvSpPr>
          <p:nvPr>
            <p:ph type="title"/>
          </p:nvPr>
        </p:nvSpPr>
        <p:spPr>
          <a:prstGeom prst="rect">
            <a:avLst/>
          </a:prstGeom>
          <a:solidFill>
            <a:srgbClr val="92D050"/>
          </a:solidFill>
        </p:spPr>
        <p:style>
          <a:lnRef idx="1">
            <a:schemeClr val="accent2"/>
          </a:lnRef>
          <a:fillRef idx="2">
            <a:schemeClr val="accent2"/>
          </a:fillRef>
          <a:effectRef idx="1">
            <a:schemeClr val="accent2"/>
          </a:effectRef>
          <a:fontRef idx="minor">
            <a:schemeClr val="dk1"/>
          </a:fontRef>
        </p:style>
        <p:txBody>
          <a:bodyPr wrap="square" rtlCol="0" anchor="ctr">
            <a:spAutoFit/>
          </a:bodyPr>
          <a:lstStyle/>
          <a:p>
            <a:pPr algn="ctr"/>
            <a:r>
              <a:rPr lang="en-US"/>
              <a:t>Thiết kế chức năng </a:t>
            </a:r>
            <a:r>
              <a:rPr lang="en-US" smtClean="0"/>
              <a:t>– Lưu ý</a:t>
            </a:r>
            <a:endParaRPr lang="en-US"/>
          </a:p>
        </p:txBody>
      </p:sp>
    </p:spTree>
    <p:extLst>
      <p:ext uri="{BB962C8B-B14F-4D97-AF65-F5344CB8AC3E}">
        <p14:creationId xmlns:p14="http://schemas.microsoft.com/office/powerpoint/2010/main" val="18673072"/>
      </p:ext>
    </p:extLst>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mtClean="0"/>
              <a:t>Có thể bổ sung các lớp điều khiển (Controller) khi nghiệp vụ phối hợp nhiều lớp nghiệp vụ:</a:t>
            </a:r>
          </a:p>
          <a:p>
            <a:pPr lvl="1"/>
            <a:r>
              <a:rPr lang="en-US" smtClean="0"/>
              <a:t>Bổ sung: ThemHocSinhController</a:t>
            </a:r>
            <a:endParaRPr lang="en-US"/>
          </a:p>
        </p:txBody>
      </p:sp>
      <p:sp>
        <p:nvSpPr>
          <p:cNvPr id="6" name="Title 3"/>
          <p:cNvSpPr txBox="1">
            <a:spLocks noGrp="1"/>
          </p:cNvSpPr>
          <p:nvPr>
            <p:ph type="title"/>
          </p:nvPr>
        </p:nvSpPr>
        <p:spPr>
          <a:prstGeom prst="rect">
            <a:avLst/>
          </a:prstGeom>
          <a:solidFill>
            <a:srgbClr val="92D050"/>
          </a:solidFill>
        </p:spPr>
        <p:style>
          <a:lnRef idx="1">
            <a:schemeClr val="accent2"/>
          </a:lnRef>
          <a:fillRef idx="2">
            <a:schemeClr val="accent2"/>
          </a:fillRef>
          <a:effectRef idx="1">
            <a:schemeClr val="accent2"/>
          </a:effectRef>
          <a:fontRef idx="minor">
            <a:schemeClr val="dk1"/>
          </a:fontRef>
        </p:style>
        <p:txBody>
          <a:bodyPr wrap="square" rtlCol="0" anchor="ctr">
            <a:spAutoFit/>
          </a:bodyPr>
          <a:lstStyle/>
          <a:p>
            <a:pPr algn="ctr"/>
            <a:r>
              <a:rPr lang="en-US"/>
              <a:t>Thiết kế chức năng </a:t>
            </a:r>
            <a:r>
              <a:rPr lang="en-US" smtClean="0"/>
              <a:t>– Lưu ý</a:t>
            </a:r>
            <a:endParaRPr lang="en-US"/>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971800"/>
            <a:ext cx="5676900" cy="310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4441472"/>
      </p:ext>
    </p:extLst>
  </p:cSld>
  <p:clrMapOvr>
    <a:masterClrMapping/>
  </p:clrMapOvr>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mtClean="0"/>
              <a:t>Đầu vào:</a:t>
            </a:r>
          </a:p>
          <a:p>
            <a:pPr lvl="1"/>
            <a:r>
              <a:rPr lang="en-US" smtClean="0"/>
              <a:t>Sơ đồ lớp phân tích</a:t>
            </a:r>
          </a:p>
          <a:p>
            <a:pPr lvl="1"/>
            <a:r>
              <a:rPr lang="en-US" smtClean="0"/>
              <a:t>Mô hình dữ liệu quan hệ</a:t>
            </a:r>
          </a:p>
          <a:p>
            <a:pPr lvl="1"/>
            <a:r>
              <a:rPr lang="en-US" b="1" smtClean="0"/>
              <a:t>Thiết kế lớp chi tiết</a:t>
            </a:r>
          </a:p>
          <a:p>
            <a:pPr lvl="1"/>
            <a:endParaRPr lang="en-US" smtClean="0"/>
          </a:p>
          <a:p>
            <a:pPr lvl="1"/>
            <a:r>
              <a:rPr lang="en-US" b="1" smtClean="0"/>
              <a:t>Prototype giao diện </a:t>
            </a:r>
          </a:p>
          <a:p>
            <a:pPr lvl="1"/>
            <a:r>
              <a:rPr lang="en-US" b="1" smtClean="0"/>
              <a:t>Đặc tả UC </a:t>
            </a:r>
          </a:p>
          <a:p>
            <a:r>
              <a:rPr lang="en-US" smtClean="0"/>
              <a:t>Kết quả:</a:t>
            </a:r>
            <a:endParaRPr lang="en-US"/>
          </a:p>
          <a:p>
            <a:pPr lvl="1"/>
            <a:r>
              <a:rPr lang="en-US" smtClean="0"/>
              <a:t>VOPC diagram</a:t>
            </a:r>
            <a:endParaRPr lang="en-US"/>
          </a:p>
          <a:p>
            <a:pPr lvl="1"/>
            <a:r>
              <a:rPr lang="en-US" smtClean="0"/>
              <a:t>Sequence diagram</a:t>
            </a:r>
            <a:endParaRPr lang="en-US"/>
          </a:p>
        </p:txBody>
      </p:sp>
      <p:sp>
        <p:nvSpPr>
          <p:cNvPr id="4" name="Title 3"/>
          <p:cNvSpPr txBox="1">
            <a:spLocks noGrp="1"/>
          </p:cNvSpPr>
          <p:nvPr>
            <p:ph type="title"/>
          </p:nvPr>
        </p:nvSpPr>
        <p:spPr>
          <a:xfrm>
            <a:off x="1219200" y="355312"/>
            <a:ext cx="7913688" cy="584776"/>
          </a:xfrm>
          <a:prstGeom prst="rect">
            <a:avLst/>
          </a:prstGeom>
          <a:solidFill>
            <a:srgbClr val="92D050"/>
          </a:solidFill>
        </p:spPr>
        <p:style>
          <a:lnRef idx="1">
            <a:schemeClr val="accent2"/>
          </a:lnRef>
          <a:fillRef idx="2">
            <a:schemeClr val="accent2"/>
          </a:fillRef>
          <a:effectRef idx="1">
            <a:schemeClr val="accent2"/>
          </a:effectRef>
          <a:fontRef idx="minor">
            <a:schemeClr val="dk1"/>
          </a:fontRef>
        </p:style>
        <p:txBody>
          <a:bodyPr wrap="square" rtlCol="0" anchor="ctr">
            <a:spAutoFit/>
          </a:bodyPr>
          <a:lstStyle/>
          <a:p>
            <a:pPr algn="ctr"/>
            <a:r>
              <a:rPr lang="en-US" smtClean="0"/>
              <a:t>Thiết kế chức năng – Input và Output</a:t>
            </a:r>
            <a:endParaRPr lang="en-US"/>
          </a:p>
        </p:txBody>
      </p:sp>
    </p:spTree>
    <p:extLst>
      <p:ext uri="{BB962C8B-B14F-4D97-AF65-F5344CB8AC3E}">
        <p14:creationId xmlns:p14="http://schemas.microsoft.com/office/powerpoint/2010/main" val="3133243870"/>
      </p:ext>
    </p:extLst>
  </p:cSld>
  <p:clrMapOvr>
    <a:masterClrMapping/>
  </p:clrMapOvr>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143000"/>
            <a:ext cx="4943475" cy="469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81885" y="1295400"/>
            <a:ext cx="748923"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mtClean="0"/>
              <a:t>Input</a:t>
            </a:r>
            <a:endParaRPr lang="en-US"/>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1480066"/>
            <a:ext cx="3467100" cy="398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itle 3"/>
          <p:cNvSpPr txBox="1">
            <a:spLocks noGrp="1"/>
          </p:cNvSpPr>
          <p:nvPr>
            <p:ph type="title"/>
          </p:nvPr>
        </p:nvSpPr>
        <p:spPr bwMode="gray">
          <a:prstGeom prst="rect">
            <a:avLst/>
          </a:prstGeom>
          <a:solidFill>
            <a:srgbClr val="92D050"/>
          </a:solidFill>
          <a:ex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lvl1pPr algn="l" rtl="0" eaLnBrk="1" fontAlgn="base" hangingPunct="1">
              <a:spcBef>
                <a:spcPct val="0"/>
              </a:spcBef>
              <a:spcAft>
                <a:spcPct val="0"/>
              </a:spcAft>
              <a:defRPr sz="3200" b="1">
                <a:solidFill>
                  <a:schemeClr val="dk1"/>
                </a:solidFill>
                <a:latin typeface="+mn-lt"/>
                <a:ea typeface="+mn-ea"/>
                <a:cs typeface="+mn-cs"/>
              </a:defRPr>
            </a:lvl1pPr>
            <a:lvl2pPr algn="l" rtl="0" eaLnBrk="1" fontAlgn="base" hangingPunct="1">
              <a:spcBef>
                <a:spcPct val="0"/>
              </a:spcBef>
              <a:spcAft>
                <a:spcPct val="0"/>
              </a:spcAft>
              <a:defRPr sz="3600" b="1">
                <a:solidFill>
                  <a:schemeClr val="dk1"/>
                </a:solidFill>
                <a:latin typeface="+mn-lt"/>
                <a:ea typeface="+mn-ea"/>
                <a:cs typeface="+mn-cs"/>
              </a:defRPr>
            </a:lvl2pPr>
            <a:lvl3pPr algn="l" rtl="0" eaLnBrk="1" fontAlgn="base" hangingPunct="1">
              <a:spcBef>
                <a:spcPct val="0"/>
              </a:spcBef>
              <a:spcAft>
                <a:spcPct val="0"/>
              </a:spcAft>
              <a:defRPr sz="3600" b="1">
                <a:solidFill>
                  <a:schemeClr val="dk1"/>
                </a:solidFill>
                <a:latin typeface="+mn-lt"/>
                <a:ea typeface="+mn-ea"/>
                <a:cs typeface="+mn-cs"/>
              </a:defRPr>
            </a:lvl3pPr>
            <a:lvl4pPr algn="l" rtl="0" eaLnBrk="1" fontAlgn="base" hangingPunct="1">
              <a:spcBef>
                <a:spcPct val="0"/>
              </a:spcBef>
              <a:spcAft>
                <a:spcPct val="0"/>
              </a:spcAft>
              <a:defRPr sz="3600" b="1">
                <a:solidFill>
                  <a:schemeClr val="dk1"/>
                </a:solidFill>
                <a:latin typeface="+mn-lt"/>
                <a:ea typeface="+mn-ea"/>
                <a:cs typeface="+mn-cs"/>
              </a:defRPr>
            </a:lvl4pPr>
            <a:lvl5pPr algn="l" rtl="0" eaLnBrk="1" fontAlgn="base" hangingPunct="1">
              <a:spcBef>
                <a:spcPct val="0"/>
              </a:spcBef>
              <a:spcAft>
                <a:spcPct val="0"/>
              </a:spcAft>
              <a:defRPr sz="3600" b="1">
                <a:solidFill>
                  <a:schemeClr val="dk1"/>
                </a:solidFill>
                <a:latin typeface="+mn-lt"/>
                <a:ea typeface="+mn-ea"/>
                <a:cs typeface="+mn-cs"/>
              </a:defRPr>
            </a:lvl5pPr>
            <a:lvl6pPr marL="457200" algn="l" rtl="0" eaLnBrk="1" fontAlgn="base" hangingPunct="1">
              <a:spcBef>
                <a:spcPct val="0"/>
              </a:spcBef>
              <a:spcAft>
                <a:spcPct val="0"/>
              </a:spcAft>
              <a:defRPr sz="3600" b="1">
                <a:solidFill>
                  <a:schemeClr val="dk1"/>
                </a:solidFill>
                <a:latin typeface="+mn-lt"/>
                <a:ea typeface="+mn-ea"/>
                <a:cs typeface="+mn-cs"/>
              </a:defRPr>
            </a:lvl6pPr>
            <a:lvl7pPr marL="914400" algn="l" rtl="0" eaLnBrk="1" fontAlgn="base" hangingPunct="1">
              <a:spcBef>
                <a:spcPct val="0"/>
              </a:spcBef>
              <a:spcAft>
                <a:spcPct val="0"/>
              </a:spcAft>
              <a:defRPr sz="3600" b="1">
                <a:solidFill>
                  <a:schemeClr val="dk1"/>
                </a:solidFill>
                <a:latin typeface="+mn-lt"/>
                <a:ea typeface="+mn-ea"/>
                <a:cs typeface="+mn-cs"/>
              </a:defRPr>
            </a:lvl7pPr>
            <a:lvl8pPr marL="1371600" algn="l" rtl="0" eaLnBrk="1" fontAlgn="base" hangingPunct="1">
              <a:spcBef>
                <a:spcPct val="0"/>
              </a:spcBef>
              <a:spcAft>
                <a:spcPct val="0"/>
              </a:spcAft>
              <a:defRPr sz="3600" b="1">
                <a:solidFill>
                  <a:schemeClr val="dk1"/>
                </a:solidFill>
                <a:latin typeface="+mn-lt"/>
                <a:ea typeface="+mn-ea"/>
                <a:cs typeface="+mn-cs"/>
              </a:defRPr>
            </a:lvl8pPr>
            <a:lvl9pPr marL="1828800" algn="l" rtl="0" eaLnBrk="1" fontAlgn="base" hangingPunct="1">
              <a:spcBef>
                <a:spcPct val="0"/>
              </a:spcBef>
              <a:spcAft>
                <a:spcPct val="0"/>
              </a:spcAft>
              <a:defRPr sz="3600" b="1">
                <a:solidFill>
                  <a:schemeClr val="dk1"/>
                </a:solidFill>
                <a:latin typeface="+mn-lt"/>
                <a:ea typeface="+mn-ea"/>
                <a:cs typeface="+mn-cs"/>
              </a:defRPr>
            </a:lvl9pPr>
          </a:lstStyle>
          <a:p>
            <a:pPr algn="ctr"/>
            <a:r>
              <a:rPr lang="en-US" sz="2400" smtClean="0"/>
              <a:t>ACTIVITY 1: Thiết kế chức năng cho </a:t>
            </a:r>
            <a:r>
              <a:rPr lang="en-US" sz="2400" smtClean="0">
                <a:solidFill>
                  <a:srgbClr val="FFFF00"/>
                </a:solidFill>
              </a:rPr>
              <a:t>UC Phân công đề án</a:t>
            </a:r>
            <a:endParaRPr lang="en-US" sz="2400">
              <a:solidFill>
                <a:srgbClr val="FFFF00"/>
              </a:solidFill>
            </a:endParaRPr>
          </a:p>
        </p:txBody>
      </p:sp>
      <p:sp>
        <p:nvSpPr>
          <p:cNvPr id="10" name="Rectangle 9"/>
          <p:cNvSpPr/>
          <p:nvPr/>
        </p:nvSpPr>
        <p:spPr bwMode="auto">
          <a:xfrm>
            <a:off x="7696200" y="3962400"/>
            <a:ext cx="1219200" cy="990600"/>
          </a:xfrm>
          <a:prstGeom prst="rect">
            <a:avLst/>
          </a:prstGeom>
          <a:noFill/>
          <a:ln w="19050" cap="flat" cmpd="sng" algn="ctr">
            <a:solidFill>
              <a:srgbClr val="0000FF"/>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3717778588"/>
      </p:ext>
    </p:extLst>
  </p:cSld>
  <p:clrMapOvr>
    <a:masterClrMapping/>
  </p:clrMapOvr>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382A7F7-08BF-4252-8141-63FB96055BBB}" type="slidenum">
              <a:rPr lang="en-US" smtClean="0"/>
              <a:pPr/>
              <a:t>84</a:t>
            </a:fld>
            <a:endParaRPr lang="en-US"/>
          </a:p>
        </p:txBody>
      </p:sp>
      <p:pic>
        <p:nvPicPr>
          <p:cNvPr id="5" name="Picture 4"/>
          <p:cNvPicPr>
            <a:picLocks noChangeAspect="1"/>
          </p:cNvPicPr>
          <p:nvPr/>
        </p:nvPicPr>
        <p:blipFill>
          <a:blip r:embed="rId3"/>
          <a:stretch>
            <a:fillRect/>
          </a:stretch>
        </p:blipFill>
        <p:spPr>
          <a:xfrm>
            <a:off x="1143000" y="1218755"/>
            <a:ext cx="7493000" cy="5524500"/>
          </a:xfrm>
          <a:prstGeom prst="rect">
            <a:avLst/>
          </a:prstGeom>
        </p:spPr>
      </p:pic>
      <p:sp>
        <p:nvSpPr>
          <p:cNvPr id="4" name="TextBox 3"/>
          <p:cNvSpPr txBox="1"/>
          <p:nvPr/>
        </p:nvSpPr>
        <p:spPr>
          <a:xfrm>
            <a:off x="381885" y="1295400"/>
            <a:ext cx="748923"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mtClean="0"/>
              <a:t>Input</a:t>
            </a:r>
            <a:endParaRPr lang="en-US"/>
          </a:p>
        </p:txBody>
      </p:sp>
      <p:sp>
        <p:nvSpPr>
          <p:cNvPr id="10" name="Title 3"/>
          <p:cNvSpPr txBox="1">
            <a:spLocks noGrp="1"/>
          </p:cNvSpPr>
          <p:nvPr>
            <p:ph type="title"/>
          </p:nvPr>
        </p:nvSpPr>
        <p:spPr bwMode="gray">
          <a:prstGeom prst="rect">
            <a:avLst/>
          </a:prstGeom>
          <a:solidFill>
            <a:srgbClr val="92D050"/>
          </a:solidFill>
          <a:ex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lvl1pPr algn="l" rtl="0" eaLnBrk="1" fontAlgn="base" hangingPunct="1">
              <a:spcBef>
                <a:spcPct val="0"/>
              </a:spcBef>
              <a:spcAft>
                <a:spcPct val="0"/>
              </a:spcAft>
              <a:defRPr sz="3200" b="1">
                <a:solidFill>
                  <a:schemeClr val="dk1"/>
                </a:solidFill>
                <a:latin typeface="+mn-lt"/>
                <a:ea typeface="+mn-ea"/>
                <a:cs typeface="+mn-cs"/>
              </a:defRPr>
            </a:lvl1pPr>
            <a:lvl2pPr algn="l" rtl="0" eaLnBrk="1" fontAlgn="base" hangingPunct="1">
              <a:spcBef>
                <a:spcPct val="0"/>
              </a:spcBef>
              <a:spcAft>
                <a:spcPct val="0"/>
              </a:spcAft>
              <a:defRPr sz="3600" b="1">
                <a:solidFill>
                  <a:schemeClr val="dk1"/>
                </a:solidFill>
                <a:latin typeface="+mn-lt"/>
                <a:ea typeface="+mn-ea"/>
                <a:cs typeface="+mn-cs"/>
              </a:defRPr>
            </a:lvl2pPr>
            <a:lvl3pPr algn="l" rtl="0" eaLnBrk="1" fontAlgn="base" hangingPunct="1">
              <a:spcBef>
                <a:spcPct val="0"/>
              </a:spcBef>
              <a:spcAft>
                <a:spcPct val="0"/>
              </a:spcAft>
              <a:defRPr sz="3600" b="1">
                <a:solidFill>
                  <a:schemeClr val="dk1"/>
                </a:solidFill>
                <a:latin typeface="+mn-lt"/>
                <a:ea typeface="+mn-ea"/>
                <a:cs typeface="+mn-cs"/>
              </a:defRPr>
            </a:lvl3pPr>
            <a:lvl4pPr algn="l" rtl="0" eaLnBrk="1" fontAlgn="base" hangingPunct="1">
              <a:spcBef>
                <a:spcPct val="0"/>
              </a:spcBef>
              <a:spcAft>
                <a:spcPct val="0"/>
              </a:spcAft>
              <a:defRPr sz="3600" b="1">
                <a:solidFill>
                  <a:schemeClr val="dk1"/>
                </a:solidFill>
                <a:latin typeface="+mn-lt"/>
                <a:ea typeface="+mn-ea"/>
                <a:cs typeface="+mn-cs"/>
              </a:defRPr>
            </a:lvl4pPr>
            <a:lvl5pPr algn="l" rtl="0" eaLnBrk="1" fontAlgn="base" hangingPunct="1">
              <a:spcBef>
                <a:spcPct val="0"/>
              </a:spcBef>
              <a:spcAft>
                <a:spcPct val="0"/>
              </a:spcAft>
              <a:defRPr sz="3600" b="1">
                <a:solidFill>
                  <a:schemeClr val="dk1"/>
                </a:solidFill>
                <a:latin typeface="+mn-lt"/>
                <a:ea typeface="+mn-ea"/>
                <a:cs typeface="+mn-cs"/>
              </a:defRPr>
            </a:lvl5pPr>
            <a:lvl6pPr marL="457200" algn="l" rtl="0" eaLnBrk="1" fontAlgn="base" hangingPunct="1">
              <a:spcBef>
                <a:spcPct val="0"/>
              </a:spcBef>
              <a:spcAft>
                <a:spcPct val="0"/>
              </a:spcAft>
              <a:defRPr sz="3600" b="1">
                <a:solidFill>
                  <a:schemeClr val="dk1"/>
                </a:solidFill>
                <a:latin typeface="+mn-lt"/>
                <a:ea typeface="+mn-ea"/>
                <a:cs typeface="+mn-cs"/>
              </a:defRPr>
            </a:lvl6pPr>
            <a:lvl7pPr marL="914400" algn="l" rtl="0" eaLnBrk="1" fontAlgn="base" hangingPunct="1">
              <a:spcBef>
                <a:spcPct val="0"/>
              </a:spcBef>
              <a:spcAft>
                <a:spcPct val="0"/>
              </a:spcAft>
              <a:defRPr sz="3600" b="1">
                <a:solidFill>
                  <a:schemeClr val="dk1"/>
                </a:solidFill>
                <a:latin typeface="+mn-lt"/>
                <a:ea typeface="+mn-ea"/>
                <a:cs typeface="+mn-cs"/>
              </a:defRPr>
            </a:lvl7pPr>
            <a:lvl8pPr marL="1371600" algn="l" rtl="0" eaLnBrk="1" fontAlgn="base" hangingPunct="1">
              <a:spcBef>
                <a:spcPct val="0"/>
              </a:spcBef>
              <a:spcAft>
                <a:spcPct val="0"/>
              </a:spcAft>
              <a:defRPr sz="3600" b="1">
                <a:solidFill>
                  <a:schemeClr val="dk1"/>
                </a:solidFill>
                <a:latin typeface="+mn-lt"/>
                <a:ea typeface="+mn-ea"/>
                <a:cs typeface="+mn-cs"/>
              </a:defRPr>
            </a:lvl8pPr>
            <a:lvl9pPr marL="1828800" algn="l" rtl="0" eaLnBrk="1" fontAlgn="base" hangingPunct="1">
              <a:spcBef>
                <a:spcPct val="0"/>
              </a:spcBef>
              <a:spcAft>
                <a:spcPct val="0"/>
              </a:spcAft>
              <a:defRPr sz="3600" b="1">
                <a:solidFill>
                  <a:schemeClr val="dk1"/>
                </a:solidFill>
                <a:latin typeface="+mn-lt"/>
                <a:ea typeface="+mn-ea"/>
                <a:cs typeface="+mn-cs"/>
              </a:defRPr>
            </a:lvl9pPr>
          </a:lstStyle>
          <a:p>
            <a:pPr algn="ctr"/>
            <a:r>
              <a:rPr lang="en-US" sz="2400" smtClean="0"/>
              <a:t>ACTIVITY 1: Thiết kế chức năng cho </a:t>
            </a:r>
            <a:r>
              <a:rPr lang="en-US" sz="2400" smtClean="0">
                <a:solidFill>
                  <a:srgbClr val="FFFF00"/>
                </a:solidFill>
              </a:rPr>
              <a:t>UC Phân công đề án</a:t>
            </a:r>
            <a:endParaRPr lang="en-US" sz="2400">
              <a:solidFill>
                <a:srgbClr val="FFFF00"/>
              </a:solidFill>
            </a:endParaRPr>
          </a:p>
        </p:txBody>
      </p:sp>
    </p:spTree>
    <p:extLst>
      <p:ext uri="{BB962C8B-B14F-4D97-AF65-F5344CB8AC3E}">
        <p14:creationId xmlns:p14="http://schemas.microsoft.com/office/powerpoint/2010/main" val="1775893687"/>
      </p:ext>
    </p:extLst>
  </p:cSld>
  <p:clrMapOvr>
    <a:masterClrMapping/>
  </p:clrMapOvr>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382A7F7-08BF-4252-8141-63FB96055BBB}" type="slidenum">
              <a:rPr lang="en-US" smtClean="0"/>
              <a:pPr/>
              <a:t>85</a:t>
            </a:fld>
            <a:endParaRPr lang="en-US"/>
          </a:p>
        </p:txBody>
      </p:sp>
      <p:sp>
        <p:nvSpPr>
          <p:cNvPr id="4" name="Content Placeholder 3"/>
          <p:cNvSpPr>
            <a:spLocks noGrp="1"/>
          </p:cNvSpPr>
          <p:nvPr>
            <p:ph sz="quarter" idx="1"/>
          </p:nvPr>
        </p:nvSpPr>
        <p:spPr/>
        <p:txBody>
          <a:bodyPr/>
          <a:lstStyle/>
          <a:p>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946878267"/>
              </p:ext>
            </p:extLst>
          </p:nvPr>
        </p:nvGraphicFramePr>
        <p:xfrm>
          <a:off x="148628" y="1701800"/>
          <a:ext cx="8995371" cy="4927600"/>
        </p:xfrm>
        <a:graphic>
          <a:graphicData uri="http://schemas.openxmlformats.org/drawingml/2006/table">
            <a:tbl>
              <a:tblPr bandRow="1">
                <a:tableStyleId>{5C22544A-7EE6-4342-B048-85BDC9FD1C3A}</a:tableStyleId>
              </a:tblPr>
              <a:tblGrid>
                <a:gridCol w="1526815"/>
                <a:gridCol w="7468556"/>
              </a:tblGrid>
              <a:tr h="370840">
                <a:tc>
                  <a:txBody>
                    <a:bodyPr/>
                    <a:lstStyle/>
                    <a:p>
                      <a:r>
                        <a:rPr lang="en-US" sz="1600"/>
                        <a:t>Tên UC </a:t>
                      </a:r>
                    </a:p>
                  </a:txBody>
                  <a:tcPr/>
                </a:tc>
                <a:tc>
                  <a:txBody>
                    <a:bodyPr/>
                    <a:lstStyle/>
                    <a:p>
                      <a:r>
                        <a:rPr lang="en-US" sz="1600"/>
                        <a:t>Phân công đề án</a:t>
                      </a:r>
                    </a:p>
                  </a:txBody>
                  <a:tcPr/>
                </a:tc>
              </a:tr>
              <a:tr h="370840">
                <a:tc>
                  <a:txBody>
                    <a:bodyPr/>
                    <a:lstStyle/>
                    <a:p>
                      <a:r>
                        <a:rPr lang="en-US" sz="1600"/>
                        <a:t>Mô tả </a:t>
                      </a:r>
                    </a:p>
                  </a:txBody>
                  <a:tcPr/>
                </a:tc>
                <a:tc>
                  <a:txBody>
                    <a:bodyPr/>
                    <a:lstStyle/>
                    <a:p>
                      <a:r>
                        <a:rPr lang="en-US" sz="1600"/>
                        <a:t>UC này cho phép thực hiện chọn các nhân viên tham gia vào một đề án</a:t>
                      </a:r>
                    </a:p>
                  </a:txBody>
                  <a:tcPr/>
                </a:tc>
              </a:tr>
              <a:tr h="370840">
                <a:tc>
                  <a:txBody>
                    <a:bodyPr/>
                    <a:lstStyle/>
                    <a:p>
                      <a:r>
                        <a:rPr lang="en-US" sz="1600"/>
                        <a:t>Sự kiện kích hoạt </a:t>
                      </a:r>
                    </a:p>
                  </a:txBody>
                  <a:tcPr/>
                </a:tc>
                <a:tc>
                  <a:txBody>
                    <a:bodyPr/>
                    <a:lstStyle/>
                    <a:p>
                      <a:r>
                        <a:rPr lang="en-US" sz="1600"/>
                        <a:t>Khi người dùng chọn menu Phân công đề án ở</a:t>
                      </a:r>
                      <a:r>
                        <a:rPr lang="en-US" sz="1600" baseline="0"/>
                        <a:t> hệ thống menu chức năng</a:t>
                      </a:r>
                      <a:endParaRPr lang="en-US" sz="1600"/>
                    </a:p>
                  </a:txBody>
                  <a:tcPr/>
                </a:tc>
              </a:tr>
              <a:tr h="370840">
                <a:tc>
                  <a:txBody>
                    <a:bodyPr/>
                    <a:lstStyle/>
                    <a:p>
                      <a:r>
                        <a:rPr lang="en-US" sz="1600"/>
                        <a:t>Tác nhân liên quan</a:t>
                      </a:r>
                    </a:p>
                  </a:txBody>
                  <a:tcPr/>
                </a:tc>
                <a:tc>
                  <a:txBody>
                    <a:bodyPr/>
                    <a:lstStyle/>
                    <a:p>
                      <a:r>
                        <a:rPr lang="en-US" sz="1600"/>
                        <a:t>NV quản lý đề án</a:t>
                      </a:r>
                    </a:p>
                  </a:txBody>
                  <a:tcPr/>
                </a:tc>
              </a:tr>
              <a:tr h="370840">
                <a:tc>
                  <a:txBody>
                    <a:bodyPr/>
                    <a:lstStyle/>
                    <a:p>
                      <a:r>
                        <a:rPr lang="en-US" sz="1600"/>
                        <a:t>Tiền điều  kiện</a:t>
                      </a:r>
                    </a:p>
                  </a:txBody>
                  <a:tcPr/>
                </a:tc>
                <a:tc>
                  <a:txBody>
                    <a:bodyPr/>
                    <a:lstStyle/>
                    <a:p>
                      <a:r>
                        <a:rPr lang="en-US" sz="1600"/>
                        <a:t>NV phải đăng nhập vào hệ thống </a:t>
                      </a:r>
                    </a:p>
                  </a:txBody>
                  <a:tcPr/>
                </a:tc>
              </a:tr>
              <a:tr h="370840">
                <a:tc>
                  <a:txBody>
                    <a:bodyPr/>
                    <a:lstStyle/>
                    <a:p>
                      <a:r>
                        <a:rPr lang="en-US" sz="1600"/>
                        <a:t>Hậu điều kiện</a:t>
                      </a:r>
                    </a:p>
                  </a:txBody>
                  <a:tcPr/>
                </a:tc>
                <a:tc>
                  <a:txBody>
                    <a:bodyPr/>
                    <a:lstStyle/>
                    <a:p>
                      <a:r>
                        <a:rPr lang="en-US" sz="1600"/>
                        <a:t>Thông tin phân công được lưu vào CSDL.</a:t>
                      </a:r>
                      <a:r>
                        <a:rPr lang="en-US" sz="1600" baseline="0"/>
                        <a:t> Các quy định đều phải được thoả mãn.</a:t>
                      </a:r>
                      <a:endParaRPr lang="en-US" sz="1600"/>
                    </a:p>
                  </a:txBody>
                  <a:tcPr/>
                </a:tc>
              </a:tr>
              <a:tr h="370840">
                <a:tc>
                  <a:txBody>
                    <a:bodyPr/>
                    <a:lstStyle/>
                    <a:p>
                      <a:r>
                        <a:rPr lang="en-US" sz="1600"/>
                        <a:t>Dòng sự kiện chính </a:t>
                      </a:r>
                    </a:p>
                  </a:txBody>
                  <a:tcPr/>
                </a:tc>
                <a:tc>
                  <a:txBody>
                    <a:bodyPr/>
                    <a:lstStyle/>
                    <a:p>
                      <a:pPr marL="342900" indent="-342900">
                        <a:buAutoNum type="arabicPeriod"/>
                      </a:pPr>
                      <a:r>
                        <a:rPr lang="en-US" sz="1600"/>
                        <a:t>Hệ thống hiển thị màn hình </a:t>
                      </a:r>
                      <a:r>
                        <a:rPr lang="en-US" sz="1600">
                          <a:solidFill>
                            <a:srgbClr val="0000FF"/>
                          </a:solidFill>
                        </a:rPr>
                        <a:t>Phân công đề án</a:t>
                      </a:r>
                      <a:r>
                        <a:rPr lang="en-US" sz="1600" baseline="0">
                          <a:solidFill>
                            <a:srgbClr val="0000FF"/>
                          </a:solidFill>
                        </a:rPr>
                        <a:t> </a:t>
                      </a:r>
                      <a:r>
                        <a:rPr lang="en-US" sz="1600" baseline="0"/>
                        <a:t>(Hiển thị danh sách đề án ở combobox, danh sách nhân viên của toàn bộ công ty, danh sách nhân viên đã tham gia vào đề án)</a:t>
                      </a:r>
                      <a:endParaRPr lang="en-US" sz="1600"/>
                    </a:p>
                    <a:p>
                      <a:pPr marL="342900" indent="-342900">
                        <a:buAutoNum type="arabicPeriod"/>
                      </a:pPr>
                      <a:r>
                        <a:rPr lang="en-US" sz="1600"/>
                        <a:t>Người dùng nhập chọn nhân viên ở danh sách nhân viên, nhập thời gian tham gia</a:t>
                      </a:r>
                      <a:r>
                        <a:rPr lang="en-US" sz="1600" baseline="0"/>
                        <a:t> và chọn nút Thêm</a:t>
                      </a:r>
                      <a:endParaRPr lang="en-US" sz="1600"/>
                    </a:p>
                    <a:p>
                      <a:pPr marL="342900" indent="-342900">
                        <a:buAutoNum type="arabicPeriod"/>
                      </a:pPr>
                      <a:r>
                        <a:rPr lang="en-US" sz="1600"/>
                        <a:t>Hệ thống kiểm tra quy định</a:t>
                      </a:r>
                      <a:r>
                        <a:rPr lang="en-US" sz="1600" baseline="0"/>
                        <a:t> “Nhân viên tham gia tối đa 50 giờ”</a:t>
                      </a:r>
                      <a:endParaRPr lang="en-US" sz="1600"/>
                    </a:p>
                    <a:p>
                      <a:pPr marL="342900" indent="-342900">
                        <a:buAutoNum type="arabicPeriod"/>
                      </a:pPr>
                      <a:r>
                        <a:rPr lang="en-US" sz="1600"/>
                        <a:t>Nếu hợp lệ, Hệ thống lưu thông tin phân công và hiển thị lại màn hình Phân công đề án</a:t>
                      </a:r>
                      <a:r>
                        <a:rPr lang="en-US" sz="1600" baseline="0"/>
                        <a:t>.</a:t>
                      </a:r>
                    </a:p>
                    <a:p>
                      <a:pPr marL="342900" indent="-342900">
                        <a:buAutoNum type="arabicPeriod"/>
                      </a:pPr>
                      <a:r>
                        <a:rPr lang="en-US" sz="1600" baseline="0"/>
                        <a:t>Kết thúc</a:t>
                      </a:r>
                      <a:endParaRPr lang="en-US" sz="1600"/>
                    </a:p>
                  </a:txBody>
                  <a:tcPr/>
                </a:tc>
              </a:tr>
            </a:tbl>
          </a:graphicData>
        </a:graphic>
      </p:graphicFrame>
      <p:sp>
        <p:nvSpPr>
          <p:cNvPr id="6" name="Title 3"/>
          <p:cNvSpPr txBox="1">
            <a:spLocks noGrp="1"/>
          </p:cNvSpPr>
          <p:nvPr>
            <p:ph type="title"/>
          </p:nvPr>
        </p:nvSpPr>
        <p:spPr bwMode="gray">
          <a:prstGeom prst="rect">
            <a:avLst/>
          </a:prstGeom>
          <a:solidFill>
            <a:srgbClr val="92D050"/>
          </a:solidFill>
          <a:ex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lvl1pPr algn="l" rtl="0" eaLnBrk="1" fontAlgn="base" hangingPunct="1">
              <a:spcBef>
                <a:spcPct val="0"/>
              </a:spcBef>
              <a:spcAft>
                <a:spcPct val="0"/>
              </a:spcAft>
              <a:defRPr sz="3200" b="1">
                <a:solidFill>
                  <a:schemeClr val="dk1"/>
                </a:solidFill>
                <a:latin typeface="+mn-lt"/>
                <a:ea typeface="+mn-ea"/>
                <a:cs typeface="+mn-cs"/>
              </a:defRPr>
            </a:lvl1pPr>
            <a:lvl2pPr algn="l" rtl="0" eaLnBrk="1" fontAlgn="base" hangingPunct="1">
              <a:spcBef>
                <a:spcPct val="0"/>
              </a:spcBef>
              <a:spcAft>
                <a:spcPct val="0"/>
              </a:spcAft>
              <a:defRPr sz="3600" b="1">
                <a:solidFill>
                  <a:schemeClr val="dk1"/>
                </a:solidFill>
                <a:latin typeface="+mn-lt"/>
                <a:ea typeface="+mn-ea"/>
                <a:cs typeface="+mn-cs"/>
              </a:defRPr>
            </a:lvl2pPr>
            <a:lvl3pPr algn="l" rtl="0" eaLnBrk="1" fontAlgn="base" hangingPunct="1">
              <a:spcBef>
                <a:spcPct val="0"/>
              </a:spcBef>
              <a:spcAft>
                <a:spcPct val="0"/>
              </a:spcAft>
              <a:defRPr sz="3600" b="1">
                <a:solidFill>
                  <a:schemeClr val="dk1"/>
                </a:solidFill>
                <a:latin typeface="+mn-lt"/>
                <a:ea typeface="+mn-ea"/>
                <a:cs typeface="+mn-cs"/>
              </a:defRPr>
            </a:lvl3pPr>
            <a:lvl4pPr algn="l" rtl="0" eaLnBrk="1" fontAlgn="base" hangingPunct="1">
              <a:spcBef>
                <a:spcPct val="0"/>
              </a:spcBef>
              <a:spcAft>
                <a:spcPct val="0"/>
              </a:spcAft>
              <a:defRPr sz="3600" b="1">
                <a:solidFill>
                  <a:schemeClr val="dk1"/>
                </a:solidFill>
                <a:latin typeface="+mn-lt"/>
                <a:ea typeface="+mn-ea"/>
                <a:cs typeface="+mn-cs"/>
              </a:defRPr>
            </a:lvl4pPr>
            <a:lvl5pPr algn="l" rtl="0" eaLnBrk="1" fontAlgn="base" hangingPunct="1">
              <a:spcBef>
                <a:spcPct val="0"/>
              </a:spcBef>
              <a:spcAft>
                <a:spcPct val="0"/>
              </a:spcAft>
              <a:defRPr sz="3600" b="1">
                <a:solidFill>
                  <a:schemeClr val="dk1"/>
                </a:solidFill>
                <a:latin typeface="+mn-lt"/>
                <a:ea typeface="+mn-ea"/>
                <a:cs typeface="+mn-cs"/>
              </a:defRPr>
            </a:lvl5pPr>
            <a:lvl6pPr marL="457200" algn="l" rtl="0" eaLnBrk="1" fontAlgn="base" hangingPunct="1">
              <a:spcBef>
                <a:spcPct val="0"/>
              </a:spcBef>
              <a:spcAft>
                <a:spcPct val="0"/>
              </a:spcAft>
              <a:defRPr sz="3600" b="1">
                <a:solidFill>
                  <a:schemeClr val="dk1"/>
                </a:solidFill>
                <a:latin typeface="+mn-lt"/>
                <a:ea typeface="+mn-ea"/>
                <a:cs typeface="+mn-cs"/>
              </a:defRPr>
            </a:lvl6pPr>
            <a:lvl7pPr marL="914400" algn="l" rtl="0" eaLnBrk="1" fontAlgn="base" hangingPunct="1">
              <a:spcBef>
                <a:spcPct val="0"/>
              </a:spcBef>
              <a:spcAft>
                <a:spcPct val="0"/>
              </a:spcAft>
              <a:defRPr sz="3600" b="1">
                <a:solidFill>
                  <a:schemeClr val="dk1"/>
                </a:solidFill>
                <a:latin typeface="+mn-lt"/>
                <a:ea typeface="+mn-ea"/>
                <a:cs typeface="+mn-cs"/>
              </a:defRPr>
            </a:lvl7pPr>
            <a:lvl8pPr marL="1371600" algn="l" rtl="0" eaLnBrk="1" fontAlgn="base" hangingPunct="1">
              <a:spcBef>
                <a:spcPct val="0"/>
              </a:spcBef>
              <a:spcAft>
                <a:spcPct val="0"/>
              </a:spcAft>
              <a:defRPr sz="3600" b="1">
                <a:solidFill>
                  <a:schemeClr val="dk1"/>
                </a:solidFill>
                <a:latin typeface="+mn-lt"/>
                <a:ea typeface="+mn-ea"/>
                <a:cs typeface="+mn-cs"/>
              </a:defRPr>
            </a:lvl8pPr>
            <a:lvl9pPr marL="1828800" algn="l" rtl="0" eaLnBrk="1" fontAlgn="base" hangingPunct="1">
              <a:spcBef>
                <a:spcPct val="0"/>
              </a:spcBef>
              <a:spcAft>
                <a:spcPct val="0"/>
              </a:spcAft>
              <a:defRPr sz="3600" b="1">
                <a:solidFill>
                  <a:schemeClr val="dk1"/>
                </a:solidFill>
                <a:latin typeface="+mn-lt"/>
                <a:ea typeface="+mn-ea"/>
                <a:cs typeface="+mn-cs"/>
              </a:defRPr>
            </a:lvl9pPr>
          </a:lstStyle>
          <a:p>
            <a:pPr algn="ctr"/>
            <a:r>
              <a:rPr lang="en-US" sz="2400" smtClean="0"/>
              <a:t>ACTIVITY 1: Thiết kế chức năng cho UC Phân công đề án</a:t>
            </a:r>
            <a:endParaRPr lang="en-US" sz="2400"/>
          </a:p>
        </p:txBody>
      </p:sp>
      <p:sp>
        <p:nvSpPr>
          <p:cNvPr id="7" name="TextBox 6"/>
          <p:cNvSpPr txBox="1"/>
          <p:nvPr/>
        </p:nvSpPr>
        <p:spPr>
          <a:xfrm>
            <a:off x="381885" y="1295400"/>
            <a:ext cx="748923"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mtClean="0"/>
              <a:t>Input</a:t>
            </a:r>
            <a:endParaRPr lang="en-US"/>
          </a:p>
        </p:txBody>
      </p:sp>
    </p:spTree>
    <p:extLst>
      <p:ext uri="{BB962C8B-B14F-4D97-AF65-F5344CB8AC3E}">
        <p14:creationId xmlns:p14="http://schemas.microsoft.com/office/powerpoint/2010/main" val="3515849340"/>
      </p:ext>
    </p:extLst>
  </p:cSld>
  <p:clrMapOvr>
    <a:masterClrMapping/>
  </p:clrMapOvr>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382A7F7-08BF-4252-8141-63FB96055BBB}" type="slidenum">
              <a:rPr lang="en-US" smtClean="0"/>
              <a:pPr/>
              <a:t>86</a:t>
            </a:fld>
            <a:endParaRPr lang="en-US"/>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3000095337"/>
              </p:ext>
            </p:extLst>
          </p:nvPr>
        </p:nvGraphicFramePr>
        <p:xfrm>
          <a:off x="301625" y="1767840"/>
          <a:ext cx="8995371" cy="1889760"/>
        </p:xfrm>
        <a:graphic>
          <a:graphicData uri="http://schemas.openxmlformats.org/drawingml/2006/table">
            <a:tbl>
              <a:tblPr bandRow="1">
                <a:tableStyleId>{5C22544A-7EE6-4342-B048-85BDC9FD1C3A}</a:tableStyleId>
              </a:tblPr>
              <a:tblGrid>
                <a:gridCol w="1526815"/>
                <a:gridCol w="7468556"/>
              </a:tblGrid>
              <a:tr h="370840">
                <a:tc>
                  <a:txBody>
                    <a:bodyPr/>
                    <a:lstStyle/>
                    <a:p>
                      <a:r>
                        <a:rPr lang="en-US" sz="1600"/>
                        <a:t>Dòng sự kiện phụ</a:t>
                      </a:r>
                    </a:p>
                  </a:txBody>
                  <a:tcPr/>
                </a:tc>
                <a:tc>
                  <a:txBody>
                    <a:bodyPr/>
                    <a:lstStyle/>
                    <a:p>
                      <a:pPr marL="342900" indent="-342900">
                        <a:buAutoNum type="alphaUcPeriod"/>
                      </a:pPr>
                      <a:r>
                        <a:rPr lang="en-US" sz="1600"/>
                        <a:t>Trường hợp nếu nhân viên vượt quá giờ quy định.</a:t>
                      </a:r>
                    </a:p>
                    <a:p>
                      <a:pPr marL="342900" indent="-342900">
                        <a:buAutoNum type="arabicPeriod"/>
                      </a:pPr>
                      <a:r>
                        <a:rPr lang="en-US" sz="1600"/>
                        <a:t>Hệ thống hiển thị màn hình thông báo lỗi “Vượt quá 50 giờ !!!!”</a:t>
                      </a:r>
                    </a:p>
                    <a:p>
                      <a:pPr marL="342900" indent="-342900">
                        <a:buAutoNum type="arabicPeriod"/>
                      </a:pPr>
                      <a:r>
                        <a:rPr lang="en-US" sz="1600"/>
                        <a:t>Hệ thống hiển thị màn hình Phân công đề án</a:t>
                      </a:r>
                    </a:p>
                    <a:p>
                      <a:pPr marL="342900" indent="-342900">
                        <a:buAutoNum type="arabicPeriod"/>
                      </a:pPr>
                      <a:r>
                        <a:rPr lang="en-US" sz="1600"/>
                        <a:t>Quay lại bước 2 dòng sự kiện chính </a:t>
                      </a:r>
                    </a:p>
                  </a:txBody>
                  <a:tcPr/>
                </a:tc>
              </a:tr>
              <a:tr h="370840">
                <a:tc>
                  <a:txBody>
                    <a:bodyPr/>
                    <a:lstStyle/>
                    <a:p>
                      <a:r>
                        <a:rPr lang="en-US" sz="1600"/>
                        <a:t>Dòng sự kiện phụ</a:t>
                      </a:r>
                    </a:p>
                  </a:txBody>
                  <a:tcPr/>
                </a:tc>
                <a:tc>
                  <a:txBody>
                    <a:bodyPr/>
                    <a:lstStyle/>
                    <a:p>
                      <a:pPr marL="0" indent="0">
                        <a:buNone/>
                      </a:pPr>
                      <a:r>
                        <a:rPr lang="en-US" sz="1600"/>
                        <a:t>B. Trường hợp nếu</a:t>
                      </a:r>
                      <a:r>
                        <a:rPr lang="en-US" sz="1600" baseline="0"/>
                        <a:t> người dùng chọn nhân viên ở danh sách tham gia và chọn nút </a:t>
                      </a:r>
                      <a:r>
                        <a:rPr lang="en-US" sz="1600" b="1" baseline="0"/>
                        <a:t>Xoá</a:t>
                      </a:r>
                      <a:endParaRPr lang="en-US" sz="1600" b="1"/>
                    </a:p>
                    <a:p>
                      <a:pPr marL="342900" indent="-342900">
                        <a:buAutoNum type="arabicPeriod"/>
                      </a:pPr>
                      <a:r>
                        <a:rPr lang="en-US" sz="1600"/>
                        <a:t>Hệ thống xoá thông tin phân công tham gia đề án của nhân viên</a:t>
                      </a:r>
                    </a:p>
                    <a:p>
                      <a:pPr marL="342900" indent="-342900">
                        <a:buAutoNum type="arabicPeriod"/>
                      </a:pPr>
                      <a:r>
                        <a:rPr lang="en-US" sz="1600"/>
                        <a:t>Quay lại bước 1 dòng sự kiện chính </a:t>
                      </a:r>
                    </a:p>
                  </a:txBody>
                  <a:tcPr/>
                </a:tc>
              </a:tr>
            </a:tbl>
          </a:graphicData>
        </a:graphic>
      </p:graphicFrame>
      <p:sp>
        <p:nvSpPr>
          <p:cNvPr id="7" name="TextBox 6"/>
          <p:cNvSpPr txBox="1"/>
          <p:nvPr/>
        </p:nvSpPr>
        <p:spPr>
          <a:xfrm>
            <a:off x="381885" y="1295400"/>
            <a:ext cx="748923"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mtClean="0"/>
              <a:t>Input</a:t>
            </a:r>
            <a:endParaRPr lang="en-US"/>
          </a:p>
        </p:txBody>
      </p:sp>
      <p:sp>
        <p:nvSpPr>
          <p:cNvPr id="8" name="Title 3"/>
          <p:cNvSpPr txBox="1">
            <a:spLocks noGrp="1"/>
          </p:cNvSpPr>
          <p:nvPr>
            <p:ph type="title"/>
          </p:nvPr>
        </p:nvSpPr>
        <p:spPr bwMode="gray">
          <a:prstGeom prst="rect">
            <a:avLst/>
          </a:prstGeom>
          <a:solidFill>
            <a:srgbClr val="92D050"/>
          </a:solidFill>
          <a:ex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lvl1pPr algn="l" rtl="0" eaLnBrk="1" fontAlgn="base" hangingPunct="1">
              <a:spcBef>
                <a:spcPct val="0"/>
              </a:spcBef>
              <a:spcAft>
                <a:spcPct val="0"/>
              </a:spcAft>
              <a:defRPr sz="3200" b="1">
                <a:solidFill>
                  <a:schemeClr val="dk1"/>
                </a:solidFill>
                <a:latin typeface="+mn-lt"/>
                <a:ea typeface="+mn-ea"/>
                <a:cs typeface="+mn-cs"/>
              </a:defRPr>
            </a:lvl1pPr>
            <a:lvl2pPr algn="l" rtl="0" eaLnBrk="1" fontAlgn="base" hangingPunct="1">
              <a:spcBef>
                <a:spcPct val="0"/>
              </a:spcBef>
              <a:spcAft>
                <a:spcPct val="0"/>
              </a:spcAft>
              <a:defRPr sz="3600" b="1">
                <a:solidFill>
                  <a:schemeClr val="dk1"/>
                </a:solidFill>
                <a:latin typeface="+mn-lt"/>
                <a:ea typeface="+mn-ea"/>
                <a:cs typeface="+mn-cs"/>
              </a:defRPr>
            </a:lvl2pPr>
            <a:lvl3pPr algn="l" rtl="0" eaLnBrk="1" fontAlgn="base" hangingPunct="1">
              <a:spcBef>
                <a:spcPct val="0"/>
              </a:spcBef>
              <a:spcAft>
                <a:spcPct val="0"/>
              </a:spcAft>
              <a:defRPr sz="3600" b="1">
                <a:solidFill>
                  <a:schemeClr val="dk1"/>
                </a:solidFill>
                <a:latin typeface="+mn-lt"/>
                <a:ea typeface="+mn-ea"/>
                <a:cs typeface="+mn-cs"/>
              </a:defRPr>
            </a:lvl3pPr>
            <a:lvl4pPr algn="l" rtl="0" eaLnBrk="1" fontAlgn="base" hangingPunct="1">
              <a:spcBef>
                <a:spcPct val="0"/>
              </a:spcBef>
              <a:spcAft>
                <a:spcPct val="0"/>
              </a:spcAft>
              <a:defRPr sz="3600" b="1">
                <a:solidFill>
                  <a:schemeClr val="dk1"/>
                </a:solidFill>
                <a:latin typeface="+mn-lt"/>
                <a:ea typeface="+mn-ea"/>
                <a:cs typeface="+mn-cs"/>
              </a:defRPr>
            </a:lvl4pPr>
            <a:lvl5pPr algn="l" rtl="0" eaLnBrk="1" fontAlgn="base" hangingPunct="1">
              <a:spcBef>
                <a:spcPct val="0"/>
              </a:spcBef>
              <a:spcAft>
                <a:spcPct val="0"/>
              </a:spcAft>
              <a:defRPr sz="3600" b="1">
                <a:solidFill>
                  <a:schemeClr val="dk1"/>
                </a:solidFill>
                <a:latin typeface="+mn-lt"/>
                <a:ea typeface="+mn-ea"/>
                <a:cs typeface="+mn-cs"/>
              </a:defRPr>
            </a:lvl5pPr>
            <a:lvl6pPr marL="457200" algn="l" rtl="0" eaLnBrk="1" fontAlgn="base" hangingPunct="1">
              <a:spcBef>
                <a:spcPct val="0"/>
              </a:spcBef>
              <a:spcAft>
                <a:spcPct val="0"/>
              </a:spcAft>
              <a:defRPr sz="3600" b="1">
                <a:solidFill>
                  <a:schemeClr val="dk1"/>
                </a:solidFill>
                <a:latin typeface="+mn-lt"/>
                <a:ea typeface="+mn-ea"/>
                <a:cs typeface="+mn-cs"/>
              </a:defRPr>
            </a:lvl6pPr>
            <a:lvl7pPr marL="914400" algn="l" rtl="0" eaLnBrk="1" fontAlgn="base" hangingPunct="1">
              <a:spcBef>
                <a:spcPct val="0"/>
              </a:spcBef>
              <a:spcAft>
                <a:spcPct val="0"/>
              </a:spcAft>
              <a:defRPr sz="3600" b="1">
                <a:solidFill>
                  <a:schemeClr val="dk1"/>
                </a:solidFill>
                <a:latin typeface="+mn-lt"/>
                <a:ea typeface="+mn-ea"/>
                <a:cs typeface="+mn-cs"/>
              </a:defRPr>
            </a:lvl7pPr>
            <a:lvl8pPr marL="1371600" algn="l" rtl="0" eaLnBrk="1" fontAlgn="base" hangingPunct="1">
              <a:spcBef>
                <a:spcPct val="0"/>
              </a:spcBef>
              <a:spcAft>
                <a:spcPct val="0"/>
              </a:spcAft>
              <a:defRPr sz="3600" b="1">
                <a:solidFill>
                  <a:schemeClr val="dk1"/>
                </a:solidFill>
                <a:latin typeface="+mn-lt"/>
                <a:ea typeface="+mn-ea"/>
                <a:cs typeface="+mn-cs"/>
              </a:defRPr>
            </a:lvl8pPr>
            <a:lvl9pPr marL="1828800" algn="l" rtl="0" eaLnBrk="1" fontAlgn="base" hangingPunct="1">
              <a:spcBef>
                <a:spcPct val="0"/>
              </a:spcBef>
              <a:spcAft>
                <a:spcPct val="0"/>
              </a:spcAft>
              <a:defRPr sz="3600" b="1">
                <a:solidFill>
                  <a:schemeClr val="dk1"/>
                </a:solidFill>
                <a:latin typeface="+mn-lt"/>
                <a:ea typeface="+mn-ea"/>
                <a:cs typeface="+mn-cs"/>
              </a:defRPr>
            </a:lvl9pPr>
          </a:lstStyle>
          <a:p>
            <a:pPr algn="ctr"/>
            <a:r>
              <a:rPr lang="en-US" sz="2400" smtClean="0"/>
              <a:t>ACTIVITY 1: Thiết kế chức năng cho </a:t>
            </a:r>
            <a:r>
              <a:rPr lang="en-US" sz="2400" smtClean="0">
                <a:solidFill>
                  <a:srgbClr val="FFFF00"/>
                </a:solidFill>
              </a:rPr>
              <a:t>UC Phân công đề án</a:t>
            </a:r>
            <a:endParaRPr lang="en-US" sz="2400">
              <a:solidFill>
                <a:srgbClr val="FFFF00"/>
              </a:solidFill>
            </a:endParaRPr>
          </a:p>
        </p:txBody>
      </p:sp>
    </p:spTree>
    <p:extLst>
      <p:ext uri="{BB962C8B-B14F-4D97-AF65-F5344CB8AC3E}">
        <p14:creationId xmlns:p14="http://schemas.microsoft.com/office/powerpoint/2010/main" val="1495631705"/>
      </p:ext>
    </p:extLst>
  </p:cSld>
  <p:clrMapOvr>
    <a:masterClrMapping/>
  </p:clrMapOvr>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t>Chức </a:t>
            </a:r>
            <a:r>
              <a:rPr lang="en-US" smtClean="0"/>
              <a:t>năng: Xem danh sách đề án đang thực hiện</a:t>
            </a:r>
          </a:p>
          <a:p>
            <a:pPr lvl="1"/>
            <a:r>
              <a:rPr lang="en-US" smtClean="0"/>
              <a:t>Xem  được danh sách đề án đang thực hiện và xem được thông tin các nhân viên tham gia của đề án đang thực hiện</a:t>
            </a:r>
          </a:p>
          <a:p>
            <a:pPr lvl="1"/>
            <a:r>
              <a:rPr lang="en-US" smtClean="0"/>
              <a:t>Vì số lượng đề án nhiều nên có thể phải  có những chức năng sắp xếp, tìm kiếm đề án</a:t>
            </a:r>
            <a:endParaRPr lang="en-US"/>
          </a:p>
          <a:p>
            <a:r>
              <a:rPr lang="en-US"/>
              <a:t>Yêu cầu:</a:t>
            </a:r>
          </a:p>
          <a:p>
            <a:pPr lvl="1"/>
            <a:r>
              <a:rPr lang="en-US"/>
              <a:t>Thiết kế giao </a:t>
            </a:r>
            <a:r>
              <a:rPr lang="en-US" smtClean="0"/>
              <a:t>diện tiện dụng</a:t>
            </a:r>
            <a:endParaRPr lang="en-US"/>
          </a:p>
          <a:p>
            <a:pPr lvl="1"/>
            <a:r>
              <a:rPr lang="en-US" smtClean="0"/>
              <a:t>Hãy </a:t>
            </a:r>
            <a:r>
              <a:rPr lang="en-US"/>
              <a:t>thiết kế sơ đồ VOPC cho chức năng trên [Chỉ hiển thị các phương thức được sử dụng]</a:t>
            </a:r>
          </a:p>
          <a:p>
            <a:pPr lvl="1"/>
            <a:r>
              <a:rPr lang="en-US"/>
              <a:t>Hãy thiết kế sơ đồ tuần tự cho chức năng trên</a:t>
            </a:r>
          </a:p>
          <a:p>
            <a:pPr lvl="1"/>
            <a:endParaRPr lang="en-US"/>
          </a:p>
        </p:txBody>
      </p:sp>
      <p:sp>
        <p:nvSpPr>
          <p:cNvPr id="5" name="Title 3"/>
          <p:cNvSpPr txBox="1">
            <a:spLocks noGrp="1"/>
          </p:cNvSpPr>
          <p:nvPr>
            <p:ph type="title"/>
          </p:nvPr>
        </p:nvSpPr>
        <p:spPr>
          <a:xfrm>
            <a:off x="1219200" y="109091"/>
            <a:ext cx="7913688" cy="1077218"/>
          </a:xfrm>
          <a:prstGeom prst="rect">
            <a:avLst/>
          </a:prstGeom>
          <a:solidFill>
            <a:srgbClr val="92D050"/>
          </a:solidFill>
        </p:spPr>
        <p:style>
          <a:lnRef idx="1">
            <a:schemeClr val="accent2"/>
          </a:lnRef>
          <a:fillRef idx="2">
            <a:schemeClr val="accent2"/>
          </a:fillRef>
          <a:effectRef idx="1">
            <a:schemeClr val="accent2"/>
          </a:effectRef>
          <a:fontRef idx="minor">
            <a:schemeClr val="dk1"/>
          </a:fontRef>
        </p:style>
        <p:txBody>
          <a:bodyPr wrap="square" rtlCol="0" anchor="ctr">
            <a:spAutoFit/>
          </a:bodyPr>
          <a:lstStyle/>
          <a:p>
            <a:pPr algn="ctr"/>
            <a:r>
              <a:rPr lang="en-US"/>
              <a:t>ACTIVITY </a:t>
            </a:r>
            <a:r>
              <a:rPr lang="en-US" smtClean="0"/>
              <a:t>2: </a:t>
            </a:r>
            <a:r>
              <a:rPr lang="en-US"/>
              <a:t>Thiết kế chức năng cho </a:t>
            </a:r>
            <a:r>
              <a:rPr lang="en-US">
                <a:solidFill>
                  <a:srgbClr val="FFFF00"/>
                </a:solidFill>
              </a:rPr>
              <a:t>UC </a:t>
            </a:r>
            <a:r>
              <a:rPr lang="en-US" smtClean="0">
                <a:solidFill>
                  <a:srgbClr val="FFFF00"/>
                </a:solidFill>
              </a:rPr>
              <a:t>Xem danh sách đề án đang thực hiện </a:t>
            </a:r>
            <a:endParaRPr lang="en-US"/>
          </a:p>
        </p:txBody>
      </p:sp>
    </p:spTree>
    <p:extLst>
      <p:ext uri="{BB962C8B-B14F-4D97-AF65-F5344CB8AC3E}">
        <p14:creationId xmlns:p14="http://schemas.microsoft.com/office/powerpoint/2010/main" val="3799005820"/>
      </p:ext>
    </p:extLst>
  </p:cSld>
  <p:clrMapOvr>
    <a:masterClrMapping/>
  </p:clrMapOvr>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endParaRPr lang="en-US"/>
          </a:p>
        </p:txBody>
      </p:sp>
      <p:sp>
        <p:nvSpPr>
          <p:cNvPr id="10" name="Title 9"/>
          <p:cNvSpPr>
            <a:spLocks noGrp="1"/>
          </p:cNvSpPr>
          <p:nvPr>
            <p:ph type="ctrTitle"/>
          </p:nvPr>
        </p:nvSpPr>
        <p:spPr/>
        <p:txBody>
          <a:bodyPr/>
          <a:lstStyle/>
          <a:p>
            <a:pPr algn="ctr"/>
            <a:r>
              <a:rPr lang="en-US" smtClean="0"/>
              <a:t>Q &amp; A </a:t>
            </a:r>
            <a:endParaRPr lang="en-US"/>
          </a:p>
        </p:txBody>
      </p:sp>
      <p:sp>
        <p:nvSpPr>
          <p:cNvPr id="12" name="Text Placeholder 11"/>
          <p:cNvSpPr>
            <a:spLocks noGrp="1"/>
          </p:cNvSpPr>
          <p:nvPr>
            <p:ph type="body" sz="quarter" idx="10"/>
          </p:nvPr>
        </p:nvSpPr>
        <p:spPr/>
        <p:txBody>
          <a:bodyPr/>
          <a:lstStyle/>
          <a:p>
            <a:endParaRPr lang="en-US"/>
          </a:p>
        </p:txBody>
      </p:sp>
      <p:sp>
        <p:nvSpPr>
          <p:cNvPr id="13" name="Text Placeholder 12"/>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42860581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title"/>
          </p:nvPr>
        </p:nvSpPr>
        <p:spPr>
          <a:xfrm>
            <a:off x="1219200" y="170647"/>
            <a:ext cx="7913688" cy="954107"/>
          </a:xfrm>
          <a:prstGeom prst="rect">
            <a:avLst/>
          </a:prstGeom>
          <a:solidFill>
            <a:srgbClr val="FFFF00"/>
          </a:solidFill>
        </p:spPr>
        <p:style>
          <a:lnRef idx="1">
            <a:schemeClr val="accent2"/>
          </a:lnRef>
          <a:fillRef idx="2">
            <a:schemeClr val="accent2"/>
          </a:fillRef>
          <a:effectRef idx="1">
            <a:schemeClr val="accent2"/>
          </a:effectRef>
          <a:fontRef idx="minor">
            <a:schemeClr val="dk1"/>
          </a:fontRef>
        </p:style>
        <p:txBody>
          <a:bodyPr wrap="square" rtlCol="0" anchor="ctr">
            <a:spAutoFit/>
          </a:bodyPr>
          <a:lstStyle/>
          <a:p>
            <a:pPr algn="ctr"/>
            <a:r>
              <a:rPr lang="en-US" sz="2800" smtClean="0">
                <a:solidFill>
                  <a:schemeClr val="tx1"/>
                </a:solidFill>
                <a:latin typeface="Arial" charset="0"/>
              </a:rPr>
              <a:t>VD2: </a:t>
            </a:r>
            <a:r>
              <a:rPr lang="en-US" sz="2800">
                <a:solidFill>
                  <a:schemeClr val="tx1"/>
                </a:solidFill>
                <a:latin typeface="Arial" charset="0"/>
              </a:rPr>
              <a:t>Xét các phương thức liên quan </a:t>
            </a:r>
            <a:r>
              <a:rPr lang="en-US" sz="2800" smtClean="0">
                <a:solidFill>
                  <a:schemeClr val="tx1"/>
                </a:solidFill>
                <a:latin typeface="Arial" charset="0"/>
              </a:rPr>
              <a:t>việc hiển thị màn hình thêm học sinh</a:t>
            </a:r>
            <a:endParaRPr lang="en-US" sz="2800"/>
          </a:p>
        </p:txBody>
      </p:sp>
      <p:sp>
        <p:nvSpPr>
          <p:cNvPr id="5" name="Rectangle 4"/>
          <p:cNvSpPr/>
          <p:nvPr/>
        </p:nvSpPr>
        <p:spPr bwMode="auto">
          <a:xfrm>
            <a:off x="481584" y="1066800"/>
            <a:ext cx="6147816" cy="2362200"/>
          </a:xfrm>
          <a:prstGeom prst="rect">
            <a:avLst/>
          </a:prstGeom>
          <a:ln w="3175">
            <a:solidFill>
              <a:srgbClr val="FF00FF"/>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Cambria" pitchFamily="18" charset="0"/>
              </a:rPr>
              <a:t>Function MHThemHocSinh::</a:t>
            </a:r>
            <a:r>
              <a:rPr kumimoji="0" lang="en-US" sz="1600" i="0" u="none" strike="noStrike" cap="none" normalizeH="0" baseline="0" smtClean="0">
                <a:ln>
                  <a:noFill/>
                </a:ln>
                <a:solidFill>
                  <a:schemeClr val="tx1"/>
                </a:solidFill>
                <a:effectLst/>
                <a:latin typeface="Cambria" pitchFamily="18" charset="0"/>
              </a:rPr>
              <a:t>HienThi</a:t>
            </a:r>
            <a:r>
              <a:rPr kumimoji="0" lang="en-US" sz="1600" b="0" i="0" u="none" strike="noStrike" cap="none" normalizeH="0" baseline="0" smtClean="0">
                <a:ln>
                  <a:noFill/>
                </a:ln>
                <a:solidFill>
                  <a:schemeClr val="tx1"/>
                </a:solidFill>
                <a:effectLst/>
                <a:latin typeface="Cambria" pitchFamily="18" charset="0"/>
              </a:rPr>
              <a:t>()</a:t>
            </a:r>
          </a:p>
          <a:p>
            <a:pPr marL="0" marR="0" indent="0" algn="l" defTabSz="914400" rtl="0" eaLnBrk="1" fontAlgn="base" latinLnBrk="0" hangingPunct="1">
              <a:lnSpc>
                <a:spcPct val="100000"/>
              </a:lnSpc>
              <a:spcBef>
                <a:spcPct val="0"/>
              </a:spcBef>
              <a:spcAft>
                <a:spcPct val="0"/>
              </a:spcAft>
              <a:buClrTx/>
              <a:buSzTx/>
              <a:buFontTx/>
              <a:buNone/>
              <a:tabLst/>
            </a:pPr>
            <a:r>
              <a:rPr lang="en-US" sz="1600" b="0" smtClean="0">
                <a:latin typeface="Cambria" pitchFamily="18" charset="0"/>
              </a:rPr>
              <a:t>Begin</a:t>
            </a:r>
          </a:p>
          <a:p>
            <a:r>
              <a:rPr lang="en-US" sz="1600" b="0" smtClean="0">
                <a:latin typeface="Cambria" pitchFamily="18" charset="0"/>
              </a:rPr>
              <a:t>	</a:t>
            </a:r>
            <a:r>
              <a:rPr lang="en-US" sz="1600" b="0">
                <a:latin typeface="Cambria" pitchFamily="18" charset="0"/>
              </a:rPr>
              <a:t>dsLop: Lop[]</a:t>
            </a:r>
          </a:p>
          <a:p>
            <a:r>
              <a:rPr lang="en-US" sz="1600" b="0">
                <a:latin typeface="Cambria" pitchFamily="18" charset="0"/>
              </a:rPr>
              <a:t>	dsLop = Lop::</a:t>
            </a:r>
            <a:r>
              <a:rPr lang="en-US" sz="1600" u="sng">
                <a:solidFill>
                  <a:srgbClr val="FF06FD"/>
                </a:solidFill>
                <a:uFill>
                  <a:solidFill>
                    <a:srgbClr val="C00000"/>
                  </a:solidFill>
                </a:uFill>
                <a:latin typeface="Cambria" pitchFamily="18" charset="0"/>
              </a:rPr>
              <a:t>LayDanhSachLop</a:t>
            </a:r>
            <a:r>
              <a:rPr lang="en-US" sz="1600" b="0">
                <a:latin typeface="Cambria" pitchFamily="18" charset="0"/>
              </a:rPr>
              <a:t>();</a:t>
            </a:r>
          </a:p>
          <a:p>
            <a:r>
              <a:rPr lang="en-US" sz="1600" b="0">
                <a:latin typeface="Cambria" pitchFamily="18" charset="0"/>
              </a:rPr>
              <a:t>	cbbLop.DataSource = dsLop;	</a:t>
            </a:r>
          </a:p>
          <a:p>
            <a:r>
              <a:rPr lang="en-US" sz="1600" b="0">
                <a:latin typeface="Cambria" pitchFamily="18" charset="0"/>
              </a:rPr>
              <a:t>	dsHS: HocSinh[]</a:t>
            </a:r>
          </a:p>
          <a:p>
            <a:r>
              <a:rPr lang="en-US" sz="1600" b="0">
                <a:latin typeface="Cambria" pitchFamily="18" charset="0"/>
              </a:rPr>
              <a:t>	</a:t>
            </a:r>
            <a:r>
              <a:rPr lang="en-US" sz="1600" b="0" smtClean="0">
                <a:latin typeface="Cambria" pitchFamily="18" charset="0"/>
              </a:rPr>
              <a:t>dsHS = HocSinh::</a:t>
            </a:r>
            <a:r>
              <a:rPr lang="en-US" sz="1600" u="sng">
                <a:solidFill>
                  <a:srgbClr val="FF06FD"/>
                </a:solidFill>
                <a:uFill>
                  <a:solidFill>
                    <a:srgbClr val="C00000"/>
                  </a:solidFill>
                </a:uFill>
                <a:latin typeface="Cambria" pitchFamily="18" charset="0"/>
              </a:rPr>
              <a:t>LayDanhSachHocSinh</a:t>
            </a:r>
            <a:r>
              <a:rPr lang="en-US" sz="1600" b="0" smtClean="0">
                <a:latin typeface="Cambria" pitchFamily="18" charset="0"/>
              </a:rPr>
              <a:t>()</a:t>
            </a:r>
            <a:endParaRPr lang="en-US" sz="1600" b="0">
              <a:latin typeface="Cambria" pitchFamily="18" charset="0"/>
            </a:endParaRPr>
          </a:p>
          <a:p>
            <a:pPr marL="0" marR="0" indent="0" algn="l" defTabSz="914400" rtl="0" eaLnBrk="1" fontAlgn="base" latinLnBrk="0" hangingPunct="1">
              <a:lnSpc>
                <a:spcPct val="100000"/>
              </a:lnSpc>
              <a:spcBef>
                <a:spcPct val="0"/>
              </a:spcBef>
              <a:spcAft>
                <a:spcPct val="0"/>
              </a:spcAft>
              <a:buClrTx/>
              <a:buSzTx/>
              <a:buFontTx/>
              <a:buNone/>
              <a:tabLst/>
            </a:pPr>
            <a:r>
              <a:rPr lang="en-US" sz="1600" b="0" smtClean="0">
                <a:latin typeface="Cambria" pitchFamily="18" charset="0"/>
              </a:rPr>
              <a:t>	griddsHS.DataSource = dsHS</a:t>
            </a:r>
            <a:r>
              <a:rPr lang="en-US" sz="1600" b="0">
                <a:latin typeface="Cambria" pitchFamily="18" charset="0"/>
              </a:rPr>
              <a:t>	</a:t>
            </a:r>
            <a:endParaRPr lang="en-US" sz="1600" b="0" smtClean="0">
              <a:latin typeface="Cambria" pitchFamily="18" charset="0"/>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Cambria" pitchFamily="18" charset="0"/>
              </a:rPr>
              <a:t>End </a:t>
            </a:r>
          </a:p>
        </p:txBody>
      </p:sp>
      <p:sp>
        <p:nvSpPr>
          <p:cNvPr id="6" name="Rectangle 5"/>
          <p:cNvSpPr/>
          <p:nvPr/>
        </p:nvSpPr>
        <p:spPr bwMode="auto">
          <a:xfrm>
            <a:off x="481584" y="685800"/>
            <a:ext cx="1981200" cy="457200"/>
          </a:xfrm>
          <a:prstGeom prst="rect">
            <a:avLst/>
          </a:prstGeom>
          <a:ln>
            <a:headEnd type="none" w="med" len="med"/>
            <a:tailEnd type="none" w="med" len="med"/>
          </a:ln>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Cambria" pitchFamily="18" charset="0"/>
              </a:rPr>
              <a:t>TẦNG</a:t>
            </a:r>
            <a:r>
              <a:rPr kumimoji="0" lang="en-US" sz="1800" b="1" i="0" u="none" strike="noStrike" cap="none" normalizeH="0" smtClean="0">
                <a:ln>
                  <a:noFill/>
                </a:ln>
                <a:solidFill>
                  <a:schemeClr val="tx1"/>
                </a:solidFill>
                <a:effectLst/>
                <a:latin typeface="Cambria" pitchFamily="18" charset="0"/>
              </a:rPr>
              <a:t> GIAO DIỆN </a:t>
            </a:r>
            <a:endParaRPr kumimoji="0" lang="en-US" sz="1800" b="1" i="0" u="none" strike="noStrike" cap="none" normalizeH="0" baseline="0" smtClean="0">
              <a:ln>
                <a:noFill/>
              </a:ln>
              <a:solidFill>
                <a:schemeClr val="tx1"/>
              </a:solidFill>
              <a:effectLst/>
              <a:latin typeface="Cambria" pitchFamily="18" charset="0"/>
            </a:endParaRPr>
          </a:p>
        </p:txBody>
      </p:sp>
      <p:sp>
        <p:nvSpPr>
          <p:cNvPr id="7" name="Rectangle 6"/>
          <p:cNvSpPr/>
          <p:nvPr/>
        </p:nvSpPr>
        <p:spPr bwMode="auto">
          <a:xfrm>
            <a:off x="484632" y="3276600"/>
            <a:ext cx="1981200" cy="457200"/>
          </a:xfrm>
          <a:prstGeom prst="rect">
            <a:avLst/>
          </a:prstGeom>
          <a:solidFill>
            <a:srgbClr val="C00000"/>
          </a:solidFill>
          <a:ln>
            <a:headEnd type="none" w="med" len="med"/>
            <a:tailEnd type="none" w="med" len="med"/>
          </a:ln>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Cambria" pitchFamily="18" charset="0"/>
              </a:rPr>
              <a:t>TẦNG</a:t>
            </a:r>
            <a:r>
              <a:rPr kumimoji="0" lang="en-US" sz="1800" b="1" i="0" u="none" strike="noStrike" cap="none" normalizeH="0" smtClean="0">
                <a:ln>
                  <a:noFill/>
                </a:ln>
                <a:solidFill>
                  <a:schemeClr val="tx1"/>
                </a:solidFill>
                <a:effectLst/>
                <a:latin typeface="Cambria" pitchFamily="18" charset="0"/>
              </a:rPr>
              <a:t> NGHIỆP VỤ</a:t>
            </a:r>
            <a:endParaRPr kumimoji="0" lang="en-US" sz="1800" b="1" i="0" u="none" strike="noStrike" cap="none" normalizeH="0" baseline="0" smtClean="0">
              <a:ln>
                <a:noFill/>
              </a:ln>
              <a:solidFill>
                <a:schemeClr val="tx1"/>
              </a:solidFill>
              <a:effectLst/>
              <a:latin typeface="Cambria" pitchFamily="18" charset="0"/>
            </a:endParaRPr>
          </a:p>
        </p:txBody>
      </p:sp>
      <p:sp>
        <p:nvSpPr>
          <p:cNvPr id="8" name="Rectangle 7"/>
          <p:cNvSpPr/>
          <p:nvPr/>
        </p:nvSpPr>
        <p:spPr bwMode="auto">
          <a:xfrm>
            <a:off x="481584" y="3733800"/>
            <a:ext cx="6147816" cy="1600200"/>
          </a:xfrm>
          <a:prstGeom prst="rect">
            <a:avLst/>
          </a:prstGeom>
          <a:ln w="3175">
            <a:solidFill>
              <a:srgbClr val="FF00FF"/>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r>
              <a:rPr kumimoji="0" lang="en-US" sz="1600" b="0" i="0" u="none" strike="noStrike" cap="none" normalizeH="0" baseline="0" smtClean="0">
                <a:ln>
                  <a:noFill/>
                </a:ln>
                <a:solidFill>
                  <a:schemeClr val="tx1"/>
                </a:solidFill>
                <a:effectLst/>
                <a:latin typeface="Cambria" pitchFamily="18" charset="0"/>
              </a:rPr>
              <a:t>Function Lop::</a:t>
            </a:r>
            <a:r>
              <a:rPr lang="en-US" sz="1600" u="sng">
                <a:solidFill>
                  <a:srgbClr val="FF06FD"/>
                </a:solidFill>
                <a:uFill>
                  <a:solidFill>
                    <a:srgbClr val="C00000"/>
                  </a:solidFill>
                </a:uFill>
                <a:latin typeface="Cambria" pitchFamily="18" charset="0"/>
              </a:rPr>
              <a:t> LayDanhSachLop</a:t>
            </a:r>
            <a:r>
              <a:rPr kumimoji="0" lang="en-US" sz="1600" b="0" i="0" u="none" strike="noStrike" cap="none" normalizeH="0" baseline="0" smtClean="0">
                <a:ln>
                  <a:noFill/>
                </a:ln>
                <a:solidFill>
                  <a:schemeClr val="tx1"/>
                </a:solidFill>
                <a:effectLst/>
                <a:latin typeface="Cambria" pitchFamily="18" charset="0"/>
              </a:rPr>
              <a:t>()</a:t>
            </a:r>
          </a:p>
          <a:p>
            <a:pPr marL="0" marR="0" indent="0" algn="l" defTabSz="914400" rtl="0" eaLnBrk="1" fontAlgn="base" latinLnBrk="0" hangingPunct="1">
              <a:lnSpc>
                <a:spcPct val="100000"/>
              </a:lnSpc>
              <a:spcBef>
                <a:spcPct val="0"/>
              </a:spcBef>
              <a:spcAft>
                <a:spcPct val="0"/>
              </a:spcAft>
              <a:buClrTx/>
              <a:buSzTx/>
              <a:buFontTx/>
              <a:buNone/>
              <a:tabLst/>
            </a:pPr>
            <a:r>
              <a:rPr lang="en-US" sz="1600" b="0" smtClean="0">
                <a:latin typeface="Cambria" pitchFamily="18" charset="0"/>
              </a:rPr>
              <a:t>Begin</a:t>
            </a:r>
          </a:p>
          <a:p>
            <a:r>
              <a:rPr lang="en-US" sz="1600" b="0" smtClean="0">
                <a:latin typeface="Cambria" pitchFamily="18" charset="0"/>
              </a:rPr>
              <a:t>	dsLop: Lop[]</a:t>
            </a:r>
          </a:p>
          <a:p>
            <a:r>
              <a:rPr lang="en-US" sz="1600" b="0">
                <a:latin typeface="Cambria" pitchFamily="18" charset="0"/>
              </a:rPr>
              <a:t>	</a:t>
            </a:r>
            <a:r>
              <a:rPr lang="en-US" sz="1600" b="0" smtClean="0">
                <a:latin typeface="Cambria" pitchFamily="18" charset="0"/>
              </a:rPr>
              <a:t>dsLop = </a:t>
            </a:r>
            <a:r>
              <a:rPr lang="en-US" sz="1600" b="0" i="1" smtClean="0">
                <a:latin typeface="Cambria" pitchFamily="18" charset="0"/>
              </a:rPr>
              <a:t>LopDB</a:t>
            </a:r>
            <a:r>
              <a:rPr lang="en-US" sz="1600" b="0" smtClean="0">
                <a:latin typeface="Cambria" pitchFamily="18" charset="0"/>
              </a:rPr>
              <a:t>::</a:t>
            </a:r>
            <a:r>
              <a:rPr lang="en-US" sz="1600" u="heavy">
                <a:solidFill>
                  <a:srgbClr val="0000FF"/>
                </a:solidFill>
                <a:uFill>
                  <a:solidFill>
                    <a:srgbClr val="FF06FD"/>
                  </a:solidFill>
                </a:uFill>
                <a:latin typeface="Cambria" pitchFamily="18" charset="0"/>
              </a:rPr>
              <a:t>LayDanhSach</a:t>
            </a:r>
            <a:r>
              <a:rPr lang="en-US" sz="1600" b="0" smtClean="0">
                <a:latin typeface="Cambria" pitchFamily="18" charset="0"/>
              </a:rPr>
              <a:t>();</a:t>
            </a:r>
          </a:p>
          <a:p>
            <a:r>
              <a:rPr lang="en-US" sz="1600" b="0">
                <a:latin typeface="Cambria" pitchFamily="18" charset="0"/>
              </a:rPr>
              <a:t>	</a:t>
            </a:r>
            <a:r>
              <a:rPr lang="en-US" sz="1600" b="0" smtClean="0">
                <a:latin typeface="Cambria" pitchFamily="18" charset="0"/>
              </a:rPr>
              <a:t>return dsLop;</a:t>
            </a:r>
            <a:endParaRPr kumimoji="0" lang="en-US" sz="1600" b="0" i="0" u="none" strike="noStrike" cap="none" normalizeH="0" baseline="0" smtClean="0">
              <a:ln>
                <a:noFill/>
              </a:ln>
              <a:solidFill>
                <a:schemeClr val="tx1"/>
              </a:solidFill>
              <a:effectLst/>
              <a:latin typeface="Cambria" pitchFamily="18" charset="0"/>
            </a:endParaRPr>
          </a:p>
          <a:p>
            <a:r>
              <a:rPr kumimoji="0" lang="en-US" sz="1600" b="0" i="0" u="none" strike="noStrike" cap="none" normalizeH="0" baseline="0" smtClean="0">
                <a:ln>
                  <a:noFill/>
                </a:ln>
                <a:solidFill>
                  <a:schemeClr val="tx1"/>
                </a:solidFill>
                <a:effectLst/>
                <a:latin typeface="Cambria" pitchFamily="18" charset="0"/>
              </a:rPr>
              <a:t>End </a:t>
            </a:r>
          </a:p>
        </p:txBody>
      </p:sp>
      <p:sp>
        <p:nvSpPr>
          <p:cNvPr id="10" name="Rectangle 9"/>
          <p:cNvSpPr/>
          <p:nvPr/>
        </p:nvSpPr>
        <p:spPr bwMode="auto">
          <a:xfrm>
            <a:off x="481584" y="5257800"/>
            <a:ext cx="6147816" cy="1600200"/>
          </a:xfrm>
          <a:prstGeom prst="rect">
            <a:avLst/>
          </a:prstGeom>
          <a:ln w="3175">
            <a:solidFill>
              <a:srgbClr val="FF00FF"/>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r>
              <a:rPr kumimoji="0" lang="en-US" sz="1600" b="0" i="0" u="none" strike="noStrike" cap="none" normalizeH="0" baseline="0" smtClean="0">
                <a:ln>
                  <a:noFill/>
                </a:ln>
                <a:solidFill>
                  <a:schemeClr val="tx1"/>
                </a:solidFill>
                <a:effectLst/>
                <a:latin typeface="Cambria" pitchFamily="18" charset="0"/>
              </a:rPr>
              <a:t>Function HocSinh::</a:t>
            </a:r>
            <a:r>
              <a:rPr lang="en-US" sz="1600" u="sng" smtClean="0">
                <a:solidFill>
                  <a:srgbClr val="FF06FD"/>
                </a:solidFill>
                <a:uFill>
                  <a:solidFill>
                    <a:srgbClr val="C00000"/>
                  </a:solidFill>
                </a:uFill>
                <a:latin typeface="Cambria" pitchFamily="18" charset="0"/>
              </a:rPr>
              <a:t> LayDanhSachHocSinh</a:t>
            </a:r>
            <a:r>
              <a:rPr kumimoji="0" lang="en-US" sz="1600" b="0" i="0" u="none" strike="noStrike" cap="none" normalizeH="0" baseline="0" smtClean="0">
                <a:ln>
                  <a:noFill/>
                </a:ln>
                <a:solidFill>
                  <a:schemeClr val="tx1"/>
                </a:solidFill>
                <a:effectLst/>
                <a:latin typeface="Cambria" pitchFamily="18" charset="0"/>
              </a:rPr>
              <a:t>() </a:t>
            </a:r>
          </a:p>
          <a:p>
            <a:pPr marL="0" marR="0" indent="0" algn="l" defTabSz="914400" rtl="0" eaLnBrk="1" fontAlgn="base" latinLnBrk="0" hangingPunct="1">
              <a:lnSpc>
                <a:spcPct val="100000"/>
              </a:lnSpc>
              <a:spcBef>
                <a:spcPct val="0"/>
              </a:spcBef>
              <a:spcAft>
                <a:spcPct val="0"/>
              </a:spcAft>
              <a:buClrTx/>
              <a:buSzTx/>
              <a:buFontTx/>
              <a:buNone/>
              <a:tabLst/>
            </a:pPr>
            <a:r>
              <a:rPr lang="en-US" sz="1600" b="0" smtClean="0">
                <a:latin typeface="Cambria" pitchFamily="18" charset="0"/>
              </a:rPr>
              <a:t>Begin</a:t>
            </a:r>
          </a:p>
          <a:p>
            <a:r>
              <a:rPr lang="en-US" sz="1600" b="0" smtClean="0">
                <a:latin typeface="Cambria" pitchFamily="18" charset="0"/>
              </a:rPr>
              <a:t>	dsHS: HocSinh[]</a:t>
            </a:r>
          </a:p>
          <a:p>
            <a:r>
              <a:rPr lang="en-US" sz="1600" b="0">
                <a:latin typeface="Cambria" pitchFamily="18" charset="0"/>
              </a:rPr>
              <a:t>	 dsHS </a:t>
            </a:r>
            <a:r>
              <a:rPr lang="en-US" sz="1600" b="0" smtClean="0">
                <a:latin typeface="Cambria" pitchFamily="18" charset="0"/>
              </a:rPr>
              <a:t>= </a:t>
            </a:r>
            <a:r>
              <a:rPr lang="en-US" sz="1600" b="0" i="1" smtClean="0">
                <a:latin typeface="Cambria" pitchFamily="18" charset="0"/>
              </a:rPr>
              <a:t>HocSinhDB</a:t>
            </a:r>
            <a:r>
              <a:rPr lang="en-US" sz="1600" b="0" smtClean="0">
                <a:latin typeface="Cambria" pitchFamily="18" charset="0"/>
              </a:rPr>
              <a:t>::</a:t>
            </a:r>
            <a:r>
              <a:rPr lang="en-US" sz="1600" u="heavy" smtClean="0">
                <a:solidFill>
                  <a:srgbClr val="0000FF"/>
                </a:solidFill>
                <a:uFill>
                  <a:solidFill>
                    <a:srgbClr val="FF06FD"/>
                  </a:solidFill>
                </a:uFill>
                <a:latin typeface="Cambria" pitchFamily="18" charset="0"/>
              </a:rPr>
              <a:t>LayDanhSac</a:t>
            </a:r>
            <a:r>
              <a:rPr lang="en-US" sz="1600" u="heavy">
                <a:solidFill>
                  <a:srgbClr val="0000FF"/>
                </a:solidFill>
                <a:uFill>
                  <a:solidFill>
                    <a:srgbClr val="FF06FD"/>
                  </a:solidFill>
                </a:uFill>
                <a:latin typeface="Cambria" pitchFamily="18" charset="0"/>
              </a:rPr>
              <a:t>h</a:t>
            </a:r>
            <a:r>
              <a:rPr lang="en-US" sz="1600" b="0" smtClean="0">
                <a:latin typeface="Cambria" pitchFamily="18" charset="0"/>
              </a:rPr>
              <a:t>();</a:t>
            </a:r>
          </a:p>
          <a:p>
            <a:r>
              <a:rPr lang="en-US" sz="1600" b="0">
                <a:latin typeface="Cambria" pitchFamily="18" charset="0"/>
              </a:rPr>
              <a:t>	</a:t>
            </a:r>
            <a:r>
              <a:rPr lang="en-US" sz="1600" b="0" smtClean="0">
                <a:latin typeface="Cambria" pitchFamily="18" charset="0"/>
              </a:rPr>
              <a:t>return dsHS;</a:t>
            </a:r>
            <a:endParaRPr kumimoji="0" lang="en-US" sz="1600" b="0" i="0" u="none" strike="noStrike" cap="none" normalizeH="0" baseline="0" smtClean="0">
              <a:ln>
                <a:noFill/>
              </a:ln>
              <a:solidFill>
                <a:schemeClr val="tx1"/>
              </a:solidFill>
              <a:effectLst/>
              <a:latin typeface="Cambria" pitchFamily="18" charset="0"/>
            </a:endParaRPr>
          </a:p>
          <a:p>
            <a:r>
              <a:rPr kumimoji="0" lang="en-US" sz="1600" b="0" i="0" u="none" strike="noStrike" cap="none" normalizeH="0" baseline="0" smtClean="0">
                <a:ln>
                  <a:noFill/>
                </a:ln>
                <a:solidFill>
                  <a:schemeClr val="tx1"/>
                </a:solidFill>
                <a:effectLst/>
                <a:latin typeface="Cambria" pitchFamily="18" charset="0"/>
              </a:rPr>
              <a:t>End </a:t>
            </a:r>
          </a:p>
        </p:txBody>
      </p:sp>
      <p:cxnSp>
        <p:nvCxnSpPr>
          <p:cNvPr id="13" name="Straight Connector 12"/>
          <p:cNvCxnSpPr>
            <a:endCxn id="14" idx="1"/>
          </p:cNvCxnSpPr>
          <p:nvPr/>
        </p:nvCxnSpPr>
        <p:spPr bwMode="auto">
          <a:xfrm flipV="1">
            <a:off x="4267200" y="1676400"/>
            <a:ext cx="1066800" cy="914400"/>
          </a:xfrm>
          <a:prstGeom prst="line">
            <a:avLst/>
          </a:prstGeom>
          <a:ln w="19050">
            <a:solidFill>
              <a:srgbClr val="660066"/>
            </a:solidFill>
            <a:headEnd type="none" w="med" len="med"/>
            <a:tailEnd type="none" w="med" len="med"/>
          </a:ln>
          <a:extLst/>
        </p:spPr>
        <p:style>
          <a:lnRef idx="1">
            <a:schemeClr val="accent2"/>
          </a:lnRef>
          <a:fillRef idx="0">
            <a:schemeClr val="accent2"/>
          </a:fillRef>
          <a:effectRef idx="0">
            <a:schemeClr val="accent2"/>
          </a:effectRef>
          <a:fontRef idx="minor">
            <a:schemeClr val="tx1"/>
          </a:fontRef>
        </p:style>
      </p:cxnSp>
      <p:sp>
        <p:nvSpPr>
          <p:cNvPr id="14" name="Rectangle 13"/>
          <p:cNvSpPr/>
          <p:nvPr/>
        </p:nvSpPr>
        <p:spPr bwMode="auto">
          <a:xfrm>
            <a:off x="5334000" y="1219200"/>
            <a:ext cx="3276600" cy="914400"/>
          </a:xfrm>
          <a:prstGeom prst="rect">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r>
              <a:rPr lang="en-US" b="0"/>
              <a:t>Gọi phương thức của tầng nghiệp vụ </a:t>
            </a:r>
          </a:p>
        </p:txBody>
      </p:sp>
      <p:cxnSp>
        <p:nvCxnSpPr>
          <p:cNvPr id="17" name="Straight Connector 16"/>
          <p:cNvCxnSpPr>
            <a:endCxn id="14" idx="1"/>
          </p:cNvCxnSpPr>
          <p:nvPr/>
        </p:nvCxnSpPr>
        <p:spPr bwMode="auto">
          <a:xfrm flipV="1">
            <a:off x="4267200" y="1676400"/>
            <a:ext cx="1066800" cy="152400"/>
          </a:xfrm>
          <a:prstGeom prst="line">
            <a:avLst/>
          </a:prstGeom>
          <a:ln w="19050">
            <a:solidFill>
              <a:srgbClr val="660066"/>
            </a:solidFill>
            <a:headEnd type="none" w="med" len="med"/>
            <a:tailEnd type="none" w="med" len="med"/>
          </a:ln>
          <a:extLst/>
        </p:spPr>
        <p:style>
          <a:lnRef idx="1">
            <a:schemeClr val="accent2"/>
          </a:lnRef>
          <a:fillRef idx="0">
            <a:schemeClr val="accent2"/>
          </a:fillRef>
          <a:effectRef idx="0">
            <a:schemeClr val="accent2"/>
          </a:effectRef>
          <a:fontRef idx="minor">
            <a:schemeClr val="tx1"/>
          </a:fontRef>
        </p:style>
      </p:cxnSp>
      <p:sp>
        <p:nvSpPr>
          <p:cNvPr id="22" name="Rectangle 21"/>
          <p:cNvSpPr/>
          <p:nvPr/>
        </p:nvSpPr>
        <p:spPr bwMode="auto">
          <a:xfrm>
            <a:off x="5334000" y="3505200"/>
            <a:ext cx="3276600" cy="914400"/>
          </a:xfrm>
          <a:prstGeom prst="rect">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r>
              <a:rPr lang="en-US" b="0"/>
              <a:t>Gọi phương thức của </a:t>
            </a:r>
            <a:r>
              <a:rPr lang="en-US" b="0" smtClean="0"/>
              <a:t>tầng truy cập dữ liệu </a:t>
            </a:r>
            <a:endParaRPr lang="en-US" b="0"/>
          </a:p>
        </p:txBody>
      </p:sp>
      <p:cxnSp>
        <p:nvCxnSpPr>
          <p:cNvPr id="23" name="Straight Connector 22"/>
          <p:cNvCxnSpPr>
            <a:endCxn id="22" idx="1"/>
          </p:cNvCxnSpPr>
          <p:nvPr/>
        </p:nvCxnSpPr>
        <p:spPr bwMode="auto">
          <a:xfrm flipV="1">
            <a:off x="3962400" y="3962400"/>
            <a:ext cx="1371600" cy="624840"/>
          </a:xfrm>
          <a:prstGeom prst="line">
            <a:avLst/>
          </a:prstGeom>
          <a:ln w="19050">
            <a:solidFill>
              <a:srgbClr val="660066"/>
            </a:solidFill>
            <a:headEnd type="none" w="med" len="med"/>
            <a:tailEnd type="none" w="med" len="med"/>
          </a:ln>
          <a:extLst/>
        </p:spPr>
        <p:style>
          <a:lnRef idx="1">
            <a:schemeClr val="accent2"/>
          </a:lnRef>
          <a:fillRef idx="0">
            <a:schemeClr val="accent2"/>
          </a:fillRef>
          <a:effectRef idx="0">
            <a:schemeClr val="accent2"/>
          </a:effectRef>
          <a:fontRef idx="minor">
            <a:schemeClr val="tx1"/>
          </a:fontRef>
        </p:style>
      </p:cxnSp>
      <p:cxnSp>
        <p:nvCxnSpPr>
          <p:cNvPr id="25" name="Straight Connector 24"/>
          <p:cNvCxnSpPr>
            <a:endCxn id="22" idx="1"/>
          </p:cNvCxnSpPr>
          <p:nvPr/>
        </p:nvCxnSpPr>
        <p:spPr bwMode="auto">
          <a:xfrm flipV="1">
            <a:off x="3810000" y="3962400"/>
            <a:ext cx="1524000" cy="2095500"/>
          </a:xfrm>
          <a:prstGeom prst="line">
            <a:avLst/>
          </a:prstGeom>
          <a:ln w="19050">
            <a:solidFill>
              <a:srgbClr val="660066"/>
            </a:solidFill>
            <a:headEnd type="none" w="med" len="med"/>
            <a:tailEnd type="none" w="med" len="med"/>
          </a:ln>
          <a:extLst/>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34872846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581TGp_gold_light">
  <a:themeElements>
    <a:clrScheme name="Default Design 2">
      <a:dk1>
        <a:srgbClr val="000000"/>
      </a:dk1>
      <a:lt1>
        <a:srgbClr val="FFFFFF"/>
      </a:lt1>
      <a:dk2>
        <a:srgbClr val="2E507A"/>
      </a:dk2>
      <a:lt2>
        <a:srgbClr val="333333"/>
      </a:lt2>
      <a:accent1>
        <a:srgbClr val="5A90C2"/>
      </a:accent1>
      <a:accent2>
        <a:srgbClr val="8AC246"/>
      </a:accent2>
      <a:accent3>
        <a:srgbClr val="FFFFFF"/>
      </a:accent3>
      <a:accent4>
        <a:srgbClr val="000000"/>
      </a:accent4>
      <a:accent5>
        <a:srgbClr val="B5C6DD"/>
      </a:accent5>
      <a:accent6>
        <a:srgbClr val="7DB03F"/>
      </a:accent6>
      <a:hlink>
        <a:srgbClr val="F6831A"/>
      </a:hlink>
      <a:folHlink>
        <a:srgbClr val="EFC821"/>
      </a:folHlink>
    </a:clrScheme>
    <a:fontScheme name="Default Design">
      <a:majorFont>
        <a:latin typeface="Arial"/>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800000"/>
        </a:dk2>
        <a:lt2>
          <a:srgbClr val="333333"/>
        </a:lt2>
        <a:accent1>
          <a:srgbClr val="EB6743"/>
        </a:accent1>
        <a:accent2>
          <a:srgbClr val="D3A911"/>
        </a:accent2>
        <a:accent3>
          <a:srgbClr val="FFFFFF"/>
        </a:accent3>
        <a:accent4>
          <a:srgbClr val="000000"/>
        </a:accent4>
        <a:accent5>
          <a:srgbClr val="F3B8B0"/>
        </a:accent5>
        <a:accent6>
          <a:srgbClr val="BF990E"/>
        </a:accent6>
        <a:hlink>
          <a:srgbClr val="7B9B63"/>
        </a:hlink>
        <a:folHlink>
          <a:srgbClr val="38A3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2E507A"/>
        </a:dk2>
        <a:lt2>
          <a:srgbClr val="333333"/>
        </a:lt2>
        <a:accent1>
          <a:srgbClr val="5A90C2"/>
        </a:accent1>
        <a:accent2>
          <a:srgbClr val="8AC246"/>
        </a:accent2>
        <a:accent3>
          <a:srgbClr val="FFFFFF"/>
        </a:accent3>
        <a:accent4>
          <a:srgbClr val="000000"/>
        </a:accent4>
        <a:accent5>
          <a:srgbClr val="B5C6DD"/>
        </a:accent5>
        <a:accent6>
          <a:srgbClr val="7DB03F"/>
        </a:accent6>
        <a:hlink>
          <a:srgbClr val="F6831A"/>
        </a:hlink>
        <a:folHlink>
          <a:srgbClr val="EFC821"/>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A82A9F"/>
        </a:dk2>
        <a:lt2>
          <a:srgbClr val="4D4D4D"/>
        </a:lt2>
        <a:accent1>
          <a:srgbClr val="12B4D4"/>
        </a:accent1>
        <a:accent2>
          <a:srgbClr val="F1C23D"/>
        </a:accent2>
        <a:accent3>
          <a:srgbClr val="FFFFFF"/>
        </a:accent3>
        <a:accent4>
          <a:srgbClr val="000000"/>
        </a:accent4>
        <a:accent5>
          <a:srgbClr val="AAD6E6"/>
        </a:accent5>
        <a:accent6>
          <a:srgbClr val="DAB036"/>
        </a:accent6>
        <a:hlink>
          <a:srgbClr val="8CA62C"/>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05 PTTKHTTT Phan tich va thiet ke quy trinh nghiep vu he thong</Template>
  <TotalTime>6199</TotalTime>
  <Words>4928</Words>
  <Application>Microsoft Macintosh PowerPoint</Application>
  <PresentationFormat>On-screen Show (4:3)</PresentationFormat>
  <Paragraphs>670</Paragraphs>
  <Slides>88</Slides>
  <Notes>1</Notes>
  <HiddenSlides>0</HiddenSlides>
  <MMClips>0</MMClips>
  <ScaleCrop>false</ScaleCrop>
  <HeadingPairs>
    <vt:vector size="4" baseType="variant">
      <vt:variant>
        <vt:lpstr>Theme</vt:lpstr>
      </vt:variant>
      <vt:variant>
        <vt:i4>1</vt:i4>
      </vt:variant>
      <vt:variant>
        <vt:lpstr>Slide Titles</vt:lpstr>
      </vt:variant>
      <vt:variant>
        <vt:i4>88</vt:i4>
      </vt:variant>
    </vt:vector>
  </HeadingPairs>
  <TitlesOfParts>
    <vt:vector size="89" baseType="lpstr">
      <vt:lpstr>581TGp_gold_light</vt:lpstr>
      <vt:lpstr> THIẾT KẾ SƠ ĐỒ LỚP CHI TiẾT</vt:lpstr>
      <vt:lpstr>Thiết kế sơ đồ lớp chi tiết</vt:lpstr>
      <vt:lpstr>Thiết kế sơ đồ lớp chi tiết</vt:lpstr>
      <vt:lpstr>Thiết kế sơ đồ lớp chi tiết</vt:lpstr>
      <vt:lpstr>Thiết kế sơ đồ lớp chi tiết</vt:lpstr>
      <vt:lpstr>VD1: Xét các phương thức liên quan đến việc thêm học sinh</vt:lpstr>
      <vt:lpstr>VD1: Xét các phương thức liên quan đến việc thêm học sinh</vt:lpstr>
      <vt:lpstr>VD1: Xét các phương thức liên quan đến việc thêm học sinh</vt:lpstr>
      <vt:lpstr>VD2: Xét các phương thức liên quan việc hiển thị màn hình thêm học sinh</vt:lpstr>
      <vt:lpstr>VD2: Xét các phương thức liên quan việc hiển thị màn hình thêm học sinh</vt:lpstr>
      <vt:lpstr>Thiết kế sơ đồ lớp chi tiết</vt:lpstr>
      <vt:lpstr>Thiết kế sơ đồ lớp chi tiết</vt:lpstr>
      <vt:lpstr>Thiết kế sơ đồ lớp chi tiết</vt:lpstr>
      <vt:lpstr>Thiết kế sơ đồ lớp chi tiết</vt:lpstr>
      <vt:lpstr>Thiết kế sơ đồ lớp – </vt:lpstr>
      <vt:lpstr>Thiết kế sơ đồ lớp – </vt:lpstr>
      <vt:lpstr>Thiết kế sơ đồ lớp – </vt:lpstr>
      <vt:lpstr>Thiết kế sơ đồ lớp – </vt:lpstr>
      <vt:lpstr>PowerPoint Presentation</vt:lpstr>
      <vt:lpstr>PowerPoint Presentation</vt:lpstr>
      <vt:lpstr>Thiết kế sơ đồ lớp – TẦNG DỮ LIỆU</vt:lpstr>
      <vt:lpstr>Thiết kế sơ đồ lớp – TẦNG DỮ LIỆU</vt:lpstr>
      <vt:lpstr>Chuyển đổi sang mô hình quan hệ </vt:lpstr>
      <vt:lpstr>Chuyển đổi sang mô hình quan hệ </vt:lpstr>
      <vt:lpstr>Chuyển đổi sang mô hình quan hệ </vt:lpstr>
      <vt:lpstr>Chuyển đổi sang mô hình quan hệ </vt:lpstr>
      <vt:lpstr>Chuyển đổi sang mô hình quan hệ </vt:lpstr>
      <vt:lpstr>Chuyển đổi sang mô hình quan hệ </vt:lpstr>
      <vt:lpstr>Chuyển đổi sang mô hình quan hệ </vt:lpstr>
      <vt:lpstr>Chuyển đổi sang mô hình quan hệ </vt:lpstr>
      <vt:lpstr>Chuyển đổi sang mô hình quan hệ </vt:lpstr>
      <vt:lpstr>Chuyển đổi sang mô hình quan hệ </vt:lpstr>
      <vt:lpstr>Chuyển đổi sang mô hình quan hệ</vt:lpstr>
      <vt:lpstr>Thiết kế sơ đồ lớp – TẦNG DỮ LIỆU</vt:lpstr>
      <vt:lpstr>Thiết kế sơ đồ lớp – TẦNG DỮ LIỆU</vt:lpstr>
      <vt:lpstr>Thiết kế sơ đồ lớp – TẦNG DỮ LIỆU</vt:lpstr>
      <vt:lpstr>Thiết kế sơ đồ lớp chi tiết</vt:lpstr>
      <vt:lpstr>Thiết kế sơ đồ lớp chi tiết</vt:lpstr>
      <vt:lpstr>Thiết kế sơ đồ lớp chi tiết: Một số lưu ý</vt:lpstr>
      <vt:lpstr>Thiết kế sơ đồ lớp chi tiết: Một số lưu ý</vt:lpstr>
      <vt:lpstr>Thiết kế sơ đồ lớp chi tiết: Một số lưu ý</vt:lpstr>
      <vt:lpstr>Thiết kế sơ đồ lớp chi tiết: Một số lưu ý</vt:lpstr>
      <vt:lpstr>Thiết kế sơ đồ lớp chi tiết: Một số lưu ý</vt:lpstr>
      <vt:lpstr>Thiết kế sơ đồ lớp chi tiết: Một số lưu ý</vt:lpstr>
      <vt:lpstr> THIẾT KẾ GIAO DIỆN</vt:lpstr>
      <vt:lpstr>THIẾT KẾ GIAO DIỆN</vt:lpstr>
      <vt:lpstr>THIẾT KẾ GIAO DIỆN </vt:lpstr>
      <vt:lpstr>THIẾT KẾ GIAO DIỆN</vt:lpstr>
      <vt:lpstr>THIẾT KẾ GIAO DIỆN </vt:lpstr>
      <vt:lpstr>THIẾT KẾ GIAO DIỆN </vt:lpstr>
      <vt:lpstr>THIẾT KẾ GIAO DIỆN </vt:lpstr>
      <vt:lpstr>THIẾT KẾ GIAO DIỆN </vt:lpstr>
      <vt:lpstr>THIẾT KẾ GIAO DIỆN </vt:lpstr>
      <vt:lpstr>THIẾT KẾ GIAO DIỆN </vt:lpstr>
      <vt:lpstr>THIẾT KẾ GIAO DIỆN </vt:lpstr>
      <vt:lpstr>THIẾT KẾ GIAO DIỆN </vt:lpstr>
      <vt:lpstr>THIẾT KẾ GIAO DIỆN </vt:lpstr>
      <vt:lpstr>Các thành phần khi thiết kế giao diện</vt:lpstr>
      <vt:lpstr>Các thành phần khi thiết kế giao diện</vt:lpstr>
      <vt:lpstr>Các thành phần khi thiết kế giao diện </vt:lpstr>
      <vt:lpstr>Các thành phần khi thiết kế giao diện</vt:lpstr>
      <vt:lpstr>THIẾT KẾ GIAO DIỆN </vt:lpstr>
      <vt:lpstr>THIẾT KẾ GIAO DIỆN </vt:lpstr>
      <vt:lpstr>KẾT QUẢ CẦN ĐẠT ĐƯỢC </vt:lpstr>
      <vt:lpstr>ACTIVITY 1:</vt:lpstr>
      <vt:lpstr>ACTIVITY 1:</vt:lpstr>
      <vt:lpstr>ACTIVITY 2:</vt:lpstr>
      <vt:lpstr>ACTIVITY3:</vt:lpstr>
      <vt:lpstr>ACTIVITY3:</vt:lpstr>
      <vt:lpstr> THIẾT KẾ CHỨC NĂNG</vt:lpstr>
      <vt:lpstr>Thiết kế chức năng</vt:lpstr>
      <vt:lpstr>Thiết kế chức năng</vt:lpstr>
      <vt:lpstr>Thiết kế chức năng – VOPC Diagram</vt:lpstr>
      <vt:lpstr>Thiết kế chức năng – Sequence Diagram</vt:lpstr>
      <vt:lpstr>Thiết kế chức năng – Sequence Diagram</vt:lpstr>
      <vt:lpstr>Thiết kế chức năng – Sequence Diagram</vt:lpstr>
      <vt:lpstr>Thiết kế chức năng – Sequence Diagram</vt:lpstr>
      <vt:lpstr>Thiết kế chức năng – Collaboration Diagram</vt:lpstr>
      <vt:lpstr>Thiết kế chức năng – Lưu ý</vt:lpstr>
      <vt:lpstr>Thiết kế chức năng – Lưu ý</vt:lpstr>
      <vt:lpstr>Thiết kế chức năng – Lưu ý</vt:lpstr>
      <vt:lpstr>Thiết kế chức năng – Input và Output</vt:lpstr>
      <vt:lpstr>ACTIVITY 1: Thiết kế chức năng cho UC Phân công đề án</vt:lpstr>
      <vt:lpstr>ACTIVITY 1: Thiết kế chức năng cho UC Phân công đề án</vt:lpstr>
      <vt:lpstr>ACTIVITY 1: Thiết kế chức năng cho UC Phân công đề án</vt:lpstr>
      <vt:lpstr>ACTIVITY 1: Thiết kế chức năng cho UC Phân công đề án</vt:lpstr>
      <vt:lpstr>ACTIVITY 2: Thiết kế chức năng cho UC Xem danh sách đề án đang thực hiện </vt:lpstr>
      <vt:lpstr>Q &amp; A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ThemeGallery PowerTemplate</dc:title>
  <dc:creator>Truong-Son NGUYEN</dc:creator>
  <cp:lastModifiedBy>ken</cp:lastModifiedBy>
  <cp:revision>1110</cp:revision>
  <cp:lastPrinted>2014-12-10T03:06:03Z</cp:lastPrinted>
  <dcterms:created xsi:type="dcterms:W3CDTF">2011-02-17T07:17:37Z</dcterms:created>
  <dcterms:modified xsi:type="dcterms:W3CDTF">2014-12-10T03:06:22Z</dcterms:modified>
</cp:coreProperties>
</file>