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rvo" charset="0"/>
      <p:regular r:id="rId8"/>
      <p:bold r:id="rId9"/>
      <p:italic r:id="rId10"/>
      <p:boldItalic r:id="rId11"/>
    </p:embeddedFont>
    <p:embeddedFont>
      <p:font typeface="Muli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F9D12E2-CA7E-492E-8489-3082BA34075F}">
  <a:tblStyle styleId="{AF9D12E2-CA7E-492E-8489-3082BA34075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692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43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03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6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72817" y="4615400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3" name="Shape 1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8" name="Shape 2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hh694602.aspx" TargetMode="External"/><Relationship Id="rId5" Type="http://schemas.openxmlformats.org/officeDocument/2006/relationships/hyperlink" Target="https://msdn.microsoft.com/en-us/library/dd492132.aspx" TargetMode="External"/><Relationship Id="rId4" Type="http://schemas.openxmlformats.org/officeDocument/2006/relationships/hyperlink" Target="https://code.msdn.microsoft.com/windowsapps/OOPS-Principles-SOLID-7a4e69b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2953237" y="2033388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Phát triển ứng dụng CSDL 1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259699" y="3347075"/>
            <a:ext cx="260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bày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Phạm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Minh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60926" y="511275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Kế hoạch giảng dạy</a:t>
            </a:r>
            <a:endParaRPr lang="en" sz="3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09649"/>
              </p:ext>
            </p:extLst>
          </p:nvPr>
        </p:nvGraphicFramePr>
        <p:xfrm>
          <a:off x="536864" y="1422978"/>
          <a:ext cx="6134100" cy="2224231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{AF9D12E2-CA7E-492E-8489-3082BA34075F}</a:tableStyleId>
              </a:tblPr>
              <a:tblGrid>
                <a:gridCol w="1533525"/>
                <a:gridCol w="1533525"/>
                <a:gridCol w="1533525"/>
                <a:gridCol w="1533525"/>
              </a:tblGrid>
              <a:tr h="336049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09-2017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10-2017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11-2017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12-2017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8818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8764" y="1113712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04/09/2017 đến </a:t>
            </a:r>
            <a:r>
              <a:rPr lang="vi-VN" sz="11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17/12/2017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1890" y="1849582"/>
            <a:ext cx="696191" cy="270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278081" y="2130135"/>
            <a:ext cx="730394" cy="2701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101993" y="2379516"/>
            <a:ext cx="734725" cy="27016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67891" y="2576940"/>
            <a:ext cx="737754" cy="27016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647208" y="2826308"/>
            <a:ext cx="1444337" cy="2701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185063" y="3034133"/>
            <a:ext cx="789710" cy="270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58511" y="3335469"/>
            <a:ext cx="5416261" cy="270163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1127"/>
              </p:ext>
            </p:extLst>
          </p:nvPr>
        </p:nvGraphicFramePr>
        <p:xfrm>
          <a:off x="2008474" y="3927186"/>
          <a:ext cx="2989553" cy="9807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0590"/>
                <a:gridCol w="2098963"/>
              </a:tblGrid>
              <a:tr h="1664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2130137" y="3948546"/>
            <a:ext cx="555914" cy="270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130137" y="4281052"/>
            <a:ext cx="555914" cy="2701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130137" y="4655125"/>
            <a:ext cx="555915" cy="27016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39133"/>
              </p:ext>
            </p:extLst>
          </p:nvPr>
        </p:nvGraphicFramePr>
        <p:xfrm>
          <a:off x="5237018" y="3948546"/>
          <a:ext cx="2989553" cy="9807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0590"/>
                <a:gridCol w="2098963"/>
              </a:tblGrid>
              <a:tr h="1664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>
            <a:off x="5341361" y="3948546"/>
            <a:ext cx="633412" cy="27016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341361" y="4281052"/>
            <a:ext cx="633412" cy="2701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359545" y="4655125"/>
            <a:ext cx="615228" cy="270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1743" y="3345860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ubTitle" idx="4294967295"/>
          </p:nvPr>
        </p:nvSpPr>
        <p:spPr>
          <a:xfrm>
            <a:off x="707516" y="424234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chemeClr val="accent3"/>
                </a:solidFill>
              </a:rPr>
              <a:t>Tiêu chí đánh giá</a:t>
            </a:r>
            <a:endParaRPr lang="en" sz="3600" b="1" dirty="0">
              <a:solidFill>
                <a:schemeClr val="accent3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54921"/>
              </p:ext>
            </p:extLst>
          </p:nvPr>
        </p:nvGraphicFramePr>
        <p:xfrm>
          <a:off x="955963" y="1111248"/>
          <a:ext cx="6192982" cy="392834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96491"/>
                <a:gridCol w="3096491"/>
              </a:tblGrid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Tiêu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Điểm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06801"/>
              </p:ext>
            </p:extLst>
          </p:nvPr>
        </p:nvGraphicFramePr>
        <p:xfrm>
          <a:off x="7296843" y="4166176"/>
          <a:ext cx="1691294" cy="8734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89857"/>
                <a:gridCol w="1101437"/>
              </a:tblGrid>
              <a:tr h="436707">
                <a:tc>
                  <a:txBody>
                    <a:bodyPr/>
                    <a:lstStyle/>
                    <a:p>
                      <a:r>
                        <a:rPr lang="en-US" dirty="0" smtClean="0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436707">
                <a:tc>
                  <a:txBody>
                    <a:bodyPr/>
                    <a:lstStyle/>
                    <a:p>
                      <a:r>
                        <a:rPr lang="en-US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2024966" y="1205345"/>
            <a:ext cx="5114700" cy="4467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Tài liệu tham khảo</a:t>
            </a:r>
            <a:endParaRPr lang="e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4475" y="1613925"/>
            <a:ext cx="6641052" cy="2396965"/>
          </a:xfrm>
        </p:spPr>
        <p:txBody>
          <a:bodyPr/>
          <a:lstStyle/>
          <a:p>
            <a:pPr marL="342900" indent="-342900" algn="l">
              <a:lnSpc>
                <a:spcPct val="114000"/>
              </a:lnSpc>
              <a:buFont typeface="+mj-lt"/>
              <a:buAutoNum type="arabicPeriod"/>
            </a:pPr>
            <a:r>
              <a:rPr lang="en-US" dirty="0" smtClean="0"/>
              <a:t>C#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2" algn="l">
              <a:lnSpc>
                <a:spcPct val="114000"/>
              </a:lnSpc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https://www.tutorialspoint.com/csharp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lvl="2" indent="-342900" algn="l">
              <a:lnSpc>
                <a:spcPct val="114000"/>
              </a:lnSpc>
              <a:buAutoNum type="arabicPeriod" startAt="2"/>
            </a:pPr>
            <a:r>
              <a:rPr lang="en-US" dirty="0" smtClean="0"/>
              <a:t>SOLID</a:t>
            </a:r>
          </a:p>
          <a:p>
            <a:pPr lvl="2" algn="l">
              <a:lnSpc>
                <a:spcPct val="114000"/>
              </a:lnSpc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code.msdn.microsoft.com/windowsapps/OOPS-Principles-SOLID-7a4e69bf</a:t>
            </a:r>
            <a:endParaRPr lang="en-US" dirty="0" smtClean="0"/>
          </a:p>
          <a:p>
            <a:pPr marL="342900" lvl="2" indent="-342900" algn="l">
              <a:lnSpc>
                <a:spcPct val="114000"/>
              </a:lnSpc>
              <a:buAutoNum type="arabicPeriod" startAt="3"/>
            </a:pPr>
            <a:r>
              <a:rPr lang="en-US" dirty="0" err="1" smtClean="0"/>
              <a:t>Winform</a:t>
            </a:r>
            <a:endParaRPr lang="en-US" dirty="0" smtClean="0"/>
          </a:p>
          <a:p>
            <a:pPr lvl="2" algn="l">
              <a:lnSpc>
                <a:spcPct val="114000"/>
              </a:lnSpc>
            </a:pPr>
            <a:r>
              <a:rPr lang="en-US" dirty="0"/>
              <a:t>  	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msdn.microsoft.com/en-us/library/dd492132.aspx</a:t>
            </a:r>
            <a:endParaRPr lang="en-US" dirty="0" smtClean="0"/>
          </a:p>
          <a:p>
            <a:pPr marL="342900" lvl="2" indent="-342900" algn="l">
              <a:lnSpc>
                <a:spcPct val="114000"/>
              </a:lnSpc>
              <a:buAutoNum type="arabicPeriod" startAt="4"/>
            </a:pPr>
            <a:r>
              <a:rPr lang="en-US" dirty="0" err="1" smtClean="0"/>
              <a:t>UnitTest</a:t>
            </a:r>
            <a:endParaRPr lang="en-US" dirty="0" smtClean="0"/>
          </a:p>
          <a:p>
            <a:pPr lvl="2" algn="l">
              <a:lnSpc>
                <a:spcPct val="114000"/>
              </a:lnSpc>
            </a:pPr>
            <a:r>
              <a:rPr lang="en-US" dirty="0"/>
              <a:t>  	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msdn.microsoft.com/en-us/library/hh694602.aspx</a:t>
            </a:r>
            <a:endParaRPr lang="en-US" dirty="0" smtClean="0"/>
          </a:p>
          <a:p>
            <a:pPr lvl="2" algn="l"/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66" y="1228150"/>
            <a:ext cx="2577234" cy="257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77131"/>
      </p:ext>
    </p:extLst>
  </p:cSld>
  <p:clrMapOvr>
    <a:masterClrMapping/>
  </p:clrMapOvr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114</Words>
  <Application>Microsoft Office PowerPoint</Application>
  <PresentationFormat>On-screen Show (16:9)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Arvo</vt:lpstr>
      <vt:lpstr>Times New Roman</vt:lpstr>
      <vt:lpstr>Muli</vt:lpstr>
      <vt:lpstr>Titania template</vt:lpstr>
      <vt:lpstr>Phát triển ứng dụng CSDL 1</vt:lpstr>
      <vt:lpstr>Kế hoạch giảng dạy</vt:lpstr>
      <vt:lpstr>PowerPoint Presentation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pmtu</dc:creator>
  <cp:lastModifiedBy>pmtu</cp:lastModifiedBy>
  <cp:revision>11</cp:revision>
  <dcterms:modified xsi:type="dcterms:W3CDTF">2017-08-20T07:27:24Z</dcterms:modified>
</cp:coreProperties>
</file>