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708E4B-BA13-45B5-96B1-0818E3A3967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9B8824-F2D2-4C2B-834F-6D823294C8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ambari/" TargetMode="External"/><Relationship Id="rId7" Type="http://schemas.openxmlformats.org/officeDocument/2006/relationships/hyperlink" Target="http://pig.apache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base.apache.org/" TargetMode="External"/><Relationship Id="rId5" Type="http://schemas.openxmlformats.org/officeDocument/2006/relationships/hyperlink" Target="http://incubator.apache.org/chukwa/" TargetMode="External"/><Relationship Id="rId4" Type="http://schemas.openxmlformats.org/officeDocument/2006/relationships/hyperlink" Target="http://cassandra.apache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5248"/>
            <a:ext cx="7117180" cy="101282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203" y="20490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Lecturer: </a:t>
            </a:r>
            <a:r>
              <a:rPr lang="en-US" dirty="0" err="1" smtClean="0"/>
              <a:t>Msc</a:t>
            </a:r>
            <a:r>
              <a:rPr lang="en-US" dirty="0" smtClean="0"/>
              <a:t>. Pham Minh </a:t>
            </a:r>
            <a:r>
              <a:rPr lang="en-US" dirty="0" err="1" smtClean="0"/>
              <a:t>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199" y="-457200"/>
            <a:ext cx="6400800" cy="2520393"/>
          </a:xfrm>
        </p:spPr>
      </p:pic>
      <p:sp>
        <p:nvSpPr>
          <p:cNvPr id="5" name="Rectangle 4"/>
          <p:cNvSpPr/>
          <p:nvPr/>
        </p:nvSpPr>
        <p:spPr>
          <a:xfrm>
            <a:off x="228600" y="24384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Apache </a:t>
            </a:r>
            <a:r>
              <a:rPr lang="en-US" sz="2800" b="1" dirty="0" err="1"/>
              <a:t>Hadoop</a:t>
            </a:r>
            <a:r>
              <a:rPr lang="en-US" sz="2800" b="1" dirty="0"/>
              <a:t> software library is a framework that allows for the distributed processing of large data sets across clusters of computers using simple programming models</a:t>
            </a:r>
          </a:p>
        </p:txBody>
      </p:sp>
    </p:spTree>
    <p:extLst>
      <p:ext uri="{BB962C8B-B14F-4D97-AF65-F5344CB8AC3E}">
        <p14:creationId xmlns:p14="http://schemas.microsoft.com/office/powerpoint/2010/main" val="16820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400"/>
            <a:ext cx="45720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err="1"/>
              <a:t>Hadoop</a:t>
            </a:r>
            <a:r>
              <a:rPr lang="en-US" b="1" dirty="0"/>
              <a:t> Common</a:t>
            </a:r>
            <a:r>
              <a:rPr lang="en-US" dirty="0"/>
              <a:t>: The common utilities that support the other </a:t>
            </a:r>
            <a:r>
              <a:rPr lang="en-US" dirty="0" err="1"/>
              <a:t>Hadoop</a:t>
            </a:r>
            <a:r>
              <a:rPr lang="en-US" dirty="0"/>
              <a:t> modules.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2455" y="1828800"/>
            <a:ext cx="45720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err="1"/>
              <a:t>Hadoop</a:t>
            </a:r>
            <a:r>
              <a:rPr lang="en-US" b="1" dirty="0"/>
              <a:t> Distributed File System (HDFS™)</a:t>
            </a:r>
            <a:r>
              <a:rPr lang="en-US" dirty="0"/>
              <a:t>: A distributed file system that provides high-throughput access to application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500265"/>
            <a:ext cx="45720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err="1"/>
              <a:t>Hadoop</a:t>
            </a:r>
            <a:r>
              <a:rPr lang="en-US" b="1" dirty="0"/>
              <a:t> YARN</a:t>
            </a:r>
            <a:r>
              <a:rPr lang="en-US" dirty="0"/>
              <a:t>: A framework for job scheduling and cluster resource management.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5638800"/>
            <a:ext cx="45720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r>
              <a:rPr lang="en-US" dirty="0"/>
              <a:t>: A YARN-based system for parallel processing of large data sets.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0249"/>
            <a:ext cx="6595715" cy="25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4582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-related projects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228600" y="914400"/>
            <a:ext cx="4599709" cy="1907024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hlinkClick r:id="rId3"/>
              </a:rPr>
              <a:t>Ambari</a:t>
            </a:r>
            <a:r>
              <a:rPr lang="en-US" b="1" dirty="0">
                <a:hlinkClick r:id="rId3"/>
              </a:rPr>
              <a:t>™</a:t>
            </a:r>
            <a:r>
              <a:rPr lang="en-US" dirty="0"/>
              <a:t>: A web-based tool for provisioning, managing, and monitoring Apache </a:t>
            </a:r>
            <a:r>
              <a:rPr lang="en-US" dirty="0" err="1"/>
              <a:t>Hadoop</a:t>
            </a:r>
            <a:r>
              <a:rPr lang="en-US" dirty="0"/>
              <a:t> clusters which includes support for </a:t>
            </a:r>
            <a:r>
              <a:rPr lang="en-US" dirty="0" err="1"/>
              <a:t>Hadoop</a:t>
            </a:r>
            <a:r>
              <a:rPr lang="en-US" dirty="0"/>
              <a:t> HDFS,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, Hive, </a:t>
            </a:r>
            <a:r>
              <a:rPr lang="en-US" dirty="0" err="1"/>
              <a:t>HCatalog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ZooKeeper</a:t>
            </a:r>
            <a:r>
              <a:rPr lang="en-US" dirty="0"/>
              <a:t>, </a:t>
            </a:r>
            <a:r>
              <a:rPr lang="en-US" dirty="0" err="1"/>
              <a:t>Oozie</a:t>
            </a:r>
            <a:r>
              <a:rPr lang="en-US" dirty="0"/>
              <a:t>, Pig and </a:t>
            </a:r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049980" y="1719501"/>
            <a:ext cx="3629891" cy="1101923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Cassandra™</a:t>
            </a:r>
            <a:r>
              <a:rPr lang="en-US" dirty="0"/>
              <a:t>: A scalable multi-master database with no single points of failure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3505199" y="4953000"/>
            <a:ext cx="3629891" cy="160662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hlinkClick r:id="rId5"/>
              </a:rPr>
              <a:t>Chukwa</a:t>
            </a:r>
            <a:r>
              <a:rPr lang="en-US" b="1" dirty="0">
                <a:hlinkClick r:id="rId5"/>
              </a:rPr>
              <a:t>™</a:t>
            </a:r>
            <a:r>
              <a:rPr lang="en-US" dirty="0"/>
              <a:t>: A data collection system for managing large distributed systems.</a:t>
            </a:r>
          </a:p>
        </p:txBody>
      </p:sp>
      <p:sp>
        <p:nvSpPr>
          <p:cNvPr id="11" name="Teardrop 10"/>
          <p:cNvSpPr/>
          <p:nvPr/>
        </p:nvSpPr>
        <p:spPr>
          <a:xfrm>
            <a:off x="242455" y="3048000"/>
            <a:ext cx="3498274" cy="2466915"/>
          </a:xfrm>
          <a:prstGeom prst="teardro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hlinkClick r:id="rId6"/>
              </a:rPr>
              <a:t>HBase</a:t>
            </a:r>
            <a:r>
              <a:rPr lang="en-US" b="1" dirty="0">
                <a:hlinkClick r:id="rId6"/>
              </a:rPr>
              <a:t>™</a:t>
            </a:r>
            <a:r>
              <a:rPr lang="en-US" dirty="0"/>
              <a:t>: A scalable, distributed database that supports structured data storage for large tables.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1500" y="3662065"/>
            <a:ext cx="410787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hlinkClick r:id="rId7"/>
              </a:rPr>
              <a:t>Pig™</a:t>
            </a:r>
            <a:r>
              <a:rPr lang="en-US" dirty="0"/>
              <a:t>: A high-level data-flow language and execution framework for parallel computation.</a:t>
            </a:r>
          </a:p>
        </p:txBody>
      </p:sp>
    </p:spTree>
    <p:extLst>
      <p:ext uri="{BB962C8B-B14F-4D97-AF65-F5344CB8AC3E}">
        <p14:creationId xmlns:p14="http://schemas.microsoft.com/office/powerpoint/2010/main" val="26945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" y="16041"/>
            <a:ext cx="7973291" cy="584775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Install</a:t>
            </a:r>
            <a:endParaRPr lang="en-US" sz="3200" dirty="0"/>
          </a:p>
        </p:txBody>
      </p:sp>
      <p:sp>
        <p:nvSpPr>
          <p:cNvPr id="3" name="Pentagon 2"/>
          <p:cNvSpPr/>
          <p:nvPr/>
        </p:nvSpPr>
        <p:spPr>
          <a:xfrm>
            <a:off x="449899" y="914400"/>
            <a:ext cx="4173586" cy="36933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Setting up a Single Node Cluster</a:t>
            </a:r>
          </a:p>
        </p:txBody>
      </p:sp>
      <p:sp>
        <p:nvSpPr>
          <p:cNvPr id="4" name="Pentagon 3"/>
          <p:cNvSpPr/>
          <p:nvPr/>
        </p:nvSpPr>
        <p:spPr>
          <a:xfrm>
            <a:off x="449899" y="1676400"/>
            <a:ext cx="4309208" cy="36933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Setting up a </a:t>
            </a:r>
            <a:r>
              <a:rPr lang="en-US" b="1" dirty="0" smtClean="0"/>
              <a:t>Cluster Node </a:t>
            </a:r>
            <a:r>
              <a:rPr lang="en-US" b="1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7050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</TotalTime>
  <Words>206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Hadoop 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hadoop</dc:title>
  <dc:creator>pmtu</dc:creator>
  <cp:lastModifiedBy>pmtu</cp:lastModifiedBy>
  <cp:revision>11</cp:revision>
  <dcterms:created xsi:type="dcterms:W3CDTF">2017-06-04T01:19:49Z</dcterms:created>
  <dcterms:modified xsi:type="dcterms:W3CDTF">2017-06-04T05:23:48Z</dcterms:modified>
</cp:coreProperties>
</file>