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D24517-B3EF-442D-98BB-3C3DD149B345}">
          <p14:sldIdLst>
            <p14:sldId id="256"/>
            <p14:sldId id="265"/>
            <p14:sldId id="258"/>
            <p14:sldId id="257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BDED-72B9-4643-AC72-D210D282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44C2-31C2-48E0-9E32-B9F7D217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B6F3-0484-4165-8D68-B799A3A2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6C84-D3ED-4B40-8586-9487C4B5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2AD4-C783-4E2F-912F-73179910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3BC6-1209-42EE-A969-C700C730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5B85-B432-40EE-B7E0-D351443D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464-F151-4FA4-82A5-E5E8A94F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9E38-19B9-497A-BEA1-CC2F1CD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A45E-34C2-46FB-A130-65A0E40A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9304E-9FC3-4737-A4FD-B9D9BB6EA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B249C-BBE7-4873-87B2-026355D5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F613-839F-4B3E-B6D9-6BFD40BF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6838-0156-4E18-B2DE-04E31BB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97F9-88A3-469E-A351-9DC92601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D98-4058-4E54-B1B9-8A282B25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0D14-9824-4634-8038-9A47A86C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377-FD46-40B3-9242-86C10FC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4F5A-B25D-4527-A905-64FBFC20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9CC3-D58A-4B10-A283-597801D2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F7AF-B50A-4D9F-B5C8-DF0E76C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42D1-A682-42C7-9E5E-00E59337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DA9C-1928-428A-A5ED-7870042A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7E6E-3031-418B-88A7-01B0F3D9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F8AD-5CF9-4FFF-A503-FD2F052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BD3E-B3E2-4178-97D8-75A18E3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F55-8703-478E-B3F4-A29A3665D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23F2C-3124-4F93-A957-604CCA6B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ABADD-63C2-4EFF-ABFA-8D0F935D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2BC07-D6CD-48FF-91EE-719DFC64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F350-C377-4F07-9D58-6CDA368D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DC24-50D4-4C41-A855-5D7EC906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3492-6E86-4033-BFB1-92BA099A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12A03-1F99-445E-8EA5-24D78A66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70629-B20E-4A2D-98A4-0932AA14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D85F-216E-4579-BBC4-A7BCCDC1B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BEEDD-7C30-45B1-B6AE-0A4DF906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7ADFD-676C-40AA-9229-6039ED57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65CD2-EAFC-45F5-B93A-A91CC984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7B24-E101-457C-A4A4-48C34257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6E856-7973-42D6-B41F-6618931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3A517-0EE5-4C90-AFF5-F288B707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7574E-6389-4A09-9BA4-F76C86F0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D6D23-3ED2-48D5-8EFE-C3DDAAF3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662CD-BC66-40E3-9CBD-DF1E399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AB8E-8813-4AF3-A46B-0DFF636D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5C45-91AB-4698-A8C1-03417F02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862B-AB20-47D0-B0B1-51D17547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35390-2E56-4245-A06A-9076E5186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D4690-DDB8-4229-B8A3-490E40D6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A0D3F-C861-4766-B69A-01DAB96E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E823-224E-456E-B9BF-2E30B85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2ADD-33DB-4BDE-AD35-1150DAEF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E8BE7-D370-4F62-AA14-222C2F925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C31E-7680-4161-A863-91F81F45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F35F-CAE3-4648-85D6-4A536977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7ADD-8867-4F00-8788-1FAD8931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4AA1-4240-4575-B2CC-A879F568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BDAE9-BD24-4907-860A-613856A6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9ACB-A036-487E-ACD5-19E3F0BB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E4C6-494B-4B9C-AA4F-BFA0C8935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AA7E-4CA1-4C64-9AF3-822E379A01D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EA8E-D2C1-460A-A7DE-2BE1E8D30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FF48-2280-4BAC-A48C-48391ECE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AC95-B7EB-4DC6-ABBE-DFCB9E0A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3CEC-43E6-429F-8F14-13EC48E36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81703-7125-4750-971D-1B415E376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Phạm</a:t>
            </a:r>
            <a:r>
              <a:rPr lang="en-US" dirty="0"/>
              <a:t> Minh Tú</a:t>
            </a:r>
          </a:p>
        </p:txBody>
      </p:sp>
    </p:spTree>
    <p:extLst>
      <p:ext uri="{BB962C8B-B14F-4D97-AF65-F5344CB8AC3E}">
        <p14:creationId xmlns:p14="http://schemas.microsoft.com/office/powerpoint/2010/main" val="174228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A04B-94F5-4080-910D-ABE36331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C75-12F1-4F2B-B9FA-2E08335D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0CAF7-0A17-40BE-BB14-DC7C8328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0" y="1284522"/>
            <a:ext cx="9008165" cy="54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9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E103-5B38-489E-BE2A-93B8AC34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7566-483E-4D76-BCBF-A4D16CD5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EFDA6-6A38-44D7-AB85-F446317B316E}"/>
              </a:ext>
            </a:extLst>
          </p:cNvPr>
          <p:cNvSpPr/>
          <p:nvPr/>
        </p:nvSpPr>
        <p:spPr>
          <a:xfrm>
            <a:off x="953672" y="2345787"/>
            <a:ext cx="2180492" cy="1083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E8845-4528-45F1-9697-DB5961E5CD87}"/>
              </a:ext>
            </a:extLst>
          </p:cNvPr>
          <p:cNvSpPr/>
          <p:nvPr/>
        </p:nvSpPr>
        <p:spPr>
          <a:xfrm>
            <a:off x="4449728" y="2391505"/>
            <a:ext cx="2180492" cy="1083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7AA7F-C3D9-4448-8823-E9ABFE32D591}"/>
              </a:ext>
            </a:extLst>
          </p:cNvPr>
          <p:cNvSpPr/>
          <p:nvPr/>
        </p:nvSpPr>
        <p:spPr>
          <a:xfrm>
            <a:off x="8482816" y="2377436"/>
            <a:ext cx="2180492" cy="1083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AA664-FCD4-49F2-8419-6E062FF2E082}"/>
              </a:ext>
            </a:extLst>
          </p:cNvPr>
          <p:cNvSpPr/>
          <p:nvPr/>
        </p:nvSpPr>
        <p:spPr>
          <a:xfrm>
            <a:off x="8482816" y="4556773"/>
            <a:ext cx="2180492" cy="1083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D8A9A-7D9F-45A7-B6F1-B6BEBCCDC089}"/>
              </a:ext>
            </a:extLst>
          </p:cNvPr>
          <p:cNvSpPr/>
          <p:nvPr/>
        </p:nvSpPr>
        <p:spPr>
          <a:xfrm>
            <a:off x="4449728" y="4514573"/>
            <a:ext cx="2180492" cy="1083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268063-0D41-4324-910F-3AE48774DB10}"/>
              </a:ext>
            </a:extLst>
          </p:cNvPr>
          <p:cNvSpPr/>
          <p:nvPr/>
        </p:nvSpPr>
        <p:spPr>
          <a:xfrm>
            <a:off x="3302742" y="26907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F6710C-8E2C-4A7A-BC42-4F0E8494FB9E}"/>
              </a:ext>
            </a:extLst>
          </p:cNvPr>
          <p:cNvSpPr/>
          <p:nvPr/>
        </p:nvSpPr>
        <p:spPr>
          <a:xfrm>
            <a:off x="6998674" y="27224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112409-26EF-4017-B065-35B2CB9F9FC1}"/>
              </a:ext>
            </a:extLst>
          </p:cNvPr>
          <p:cNvSpPr/>
          <p:nvPr/>
        </p:nvSpPr>
        <p:spPr>
          <a:xfrm rot="5400000">
            <a:off x="9083858" y="3770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77CAB56-8508-45B0-A768-BDEE53BF0839}"/>
              </a:ext>
            </a:extLst>
          </p:cNvPr>
          <p:cNvSpPr/>
          <p:nvPr/>
        </p:nvSpPr>
        <p:spPr>
          <a:xfrm rot="10800000">
            <a:off x="6998674" y="48138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FFFB56-F2A5-46F3-974D-44EC00E6D95E}"/>
              </a:ext>
            </a:extLst>
          </p:cNvPr>
          <p:cNvSpPr/>
          <p:nvPr/>
        </p:nvSpPr>
        <p:spPr>
          <a:xfrm>
            <a:off x="6288204" y="775957"/>
            <a:ext cx="5026502" cy="6003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B9EF-298A-498B-A693-0F8753D7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" y="1858108"/>
            <a:ext cx="4581324" cy="325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DFE53-5E00-450E-B31C-69A028AC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96" y="1062910"/>
            <a:ext cx="4633734" cy="280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99F50-BEFF-495C-98E4-6E7CCFDA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506" y="4143823"/>
            <a:ext cx="4581324" cy="253565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F81A69A-0D90-4066-B678-335D976E6B04}"/>
              </a:ext>
            </a:extLst>
          </p:cNvPr>
          <p:cNvSpPr/>
          <p:nvPr/>
        </p:nvSpPr>
        <p:spPr>
          <a:xfrm>
            <a:off x="4721138" y="3194480"/>
            <a:ext cx="1285461" cy="583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85E7A-A397-4F07-AED1-89E148D7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Tách</a:t>
            </a:r>
            <a:r>
              <a:rPr lang="en-US" sz="4000" dirty="0"/>
              <a:t> 2 </a:t>
            </a:r>
            <a:r>
              <a:rPr lang="en-US" sz="4000" dirty="0" err="1"/>
              <a:t>lớp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9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7B14-647F-4FC9-8F78-C35C05A3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16809-9913-4993-8C9A-977571F5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10" y="1459706"/>
            <a:ext cx="3454889" cy="48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7B14-647F-4FC9-8F78-C35C05A3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16809-9913-4993-8C9A-977571F5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10" y="1459706"/>
            <a:ext cx="3454889" cy="48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7B14-647F-4FC9-8F78-C35C05A3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97B83-CD89-45CD-9975-A37F825D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10" y="1328978"/>
            <a:ext cx="8235299" cy="51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7B14-647F-4FC9-8F78-C35C05A3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A91CA-D1F3-45C3-8AC6-1581DFDA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75" y="1790957"/>
            <a:ext cx="8000250" cy="39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EE13E-55D1-4EEE-B664-76077CC1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4" y="203366"/>
            <a:ext cx="5760426" cy="64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Hướng dẫn thiết kế chi tiết</vt:lpstr>
      <vt:lpstr>Kiến trúc hệ thống theo mô hình MVC chi tiết</vt:lpstr>
      <vt:lpstr>Bắt đầu thiết kế từ lớp nghiệp vụ</vt:lpstr>
      <vt:lpstr>Tách 2 lớp dữ liệu và xử lý</vt:lpstr>
      <vt:lpstr>Đảm bảo tính liên kết lỏng lẻo</vt:lpstr>
      <vt:lpstr>Đảm bảo tính liên kết lỏng lẻo</vt:lpstr>
      <vt:lpstr>Đảm bảo tính liên kết lỏng lẻo</vt:lpstr>
      <vt:lpstr>Chọn lớp tổng quát được dùng lại bởi các lớp con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thiết kế chi tiết</dc:title>
  <dc:creator>tu pham</dc:creator>
  <cp:lastModifiedBy>tu pham</cp:lastModifiedBy>
  <cp:revision>9</cp:revision>
  <dcterms:created xsi:type="dcterms:W3CDTF">2017-10-26T14:19:46Z</dcterms:created>
  <dcterms:modified xsi:type="dcterms:W3CDTF">2017-10-31T14:12:28Z</dcterms:modified>
</cp:coreProperties>
</file>