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582" r:id="rId3"/>
    <p:sldId id="700" r:id="rId4"/>
    <p:sldId id="701" r:id="rId5"/>
    <p:sldId id="702" r:id="rId6"/>
    <p:sldId id="705" r:id="rId7"/>
    <p:sldId id="704" r:id="rId8"/>
    <p:sldId id="62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AF6AD-4E85-B944-8DC2-88C99DEE72D9}" v="4" dt="2021-12-06T08:47:5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4"/>
    <p:restoredTop sz="85235"/>
  </p:normalViewPr>
  <p:slideViewPr>
    <p:cSldViewPr snapToGrid="0">
      <p:cViewPr varScale="1">
        <p:scale>
          <a:sx n="140" d="100"/>
          <a:sy n="140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labrese" userId="6a3ac00d73361fd5" providerId="LiveId" clId="{AC3AF6AD-4E85-B944-8DC2-88C99DEE72D9}"/>
    <pc:docChg chg="modSld">
      <pc:chgData name="Andrea Calabrese" userId="6a3ac00d73361fd5" providerId="LiveId" clId="{AC3AF6AD-4E85-B944-8DC2-88C99DEE72D9}" dt="2021-12-06T08:47:53.949" v="63"/>
      <pc:docMkLst>
        <pc:docMk/>
      </pc:docMkLst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1198446635" sldId="582"/>
        </pc:sldMkLst>
      </pc:sldChg>
      <pc:sldChg chg="modSp mod modTransition">
        <pc:chgData name="Andrea Calabrese" userId="6a3ac00d73361fd5" providerId="LiveId" clId="{AC3AF6AD-4E85-B944-8DC2-88C99DEE72D9}" dt="2021-12-06T08:39:03.747" v="46" actId="20577"/>
        <pc:sldMkLst>
          <pc:docMk/>
          <pc:sldMk cId="2043087586" sldId="625"/>
        </pc:sldMkLst>
        <pc:spChg chg="mod">
          <ac:chgData name="Andrea Calabrese" userId="6a3ac00d73361fd5" providerId="LiveId" clId="{AC3AF6AD-4E85-B944-8DC2-88C99DEE72D9}" dt="2021-12-06T08:39:03.747" v="46" actId="20577"/>
          <ac:spMkLst>
            <pc:docMk/>
            <pc:sldMk cId="2043087586" sldId="625"/>
            <ac:spMk id="3" creationId="{13AAAFEA-CEC4-B349-9519-A1065709808E}"/>
          </ac:spMkLst>
        </pc:spChg>
        <pc:spChg chg="mod">
          <ac:chgData name="Andrea Calabrese" userId="6a3ac00d73361fd5" providerId="LiveId" clId="{AC3AF6AD-4E85-B944-8DC2-88C99DEE72D9}" dt="2021-12-06T08:38:29.317" v="30" actId="1076"/>
          <ac:spMkLst>
            <pc:docMk/>
            <pc:sldMk cId="2043087586" sldId="625"/>
            <ac:spMk id="5" creationId="{7873A3FB-8AFA-F343-915D-E2C5E791503D}"/>
          </ac:spMkLst>
        </pc:spChg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2447576009" sldId="690"/>
        </pc:sldMkLst>
      </pc:sldChg>
      <pc:sldChg chg="modSp mod modTransition modAnim">
        <pc:chgData name="Andrea Calabrese" userId="6a3ac00d73361fd5" providerId="LiveId" clId="{AC3AF6AD-4E85-B944-8DC2-88C99DEE72D9}" dt="2021-12-06T08:44:30.103" v="60"/>
        <pc:sldMkLst>
          <pc:docMk/>
          <pc:sldMk cId="1554873401" sldId="694"/>
        </pc:sldMkLst>
        <pc:spChg chg="mod">
          <ac:chgData name="Andrea Calabrese" userId="6a3ac00d73361fd5" providerId="LiveId" clId="{AC3AF6AD-4E85-B944-8DC2-88C99DEE72D9}" dt="2021-12-06T08:44:20.033" v="59" actId="20577"/>
          <ac:spMkLst>
            <pc:docMk/>
            <pc:sldMk cId="1554873401" sldId="694"/>
            <ac:spMk id="3" creationId="{0CFF4223-5CF4-FB4C-A3D8-9EA6FEF8C523}"/>
          </ac:spMkLst>
        </pc:spChg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486513044" sldId="696"/>
        </pc:sldMkLst>
      </pc:sldChg>
      <pc:sldChg chg="modSp mod modTransition">
        <pc:chgData name="Andrea Calabrese" userId="6a3ac00d73361fd5" providerId="LiveId" clId="{AC3AF6AD-4E85-B944-8DC2-88C99DEE72D9}" dt="2021-12-06T08:43:25.787" v="49" actId="20577"/>
        <pc:sldMkLst>
          <pc:docMk/>
          <pc:sldMk cId="2919037394" sldId="697"/>
        </pc:sldMkLst>
        <pc:spChg chg="mod">
          <ac:chgData name="Andrea Calabrese" userId="6a3ac00d73361fd5" providerId="LiveId" clId="{AC3AF6AD-4E85-B944-8DC2-88C99DEE72D9}" dt="2021-12-06T08:43:25.787" v="49" actId="20577"/>
          <ac:spMkLst>
            <pc:docMk/>
            <pc:sldMk cId="2919037394" sldId="697"/>
            <ac:spMk id="3" creationId="{0CFF4223-5CF4-FB4C-A3D8-9EA6FEF8C523}"/>
          </ac:spMkLst>
        </pc:spChg>
      </pc:sldChg>
      <pc:sldChg chg="modTransition modAnim">
        <pc:chgData name="Andrea Calabrese" userId="6a3ac00d73361fd5" providerId="LiveId" clId="{AC3AF6AD-4E85-B944-8DC2-88C99DEE72D9}" dt="2021-12-06T08:45:07.253" v="62"/>
        <pc:sldMkLst>
          <pc:docMk/>
          <pc:sldMk cId="2919496693" sldId="698"/>
        </pc:sldMkLst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3108461344" sldId="699"/>
        </pc:sldMkLst>
      </pc:sldChg>
      <pc:sldChg chg="modTransition modAnim">
        <pc:chgData name="Andrea Calabrese" userId="6a3ac00d73361fd5" providerId="LiveId" clId="{AC3AF6AD-4E85-B944-8DC2-88C99DEE72D9}" dt="2021-12-06T08:47:53.949" v="63"/>
        <pc:sldMkLst>
          <pc:docMk/>
          <pc:sldMk cId="3604955354" sldId="700"/>
        </pc:sldMkLst>
      </pc:sldChg>
    </pc:docChg>
  </pc:docChgLst>
  <pc:docChgLst>
    <pc:chgData name="Andrea Calabrese" userId="6a3ac00d73361fd5" providerId="LiveId" clId="{7F02CCA5-602D-415D-A8DA-E9D68365BE0D}"/>
    <pc:docChg chg="undo custSel addSld delSld modSld">
      <pc:chgData name="Andrea Calabrese" userId="6a3ac00d73361fd5" providerId="LiveId" clId="{7F02CCA5-602D-415D-A8DA-E9D68365BE0D}" dt="2021-11-14T11:02:45.448" v="1305" actId="5793"/>
      <pc:docMkLst>
        <pc:docMk/>
      </pc:docMkLst>
      <pc:sldChg chg="modSp mod">
        <pc:chgData name="Andrea Calabrese" userId="6a3ac00d73361fd5" providerId="LiveId" clId="{7F02CCA5-602D-415D-A8DA-E9D68365BE0D}" dt="2021-11-14T10:26:45.667" v="97" actId="14826"/>
        <pc:sldMkLst>
          <pc:docMk/>
          <pc:sldMk cId="1198446635" sldId="582"/>
        </pc:sldMkLst>
        <pc:picChg chg="mod modCrop">
          <ac:chgData name="Andrea Calabrese" userId="6a3ac00d73361fd5" providerId="LiveId" clId="{7F02CCA5-602D-415D-A8DA-E9D68365BE0D}" dt="2021-11-14T10:26:45.667" v="97" actId="14826"/>
          <ac:picMkLst>
            <pc:docMk/>
            <pc:sldMk cId="1198446635" sldId="582"/>
            <ac:picMk id="3" creationId="{4B826E4D-6CB4-134D-AE05-8160C3570481}"/>
          </ac:picMkLst>
        </pc:picChg>
      </pc:sldChg>
      <pc:sldChg chg="modSp add del mod">
        <pc:chgData name="Andrea Calabrese" userId="6a3ac00d73361fd5" providerId="LiveId" clId="{7F02CCA5-602D-415D-A8DA-E9D68365BE0D}" dt="2021-11-14T10:29:33.880" v="343" actId="20577"/>
        <pc:sldMkLst>
          <pc:docMk/>
          <pc:sldMk cId="2387557875" sldId="617"/>
        </pc:sldMkLst>
        <pc:spChg chg="mod">
          <ac:chgData name="Andrea Calabrese" userId="6a3ac00d73361fd5" providerId="LiveId" clId="{7F02CCA5-602D-415D-A8DA-E9D68365BE0D}" dt="2021-11-14T10:27:11.608" v="112" actId="20577"/>
          <ac:spMkLst>
            <pc:docMk/>
            <pc:sldMk cId="2387557875" sldId="617"/>
            <ac:spMk id="2" creationId="{B06268A5-13E6-4397-AC9C-13D4CE40BBFE}"/>
          </ac:spMkLst>
        </pc:spChg>
        <pc:spChg chg="mod">
          <ac:chgData name="Andrea Calabrese" userId="6a3ac00d73361fd5" providerId="LiveId" clId="{7F02CCA5-602D-415D-A8DA-E9D68365BE0D}" dt="2021-11-14T10:29:33.880" v="343" actId="20577"/>
          <ac:spMkLst>
            <pc:docMk/>
            <pc:sldMk cId="2387557875" sldId="617"/>
            <ac:spMk id="3" creationId="{EAE41CE5-DD9E-48B6-8737-F63D8F6D6108}"/>
          </ac:spMkLst>
        </pc:spChg>
        <pc:picChg chg="mod">
          <ac:chgData name="Andrea Calabrese" userId="6a3ac00d73361fd5" providerId="LiveId" clId="{7F02CCA5-602D-415D-A8DA-E9D68365BE0D}" dt="2021-11-14T10:29:14.444" v="290" actId="14100"/>
          <ac:picMkLst>
            <pc:docMk/>
            <pc:sldMk cId="2387557875" sldId="617"/>
            <ac:picMk id="1030" creationId="{7FC7BE7A-07D8-4730-973E-F786B37A8B9E}"/>
          </ac:picMkLst>
        </pc:picChg>
      </pc:sldChg>
      <pc:sldChg chg="addSp modSp add mod">
        <pc:chgData name="Andrea Calabrese" userId="6a3ac00d73361fd5" providerId="LiveId" clId="{7F02CCA5-602D-415D-A8DA-E9D68365BE0D}" dt="2021-11-14T10:44:57.375" v="1208" actId="1076"/>
        <pc:sldMkLst>
          <pc:docMk/>
          <pc:sldMk cId="2043087586" sldId="625"/>
        </pc:sldMkLst>
        <pc:spChg chg="add mod">
          <ac:chgData name="Andrea Calabrese" userId="6a3ac00d73361fd5" providerId="LiveId" clId="{7F02CCA5-602D-415D-A8DA-E9D68365BE0D}" dt="2021-11-14T10:44:57.375" v="1208" actId="1076"/>
          <ac:spMkLst>
            <pc:docMk/>
            <pc:sldMk cId="2043087586" sldId="625"/>
            <ac:spMk id="2" creationId="{2B84AC35-56B2-483B-9517-B330C0E7991B}"/>
          </ac:spMkLst>
        </pc:spChg>
        <pc:picChg chg="mod">
          <ac:chgData name="Andrea Calabrese" userId="6a3ac00d73361fd5" providerId="LiveId" clId="{7F02CCA5-602D-415D-A8DA-E9D68365BE0D}" dt="2021-11-14T10:43:46.014" v="1173" actId="1076"/>
          <ac:picMkLst>
            <pc:docMk/>
            <pc:sldMk cId="2043087586" sldId="625"/>
            <ac:picMk id="10" creationId="{EC8563D4-A496-45D8-95CA-19E131C6174E}"/>
          </ac:picMkLst>
        </pc:picChg>
      </pc:sldChg>
      <pc:sldChg chg="add">
        <pc:chgData name="Andrea Calabrese" userId="6a3ac00d73361fd5" providerId="LiveId" clId="{7F02CCA5-602D-415D-A8DA-E9D68365BE0D}" dt="2021-11-14T10:26:55.392" v="98"/>
        <pc:sldMkLst>
          <pc:docMk/>
          <pc:sldMk cId="2447576009" sldId="690"/>
        </pc:sldMkLst>
      </pc:sldChg>
      <pc:sldChg chg="modSp new mod">
        <pc:chgData name="Andrea Calabrese" userId="6a3ac00d73361fd5" providerId="LiveId" clId="{7F02CCA5-602D-415D-A8DA-E9D68365BE0D}" dt="2021-11-14T10:39:30.919" v="921" actId="20577"/>
        <pc:sldMkLst>
          <pc:docMk/>
          <pc:sldMk cId="437732884" sldId="691"/>
        </pc:sldMkLst>
        <pc:spChg chg="mod">
          <ac:chgData name="Andrea Calabrese" userId="6a3ac00d73361fd5" providerId="LiveId" clId="{7F02CCA5-602D-415D-A8DA-E9D68365BE0D}" dt="2021-11-14T10:33:03.997" v="681" actId="20577"/>
          <ac:spMkLst>
            <pc:docMk/>
            <pc:sldMk cId="437732884" sldId="691"/>
            <ac:spMk id="2" creationId="{ECF764BF-A1F2-400A-B910-D23F400C9BE2}"/>
          </ac:spMkLst>
        </pc:spChg>
        <pc:spChg chg="mod">
          <ac:chgData name="Andrea Calabrese" userId="6a3ac00d73361fd5" providerId="LiveId" clId="{7F02CCA5-602D-415D-A8DA-E9D68365BE0D}" dt="2021-11-14T10:39:30.919" v="921" actId="20577"/>
          <ac:spMkLst>
            <pc:docMk/>
            <pc:sldMk cId="437732884" sldId="691"/>
            <ac:spMk id="3" creationId="{32C68CF5-833A-4B1F-86BE-60CA68236724}"/>
          </ac:spMkLst>
        </pc:spChg>
      </pc:sldChg>
      <pc:sldChg chg="modSp new mod">
        <pc:chgData name="Andrea Calabrese" userId="6a3ac00d73361fd5" providerId="LiveId" clId="{7F02CCA5-602D-415D-A8DA-E9D68365BE0D}" dt="2021-11-14T10:31:54.189" v="652" actId="20577"/>
        <pc:sldMkLst>
          <pc:docMk/>
          <pc:sldMk cId="3207699478" sldId="692"/>
        </pc:sldMkLst>
        <pc:spChg chg="mod">
          <ac:chgData name="Andrea Calabrese" userId="6a3ac00d73361fd5" providerId="LiveId" clId="{7F02CCA5-602D-415D-A8DA-E9D68365BE0D}" dt="2021-11-14T10:31:06.285" v="511" actId="20577"/>
          <ac:spMkLst>
            <pc:docMk/>
            <pc:sldMk cId="3207699478" sldId="692"/>
            <ac:spMk id="2" creationId="{4A40604A-F62A-47B3-BE94-BD6D3A15F94D}"/>
          </ac:spMkLst>
        </pc:spChg>
        <pc:spChg chg="mod">
          <ac:chgData name="Andrea Calabrese" userId="6a3ac00d73361fd5" providerId="LiveId" clId="{7F02CCA5-602D-415D-A8DA-E9D68365BE0D}" dt="2021-11-14T10:31:54.189" v="652" actId="20577"/>
          <ac:spMkLst>
            <pc:docMk/>
            <pc:sldMk cId="3207699478" sldId="692"/>
            <ac:spMk id="3" creationId="{4DD936FB-6EEB-41D9-BC37-309CA47788B9}"/>
          </ac:spMkLst>
        </pc:spChg>
      </pc:sldChg>
      <pc:sldChg chg="addSp modSp new mod">
        <pc:chgData name="Andrea Calabrese" userId="6a3ac00d73361fd5" providerId="LiveId" clId="{7F02CCA5-602D-415D-A8DA-E9D68365BE0D}" dt="2021-11-14T11:01:54.585" v="1294" actId="20577"/>
        <pc:sldMkLst>
          <pc:docMk/>
          <pc:sldMk cId="4053705452" sldId="693"/>
        </pc:sldMkLst>
        <pc:spChg chg="mod">
          <ac:chgData name="Andrea Calabrese" userId="6a3ac00d73361fd5" providerId="LiveId" clId="{7F02CCA5-602D-415D-A8DA-E9D68365BE0D}" dt="2021-11-14T10:33:25.019" v="703" actId="20577"/>
          <ac:spMkLst>
            <pc:docMk/>
            <pc:sldMk cId="4053705452" sldId="693"/>
            <ac:spMk id="2" creationId="{F54012D2-D8A0-440B-9B98-0592AA7DE809}"/>
          </ac:spMkLst>
        </pc:spChg>
        <pc:spChg chg="mod">
          <ac:chgData name="Andrea Calabrese" userId="6a3ac00d73361fd5" providerId="LiveId" clId="{7F02CCA5-602D-415D-A8DA-E9D68365BE0D}" dt="2021-11-14T11:01:54.585" v="1294" actId="20577"/>
          <ac:spMkLst>
            <pc:docMk/>
            <pc:sldMk cId="4053705452" sldId="693"/>
            <ac:spMk id="3" creationId="{BE2EFFCE-1C09-4069-8FD3-81C14AA8532E}"/>
          </ac:spMkLst>
        </pc:spChg>
        <pc:spChg chg="add mod">
          <ac:chgData name="Andrea Calabrese" userId="6a3ac00d73361fd5" providerId="LiveId" clId="{7F02CCA5-602D-415D-A8DA-E9D68365BE0D}" dt="2021-11-14T10:35:38.091" v="716" actId="20577"/>
          <ac:spMkLst>
            <pc:docMk/>
            <pc:sldMk cId="4053705452" sldId="693"/>
            <ac:spMk id="7" creationId="{2B1A1A86-5899-4B09-AF70-7BF51A43EFE4}"/>
          </ac:spMkLst>
        </pc:spChg>
        <pc:picChg chg="add mod">
          <ac:chgData name="Andrea Calabrese" userId="6a3ac00d73361fd5" providerId="LiveId" clId="{7F02CCA5-602D-415D-A8DA-E9D68365BE0D}" dt="2021-11-14T10:37:29.847" v="718" actId="1076"/>
          <ac:picMkLst>
            <pc:docMk/>
            <pc:sldMk cId="4053705452" sldId="693"/>
            <ac:picMk id="9" creationId="{CA4141AF-95B5-4F56-8CAA-3538F85D5529}"/>
          </ac:picMkLst>
        </pc:picChg>
      </pc:sldChg>
      <pc:sldChg chg="modSp new mod">
        <pc:chgData name="Andrea Calabrese" userId="6a3ac00d73361fd5" providerId="LiveId" clId="{7F02CCA5-602D-415D-A8DA-E9D68365BE0D}" dt="2021-11-14T11:02:45.448" v="1305" actId="5793"/>
        <pc:sldMkLst>
          <pc:docMk/>
          <pc:sldMk cId="2462491533" sldId="694"/>
        </pc:sldMkLst>
        <pc:spChg chg="mod">
          <ac:chgData name="Andrea Calabrese" userId="6a3ac00d73361fd5" providerId="LiveId" clId="{7F02CCA5-602D-415D-A8DA-E9D68365BE0D}" dt="2021-11-14T10:39:57.892" v="940" actId="20577"/>
          <ac:spMkLst>
            <pc:docMk/>
            <pc:sldMk cId="2462491533" sldId="694"/>
            <ac:spMk id="2" creationId="{2A88F542-38A2-4D90-B5F8-03403348C7E6}"/>
          </ac:spMkLst>
        </pc:spChg>
        <pc:spChg chg="mod">
          <ac:chgData name="Andrea Calabrese" userId="6a3ac00d73361fd5" providerId="LiveId" clId="{7F02CCA5-602D-415D-A8DA-E9D68365BE0D}" dt="2021-11-14T11:02:45.448" v="1305" actId="5793"/>
          <ac:spMkLst>
            <pc:docMk/>
            <pc:sldMk cId="2462491533" sldId="694"/>
            <ac:spMk id="3" creationId="{ACB6B721-A7A4-4F76-A23C-AF1FA55AEA05}"/>
          </ac:spMkLst>
        </pc:spChg>
      </pc:sldChg>
      <pc:sldChg chg="new del">
        <pc:chgData name="Andrea Calabrese" userId="6a3ac00d73361fd5" providerId="LiveId" clId="{7F02CCA5-602D-415D-A8DA-E9D68365BE0D}" dt="2021-11-14T10:42:15.046" v="1171" actId="47"/>
        <pc:sldMkLst>
          <pc:docMk/>
          <pc:sldMk cId="1243129437" sldId="695"/>
        </pc:sldMkLst>
      </pc:sldChg>
    </pc:docChg>
  </pc:docChgLst>
  <pc:docChgLst>
    <pc:chgData name="Andrea Calabrese" userId="6a3ac00d73361fd5" providerId="LiveId" clId="{3AD09C61-A78B-4B59-9C3C-F9E0510FA69D}"/>
    <pc:docChg chg="undo custSel modSld">
      <pc:chgData name="Andrea Calabrese" userId="6a3ac00d73361fd5" providerId="LiveId" clId="{3AD09C61-A78B-4B59-9C3C-F9E0510FA69D}" dt="2021-11-14T13:26:24.697" v="94" actId="20577"/>
      <pc:docMkLst>
        <pc:docMk/>
      </pc:docMkLst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1198446635" sldId="582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387557875" sldId="617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043087586" sldId="625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447576009" sldId="690"/>
        </pc:sldMkLst>
      </pc:sldChg>
      <pc:sldChg chg="modSp mod modTransition">
        <pc:chgData name="Andrea Calabrese" userId="6a3ac00d73361fd5" providerId="LiveId" clId="{3AD09C61-A78B-4B59-9C3C-F9E0510FA69D}" dt="2021-11-14T13:26:24.697" v="94" actId="20577"/>
        <pc:sldMkLst>
          <pc:docMk/>
          <pc:sldMk cId="437732884" sldId="691"/>
        </pc:sldMkLst>
        <pc:spChg chg="mod">
          <ac:chgData name="Andrea Calabrese" userId="6a3ac00d73361fd5" providerId="LiveId" clId="{3AD09C61-A78B-4B59-9C3C-F9E0510FA69D}" dt="2021-11-14T13:26:24.697" v="94" actId="20577"/>
          <ac:spMkLst>
            <pc:docMk/>
            <pc:sldMk cId="437732884" sldId="691"/>
            <ac:spMk id="3" creationId="{32C68CF5-833A-4B1F-86BE-60CA68236724}"/>
          </ac:spMkLst>
        </pc:spChg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3207699478" sldId="692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4053705452" sldId="693"/>
        </pc:sldMkLst>
      </pc:sldChg>
      <pc:sldChg chg="modSp mod modTransition">
        <pc:chgData name="Andrea Calabrese" userId="6a3ac00d73361fd5" providerId="LiveId" clId="{3AD09C61-A78B-4B59-9C3C-F9E0510FA69D}" dt="2021-11-14T13:25:56.292" v="56"/>
        <pc:sldMkLst>
          <pc:docMk/>
          <pc:sldMk cId="2462491533" sldId="694"/>
        </pc:sldMkLst>
        <pc:spChg chg="mod">
          <ac:chgData name="Andrea Calabrese" userId="6a3ac00d73361fd5" providerId="LiveId" clId="{3AD09C61-A78B-4B59-9C3C-F9E0510FA69D}" dt="2021-11-14T13:25:36.666" v="54" actId="20577"/>
          <ac:spMkLst>
            <pc:docMk/>
            <pc:sldMk cId="2462491533" sldId="694"/>
            <ac:spMk id="3" creationId="{ACB6B721-A7A4-4F76-A23C-AF1FA55AEA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26C5-083C-495F-92BA-8E3EBA24CEF6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3D9EC-C0FB-42B3-9BAE-C05D04AAD5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C929F-BF64-46FB-BE25-758BB97A5A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D9EC-C0FB-42B3-9BAE-C05D04AAD5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AC07B-62CA-4974-9161-DD69A16E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A9B79C-8733-4467-8EB1-2F2DADF5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6498B-5504-407F-86BE-63DE07B2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5629CF-4F93-4709-9E33-F64E2C1F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828FBF-EF9E-4BAD-97A1-09FD6123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58F7E-8F0A-40FF-BAD6-E4AFC386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22EEAD-62BC-4C90-8FE0-423F4610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B08FC-3D9D-4EFC-956E-247DD8B7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44838E-9E1D-4733-8201-A81FFAAB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752B5-6127-413C-9122-D2DE0D5D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166678-4A26-43C5-9382-A7A8C3857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E8F300-7337-4359-B623-CB28259E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D742A5-AD61-4DF2-A678-B24E30E7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E2C6B0-BDBF-4D05-A69F-E8DE6FE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2E7064-91EC-4064-BB3A-6DB37930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0B582-32F7-4DE6-BAA6-156651A9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308" y="1977008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A79F7E-F3AA-4DDE-95C4-EE47955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836712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10" name="Picture 9" descr="S:\Working\Huawei\Template\cad_logo.png">
            <a:extLst>
              <a:ext uri="{FF2B5EF4-FFF2-40B4-BE49-F238E27FC236}">
                <a16:creationId xmlns:a16="http://schemas.microsoft.com/office/drawing/2014/main" id="{8B39DAE0-2143-4D73-8EE2-FCF12CE47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" y="6096000"/>
            <a:ext cx="1097335" cy="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91BB8-4559-B34C-8A90-AF3D5E7253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132" y="6095999"/>
            <a:ext cx="457336" cy="42902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2C6F7287-5138-4DBC-8226-488004C6136B}"/>
              </a:ext>
            </a:extLst>
          </p:cNvPr>
          <p:cNvSpPr txBox="1"/>
          <p:nvPr userDrawn="1"/>
        </p:nvSpPr>
        <p:spPr>
          <a:xfrm>
            <a:off x="431132" y="5157192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Andrea Calabrese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andrea.calabrese@polito.it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8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C9962-AE59-4073-A089-886340C314B9}"/>
              </a:ext>
            </a:extLst>
          </p:cNvPr>
          <p:cNvSpPr txBox="1"/>
          <p:nvPr userDrawn="1"/>
        </p:nvSpPr>
        <p:spPr>
          <a:xfrm>
            <a:off x="350521" y="5357336"/>
            <a:ext cx="2803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Giovanni </a:t>
            </a:r>
            <a:r>
              <a:rPr lang="en-US" sz="2400" b="1" dirty="0" err="1"/>
              <a:t>Squillero</a:t>
            </a:r>
            <a:endParaRPr lang="en-US" sz="2400" b="1" dirty="0"/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squillero@polito.it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B4A81B-EE22-4127-B1AC-3FF3CBF29B35}"/>
              </a:ext>
            </a:extLst>
          </p:cNvPr>
          <p:cNvGrpSpPr/>
          <p:nvPr userDrawn="1"/>
        </p:nvGrpSpPr>
        <p:grpSpPr>
          <a:xfrm>
            <a:off x="457201" y="6096000"/>
            <a:ext cx="1558561" cy="429024"/>
            <a:chOff x="1615307" y="6071615"/>
            <a:chExt cx="1558561" cy="429024"/>
          </a:xfrm>
        </p:grpSpPr>
        <p:pic>
          <p:nvPicPr>
            <p:cNvPr id="9" name="Picture 8" descr="S:\Working\Huawei\Template\cad_logo.png">
              <a:extLst>
                <a:ext uri="{FF2B5EF4-FFF2-40B4-BE49-F238E27FC236}">
                  <a16:creationId xmlns:a16="http://schemas.microsoft.com/office/drawing/2014/main" id="{63D0547E-6A62-4642-9E32-768C74D4F6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533" y="6071615"/>
              <a:ext cx="1097335" cy="42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7B8001-FBA6-436C-A6BA-CA0197B57B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07" y="6086921"/>
              <a:ext cx="403100" cy="39841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B55E11-4846-4DC7-A559-726EB68E8697}"/>
              </a:ext>
            </a:extLst>
          </p:cNvPr>
          <p:cNvGrpSpPr/>
          <p:nvPr userDrawn="1"/>
        </p:nvGrpSpPr>
        <p:grpSpPr>
          <a:xfrm>
            <a:off x="0" y="6248345"/>
            <a:ext cx="12192000" cy="276999"/>
            <a:chOff x="0" y="6248345"/>
            <a:chExt cx="12192000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E6EE4-91AF-48A8-972E-D446701E2E51}"/>
                </a:ext>
              </a:extLst>
            </p:cNvPr>
            <p:cNvSpPr txBox="1"/>
            <p:nvPr userDrawn="1"/>
          </p:nvSpPr>
          <p:spPr>
            <a:xfrm>
              <a:off x="0" y="6248345"/>
              <a:ext cx="121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baseline="0" dirty="0"/>
                <a:t>Licensed under the EUPL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09BEF69-35F8-49C6-8A8F-A7FE096B12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6303492"/>
              <a:ext cx="158063" cy="158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31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7752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0B582-32F7-4DE6-BAA6-156651A9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308" y="1977008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A79F7E-F3AA-4DDE-95C4-EE47955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836712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10" name="Picture 9" descr="S:\Working\Huawei\Template\cad_logo.png">
            <a:extLst>
              <a:ext uri="{FF2B5EF4-FFF2-40B4-BE49-F238E27FC236}">
                <a16:creationId xmlns:a16="http://schemas.microsoft.com/office/drawing/2014/main" id="{8B39DAE0-2143-4D73-8EE2-FCF12CE47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" y="6096000"/>
            <a:ext cx="1097335" cy="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91BB8-4559-B34C-8A90-AF3D5E7253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132" y="6095999"/>
            <a:ext cx="457336" cy="42902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2C6F7287-5138-4DBC-8226-488004C6136B}"/>
              </a:ext>
            </a:extLst>
          </p:cNvPr>
          <p:cNvSpPr txBox="1"/>
          <p:nvPr userDrawn="1"/>
        </p:nvSpPr>
        <p:spPr>
          <a:xfrm>
            <a:off x="431132" y="5157192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Andrea Calabrese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andrea.calabrese@polito.it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1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9387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9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7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55F211-AAC3-3A48-AD33-DF78FAB0F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392" y="274638"/>
            <a:ext cx="10959008" cy="608171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5B2EB8-3954-456B-9DB4-242B7D974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>
            <a:normAutofit/>
          </a:bodyPr>
          <a:lstStyle>
            <a:lvl1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10DA3-9021-4238-9B7D-99C5729E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kern="1200" baseline="0">
                <a:ln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D3E70-EEEA-4548-815C-9501C590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6588-E0E4-469D-A719-E744A44C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A9F5-FB4D-4496-8536-4E68815E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C72DC-1409-494E-B379-0E7D53F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-148282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10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iss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BC88E7-BDAC-DC43-9A97-F8C0231A0C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6835"/>
            <a:ext cx="10959008" cy="60695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A0DDE-F941-7248-8C32-733FC62F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964-02B3-F540-B979-0F16FF9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3124-5740-E340-8CE3-039E1B43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372C248-2C4B-804E-8F2B-8435BC519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/>
          <a:lstStyle>
            <a:lvl1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7AD6F-C877-6C4C-960D-2A9CE96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/>
          </a:p>
        </p:txBody>
      </p:sp>
      <p:pic>
        <p:nvPicPr>
          <p:cNvPr id="8" name="Picture 7" descr="A close-up of a person's foot&#10;&#10;Description automatically generated with medium confidence">
            <a:extLst>
              <a:ext uri="{FF2B5EF4-FFF2-40B4-BE49-F238E27FC236}">
                <a16:creationId xmlns:a16="http://schemas.microsoft.com/office/drawing/2014/main" id="{52D8786D-7F10-BA47-BA3F-69DA77805E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0"/>
            <a:ext cx="124495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FDB98-7C68-4196-9630-18556106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87FD7-A9F1-4C74-9DBA-752AB08E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56E605-0CEE-425C-9F85-4D56F43D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9945D-4F8B-4507-AA09-16EEB1B8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78C584-8D9F-431C-9A25-E110F26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7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84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4568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7CF7B-AD4C-4424-BCDA-BD9E5DBA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CF56F7-4D59-4569-AB21-CDC9FE8F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BA7B6-30D0-41E5-A133-C53CBE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070BCB-C2F6-43D8-8BAD-6F304685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ADC1AD-83A6-4EF0-A105-B5AF3006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F5DCE-1DBD-40EC-98BD-80971D74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28FA8F-D360-4C8F-8D7E-DD80CE703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8EEA65-EF57-42CA-BC09-A2AEB7B8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B14F88-60F7-4F39-9266-A6653CD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C47F9E-73C6-4046-8905-ED8CB9FD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7A77E7-FF6B-45C4-979C-344FA0D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74C6B-15BE-4BB5-9FDC-6A9CB1BE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DC11AB-5F28-4029-BDCA-254C1AFE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27BAD-9426-44EC-9AEA-0849D7EA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6449C6-0DE8-4981-8C16-A5CCB1A9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78538A-0852-42E8-9E24-3D45742B6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1E49CD-AD7C-4FB8-B74A-867A755D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E4CCDF-A4AB-461D-9E7D-F59F87E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3A00C9-630E-485C-B37E-4219BCBC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2B36B-1E7D-4562-A883-EE96B6D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2ECF9F-F9E5-482C-96D8-323162D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6A3D35-A1E6-460E-B0F0-889AF59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231471-75C7-4EF8-B3A8-30AAEA31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3B3332-41FA-4514-80A4-3F0C602A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493B7D-9739-4495-85AB-02EF9B2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87C80-700B-4EC0-AB77-8E3CA67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42F05-293B-484A-BA2E-AA65897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B261A-79FF-499B-9915-E2451CB8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4EA292-FFEE-485B-A312-F53CAE01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0B3C34-CDC8-433A-827C-EAF1168F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2F89EA-9688-4AD1-A6E9-A87F11BA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D3704F-C570-4E7A-B6A7-9839F5D0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9850-3D96-4F60-9EEC-CCB3B9BF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E40C6D-CAFD-4F65-A886-D1E85037B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6B78F7-48FE-4B16-A4D1-324EF89D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015F9C-B816-4FBF-B378-65C129FA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C97B00-1A6D-42B0-BC4A-2657EB6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4C20A9-8B48-4375-A01E-EF18072F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F9C265-F3DA-4D32-83E4-D0537BF5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FBBE29-B46A-4AF2-945B-3029B67DD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AD338-8A59-480D-A2C7-FB4EBCD08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8569-EDF1-4FDC-947E-F30E7E82396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3171DA-BF83-484F-A63F-6D458B14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B4B99-C97C-4161-9EE8-9E46BE242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392" y="6356353"/>
            <a:ext cx="2831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268" y="6356353"/>
            <a:ext cx="308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0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ln>
            <a:solidFill>
              <a:schemeClr val="tx2"/>
            </a:solidFill>
          </a:ln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4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FA0532-F59E-EC44-9AE6-DB2519EC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Computational</a:t>
            </a:r>
            <a:br>
              <a:rPr lang="en-IT" dirty="0"/>
            </a:br>
            <a:r>
              <a:rPr lang="en-IT" dirty="0"/>
              <a:t>Intelligence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71D7B2-E874-EA46-8DAD-4B51F1D6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cap="small" dirty="0"/>
              <a:t>01URROV </a:t>
            </a:r>
            <a:r>
              <a:rPr lang="en-IT" cap="small"/>
              <a:t>— 202</a:t>
            </a:r>
            <a:r>
              <a:rPr lang="en-US" cap="small" dirty="0"/>
              <a:t>3</a:t>
            </a:r>
            <a:r>
              <a:rPr lang="en-IT" cap="small"/>
              <a:t>/2</a:t>
            </a:r>
            <a:r>
              <a:rPr lang="en-US" cap="small" dirty="0"/>
              <a:t>4</a:t>
            </a:r>
            <a:endParaRPr lang="en-IT" cap="smal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95C4-7096-E745-986B-B95E32EB32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05900" y="6356350"/>
            <a:ext cx="3086100" cy="365125"/>
          </a:xfrm>
        </p:spPr>
        <p:txBody>
          <a:bodyPr/>
          <a:lstStyle/>
          <a:p>
            <a:fld id="{3FF68440-EEAC-41C8-ACB0-4CC7D3BAA621}" type="slidenum">
              <a:rPr lang="en-GB" smtClean="0"/>
              <a:t>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26E4D-6CB4-134D-AE05-8160C3570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1914"/>
          <a:stretch/>
        </p:blipFill>
        <p:spPr>
          <a:xfrm>
            <a:off x="7896200" y="3049637"/>
            <a:ext cx="3314600" cy="33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84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2 players' game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As many rows of matches as you want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As many matches as you want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Each turn: take [1,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elements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 can find it on Dropbox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659577-609C-7D89-B872-4F310C75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80" y="1909915"/>
            <a:ext cx="2636108" cy="39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1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agents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Rule-based agent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-sum based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Row length in binary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Xor</a:t>
            </a:r>
            <a:r>
              <a:rPr lang="en-US" dirty="0">
                <a:sym typeface="Wingdings" pitchFamily="2" charset="2"/>
              </a:rPr>
              <a:t> all rows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To win, </a:t>
            </a: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 sum shall always be 0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6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agents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2) Evolved agent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-sum?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Evolution is the answer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“+”, “,” </a:t>
            </a:r>
            <a:r>
              <a:rPr lang="en-US" dirty="0" err="1">
                <a:sym typeface="Wingdings" pitchFamily="2" charset="2"/>
              </a:rPr>
              <a:t>strategis</a:t>
            </a:r>
            <a:endParaRPr lang="en-US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Required: Gaussian mutation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Rules = operations?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1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938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Through GitHub Issues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Open a repository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Go to the tab “Issues”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New issue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Objective: 2 reviews per person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Remember to put them in the final report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Both done and received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7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17639"/>
            <a:ext cx="10972799" cy="49387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sym typeface="Wingdings" pitchFamily="2" charset="2"/>
              </a:rPr>
              <a:t>Lab: </a:t>
            </a:r>
            <a:r>
              <a:rPr lang="en-US" sz="4000" b="1" dirty="0">
                <a:solidFill>
                  <a:srgbClr val="FF0000"/>
                </a:solidFill>
                <a:sym typeface="Wingdings" pitchFamily="2" charset="2"/>
              </a:rPr>
              <a:t>13/11 h23:59 AOE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b="1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sym typeface="Wingdings" pitchFamily="2" charset="2"/>
              </a:rPr>
              <a:t>Peer review</a:t>
            </a:r>
            <a:r>
              <a:rPr lang="en-US" sz="4000" b="1">
                <a:solidFill>
                  <a:schemeClr val="accent1"/>
                </a:solidFill>
                <a:sym typeface="Wingdings" pitchFamily="2" charset="2"/>
              </a:rPr>
              <a:t>: </a:t>
            </a:r>
            <a:r>
              <a:rPr lang="en-US" sz="4000" b="1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4000" b="1">
                <a:solidFill>
                  <a:srgbClr val="FF0000"/>
                </a:solidFill>
                <a:sym typeface="Wingdings" pitchFamily="2" charset="2"/>
              </a:rPr>
              <a:t>0/11 </a:t>
            </a:r>
            <a:r>
              <a:rPr lang="en-US" sz="4000" b="1" dirty="0">
                <a:solidFill>
                  <a:srgbClr val="FF0000"/>
                </a:solidFill>
                <a:sym typeface="Wingdings" pitchFamily="2" charset="2"/>
              </a:rPr>
              <a:t>h23:59 AOE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90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C8563D4-A496-45D8-95CA-19E131C61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33685"/>
            <a:ext cx="12192000" cy="8128001"/>
          </a:xfrm>
        </p:spPr>
      </p:pic>
    </p:spTree>
    <p:extLst>
      <p:ext uri="{BB962C8B-B14F-4D97-AF65-F5344CB8AC3E}">
        <p14:creationId xmlns:p14="http://schemas.microsoft.com/office/powerpoint/2010/main" val="20430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03DF400-3D60-4EC1-AD0C-CA21BD76E9AC}" vid="{D15BD0F6-6907-43AD-9937-8EA74F1696B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181</Words>
  <Application>Microsoft Macintosh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Courier New</vt:lpstr>
      <vt:lpstr>Tema di Office</vt:lpstr>
      <vt:lpstr>Office Theme</vt:lpstr>
      <vt:lpstr>Computational Intelligence</vt:lpstr>
      <vt:lpstr>Nim</vt:lpstr>
      <vt:lpstr>Nim agents</vt:lpstr>
      <vt:lpstr>Nim agents</vt:lpstr>
      <vt:lpstr>Peer review!</vt:lpstr>
      <vt:lpstr>Deadline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</dc:title>
  <dc:creator>Andrea Calabrese</dc:creator>
  <cp:lastModifiedBy>Andrea Calabrese</cp:lastModifiedBy>
  <cp:revision>179</cp:revision>
  <dcterms:created xsi:type="dcterms:W3CDTF">2021-11-14T10:16:49Z</dcterms:created>
  <dcterms:modified xsi:type="dcterms:W3CDTF">2023-11-06T10:39:39Z</dcterms:modified>
</cp:coreProperties>
</file>