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3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5345062-BBD3-804B-AB71-DED9CB6BE2A1}" type="datetimeFigureOut">
              <a:rPr lang="en-US" smtClean="0"/>
              <a:t>5/21/16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B82F7D9-8F63-D645-8810-5A22ADDDC2B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447758"/>
          </a:xfrm>
        </p:spPr>
        <p:txBody>
          <a:bodyPr>
            <a:normAutofit/>
          </a:bodyPr>
          <a:lstStyle/>
          <a:p>
            <a:r>
              <a:rPr lang="en-US" dirty="0" smtClean="0"/>
              <a:t>CMPE 277 – Final Project</a:t>
            </a:r>
          </a:p>
          <a:p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endParaRPr lang="en-US" dirty="0"/>
          </a:p>
          <a:p>
            <a:r>
              <a:rPr lang="en-US" sz="1300" dirty="0" smtClean="0"/>
              <a:t>Anjaneya Murthy</a:t>
            </a:r>
          </a:p>
          <a:p>
            <a:r>
              <a:rPr lang="en-US" sz="1300" dirty="0" smtClean="0"/>
              <a:t>Bhuvan Teja </a:t>
            </a:r>
            <a:r>
              <a:rPr lang="en-US" sz="1300" dirty="0" err="1" smtClean="0"/>
              <a:t>Guddanti</a:t>
            </a:r>
            <a:endParaRPr lang="en-US" sz="1300" dirty="0" smtClean="0"/>
          </a:p>
          <a:p>
            <a:r>
              <a:rPr lang="en-US" sz="1300" dirty="0" smtClean="0"/>
              <a:t>Prashanth Mudhelli</a:t>
            </a:r>
          </a:p>
          <a:p>
            <a:r>
              <a:rPr lang="en-US" sz="1300" dirty="0" err="1" smtClean="0"/>
              <a:t>Priyanka</a:t>
            </a:r>
            <a:r>
              <a:rPr lang="en-US" sz="1300" dirty="0" smtClean="0"/>
              <a:t> </a:t>
            </a:r>
            <a:r>
              <a:rPr lang="en-US" sz="1300" dirty="0" err="1" smtClean="0"/>
              <a:t>Ravikanti</a:t>
            </a:r>
            <a:endParaRPr lang="en-US" sz="1300" dirty="0" smtClean="0"/>
          </a:p>
          <a:p>
            <a:r>
              <a:rPr lang="en-US" sz="1300" dirty="0" err="1" smtClean="0"/>
              <a:t>Swarna</a:t>
            </a:r>
            <a:r>
              <a:rPr lang="en-US" sz="1300" dirty="0" smtClean="0"/>
              <a:t> </a:t>
            </a:r>
            <a:r>
              <a:rPr lang="en-US" sz="1300" dirty="0" err="1" smtClean="0"/>
              <a:t>Viswanathan</a:t>
            </a:r>
            <a:endParaRPr lang="en-US" sz="13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9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cap="none" dirty="0" smtClean="0"/>
          </a:p>
          <a:p>
            <a:r>
              <a:rPr lang="en-US" sz="2000" cap="none" dirty="0" smtClean="0"/>
              <a:t>Queries….??</a:t>
            </a:r>
            <a:endParaRPr lang="en-US" sz="2000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5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5" descr="Screen Shot 2016-05-10 at 4.50.57 PM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5" r="-231" b="-1"/>
          <a:stretch/>
        </p:blipFill>
        <p:spPr>
          <a:xfrm>
            <a:off x="868947" y="1524000"/>
            <a:ext cx="7005053" cy="4708731"/>
          </a:xfrm>
        </p:spPr>
      </p:pic>
    </p:spTree>
    <p:extLst>
      <p:ext uri="{BB962C8B-B14F-4D97-AF65-F5344CB8AC3E}">
        <p14:creationId xmlns:p14="http://schemas.microsoft.com/office/powerpoint/2010/main" val="260431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Gmail Authentication for Login</a:t>
            </a:r>
          </a:p>
          <a:p>
            <a:r>
              <a:rPr lang="en-US" dirty="0" smtClean="0"/>
              <a:t>Create Event</a:t>
            </a:r>
          </a:p>
          <a:p>
            <a:r>
              <a:rPr lang="en-US" dirty="0" smtClean="0"/>
              <a:t>Send Invites</a:t>
            </a:r>
          </a:p>
          <a:p>
            <a:r>
              <a:rPr lang="en-US" dirty="0" smtClean="0"/>
              <a:t>Approve Events</a:t>
            </a:r>
          </a:p>
          <a:p>
            <a:r>
              <a:rPr lang="en-US" dirty="0" smtClean="0"/>
              <a:t>Reject Events</a:t>
            </a:r>
          </a:p>
          <a:p>
            <a:r>
              <a:rPr lang="en-US" dirty="0" smtClean="0"/>
              <a:t>Share Location</a:t>
            </a:r>
          </a:p>
          <a:p>
            <a:r>
              <a:rPr lang="en-US" dirty="0" smtClean="0"/>
              <a:t>Share Photos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6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Contd.</a:t>
            </a:r>
            <a:endParaRPr lang="en-US" dirty="0"/>
          </a:p>
        </p:txBody>
      </p:sp>
      <p:pic>
        <p:nvPicPr>
          <p:cNvPr id="7" name="image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3684" y="1443788"/>
            <a:ext cx="8876631" cy="54142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54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Diagram</a:t>
            </a:r>
            <a:endParaRPr lang="en-US" dirty="0"/>
          </a:p>
        </p:txBody>
      </p:sp>
      <p:pic>
        <p:nvPicPr>
          <p:cNvPr id="6" name="Content Placeholder 5" descr="workFlow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b="5726"/>
          <a:stretch/>
        </p:blipFill>
        <p:spPr>
          <a:xfrm>
            <a:off x="1417052" y="1527048"/>
            <a:ext cx="6162843" cy="4572000"/>
          </a:xfrm>
        </p:spPr>
      </p:pic>
    </p:spTree>
    <p:extLst>
      <p:ext uri="{BB962C8B-B14F-4D97-AF65-F5344CB8AC3E}">
        <p14:creationId xmlns:p14="http://schemas.microsoft.com/office/powerpoint/2010/main" val="346368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Flow Diagram (</a:t>
            </a:r>
            <a:r>
              <a:rPr lang="en-US" dirty="0" err="1" smtClean="0"/>
              <a:t>Infographic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age14.png"/>
          <p:cNvPicPr/>
          <p:nvPr/>
        </p:nvPicPr>
        <p:blipFill rotWithShape="1">
          <a:blip r:embed="rId2"/>
          <a:srcRect t="18403" b="18242"/>
          <a:stretch/>
        </p:blipFill>
        <p:spPr>
          <a:xfrm>
            <a:off x="1697789" y="1417053"/>
            <a:ext cx="5922212" cy="52671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2280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 Design</a:t>
            </a:r>
            <a:endParaRPr lang="en-US" dirty="0"/>
          </a:p>
        </p:txBody>
      </p:sp>
      <p:pic>
        <p:nvPicPr>
          <p:cNvPr id="4" name="Picture 3" descr="E:\CMPE 277\Documentation\While creating an event - device1\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678070"/>
            <a:ext cx="2416075" cy="407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CMPE 277\Documentation\During the event - Device2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81" y="1678070"/>
            <a:ext cx="2602214" cy="407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:\CMPE 277\Documentation\During the event - device1\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14" y="1410700"/>
            <a:ext cx="2487038" cy="309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115" y="4638842"/>
            <a:ext cx="2487037" cy="20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7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API, Load and Automation Testing</a:t>
            </a:r>
            <a:endParaRPr lang="en-US" dirty="0"/>
          </a:p>
        </p:txBody>
      </p:sp>
      <p:pic>
        <p:nvPicPr>
          <p:cNvPr id="4" name="image2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5508" y="1403266"/>
            <a:ext cx="4309545" cy="5280945"/>
          </a:xfrm>
          <a:prstGeom prst="rect">
            <a:avLst/>
          </a:prstGeom>
          <a:ln/>
        </p:spPr>
      </p:pic>
      <p:pic>
        <p:nvPicPr>
          <p:cNvPr id="5" name="image3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05683" y="1403266"/>
            <a:ext cx="4256071" cy="52809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2253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1" y="1673058"/>
            <a:ext cx="1592178" cy="1227889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87" y="3769893"/>
            <a:ext cx="1550363" cy="868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787" y="4946315"/>
            <a:ext cx="1550363" cy="1296738"/>
          </a:xfrm>
          <a:prstGeom prst="rect">
            <a:avLst/>
          </a:prstGeom>
        </p:spPr>
      </p:pic>
      <p:sp>
        <p:nvSpPr>
          <p:cNvPr id="7" name="8-Point Star 6"/>
          <p:cNvSpPr/>
          <p:nvPr/>
        </p:nvSpPr>
        <p:spPr>
          <a:xfrm>
            <a:off x="1978528" y="1673058"/>
            <a:ext cx="1483894" cy="1227889"/>
          </a:xfrm>
          <a:prstGeom prst="star8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oopj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library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927" y="1673058"/>
            <a:ext cx="2053389" cy="1227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1" y="3235159"/>
            <a:ext cx="1970880" cy="14036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367" y="1673058"/>
            <a:ext cx="1202783" cy="12278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8990" y="3235159"/>
            <a:ext cx="2149642" cy="1403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9157" y="3026612"/>
            <a:ext cx="2312737" cy="16122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5788" y="2990517"/>
            <a:ext cx="1560764" cy="677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2104" y="1673057"/>
            <a:ext cx="1617580" cy="1227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400" y="4946315"/>
            <a:ext cx="1970881" cy="1296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41743" y="4946315"/>
            <a:ext cx="1435099" cy="12967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4588" y="4909553"/>
            <a:ext cx="1419728" cy="133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74631" y="4946315"/>
            <a:ext cx="1604211" cy="129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0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115</TotalTime>
  <Words>72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Event Share</vt:lpstr>
      <vt:lpstr>Architecture</vt:lpstr>
      <vt:lpstr>Modules</vt:lpstr>
      <vt:lpstr>Modules Contd.</vt:lpstr>
      <vt:lpstr>Work Flow Diagram</vt:lpstr>
      <vt:lpstr>Sequence Flow Diagram (Infographic)</vt:lpstr>
      <vt:lpstr>Material Design</vt:lpstr>
      <vt:lpstr>API, Load and Automation Testing</vt:lpstr>
      <vt:lpstr>Technology Stack</vt:lpstr>
      <vt:lpstr>Thank you…!</vt:lpstr>
    </vt:vector>
  </TitlesOfParts>
  <Company>ServiceNow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Share</dc:title>
  <dc:creator>SN</dc:creator>
  <cp:lastModifiedBy>SN</cp:lastModifiedBy>
  <cp:revision>10</cp:revision>
  <dcterms:created xsi:type="dcterms:W3CDTF">2016-05-10T23:47:55Z</dcterms:created>
  <dcterms:modified xsi:type="dcterms:W3CDTF">2016-05-22T00:29:16Z</dcterms:modified>
</cp:coreProperties>
</file>