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5"/>
  </p:notesMasterIdLst>
  <p:sldIdLst>
    <p:sldId id="257" r:id="rId2"/>
    <p:sldId id="330" r:id="rId3"/>
    <p:sldId id="33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4664C-1C96-8E44-B962-39A99D3CFDB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E131B-87B4-3E41-B5D5-98CB7932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 Snow and the Broad Street Pump – </a:t>
            </a:r>
            <a:r>
              <a:rPr lang="en-US"/>
              <a:t>Cholera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3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10/17/22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Module 5/6</a:t>
            </a:r>
            <a:endParaRPr dirty="0"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Midterm Review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4916-8705-CCC4-1078-9F403CA9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60" y="484632"/>
            <a:ext cx="10518987" cy="10461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0C94A-C678-0584-CCDA-66993246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61" y="1530773"/>
            <a:ext cx="10058400" cy="40507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 code, don’t assign value to a variable</a:t>
            </a:r>
          </a:p>
          <a:p>
            <a:pPr marL="0" indent="0">
              <a:buNone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E.g., find the max in array a = [1, 5, -3, 6, 7] and assign it to </a:t>
            </a:r>
            <a:r>
              <a:rPr 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arr_x_max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solution is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arr_x_max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max(a) </a:t>
            </a:r>
          </a:p>
          <a:p>
            <a:pPr lvl="2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do: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arr_x_max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7, you won’t get points</a:t>
            </a:r>
          </a:p>
        </p:txBody>
      </p:sp>
    </p:spTree>
    <p:extLst>
      <p:ext uri="{BB962C8B-B14F-4D97-AF65-F5344CB8AC3E}">
        <p14:creationId xmlns:p14="http://schemas.microsoft.com/office/powerpoint/2010/main" val="361171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5C27-0F3C-C9A3-B106-593B58D7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08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Expectations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47E3-485D-3406-1CF9-D78BB41D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41" y="1555531"/>
            <a:ext cx="10058400" cy="40507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75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3545</TotalTime>
  <Words>85</Words>
  <Application>Microsoft Macintosh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Rockwell</vt:lpstr>
      <vt:lpstr>Rockwell Condensed</vt:lpstr>
      <vt:lpstr>Rockwell Extra Bold</vt:lpstr>
      <vt:lpstr>Wingdings</vt:lpstr>
      <vt:lpstr>Wood Type</vt:lpstr>
      <vt:lpstr>Module 5/6</vt:lpstr>
      <vt:lpstr>Expectations</vt:lpstr>
      <vt:lpstr>Expectations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5/6</dc:title>
  <dc:creator>Purity Mugambi</dc:creator>
  <cp:lastModifiedBy>Purity Mugambi</cp:lastModifiedBy>
  <cp:revision>4</cp:revision>
  <dcterms:created xsi:type="dcterms:W3CDTF">2022-10-18T01:59:39Z</dcterms:created>
  <dcterms:modified xsi:type="dcterms:W3CDTF">2022-10-20T13:05:19Z</dcterms:modified>
</cp:coreProperties>
</file>