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D22B1-35F0-0F5C-0629-B3E53C8F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A6CDB-0DD0-25F0-A6BC-62D55B1F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F787C-22D4-BE31-FD77-219B8BB7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1E2C1-42ED-0E28-3DAF-6A596B4B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E7FE5-0734-8BC7-70D1-534F0CC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6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DA61-BB32-7C9C-3BFB-1BADFC21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23685B-78F8-C04B-3DD7-127CB5599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A3122-F170-33E8-0D09-CCE4E95A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304E6-55AA-2752-4774-4422BFE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FB166-5F41-EF71-9832-5CA8B97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0BAA11-0D1B-BC0F-C4C2-C1186C22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E4D22E-66EA-9923-0A26-7BD3DAE3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B869C-09AD-C583-E75E-57BFD7E1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2D905-5BAE-F0D1-0A65-760103F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89430-9C9F-E77D-784D-694A388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6FCD-8E14-226C-9574-0A4AB75D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B8A4-43E2-0CC6-2029-EA4B2FCF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3D8DC-31C8-1E03-8B55-E7CFCFD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8B040-79CE-A67E-13C7-E242848E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C2F53-1000-29FE-FDAC-257E1FDF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3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58C95-7DA1-66AE-0F23-A7C2CA1C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1F40E-DD9D-79A8-1773-9A4B3B6D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06BD1-BBC1-FFA5-63EF-3A27558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EC7DE-4211-0A1A-0189-A0580DD4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ED8B6-8971-CD85-9E25-12906F6F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2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89F9-17DF-12EA-59D1-E8FD3176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E1788-AFB6-6425-EDB8-DB60B20F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D9BC9-2DAB-68A4-05D8-BFCEFA40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7D7E77-F254-9BD2-DD65-1FB1D17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86E55C-94F2-D802-5C07-480109E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652AE-41D1-B9B2-AE57-887294F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7952-1E1E-2584-534F-C12934F3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63C189-5394-4F36-C105-7F16B20B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D40354-1539-5248-8CFC-7E85B2A2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F1ABF3-BE8B-A910-D2C7-32629A058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72C6F-38C9-3AA5-CED0-0B00514A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0163-30F3-A29A-490A-907237FA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528E16-C36B-AA26-6C5A-BF169E45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C738C1-2B1A-D743-5201-A5236B6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B9AFB-4D40-339E-1889-E0705EA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1611CE-FA36-74BD-267F-1EF40C8A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0849A0-1693-3DEF-AE7F-3C9DAE4A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53517-3520-424A-C654-777444F9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5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221E34-46D6-CDBD-4E1E-6BFE056E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409E6-25DC-7925-98F9-FC0E6385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C3F45-DBCB-2D5D-1913-CAA60F09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02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160E2-3132-D302-8DC0-6825D28E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F6CBC-9021-62F1-450D-F3CB96AE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4FF93E-4E0A-15D5-1877-F7724060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51FDB-3F75-B276-6CAD-C36D4986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CD21A-B3DD-7EE0-3521-715E36A7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DAC00-8F18-97FC-72C8-E60A0EBC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5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0E993-B389-F1DC-1FF2-6E9721D8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D44BE3-780C-D10C-A69D-C30DE1650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95D945-A46D-8352-5F53-6B35F14F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8D006-52DC-5BCD-0440-C430E58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5AEEF-80D6-EF00-9D1B-E0D64902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ADA52E-BB94-6F8E-D6F6-4594419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6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C2A418-6405-F6A9-1216-8609B00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11BFF3-2722-EC0E-F0F0-BB1775C1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26F76-9917-669A-8D52-BD83756F5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7974-87B4-4147-8060-8B22C6E5DB39}" type="datetimeFigureOut">
              <a:rPr lang="es-ES" smtClean="0"/>
              <a:t>11/1/24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2F06B-F2AE-1DE8-2E73-693DF9A91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B93B1-A047-DC2E-81B0-784BAEB18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4826-51A3-914D-87B2-EABB78B73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6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3D1DAA-F4B6-DD30-27A4-E018CB9E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SBANK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A665C3-1C30-2C6D-2B7A-9A704842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Tu aplicación bancaria de confianza</a:t>
            </a:r>
          </a:p>
        </p:txBody>
      </p:sp>
    </p:spTree>
    <p:extLst>
      <p:ext uri="{BB962C8B-B14F-4D97-AF65-F5344CB8AC3E}">
        <p14:creationId xmlns:p14="http://schemas.microsoft.com/office/powerpoint/2010/main" val="170649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FB441-211D-680C-1048-2F3903C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A02D4-2E3C-6E52-FED8-5E5F0063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 bancaria al servicio del cliente</a:t>
            </a:r>
          </a:p>
          <a:p>
            <a:r>
              <a:rPr lang="es-ES" dirty="0"/>
              <a:t>Simple, segura e inteligentemente.</a:t>
            </a:r>
          </a:p>
        </p:txBody>
      </p:sp>
    </p:spTree>
    <p:extLst>
      <p:ext uri="{BB962C8B-B14F-4D97-AF65-F5344CB8AC3E}">
        <p14:creationId xmlns:p14="http://schemas.microsoft.com/office/powerpoint/2010/main" val="62821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148B6-C158-C4A9-EC22-382DC0BA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ofrecemos?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738CC-F7C3-A5F4-0F33-19567B4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que permite al usuario realizar operaciones bancarias y gestionar su dinero.</a:t>
            </a:r>
          </a:p>
          <a:p>
            <a:r>
              <a:rPr lang="es-ES" dirty="0"/>
              <a:t>Calcular el valor de su dinero en </a:t>
            </a:r>
            <a:r>
              <a:rPr lang="es-ES"/>
              <a:t>otras divisas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6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7D23C-2DAD-F927-A96F-9353C9A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4A721-3FCB-7511-7836-F7BC3F37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Arquitectura</a:t>
            </a:r>
          </a:p>
          <a:p>
            <a:pPr lvl="1"/>
            <a:r>
              <a:rPr lang="es-ES" dirty="0" err="1"/>
              <a:t>Node.js</a:t>
            </a:r>
            <a:endParaRPr lang="es-ES" dirty="0"/>
          </a:p>
          <a:p>
            <a:pPr lvl="1"/>
            <a:r>
              <a:rPr lang="es-ES" dirty="0"/>
              <a:t>Express</a:t>
            </a:r>
          </a:p>
          <a:p>
            <a:r>
              <a:rPr lang="es-ES" dirty="0"/>
              <a:t>Aplicación web</a:t>
            </a:r>
          </a:p>
          <a:p>
            <a:pPr lvl="1"/>
            <a:r>
              <a:rPr lang="es-ES" dirty="0"/>
              <a:t>Compatible con otros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68380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DFF2-324B-613F-6E9F-068FEB1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nuestra aplicación?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93CD5-2B6B-485A-3F17-64D4E28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 e inicio de sesión seguros.</a:t>
            </a:r>
          </a:p>
          <a:p>
            <a:r>
              <a:rPr lang="es-ES" dirty="0"/>
              <a:t>Posibilidad de añadir y sacar dinero rápidamente, y sin comisiones.</a:t>
            </a:r>
          </a:p>
          <a:p>
            <a:r>
              <a:rPr lang="es-ES" dirty="0"/>
              <a:t>Enviar y recibir dinero de otros usuarios, con transacciones adaptadas a las necesidades.</a:t>
            </a:r>
          </a:p>
          <a:p>
            <a:r>
              <a:rPr lang="es-ES" dirty="0"/>
              <a:t>Calcular la equivalencia del saldo en tiempo real.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6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3B1F7-62DB-4974-8793-325E0A3E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D98249B-3754-9AE6-B5F9-2A079D295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415505"/>
            <a:ext cx="10515600" cy="15671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DF7191-3352-BFAC-ED5A-48E5DB5724ED}"/>
              </a:ext>
            </a:extLst>
          </p:cNvPr>
          <p:cNvSpPr txBox="1"/>
          <p:nvPr/>
        </p:nvSpPr>
        <p:spPr>
          <a:xfrm>
            <a:off x="1071563" y="2743200"/>
            <a:ext cx="13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Api web </a:t>
            </a:r>
            <a:r>
              <a:rPr lang="es-ES" dirty="0" err="1"/>
              <a:t>xe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6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87D85-C81E-5DD8-4680-FF9CEF53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FD337-4C9C-1866-FD1F-A2959AF4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gráfica en tiempo real </a:t>
            </a:r>
          </a:p>
          <a:p>
            <a:r>
              <a:rPr lang="es-ES" dirty="0"/>
              <a:t>Almacenar cambios de monedas (varios saldos)</a:t>
            </a:r>
          </a:p>
          <a:p>
            <a:r>
              <a:rPr lang="es-ES" dirty="0"/>
              <a:t>Implementar la api web del conversor</a:t>
            </a:r>
          </a:p>
          <a:p>
            <a:r>
              <a:rPr lang="es-ES" dirty="0"/>
              <a:t>Mantener valores actualizados a la hora de hacer transacciones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0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D025-56E5-A36E-B1B2-4FC46057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5222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153</Words>
  <Application>Microsoft Macintosh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SBANK</vt:lpstr>
      <vt:lpstr>¿quiénes somos?</vt:lpstr>
      <vt:lpstr>¿qué ofrecemos?</vt:lpstr>
      <vt:lpstr>¿Cómo funcionamos?</vt:lpstr>
      <vt:lpstr>¿qué puede hacer nuestra aplicación?</vt:lpstr>
      <vt:lpstr>conversor</vt:lpstr>
      <vt:lpstr>Problemas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SBANK</dc:title>
  <dc:creator>Muñoz De Lorenzo, Pablo</dc:creator>
  <cp:lastModifiedBy>Muñoz De Lorenzo, Pablo</cp:lastModifiedBy>
  <cp:revision>2</cp:revision>
  <dcterms:created xsi:type="dcterms:W3CDTF">2024-01-11T11:53:17Z</dcterms:created>
  <dcterms:modified xsi:type="dcterms:W3CDTF">2024-01-11T15:39:17Z</dcterms:modified>
</cp:coreProperties>
</file>