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110" y="6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729D-53DB-4A55-8FA7-E489FDCFE713}" type="datetimeFigureOut">
              <a:rPr lang="es-ES" smtClean="0"/>
              <a:pPr/>
              <a:t>21/07/2014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8C12F-0429-4B96-BC98-BA99137AF4A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3743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7965BA5-A633-4272-B5A3-8CA2D14A3482}" type="slidenum">
              <a:rPr lang="es-ES_tradnl" sz="1200">
                <a:solidFill>
                  <a:prstClr val="black"/>
                </a:solidFill>
              </a:rPr>
              <a:pPr/>
              <a:t>1</a:t>
            </a:fld>
            <a:endParaRPr lang="es-ES_tradnl" sz="1200">
              <a:solidFill>
                <a:prstClr val="black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39917"/>
            <a:ext cx="5829300" cy="196068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1"/>
            <a:ext cx="4800600" cy="233728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A01A4-B9BB-4602-A973-7F13493A03AC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23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BAF8D-82C5-4F6A-AE62-30B254D7C70C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8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347"/>
            <a:ext cx="1543050" cy="780170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347"/>
            <a:ext cx="4476750" cy="780170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A039E-7B00-44C7-A235-76B4C9D24117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A9376-2032-4EAD-AEB4-1702324FC739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09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338" y="5876194"/>
            <a:ext cx="5829300" cy="18156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338" y="3875945"/>
            <a:ext cx="5829300" cy="200024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1B073-B838-49E5-9428-937CF3328516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6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5067"/>
            <a:ext cx="3009900" cy="603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505200" y="2135067"/>
            <a:ext cx="3009900" cy="6032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6686-8D95-4DC4-84FD-538893895482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49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7144"/>
            <a:ext cx="3030538" cy="8528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997"/>
            <a:ext cx="3030538" cy="52680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4564" y="2047144"/>
            <a:ext cx="3030537" cy="8528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4564" y="2899997"/>
            <a:ext cx="3030537" cy="52680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B873-D84B-49B1-8B47-1BEFFFA56CC0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3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8DB9A-3DCF-42B0-BC7C-3BCC14DB4758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8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3CB1C-2963-4ECB-87D5-808A68D1FAF8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89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3417"/>
            <a:ext cx="2255838" cy="15503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9" y="363417"/>
            <a:ext cx="3833812" cy="78046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792"/>
            <a:ext cx="2255838" cy="62542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3419E-DCF3-4F43-BDE9-5FC6374E846D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6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61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613" y="817684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613" y="7156939"/>
            <a:ext cx="4114800" cy="10726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A598-7F5C-4BCC-ADF0-65993682A707}" type="slidenum">
              <a:rPr lang="es-ES_tradnl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44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347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5067"/>
            <a:ext cx="6172200" cy="603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316"/>
            <a:ext cx="1600200" cy="63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316"/>
            <a:ext cx="2171700" cy="63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316"/>
            <a:ext cx="1600200" cy="63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21964F-2575-4DD8-8B10-6B6B7D70ACE9}" type="slidenum">
              <a:rPr lang="es-ES_trad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_trad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208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charset="0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54238" indent="-238125" algn="l" defTabSz="9572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114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686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258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3983038" indent="-238125" algn="l" defTabSz="9572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emf"/><Relationship Id="rId7" Type="http://schemas.openxmlformats.org/officeDocument/2006/relationships/hyperlink" Target="http://www.google.es/url?sa=i&amp;rct=j&amp;q=&amp;esrc=s&amp;source=images&amp;cd=&amp;cad=rja&amp;uact=8&amp;docid=riZuJdHAEEkAiM&amp;tbnid=XHPg3CuhWBzOEM:&amp;ved=0CAUQjRw&amp;url=http://www.fundacionseres.org/Lists/Noticias/Detalle.aspx?ID=223&amp;ei=HkvIU57ZAcmq0QXAtoG4Dg&amp;bvm=bv.71198958,d.d2k&amp;psig=AFQjCNGHvx6xwPRl3ZIblhWkI-jzMH4YDw&amp;ust=14057217241829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asociac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88" y="0"/>
            <a:ext cx="3714750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ogoaf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155825" cy="101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652463" y="1280745"/>
            <a:ext cx="6069012" cy="120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15" tIns="34208" rIns="68415" bIns="34208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2400" b="1" dirty="0">
                <a:solidFill>
                  <a:srgbClr val="0033CC"/>
                </a:solidFill>
              </a:rPr>
              <a:t>VIII TORNEO DE </a:t>
            </a:r>
            <a:r>
              <a:rPr lang="es-ES" sz="2600" b="1" dirty="0">
                <a:solidFill>
                  <a:srgbClr val="0033CC"/>
                </a:solidFill>
              </a:rPr>
              <a:t>PADEL</a:t>
            </a:r>
            <a:r>
              <a:rPr lang="es-ES" sz="2400" b="1" dirty="0">
                <a:solidFill>
                  <a:srgbClr val="0033CC"/>
                </a:solidFill>
              </a:rPr>
              <a:t> </a:t>
            </a:r>
            <a:r>
              <a:rPr lang="es-ES" sz="2400" b="1" dirty="0" smtClean="0">
                <a:solidFill>
                  <a:srgbClr val="0033CC"/>
                </a:solidFill>
              </a:rPr>
              <a:t>AFAN3CANTOS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600" b="1" u="sng" dirty="0" smtClean="0">
                <a:solidFill>
                  <a:srgbClr val="000000"/>
                </a:solidFill>
              </a:rPr>
              <a:t>FECHA  </a:t>
            </a:r>
            <a:r>
              <a:rPr lang="es-ES" sz="1600" b="1" u="sng" dirty="0">
                <a:solidFill>
                  <a:srgbClr val="000000"/>
                </a:solidFill>
              </a:rPr>
              <a:t>TORNEO:  13 y 14 de  SEPTIEMBRE </a:t>
            </a:r>
            <a:r>
              <a:rPr lang="es-ES" b="1" u="sng" dirty="0">
                <a:solidFill>
                  <a:srgbClr val="000000"/>
                </a:solidFill>
              </a:rPr>
              <a:t>de 2014</a:t>
            </a:r>
            <a:r>
              <a:rPr lang="es-ES" sz="2400" b="1" u="sng" dirty="0" smtClean="0">
                <a:solidFill>
                  <a:srgbClr val="0033CC"/>
                </a:solidFill>
              </a:rPr>
              <a:t>.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endParaRPr lang="es-ES" sz="2400" b="1" dirty="0">
              <a:solidFill>
                <a:srgbClr val="0033CC"/>
              </a:solidFill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92100" y="1742343"/>
            <a:ext cx="6257925" cy="8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15" tIns="34208" rIns="68415" bIns="34208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srgbClr val="FFFF00"/>
              </a:solidFill>
            </a:endParaRPr>
          </a:p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srgbClr val="0000FF"/>
              </a:solidFill>
              <a:latin typeface="Arial Black" pitchFamily="34" charset="0"/>
            </a:endParaRPr>
          </a:p>
          <a:p>
            <a:pPr defTabSz="957263" fontAlgn="base">
              <a:spcBef>
                <a:spcPct val="50000"/>
              </a:spcBef>
              <a:spcAft>
                <a:spcPct val="0"/>
              </a:spcAft>
            </a:pPr>
            <a:endParaRPr lang="es-ES" sz="1500" b="1" dirty="0">
              <a:solidFill>
                <a:srgbClr val="0000FF"/>
              </a:solidFill>
              <a:latin typeface="Arial Black" pitchFamily="34" charset="0"/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0" y="3692119"/>
            <a:ext cx="6858000" cy="390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15" tIns="34208" rIns="68415" bIns="34208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es-ES" sz="1300" b="1" dirty="0" smtClean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 smtClean="0">
                <a:solidFill>
                  <a:srgbClr val="000000"/>
                </a:solidFill>
              </a:rPr>
              <a:t>                     </a:t>
            </a: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>
                <a:solidFill>
                  <a:srgbClr val="000000"/>
                </a:solidFill>
              </a:rPr>
              <a:t>DOS  CATEGORIAS: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>
                <a:solidFill>
                  <a:srgbClr val="0070C0"/>
                </a:solidFill>
              </a:rPr>
              <a:t>GENERAL</a:t>
            </a:r>
            <a:r>
              <a:rPr lang="es-ES" sz="1300" b="1" dirty="0">
                <a:solidFill>
                  <a:srgbClr val="0033CC"/>
                </a:solidFill>
              </a:rPr>
              <a:t> </a:t>
            </a:r>
            <a:r>
              <a:rPr lang="es-ES" sz="1300" b="1" dirty="0">
                <a:solidFill>
                  <a:srgbClr val="000000"/>
                </a:solidFill>
              </a:rPr>
              <a:t>La pareja debe estar formada por dos miembros de la Unidad Familiar, hermanos, padre-hijo, padre-madre,  mayores de doce años y empadronados en Tres Cantos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_tradnl" sz="1300" b="1" dirty="0">
                <a:solidFill>
                  <a:srgbClr val="0070C0"/>
                </a:solidFill>
              </a:rPr>
              <a:t>INFANTIL</a:t>
            </a:r>
            <a:r>
              <a:rPr lang="es-ES_tradnl" sz="1300" b="1" dirty="0">
                <a:solidFill>
                  <a:srgbClr val="000000"/>
                </a:solidFill>
              </a:rPr>
              <a:t>: la pareja debe estar formada por dos niños menores de 12 años que uno de ellos sea familia numerosa y </a:t>
            </a:r>
            <a:r>
              <a:rPr lang="es-ES_tradnl" sz="1300" b="1" dirty="0" smtClean="0">
                <a:solidFill>
                  <a:srgbClr val="000000"/>
                </a:solidFill>
              </a:rPr>
              <a:t>empadronados </a:t>
            </a:r>
            <a:r>
              <a:rPr lang="es-ES_tradnl" sz="1300" b="1" dirty="0">
                <a:solidFill>
                  <a:srgbClr val="000000"/>
                </a:solidFill>
              </a:rPr>
              <a:t>en Tres Cantos</a:t>
            </a: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>
                <a:solidFill>
                  <a:srgbClr val="000000"/>
                </a:solidFill>
              </a:rPr>
              <a:t>FORMATO: </a:t>
            </a:r>
            <a:r>
              <a:rPr lang="es-ES" sz="1300" b="1" dirty="0">
                <a:solidFill>
                  <a:srgbClr val="0033CC"/>
                </a:solidFill>
              </a:rPr>
              <a:t> Liguilla y eliminatorias.         </a:t>
            </a: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>
                <a:solidFill>
                  <a:srgbClr val="000000"/>
                </a:solidFill>
              </a:rPr>
              <a:t>(se garantiza un mínimo de 4 partidos)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 smtClean="0">
                <a:solidFill>
                  <a:srgbClr val="0033CC"/>
                </a:solidFill>
              </a:rPr>
              <a:t>       </a:t>
            </a:r>
            <a:r>
              <a:rPr lang="es-ES" sz="1300" b="1" dirty="0">
                <a:solidFill>
                  <a:srgbClr val="0033CC"/>
                </a:solidFill>
              </a:rPr>
              <a:t>CUOTA INSCRIPCION</a:t>
            </a:r>
            <a:r>
              <a:rPr lang="es-ES" sz="1300" b="1" dirty="0">
                <a:solidFill>
                  <a:srgbClr val="000000"/>
                </a:solidFill>
              </a:rPr>
              <a:t>:   3 EUROS por pareja para socios AFAN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_tradnl" sz="1300" b="1" dirty="0">
                <a:solidFill>
                  <a:srgbClr val="000000"/>
                </a:solidFill>
              </a:rPr>
              <a:t>                        5 EUROS resto parejas.</a:t>
            </a:r>
            <a:endParaRPr lang="es-ES" sz="1300" b="1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endParaRPr lang="es-ES" sz="1300" b="1" u="sng" dirty="0">
              <a:solidFill>
                <a:srgbClr val="FF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b="1" dirty="0" smtClean="0">
                <a:solidFill>
                  <a:srgbClr val="000000"/>
                </a:solidFill>
              </a:rPr>
              <a:t>INSCRIPCION </a:t>
            </a:r>
            <a:r>
              <a:rPr lang="es-ES" sz="1300" b="1" dirty="0">
                <a:solidFill>
                  <a:srgbClr val="000000"/>
                </a:solidFill>
              </a:rPr>
              <a:t>POR EMAIL    </a:t>
            </a:r>
            <a:r>
              <a:rPr lang="es-ES" sz="1300" b="1" dirty="0">
                <a:solidFill>
                  <a:srgbClr val="0070C0"/>
                </a:solidFill>
              </a:rPr>
              <a:t>actividades</a:t>
            </a:r>
            <a:r>
              <a:rPr lang="es-ES" sz="1500" b="1" dirty="0">
                <a:solidFill>
                  <a:srgbClr val="0070C0"/>
                </a:solidFill>
              </a:rPr>
              <a:t>@afan3cantos.org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dirty="0">
                <a:solidFill>
                  <a:srgbClr val="000000"/>
                </a:solidFill>
              </a:rPr>
              <a:t>Indicando NOMBRE /APELLIDOS Y EDAD de los dos componentes de la pareja.</a:t>
            </a: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" sz="1300" dirty="0">
                <a:solidFill>
                  <a:srgbClr val="000000"/>
                </a:solidFill>
              </a:rPr>
              <a:t>Domicilio / email y teléfono de contacto, adjuntando justificante de ingreso a la </a:t>
            </a:r>
            <a:r>
              <a:rPr lang="es-ES" sz="1300" dirty="0" smtClean="0">
                <a:solidFill>
                  <a:srgbClr val="000000"/>
                </a:solidFill>
              </a:rPr>
              <a:t>cuenta</a:t>
            </a:r>
            <a:endParaRPr lang="es-ES" sz="1300" dirty="0">
              <a:solidFill>
                <a:srgbClr val="000000"/>
              </a:solidFill>
            </a:endParaRPr>
          </a:p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_tradnl" sz="1300" smtClean="0">
                <a:solidFill>
                  <a:srgbClr val="000000"/>
                </a:solidFill>
              </a:rPr>
              <a:t>BBVA ES64  0182  2069  7202  0153  5362</a:t>
            </a:r>
            <a:endParaRPr lang="es-ES" sz="1300" dirty="0">
              <a:solidFill>
                <a:srgbClr val="000000"/>
              </a:solidFill>
            </a:endParaRPr>
          </a:p>
        </p:txBody>
      </p:sp>
      <p:pic>
        <p:nvPicPr>
          <p:cNvPr id="205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089" y="7606812"/>
            <a:ext cx="474662" cy="8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1217614" y="8001000"/>
            <a:ext cx="5640387" cy="46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15" tIns="34208" rIns="68415" bIns="34208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_tradnl" sz="1300">
                <a:solidFill>
                  <a:srgbClr val="000000"/>
                </a:solidFill>
              </a:rPr>
              <a:t>PATROCINADO POR EL EXMO. AYUNTAMIENTO DE TRES CANTOS</a:t>
            </a:r>
          </a:p>
          <a:p>
            <a:pPr defTabSz="957263" fontAlgn="base">
              <a:spcBef>
                <a:spcPct val="0"/>
              </a:spcBef>
              <a:spcAft>
                <a:spcPct val="0"/>
              </a:spcAft>
            </a:pPr>
            <a:endParaRPr lang="es-ES" sz="1300">
              <a:solidFill>
                <a:srgbClr val="000000"/>
              </a:solidFill>
            </a:endParaRPr>
          </a:p>
        </p:txBody>
      </p:sp>
      <p:sp>
        <p:nvSpPr>
          <p:cNvPr id="2058" name="Rectangle 14"/>
          <p:cNvSpPr>
            <a:spLocks noChangeAspect="1" noChangeArrowheads="1"/>
          </p:cNvSpPr>
          <p:nvPr/>
        </p:nvSpPr>
        <p:spPr bwMode="auto">
          <a:xfrm>
            <a:off x="0" y="8622323"/>
            <a:ext cx="6618288" cy="48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15" tIns="34208" rIns="68415" bIns="34208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r>
              <a:rPr lang="es-ES_tradnl" sz="900" b="1">
                <a:solidFill>
                  <a:srgbClr val="000000"/>
                </a:solidFill>
              </a:rPr>
              <a:t>Asociación inscrita en el Registro de Asociaciones de la C.A.M. (con el nº 22.492) y en el Registro Municipal de Asociaciones del Ayuntamiento de Tres Cantos (con el nº 140) C.I.F.: G-82831827	</a:t>
            </a:r>
            <a:r>
              <a:rPr lang="es-ES_tradnl" sz="900" b="1">
                <a:solidFill>
                  <a:srgbClr val="0033CC"/>
                </a:solidFill>
              </a:rPr>
              <a:t>Correo electrónico : familias@afan3cantos.org</a:t>
            </a:r>
            <a:endParaRPr lang="es-ES" sz="900" b="1">
              <a:solidFill>
                <a:srgbClr val="0033CC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5545" y="2174168"/>
            <a:ext cx="2143125" cy="197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 rot="20879958">
            <a:off x="274389" y="2586515"/>
            <a:ext cx="40623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0000"/>
                </a:solidFill>
              </a:rPr>
              <a:t>INSCRIPCIONES: DEL 1 AL 10 DE SEPTIEMBRE 2014</a:t>
            </a:r>
          </a:p>
          <a:p>
            <a:pPr algn="ctr"/>
            <a:endParaRPr lang="es-ES" sz="1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" name="Picture 2" descr="http://www.fundacionseres.org/sites/files/2011/noticias/20110517-GrupoKonecta-VIII_Torneo_Benefico_de_Padel.jpg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193" t="11511" r="22445" b="45101"/>
          <a:stretch/>
        </p:blipFill>
        <p:spPr bwMode="auto">
          <a:xfrm>
            <a:off x="3309144" y="2915816"/>
            <a:ext cx="1807182" cy="11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21223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204</Words>
  <Application>Microsoft Office PowerPoint</Application>
  <PresentationFormat>Presentación en pantalla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Diseño predeterminado</vt:lpstr>
      <vt:lpstr>Diapositiva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Liebana Herraiz</dc:creator>
  <cp:lastModifiedBy>Usuario</cp:lastModifiedBy>
  <cp:revision>4</cp:revision>
  <dcterms:created xsi:type="dcterms:W3CDTF">2014-07-17T21:59:36Z</dcterms:created>
  <dcterms:modified xsi:type="dcterms:W3CDTF">2014-07-21T10:03:10Z</dcterms:modified>
</cp:coreProperties>
</file>