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60" r:id="rId6"/>
    <p:sldId id="262" r:id="rId7"/>
    <p:sldId id="257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F8787-9C98-CEC5-6F15-151478E9C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13A04D-51C1-2905-D82C-FD68D9FDE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62AD5A-459A-04A1-D90F-F226D748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E08A-51C0-4586-B612-A9F66ECCA310}" type="datetimeFigureOut">
              <a:rPr lang="pt-BR" smtClean="0"/>
              <a:t>13/03/2025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7A257E-DF6B-11B9-A9F4-E3378834A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7139BC-7E2E-D248-5E67-9D5FEC6A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9136-43DA-4BDB-B40D-E0CBEFCCCB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6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F4C3B-8F44-0051-E15F-A7A3FA93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55B4F7-40EA-68FB-BA15-7E8661BCA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C562C5-3CA1-BC9F-5A83-6468E30D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E08A-51C0-4586-B612-A9F66ECCA310}" type="datetimeFigureOut">
              <a:rPr lang="pt-BR" smtClean="0"/>
              <a:t>13/03/2025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E477DF-0649-4B54-6706-49C1765B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BAE823-5E95-5331-4FB4-39129932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9136-43DA-4BDB-B40D-E0CBEFCCCB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68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8ECF76-87BA-831D-6263-54FF32EE0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31E08F-2FE6-4508-9530-F59D8C86C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F1A10C-0D43-5E9A-13FD-6CBCE479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E08A-51C0-4586-B612-A9F66ECCA310}" type="datetimeFigureOut">
              <a:rPr lang="pt-BR" smtClean="0"/>
              <a:t>13/03/2025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C632FD-69EA-E7AE-442E-63ED91B7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A2D2D9-9DE7-5E87-E4BC-A16E4488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9136-43DA-4BDB-B40D-E0CBEFCCCB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8307C-F77D-3453-ADE3-F036E81F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E57989-7654-644B-3178-1003BD29E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84EE82-6DC4-6828-60DF-427F03555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E08A-51C0-4586-B612-A9F66ECCA310}" type="datetimeFigureOut">
              <a:rPr lang="pt-BR" smtClean="0"/>
              <a:t>13/03/2025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D85A1E-B0EC-385F-587B-C9E123E8B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4D46D9-133D-3F1F-3ECB-04769A2A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9136-43DA-4BDB-B40D-E0CBEFCCCB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73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3D2D9-730D-7144-DEF4-9887422D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786141-7E98-F63D-A568-8F8156E22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034666-16B6-6084-337D-C13A2979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E08A-51C0-4586-B612-A9F66ECCA310}" type="datetimeFigureOut">
              <a:rPr lang="pt-BR" smtClean="0"/>
              <a:t>13/03/2025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7884B9-4478-62ED-49E9-318DC9CCB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67B56C-204E-424D-3FE2-B2B2078D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9136-43DA-4BDB-B40D-E0CBEFCCCB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41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2F739-8E1F-1561-1D3E-9501CBDD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B66D58-3757-56B8-FB06-ADAD03594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9F8FF9-4707-6166-ED18-02225C0C5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F22FCC-D996-9A9B-23AE-69D13CB9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E08A-51C0-4586-B612-A9F66ECCA310}" type="datetimeFigureOut">
              <a:rPr lang="pt-BR" smtClean="0"/>
              <a:t>13/03/2025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BD7FBC-368D-1CF0-54FA-7821DD12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3DA448-9E5E-1442-34C5-DA6A6A88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9136-43DA-4BDB-B40D-E0CBEFCCCB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94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D681A-42B6-2552-CBC5-CBEE82DC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92D4B1-161E-58A6-DD58-2DF195634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08BFA9-7D23-05FD-ADEC-5CDE946B6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DA1436-0055-B18E-2023-08406B0B8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B98E9A-8185-CE13-B429-04427912F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705C397-73DD-2FD9-1B74-17ECF4F78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E08A-51C0-4586-B612-A9F66ECCA310}" type="datetimeFigureOut">
              <a:rPr lang="pt-BR" smtClean="0"/>
              <a:t>13/03/2025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ED42DE-118C-B654-A24B-10D01EA9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A49C0D8-390A-0E64-FE9D-2D0C4BE8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9136-43DA-4BDB-B40D-E0CBEFCCCB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60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57811-6FB7-679E-5894-7A376FF0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9EF7886-6FE8-1B5A-740B-73177A92A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E08A-51C0-4586-B612-A9F66ECCA310}" type="datetimeFigureOut">
              <a:rPr lang="pt-BR" smtClean="0"/>
              <a:t>13/03/2025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99126D-364E-2A9F-11E1-23F6F17E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794384F-94CB-12DA-A735-716FC8F7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9136-43DA-4BDB-B40D-E0CBEFCCCB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25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E372144-23A9-9965-F983-827E088B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E08A-51C0-4586-B612-A9F66ECCA310}" type="datetimeFigureOut">
              <a:rPr lang="pt-BR" smtClean="0"/>
              <a:t>13/03/2025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11B380B-B5F2-0440-F34B-6457A7BD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70DA40-0385-F444-FB9B-6EC1E387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9136-43DA-4BDB-B40D-E0CBEFCCCB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43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850E0-99EA-EEF8-5DAB-0B7B19206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AFCD08-5F8F-3492-85F5-A441B9018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C1AED7-4C59-8446-072D-04FBBB33A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74C102-626A-5A6F-2823-2581F83B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E08A-51C0-4586-B612-A9F66ECCA310}" type="datetimeFigureOut">
              <a:rPr lang="pt-BR" smtClean="0"/>
              <a:t>13/03/2025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928A15-B9B9-F0CE-3513-5CA3487B9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353C8F-CCDE-407F-4F52-BBA5FE57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9136-43DA-4BDB-B40D-E0CBEFCCCB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76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FCC00-BFD6-D901-CC35-3866C743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89FCA8-3765-99C1-BA42-56A1DC12D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E1A1F0-A948-937F-DA60-967028A13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BC87AE-6A2E-D660-53AD-5D4FC917D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E08A-51C0-4586-B612-A9F66ECCA310}" type="datetimeFigureOut">
              <a:rPr lang="pt-BR" smtClean="0"/>
              <a:t>13/03/2025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88E2ED-B9D0-6ED5-2E25-D5A6607D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BDC231-E9D2-959F-747E-D5366364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9136-43DA-4BDB-B40D-E0CBEFCCCB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8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C6962CE-86E6-71ED-760C-431A37BEB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9EC359-80B9-7E0C-67B3-331D67EF9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D76B6F-B41C-A104-5794-B9D6F6112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A4E08A-51C0-4586-B612-A9F66ECCA310}" type="datetimeFigureOut">
              <a:rPr lang="pt-BR" smtClean="0"/>
              <a:t>13/03/2025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579ABB-F51F-B5CF-E561-CE91F006C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4F8881-3674-8C40-74A9-3CA2259C6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1E9136-43DA-4BDB-B40D-E0CBEFCCCB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67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27ECF886-A422-486B-215C-D532F4763051}"/>
              </a:ext>
            </a:extLst>
          </p:cNvPr>
          <p:cNvSpPr txBox="1"/>
          <p:nvPr/>
        </p:nvSpPr>
        <p:spPr>
          <a:xfrm>
            <a:off x="948812" y="930107"/>
            <a:ext cx="180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Contas a Pagar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15749E1-A06B-519E-505C-4FE4CFD5BBB1}"/>
              </a:ext>
            </a:extLst>
          </p:cNvPr>
          <p:cNvSpPr/>
          <p:nvPr/>
        </p:nvSpPr>
        <p:spPr>
          <a:xfrm>
            <a:off x="776749" y="766916"/>
            <a:ext cx="2792362" cy="55650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16F1C31-BCBD-4A6B-0D3B-C8CF36405DA4}"/>
              </a:ext>
            </a:extLst>
          </p:cNvPr>
          <p:cNvSpPr txBox="1"/>
          <p:nvPr/>
        </p:nvSpPr>
        <p:spPr>
          <a:xfrm>
            <a:off x="948813" y="1954473"/>
            <a:ext cx="238923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21 Março</a:t>
            </a:r>
          </a:p>
          <a:p>
            <a:r>
              <a:rPr lang="pt-BR" dirty="0"/>
              <a:t>Aluguel R$ 2000,00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F517F07-28A3-76ED-20FE-4F041B3D2C62}"/>
              </a:ext>
            </a:extLst>
          </p:cNvPr>
          <p:cNvSpPr txBox="1"/>
          <p:nvPr/>
        </p:nvSpPr>
        <p:spPr>
          <a:xfrm>
            <a:off x="948812" y="2775637"/>
            <a:ext cx="238923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dirty="0"/>
              <a:t>23 Março</a:t>
            </a:r>
          </a:p>
          <a:p>
            <a:r>
              <a:rPr lang="pt-BR" dirty="0"/>
              <a:t>Água R$ 60,00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5569EF4-F404-E23A-275C-075557CEB907}"/>
              </a:ext>
            </a:extLst>
          </p:cNvPr>
          <p:cNvSpPr txBox="1"/>
          <p:nvPr/>
        </p:nvSpPr>
        <p:spPr>
          <a:xfrm>
            <a:off x="948812" y="3592672"/>
            <a:ext cx="238923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dirty="0"/>
              <a:t>27 Abril</a:t>
            </a:r>
          </a:p>
          <a:p>
            <a:r>
              <a:rPr lang="pt-BR" dirty="0"/>
              <a:t>Energia R$ 180,00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927CAB0-A243-9444-5236-5FEE180B63D2}"/>
              </a:ext>
            </a:extLst>
          </p:cNvPr>
          <p:cNvSpPr/>
          <p:nvPr/>
        </p:nvSpPr>
        <p:spPr>
          <a:xfrm>
            <a:off x="2920181" y="5584723"/>
            <a:ext cx="521109" cy="50636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Add Icons - Free SVG &amp; PNG Add Images - Noun Project">
            <a:extLst>
              <a:ext uri="{FF2B5EF4-FFF2-40B4-BE49-F238E27FC236}">
                <a16:creationId xmlns:a16="http://schemas.microsoft.com/office/drawing/2014/main" id="{5BA2231A-BA7B-062D-E5B9-4D0CD1070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182" y="5579194"/>
            <a:ext cx="521108" cy="52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ree bars wide icon by Friconix (fi-xwluxl-three-bars-wide) line,up,wide, three,menu,collapse,bars,bar,expand,list,three-bars-wide,burger,hamburger">
            <a:extLst>
              <a:ext uri="{FF2B5EF4-FFF2-40B4-BE49-F238E27FC236}">
                <a16:creationId xmlns:a16="http://schemas.microsoft.com/office/drawing/2014/main" id="{F86CED32-CBEC-8776-B3B9-748D7C099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340" y="930728"/>
            <a:ext cx="368711" cy="36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7F4EAAAB-45CA-65D7-A5B1-B9D6A1FD46A8}"/>
              </a:ext>
            </a:extLst>
          </p:cNvPr>
          <p:cNvSpPr txBox="1"/>
          <p:nvPr/>
        </p:nvSpPr>
        <p:spPr>
          <a:xfrm>
            <a:off x="4748981" y="285135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Tela Inicial</a:t>
            </a:r>
          </a:p>
        </p:txBody>
      </p:sp>
      <p:pic>
        <p:nvPicPr>
          <p:cNvPr id="1036" name="Picture 12" descr="More Icons - Free SVG &amp; PNG More Images - Noun Project">
            <a:extLst>
              <a:ext uri="{FF2B5EF4-FFF2-40B4-BE49-F238E27FC236}">
                <a16:creationId xmlns:a16="http://schemas.microsoft.com/office/drawing/2014/main" id="{4BD0C421-F9E9-3E90-8EA3-3EB8BF9DC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181" y="1918422"/>
            <a:ext cx="368711" cy="36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More Icons - Free SVG &amp; PNG More Images - Noun Project">
            <a:extLst>
              <a:ext uri="{FF2B5EF4-FFF2-40B4-BE49-F238E27FC236}">
                <a16:creationId xmlns:a16="http://schemas.microsoft.com/office/drawing/2014/main" id="{2C83240F-BF3D-6BD6-2427-09B7F8F01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181" y="2757811"/>
            <a:ext cx="368711" cy="36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More Icons - Free SVG &amp; PNG More Images - Noun Project">
            <a:extLst>
              <a:ext uri="{FF2B5EF4-FFF2-40B4-BE49-F238E27FC236}">
                <a16:creationId xmlns:a16="http://schemas.microsoft.com/office/drawing/2014/main" id="{7FF0969E-A4F1-61AA-4281-E32F6B769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424" y="3583454"/>
            <a:ext cx="368711" cy="36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Ícones, Logotipos, Símbolos de Home – Baixe gratuitamente em PNG, SVG">
            <a:extLst>
              <a:ext uri="{FF2B5EF4-FFF2-40B4-BE49-F238E27FC236}">
                <a16:creationId xmlns:a16="http://schemas.microsoft.com/office/drawing/2014/main" id="{776D66F5-F9F9-1648-2C9D-9D3B3BC9A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376" y="5569017"/>
            <a:ext cx="521108" cy="52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67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82625-115A-EE04-BC43-C9774CA73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16379A6A-3FBD-53A2-6D2C-459997A5267F}"/>
              </a:ext>
            </a:extLst>
          </p:cNvPr>
          <p:cNvSpPr txBox="1"/>
          <p:nvPr/>
        </p:nvSpPr>
        <p:spPr>
          <a:xfrm>
            <a:off x="948812" y="930107"/>
            <a:ext cx="180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Contas a Pagar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FBEF0E8-27A8-822A-D1D3-38D943CB3935}"/>
              </a:ext>
            </a:extLst>
          </p:cNvPr>
          <p:cNvSpPr/>
          <p:nvPr/>
        </p:nvSpPr>
        <p:spPr>
          <a:xfrm>
            <a:off x="776749" y="766916"/>
            <a:ext cx="2792362" cy="55650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1A73EEE-0D13-4E11-E7F5-EA45832A2C36}"/>
              </a:ext>
            </a:extLst>
          </p:cNvPr>
          <p:cNvSpPr txBox="1"/>
          <p:nvPr/>
        </p:nvSpPr>
        <p:spPr>
          <a:xfrm>
            <a:off x="948813" y="1954473"/>
            <a:ext cx="238923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21 Março</a:t>
            </a:r>
          </a:p>
          <a:p>
            <a:r>
              <a:rPr lang="pt-BR" dirty="0"/>
              <a:t>Aluguel R$ 2000,00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A443529-44CB-0E5F-7EBC-2F02BEEBA2A0}"/>
              </a:ext>
            </a:extLst>
          </p:cNvPr>
          <p:cNvSpPr txBox="1"/>
          <p:nvPr/>
        </p:nvSpPr>
        <p:spPr>
          <a:xfrm>
            <a:off x="948812" y="2775637"/>
            <a:ext cx="238923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dirty="0"/>
              <a:t>23 Março</a:t>
            </a:r>
          </a:p>
          <a:p>
            <a:r>
              <a:rPr lang="pt-BR" dirty="0"/>
              <a:t>Água R$ 60,00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2EC1D0B-6A51-929A-4F0B-B443852D60F2}"/>
              </a:ext>
            </a:extLst>
          </p:cNvPr>
          <p:cNvSpPr txBox="1"/>
          <p:nvPr/>
        </p:nvSpPr>
        <p:spPr>
          <a:xfrm>
            <a:off x="948812" y="3749989"/>
            <a:ext cx="238923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dirty="0"/>
              <a:t>27 Abril</a:t>
            </a:r>
          </a:p>
          <a:p>
            <a:r>
              <a:rPr lang="pt-BR" dirty="0"/>
              <a:t>Energia R$ 180,00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67B5062-2B23-391F-8838-CB5EB344459C}"/>
              </a:ext>
            </a:extLst>
          </p:cNvPr>
          <p:cNvSpPr/>
          <p:nvPr/>
        </p:nvSpPr>
        <p:spPr>
          <a:xfrm>
            <a:off x="2920181" y="5584723"/>
            <a:ext cx="521109" cy="50636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Add Icons - Free SVG &amp; PNG Add Images - Noun Project">
            <a:extLst>
              <a:ext uri="{FF2B5EF4-FFF2-40B4-BE49-F238E27FC236}">
                <a16:creationId xmlns:a16="http://schemas.microsoft.com/office/drawing/2014/main" id="{88CD0DBC-8759-B86D-4268-C778D23C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182" y="5579194"/>
            <a:ext cx="521108" cy="52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ree bars wide icon by Friconix (fi-xwluxl-three-bars-wide) line,up,wide, three,menu,collapse,bars,bar,expand,list,three-bars-wide,burger,hamburger">
            <a:extLst>
              <a:ext uri="{FF2B5EF4-FFF2-40B4-BE49-F238E27FC236}">
                <a16:creationId xmlns:a16="http://schemas.microsoft.com/office/drawing/2014/main" id="{19D2DE64-CCC0-CD81-C1D3-915A97024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340" y="930728"/>
            <a:ext cx="368711" cy="36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7FA1EBFA-6951-B3FE-0D1C-5B7BFB163998}"/>
              </a:ext>
            </a:extLst>
          </p:cNvPr>
          <p:cNvSpPr txBox="1"/>
          <p:nvPr/>
        </p:nvSpPr>
        <p:spPr>
          <a:xfrm>
            <a:off x="4748981" y="285135"/>
            <a:ext cx="2395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Icone Adicionar Conta</a:t>
            </a:r>
          </a:p>
        </p:txBody>
      </p:sp>
      <p:pic>
        <p:nvPicPr>
          <p:cNvPr id="1036" name="Picture 12" descr="More Icons - Free SVG &amp; PNG More Images - Noun Project">
            <a:extLst>
              <a:ext uri="{FF2B5EF4-FFF2-40B4-BE49-F238E27FC236}">
                <a16:creationId xmlns:a16="http://schemas.microsoft.com/office/drawing/2014/main" id="{BF5F6CD7-4B68-D043-2F26-FE7CE3A9D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181" y="1918422"/>
            <a:ext cx="368711" cy="36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More Icons - Free SVG &amp; PNG More Images - Noun Project">
            <a:extLst>
              <a:ext uri="{FF2B5EF4-FFF2-40B4-BE49-F238E27FC236}">
                <a16:creationId xmlns:a16="http://schemas.microsoft.com/office/drawing/2014/main" id="{6C6B903D-45B2-BA50-E100-7CA82804A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181" y="2757811"/>
            <a:ext cx="368711" cy="36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More Icons - Free SVG &amp; PNG More Images - Noun Project">
            <a:extLst>
              <a:ext uri="{FF2B5EF4-FFF2-40B4-BE49-F238E27FC236}">
                <a16:creationId xmlns:a16="http://schemas.microsoft.com/office/drawing/2014/main" id="{09602F76-80A5-0E11-E291-758DCBCF2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424" y="3740771"/>
            <a:ext cx="368711" cy="36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5ECF463E-7A54-C6EC-3F87-88CC11F13C06}"/>
              </a:ext>
            </a:extLst>
          </p:cNvPr>
          <p:cNvSpPr/>
          <p:nvPr/>
        </p:nvSpPr>
        <p:spPr>
          <a:xfrm>
            <a:off x="7144892" y="163469"/>
            <a:ext cx="521109" cy="50636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 descr="Add Icons - Free SVG &amp; PNG Add Images - Noun Project">
            <a:extLst>
              <a:ext uri="{FF2B5EF4-FFF2-40B4-BE49-F238E27FC236}">
                <a16:creationId xmlns:a16="http://schemas.microsoft.com/office/drawing/2014/main" id="{3E112C6E-8133-7A91-0BF6-CF593EC92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893" y="157940"/>
            <a:ext cx="521108" cy="52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E78573C-33F1-57E6-498C-9E115FD80468}"/>
              </a:ext>
            </a:extLst>
          </p:cNvPr>
          <p:cNvSpPr/>
          <p:nvPr/>
        </p:nvSpPr>
        <p:spPr>
          <a:xfrm>
            <a:off x="776749" y="3144348"/>
            <a:ext cx="2792362" cy="3187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FE20663-E82E-5648-BCB5-9300766B48C6}"/>
              </a:ext>
            </a:extLst>
          </p:cNvPr>
          <p:cNvSpPr txBox="1"/>
          <p:nvPr/>
        </p:nvSpPr>
        <p:spPr>
          <a:xfrm>
            <a:off x="948812" y="3500285"/>
            <a:ext cx="23843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Nome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70C70A3-044E-8F95-CB7C-CAE51D19613F}"/>
              </a:ext>
            </a:extLst>
          </p:cNvPr>
          <p:cNvSpPr txBox="1"/>
          <p:nvPr/>
        </p:nvSpPr>
        <p:spPr>
          <a:xfrm>
            <a:off x="948812" y="4095417"/>
            <a:ext cx="23843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Valor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A9ADEEE-3816-BD11-FEA9-04C9B4851069}"/>
              </a:ext>
            </a:extLst>
          </p:cNvPr>
          <p:cNvSpPr txBox="1"/>
          <p:nvPr/>
        </p:nvSpPr>
        <p:spPr>
          <a:xfrm>
            <a:off x="948812" y="4684627"/>
            <a:ext cx="23843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Data Vencimento</a:t>
            </a:r>
          </a:p>
        </p:txBody>
      </p:sp>
      <p:pic>
        <p:nvPicPr>
          <p:cNvPr id="2050" name="Picture 2" descr="Button Slider Icons - Free SVG &amp; PNG Button Slider Images - Noun Project">
            <a:extLst>
              <a:ext uri="{FF2B5EF4-FFF2-40B4-BE49-F238E27FC236}">
                <a16:creationId xmlns:a16="http://schemas.microsoft.com/office/drawing/2014/main" id="{A1FE4742-6A5E-801E-269D-E9EBB03B0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12" y="5174315"/>
            <a:ext cx="597310" cy="59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D9CEED14-A38B-6773-31AE-60EBF6F8E0FF}"/>
              </a:ext>
            </a:extLst>
          </p:cNvPr>
          <p:cNvSpPr txBox="1"/>
          <p:nvPr/>
        </p:nvSpPr>
        <p:spPr>
          <a:xfrm>
            <a:off x="1560872" y="5276161"/>
            <a:ext cx="177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Conta Mensal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30474C2-B3DE-6F2B-E4C1-8A502EBD71B5}"/>
              </a:ext>
            </a:extLst>
          </p:cNvPr>
          <p:cNvSpPr txBox="1"/>
          <p:nvPr/>
        </p:nvSpPr>
        <p:spPr>
          <a:xfrm>
            <a:off x="948812" y="5812281"/>
            <a:ext cx="118478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Cancelar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713762D-DC90-CFD5-14EF-47415FE78845}"/>
              </a:ext>
            </a:extLst>
          </p:cNvPr>
          <p:cNvSpPr txBox="1"/>
          <p:nvPr/>
        </p:nvSpPr>
        <p:spPr>
          <a:xfrm>
            <a:off x="2172930" y="5812371"/>
            <a:ext cx="1160205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Salvar</a:t>
            </a:r>
          </a:p>
        </p:txBody>
      </p:sp>
    </p:spTree>
    <p:extLst>
      <p:ext uri="{BB962C8B-B14F-4D97-AF65-F5344CB8AC3E}">
        <p14:creationId xmlns:p14="http://schemas.microsoft.com/office/powerpoint/2010/main" val="266541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2AF00-4E7F-EF54-1342-C7A0E7DD3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1F166F76-09F9-ABB7-5489-9E174B4758DB}"/>
              </a:ext>
            </a:extLst>
          </p:cNvPr>
          <p:cNvSpPr txBox="1"/>
          <p:nvPr/>
        </p:nvSpPr>
        <p:spPr>
          <a:xfrm>
            <a:off x="948812" y="930107"/>
            <a:ext cx="180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Contas a Pagar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A6933ED-3779-5CA5-3E61-AB990F902ED3}"/>
              </a:ext>
            </a:extLst>
          </p:cNvPr>
          <p:cNvSpPr/>
          <p:nvPr/>
        </p:nvSpPr>
        <p:spPr>
          <a:xfrm>
            <a:off x="776749" y="766916"/>
            <a:ext cx="2792362" cy="55650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3645F73-CD3D-0E67-F3E8-14E996F3AE97}"/>
              </a:ext>
            </a:extLst>
          </p:cNvPr>
          <p:cNvSpPr txBox="1"/>
          <p:nvPr/>
        </p:nvSpPr>
        <p:spPr>
          <a:xfrm>
            <a:off x="948813" y="1954473"/>
            <a:ext cx="238923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21 Março</a:t>
            </a:r>
          </a:p>
          <a:p>
            <a:r>
              <a:rPr lang="pt-BR" dirty="0"/>
              <a:t>Aluguel R$ 2000,00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F26B77-F91D-69D7-B8C4-D892A7844A48}"/>
              </a:ext>
            </a:extLst>
          </p:cNvPr>
          <p:cNvSpPr txBox="1"/>
          <p:nvPr/>
        </p:nvSpPr>
        <p:spPr>
          <a:xfrm>
            <a:off x="948812" y="2775637"/>
            <a:ext cx="238923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dirty="0"/>
              <a:t>23 Março</a:t>
            </a:r>
          </a:p>
          <a:p>
            <a:r>
              <a:rPr lang="pt-BR" dirty="0"/>
              <a:t>Água R$ 60,00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C3DA3F-DBEC-6500-DDE5-D01FD18EBF3A}"/>
              </a:ext>
            </a:extLst>
          </p:cNvPr>
          <p:cNvSpPr txBox="1"/>
          <p:nvPr/>
        </p:nvSpPr>
        <p:spPr>
          <a:xfrm>
            <a:off x="948812" y="3592672"/>
            <a:ext cx="238923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dirty="0"/>
              <a:t>27 Abril</a:t>
            </a:r>
          </a:p>
          <a:p>
            <a:r>
              <a:rPr lang="pt-BR" dirty="0"/>
              <a:t>Energia R$ 180,00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1ABC723-6B8E-9DD8-C983-F99F7E1908A7}"/>
              </a:ext>
            </a:extLst>
          </p:cNvPr>
          <p:cNvSpPr/>
          <p:nvPr/>
        </p:nvSpPr>
        <p:spPr>
          <a:xfrm>
            <a:off x="2920181" y="5584723"/>
            <a:ext cx="521109" cy="50636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Add Icons - Free SVG &amp; PNG Add Images - Noun Project">
            <a:extLst>
              <a:ext uri="{FF2B5EF4-FFF2-40B4-BE49-F238E27FC236}">
                <a16:creationId xmlns:a16="http://schemas.microsoft.com/office/drawing/2014/main" id="{4A285EE1-2144-8579-0AF3-94EE1D8D2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182" y="5579194"/>
            <a:ext cx="521108" cy="52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88A7CBF-EBC6-9EEA-4051-03978B944C34}"/>
              </a:ext>
            </a:extLst>
          </p:cNvPr>
          <p:cNvSpPr txBox="1"/>
          <p:nvPr/>
        </p:nvSpPr>
        <p:spPr>
          <a:xfrm>
            <a:off x="4748981" y="285135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Icone Mais</a:t>
            </a:r>
          </a:p>
        </p:txBody>
      </p:sp>
      <p:pic>
        <p:nvPicPr>
          <p:cNvPr id="2" name="Picture 6" descr="Three bars wide icon by Friconix (fi-xwluxl-three-bars-wide) line,up,wide, three,menu,collapse,bars,bar,expand,list,three-bars-wide,burger,hamburger">
            <a:extLst>
              <a:ext uri="{FF2B5EF4-FFF2-40B4-BE49-F238E27FC236}">
                <a16:creationId xmlns:a16="http://schemas.microsoft.com/office/drawing/2014/main" id="{6FD2F603-1C1C-F3B7-4121-13D02FBEB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5135"/>
            <a:ext cx="368711" cy="36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4B11E24-386F-92FD-AF8D-65DD2166CD1D}"/>
              </a:ext>
            </a:extLst>
          </p:cNvPr>
          <p:cNvSpPr/>
          <p:nvPr/>
        </p:nvSpPr>
        <p:spPr>
          <a:xfrm>
            <a:off x="1976284" y="766916"/>
            <a:ext cx="1592827" cy="55650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89871D1-E00A-784C-4AB8-56ACE29E8878}"/>
              </a:ext>
            </a:extLst>
          </p:cNvPr>
          <p:cNvSpPr txBox="1"/>
          <p:nvPr/>
        </p:nvSpPr>
        <p:spPr>
          <a:xfrm>
            <a:off x="2072149" y="1114773"/>
            <a:ext cx="136914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Contas Cadastradas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1B12E3-5E81-4517-84FE-6433439D1164}"/>
              </a:ext>
            </a:extLst>
          </p:cNvPr>
          <p:cNvSpPr txBox="1"/>
          <p:nvPr/>
        </p:nvSpPr>
        <p:spPr>
          <a:xfrm>
            <a:off x="2072148" y="1798743"/>
            <a:ext cx="136176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Contas Pagas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2DBCFF8-854C-4459-63F5-0DCB87FC1BFA}"/>
              </a:ext>
            </a:extLst>
          </p:cNvPr>
          <p:cNvSpPr txBox="1"/>
          <p:nvPr/>
        </p:nvSpPr>
        <p:spPr>
          <a:xfrm>
            <a:off x="2072147" y="2269111"/>
            <a:ext cx="136176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Contas Atrasadas</a:t>
            </a:r>
          </a:p>
        </p:txBody>
      </p:sp>
    </p:spTree>
    <p:extLst>
      <p:ext uri="{BB962C8B-B14F-4D97-AF65-F5344CB8AC3E}">
        <p14:creationId xmlns:p14="http://schemas.microsoft.com/office/powerpoint/2010/main" val="367412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99187-C766-C189-C16E-19886A3D5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95DEAA1-DA6E-E5D1-4F03-141DDAC6B468}"/>
              </a:ext>
            </a:extLst>
          </p:cNvPr>
          <p:cNvSpPr txBox="1"/>
          <p:nvPr/>
        </p:nvSpPr>
        <p:spPr>
          <a:xfrm>
            <a:off x="776749" y="930107"/>
            <a:ext cx="279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Contas Cadastradas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BE5F561-D4B5-D6FB-2548-41DFD5CCFF4A}"/>
              </a:ext>
            </a:extLst>
          </p:cNvPr>
          <p:cNvSpPr/>
          <p:nvPr/>
        </p:nvSpPr>
        <p:spPr>
          <a:xfrm>
            <a:off x="776749" y="766916"/>
            <a:ext cx="2792362" cy="55650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C897BD7-BD21-A42F-60A0-75A3BAE92CB3}"/>
              </a:ext>
            </a:extLst>
          </p:cNvPr>
          <p:cNvSpPr txBox="1"/>
          <p:nvPr/>
        </p:nvSpPr>
        <p:spPr>
          <a:xfrm>
            <a:off x="948813" y="1954473"/>
            <a:ext cx="238923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Nome: Aluguel</a:t>
            </a:r>
          </a:p>
          <a:p>
            <a:r>
              <a:rPr lang="pt-BR" dirty="0"/>
              <a:t>Valor: R$ 2000,00</a:t>
            </a:r>
          </a:p>
          <a:p>
            <a:r>
              <a:rPr lang="pt-BR" dirty="0"/>
              <a:t>Dia Vencimento: 10</a:t>
            </a:r>
          </a:p>
          <a:p>
            <a:r>
              <a:rPr lang="pt-BR" dirty="0"/>
              <a:t>Conta Mensal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9812497-1879-F2C6-C8CC-120ED968676D}"/>
              </a:ext>
            </a:extLst>
          </p:cNvPr>
          <p:cNvSpPr txBox="1"/>
          <p:nvPr/>
        </p:nvSpPr>
        <p:spPr>
          <a:xfrm>
            <a:off x="4748981" y="285135"/>
            <a:ext cx="223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Contas Cadastradas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24EF6A8-BFC9-B0CB-1D4D-C09495A54655}"/>
              </a:ext>
            </a:extLst>
          </p:cNvPr>
          <p:cNvSpPr txBox="1"/>
          <p:nvPr/>
        </p:nvSpPr>
        <p:spPr>
          <a:xfrm>
            <a:off x="948812" y="3316240"/>
            <a:ext cx="238923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Nome: Água</a:t>
            </a:r>
          </a:p>
          <a:p>
            <a:r>
              <a:rPr lang="pt-BR" dirty="0"/>
              <a:t>Valor: R$ 80,00</a:t>
            </a:r>
          </a:p>
          <a:p>
            <a:r>
              <a:rPr lang="pt-BR" dirty="0"/>
              <a:t>Dia Vencimento: 13</a:t>
            </a:r>
          </a:p>
          <a:p>
            <a:r>
              <a:rPr lang="pt-BR" dirty="0"/>
              <a:t>Conta Mensal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15C9CA6-2699-05D2-18DD-FC8953287381}"/>
              </a:ext>
            </a:extLst>
          </p:cNvPr>
          <p:cNvSpPr txBox="1"/>
          <p:nvPr/>
        </p:nvSpPr>
        <p:spPr>
          <a:xfrm>
            <a:off x="948811" y="4678007"/>
            <a:ext cx="238923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Nome: Boleto</a:t>
            </a:r>
          </a:p>
          <a:p>
            <a:r>
              <a:rPr lang="pt-BR" dirty="0"/>
              <a:t>Valor: R$ 300,00</a:t>
            </a:r>
          </a:p>
          <a:p>
            <a:r>
              <a:rPr lang="pt-BR" dirty="0"/>
              <a:t>Dia Vencimento: 10</a:t>
            </a:r>
          </a:p>
          <a:p>
            <a:r>
              <a:rPr lang="pt-BR" dirty="0"/>
              <a:t>Conta Única</a:t>
            </a:r>
          </a:p>
        </p:txBody>
      </p:sp>
      <p:pic>
        <p:nvPicPr>
          <p:cNvPr id="18" name="Picture 12" descr="More Icons - Free SVG &amp; PNG More Images - Noun Project">
            <a:extLst>
              <a:ext uri="{FF2B5EF4-FFF2-40B4-BE49-F238E27FC236}">
                <a16:creationId xmlns:a16="http://schemas.microsoft.com/office/drawing/2014/main" id="{F61FED2E-1ECF-0735-9C8C-608F90F7E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429" y="3365089"/>
            <a:ext cx="368711" cy="36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More Icons - Free SVG &amp; PNG More Images - Noun Project">
            <a:extLst>
              <a:ext uri="{FF2B5EF4-FFF2-40B4-BE49-F238E27FC236}">
                <a16:creationId xmlns:a16="http://schemas.microsoft.com/office/drawing/2014/main" id="{77403E0D-1D43-052E-0422-80FD39E3C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515" y="4723598"/>
            <a:ext cx="368711" cy="36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2" descr="More Icons - Free SVG &amp; PNG More Images - Noun Project">
            <a:extLst>
              <a:ext uri="{FF2B5EF4-FFF2-40B4-BE49-F238E27FC236}">
                <a16:creationId xmlns:a16="http://schemas.microsoft.com/office/drawing/2014/main" id="{14DEF6F0-821E-76FA-A84F-518923ED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514" y="2001571"/>
            <a:ext cx="368711" cy="36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C864429-2754-1E24-4BD8-93037DFE66FB}"/>
              </a:ext>
            </a:extLst>
          </p:cNvPr>
          <p:cNvSpPr/>
          <p:nvPr/>
        </p:nvSpPr>
        <p:spPr>
          <a:xfrm>
            <a:off x="776749" y="5878336"/>
            <a:ext cx="2792362" cy="4536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14" descr="Ícones, Logotipos, Símbolos de Home – Baixe gratuitamente em PNG, SVG">
            <a:extLst>
              <a:ext uri="{FF2B5EF4-FFF2-40B4-BE49-F238E27FC236}">
                <a16:creationId xmlns:a16="http://schemas.microsoft.com/office/drawing/2014/main" id="{5ACF6146-814A-00B7-CA6C-B256D879F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242" y="5899603"/>
            <a:ext cx="388376" cy="38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959CF752-D9B0-BCF8-88C3-B3D5E6529988}"/>
              </a:ext>
            </a:extLst>
          </p:cNvPr>
          <p:cNvSpPr/>
          <p:nvPr/>
        </p:nvSpPr>
        <p:spPr>
          <a:xfrm>
            <a:off x="2900513" y="1358175"/>
            <a:ext cx="521109" cy="50636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2" descr="Add Icons - Free SVG &amp; PNG Add Images - Noun Project">
            <a:extLst>
              <a:ext uri="{FF2B5EF4-FFF2-40B4-BE49-F238E27FC236}">
                <a16:creationId xmlns:a16="http://schemas.microsoft.com/office/drawing/2014/main" id="{513343F7-01B6-623A-62D6-2931CA060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514" y="1352646"/>
            <a:ext cx="521108" cy="52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93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2EA4A-0D57-A7EF-CF4A-CD36D2409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A8F08A39-9E5D-C58E-4413-FBF5C17D4370}"/>
              </a:ext>
            </a:extLst>
          </p:cNvPr>
          <p:cNvSpPr txBox="1"/>
          <p:nvPr/>
        </p:nvSpPr>
        <p:spPr>
          <a:xfrm>
            <a:off x="776749" y="930107"/>
            <a:ext cx="279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Contas Cadastradas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C85FD5-E2CF-9F27-AB73-D5EEB7922011}"/>
              </a:ext>
            </a:extLst>
          </p:cNvPr>
          <p:cNvSpPr/>
          <p:nvPr/>
        </p:nvSpPr>
        <p:spPr>
          <a:xfrm>
            <a:off x="776749" y="766916"/>
            <a:ext cx="2792362" cy="55650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A4C205-35CA-1ED5-8A96-134AD1C9818A}"/>
              </a:ext>
            </a:extLst>
          </p:cNvPr>
          <p:cNvSpPr txBox="1"/>
          <p:nvPr/>
        </p:nvSpPr>
        <p:spPr>
          <a:xfrm>
            <a:off x="948813" y="1954473"/>
            <a:ext cx="238923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Nome: Aluguel</a:t>
            </a:r>
          </a:p>
          <a:p>
            <a:r>
              <a:rPr lang="pt-BR" dirty="0"/>
              <a:t>Valor: R$ 2000,00</a:t>
            </a:r>
          </a:p>
          <a:p>
            <a:r>
              <a:rPr lang="pt-BR" dirty="0"/>
              <a:t>Dia Vencimento: 10</a:t>
            </a:r>
          </a:p>
          <a:p>
            <a:r>
              <a:rPr lang="pt-BR" dirty="0"/>
              <a:t>Conta Mensal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3AB2F07-A4B0-8AD2-F7B0-C6EB547B0984}"/>
              </a:ext>
            </a:extLst>
          </p:cNvPr>
          <p:cNvSpPr txBox="1"/>
          <p:nvPr/>
        </p:nvSpPr>
        <p:spPr>
          <a:xfrm>
            <a:off x="4748981" y="285135"/>
            <a:ext cx="223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Contas Cadastradas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632796D-C37B-B824-E29B-52D032DAAF7A}"/>
              </a:ext>
            </a:extLst>
          </p:cNvPr>
          <p:cNvSpPr txBox="1"/>
          <p:nvPr/>
        </p:nvSpPr>
        <p:spPr>
          <a:xfrm>
            <a:off x="948812" y="3316240"/>
            <a:ext cx="238923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Nome: Água</a:t>
            </a:r>
          </a:p>
          <a:p>
            <a:r>
              <a:rPr lang="pt-BR" dirty="0"/>
              <a:t>Valor: R$ 80,00</a:t>
            </a:r>
          </a:p>
          <a:p>
            <a:r>
              <a:rPr lang="pt-BR" dirty="0"/>
              <a:t>Dia Vencimento: 13</a:t>
            </a:r>
          </a:p>
          <a:p>
            <a:r>
              <a:rPr lang="pt-BR" dirty="0"/>
              <a:t>Conta Mensal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69F57C8-BB8A-1DF0-A11C-40FFDEF85D0A}"/>
              </a:ext>
            </a:extLst>
          </p:cNvPr>
          <p:cNvSpPr txBox="1"/>
          <p:nvPr/>
        </p:nvSpPr>
        <p:spPr>
          <a:xfrm>
            <a:off x="948811" y="4678007"/>
            <a:ext cx="238923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Nome: Boleto</a:t>
            </a:r>
          </a:p>
          <a:p>
            <a:r>
              <a:rPr lang="pt-BR" dirty="0"/>
              <a:t>Valor: R$ 300,00</a:t>
            </a:r>
          </a:p>
          <a:p>
            <a:r>
              <a:rPr lang="pt-BR" dirty="0"/>
              <a:t>Dia Vencimento: 10</a:t>
            </a:r>
          </a:p>
          <a:p>
            <a:r>
              <a:rPr lang="pt-BR" dirty="0"/>
              <a:t>Conta Única</a:t>
            </a:r>
          </a:p>
        </p:txBody>
      </p:sp>
      <p:pic>
        <p:nvPicPr>
          <p:cNvPr id="17" name="Picture 12" descr="More Icons - Free SVG &amp; PNG More Images - Noun Project">
            <a:extLst>
              <a:ext uri="{FF2B5EF4-FFF2-40B4-BE49-F238E27FC236}">
                <a16:creationId xmlns:a16="http://schemas.microsoft.com/office/drawing/2014/main" id="{B51ACE69-293C-57E4-20F7-D96F22333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515" y="2001571"/>
            <a:ext cx="368711" cy="36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More Icons - Free SVG &amp; PNG More Images - Noun Project">
            <a:extLst>
              <a:ext uri="{FF2B5EF4-FFF2-40B4-BE49-F238E27FC236}">
                <a16:creationId xmlns:a16="http://schemas.microsoft.com/office/drawing/2014/main" id="{DE0DBC58-E5DA-3BE8-07B2-2DA0F8944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429" y="3365089"/>
            <a:ext cx="368711" cy="36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More Icons - Free SVG &amp; PNG More Images - Noun Project">
            <a:extLst>
              <a:ext uri="{FF2B5EF4-FFF2-40B4-BE49-F238E27FC236}">
                <a16:creationId xmlns:a16="http://schemas.microsoft.com/office/drawing/2014/main" id="{A5ABE5FB-03E1-FFDC-2C50-39B97C0B9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515" y="4723598"/>
            <a:ext cx="368711" cy="36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7F43A641-4FF9-9B8F-B381-859E3B067A1A}"/>
              </a:ext>
            </a:extLst>
          </p:cNvPr>
          <p:cNvSpPr/>
          <p:nvPr/>
        </p:nvSpPr>
        <p:spPr>
          <a:xfrm>
            <a:off x="1238865" y="1954473"/>
            <a:ext cx="209918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90410E0-70B2-3692-60A6-04308D39CD95}"/>
              </a:ext>
            </a:extLst>
          </p:cNvPr>
          <p:cNvSpPr txBox="1"/>
          <p:nvPr/>
        </p:nvSpPr>
        <p:spPr>
          <a:xfrm>
            <a:off x="1715725" y="2557958"/>
            <a:ext cx="11847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Apagar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510F2F5-D13C-C203-A242-3BCED82763D7}"/>
              </a:ext>
            </a:extLst>
          </p:cNvPr>
          <p:cNvSpPr txBox="1"/>
          <p:nvPr/>
        </p:nvSpPr>
        <p:spPr>
          <a:xfrm>
            <a:off x="1715725" y="2102266"/>
            <a:ext cx="1184788" cy="36933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Editar</a:t>
            </a:r>
          </a:p>
        </p:txBody>
      </p:sp>
    </p:spTree>
    <p:extLst>
      <p:ext uri="{BB962C8B-B14F-4D97-AF65-F5344CB8AC3E}">
        <p14:creationId xmlns:p14="http://schemas.microsoft.com/office/powerpoint/2010/main" val="269546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5224A-77EE-F5EF-574E-75FDD2CB5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2011D05E-3E2F-021B-7693-775B7283694A}"/>
              </a:ext>
            </a:extLst>
          </p:cNvPr>
          <p:cNvSpPr txBox="1"/>
          <p:nvPr/>
        </p:nvSpPr>
        <p:spPr>
          <a:xfrm>
            <a:off x="948812" y="930107"/>
            <a:ext cx="180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Contas Pagas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4A72D76-86E4-2B3F-E5EF-91F1536100A3}"/>
              </a:ext>
            </a:extLst>
          </p:cNvPr>
          <p:cNvSpPr/>
          <p:nvPr/>
        </p:nvSpPr>
        <p:spPr>
          <a:xfrm>
            <a:off x="776749" y="766916"/>
            <a:ext cx="2792362" cy="55650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E0F946B-8BE0-7391-B544-E31EFE004917}"/>
              </a:ext>
            </a:extLst>
          </p:cNvPr>
          <p:cNvSpPr txBox="1"/>
          <p:nvPr/>
        </p:nvSpPr>
        <p:spPr>
          <a:xfrm>
            <a:off x="948813" y="1954473"/>
            <a:ext cx="238923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21/03/2025</a:t>
            </a:r>
          </a:p>
          <a:p>
            <a:r>
              <a:rPr lang="pt-BR" dirty="0"/>
              <a:t>Aluguel R$ 2000,00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FE722AB-E1B1-76EE-9105-45C9BE636C23}"/>
              </a:ext>
            </a:extLst>
          </p:cNvPr>
          <p:cNvSpPr txBox="1"/>
          <p:nvPr/>
        </p:nvSpPr>
        <p:spPr>
          <a:xfrm>
            <a:off x="948812" y="2775637"/>
            <a:ext cx="238923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dirty="0"/>
              <a:t>24/02/2025</a:t>
            </a:r>
          </a:p>
          <a:p>
            <a:r>
              <a:rPr lang="pt-BR" dirty="0"/>
              <a:t>Água R$ 60,00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C363636-7AAC-AF13-DD3F-6ABAD54E84DF}"/>
              </a:ext>
            </a:extLst>
          </p:cNvPr>
          <p:cNvSpPr txBox="1"/>
          <p:nvPr/>
        </p:nvSpPr>
        <p:spPr>
          <a:xfrm>
            <a:off x="948812" y="3592672"/>
            <a:ext cx="238923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dirty="0"/>
              <a:t>20/02/2025</a:t>
            </a:r>
          </a:p>
          <a:p>
            <a:r>
              <a:rPr lang="pt-BR" dirty="0"/>
              <a:t>Energia R$ 180,00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78375C1-61FF-3AF6-673D-B6590F7E24D5}"/>
              </a:ext>
            </a:extLst>
          </p:cNvPr>
          <p:cNvSpPr/>
          <p:nvPr/>
        </p:nvSpPr>
        <p:spPr>
          <a:xfrm>
            <a:off x="2920181" y="5584723"/>
            <a:ext cx="521109" cy="50636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Add Icons - Free SVG &amp; PNG Add Images - Noun Project">
            <a:extLst>
              <a:ext uri="{FF2B5EF4-FFF2-40B4-BE49-F238E27FC236}">
                <a16:creationId xmlns:a16="http://schemas.microsoft.com/office/drawing/2014/main" id="{6F6541B3-294F-3CCC-0A3F-677E92F82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182" y="5579194"/>
            <a:ext cx="521108" cy="52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ree bars wide icon by Friconix (fi-xwluxl-three-bars-wide) line,up,wide, three,menu,collapse,bars,bar,expand,list,three-bars-wide,burger,hamburger">
            <a:extLst>
              <a:ext uri="{FF2B5EF4-FFF2-40B4-BE49-F238E27FC236}">
                <a16:creationId xmlns:a16="http://schemas.microsoft.com/office/drawing/2014/main" id="{95CBCC7D-55DE-5E65-91E2-6DBE8EFF2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340" y="930728"/>
            <a:ext cx="368711" cy="36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31406EA-708E-146E-3BAC-5EF1D4D5FE3D}"/>
              </a:ext>
            </a:extLst>
          </p:cNvPr>
          <p:cNvSpPr txBox="1"/>
          <p:nvPr/>
        </p:nvSpPr>
        <p:spPr>
          <a:xfrm>
            <a:off x="4748981" y="285135"/>
            <a:ext cx="154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Contas Pagas</a:t>
            </a:r>
          </a:p>
        </p:txBody>
      </p:sp>
      <p:pic>
        <p:nvPicPr>
          <p:cNvPr id="1036" name="Picture 12" descr="More Icons - Free SVG &amp; PNG More Images - Noun Project">
            <a:extLst>
              <a:ext uri="{FF2B5EF4-FFF2-40B4-BE49-F238E27FC236}">
                <a16:creationId xmlns:a16="http://schemas.microsoft.com/office/drawing/2014/main" id="{312D6F6A-373B-C23A-8496-06144D6C4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181" y="1918422"/>
            <a:ext cx="368711" cy="36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More Icons - Free SVG &amp; PNG More Images - Noun Project">
            <a:extLst>
              <a:ext uri="{FF2B5EF4-FFF2-40B4-BE49-F238E27FC236}">
                <a16:creationId xmlns:a16="http://schemas.microsoft.com/office/drawing/2014/main" id="{5D3355B9-3D94-D2F7-C9E3-A54B1EBCC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181" y="2757811"/>
            <a:ext cx="368711" cy="36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More Icons - Free SVG &amp; PNG More Images - Noun Project">
            <a:extLst>
              <a:ext uri="{FF2B5EF4-FFF2-40B4-BE49-F238E27FC236}">
                <a16:creationId xmlns:a16="http://schemas.microsoft.com/office/drawing/2014/main" id="{5EC20F2E-2FF3-4BB4-C629-AFD374B90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424" y="3583454"/>
            <a:ext cx="368711" cy="36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54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2F022-8801-09FD-6414-2AF799CA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142EBF-80CA-5FB2-2CE7-4CFB2F099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262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197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Mark Bianchi</dc:creator>
  <cp:lastModifiedBy>Pedro Mark Bianchi</cp:lastModifiedBy>
  <cp:revision>1</cp:revision>
  <dcterms:created xsi:type="dcterms:W3CDTF">2025-03-13T16:59:03Z</dcterms:created>
  <dcterms:modified xsi:type="dcterms:W3CDTF">2025-03-13T18:18:38Z</dcterms:modified>
</cp:coreProperties>
</file>