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0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6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5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6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9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BFBE-8F11-4FCB-8C9F-2C5F039A949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72100E-285E-449D-A341-D767A5E08B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6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DNdUbdMQiZOhiCj8DWmODA/Untitled?type=design&amp;node-id=0%3A1&amp;mode=design&amp;t=vwZNQ2tETUSGAL8h-1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351B-0B09-48F0-8CE5-4C5F6C8F4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홈페이지 제작 </a:t>
            </a:r>
            <a:r>
              <a:rPr lang="en-US" altLang="ko-KR" dirty="0"/>
              <a:t>(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B2502-2EE1-4FE2-829D-E038E5582C29}"/>
              </a:ext>
            </a:extLst>
          </p:cNvPr>
          <p:cNvSpPr txBox="1"/>
          <p:nvPr/>
        </p:nvSpPr>
        <p:spPr>
          <a:xfrm>
            <a:off x="9890620" y="5603846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2301110327 </a:t>
            </a:r>
            <a:r>
              <a:rPr lang="ko-KR" altLang="en-US" dirty="0"/>
              <a:t>박명연</a:t>
            </a:r>
          </a:p>
        </p:txBody>
      </p:sp>
    </p:spTree>
    <p:extLst>
      <p:ext uri="{BB962C8B-B14F-4D97-AF65-F5344CB8AC3E}">
        <p14:creationId xmlns:p14="http://schemas.microsoft.com/office/powerpoint/2010/main" val="15525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66EA4-728E-471B-B1B6-0BD8950E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1571"/>
            <a:ext cx="9603275" cy="612183"/>
          </a:xfrm>
        </p:spPr>
        <p:txBody>
          <a:bodyPr numCol="1"/>
          <a:lstStyle/>
          <a:p>
            <a:pPr algn="ctr"/>
            <a:r>
              <a:rPr lang="ko-KR" altLang="en-US" dirty="0"/>
              <a:t>만든 기능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63D8C-F7FE-4361-ACF9-036435DA44AC}"/>
              </a:ext>
            </a:extLst>
          </p:cNvPr>
          <p:cNvSpPr/>
          <p:nvPr/>
        </p:nvSpPr>
        <p:spPr>
          <a:xfrm>
            <a:off x="3840078" y="1990795"/>
            <a:ext cx="4511837" cy="681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드롭다운 메뉴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50D8E-DDC9-4796-AF43-F7C265503F5E}"/>
              </a:ext>
            </a:extLst>
          </p:cNvPr>
          <p:cNvSpPr/>
          <p:nvPr/>
        </p:nvSpPr>
        <p:spPr>
          <a:xfrm>
            <a:off x="3840078" y="2836959"/>
            <a:ext cx="4511838" cy="681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슬라이드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61D2F3-BE13-4F2B-AA8D-5DD70064156B}"/>
              </a:ext>
            </a:extLst>
          </p:cNvPr>
          <p:cNvSpPr/>
          <p:nvPr/>
        </p:nvSpPr>
        <p:spPr>
          <a:xfrm>
            <a:off x="3840077" y="3683123"/>
            <a:ext cx="4511838" cy="681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및 로그아웃 시 알림 창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B04249-705E-4377-BF45-8F5C97DB659D}"/>
              </a:ext>
            </a:extLst>
          </p:cNvPr>
          <p:cNvSpPr/>
          <p:nvPr/>
        </p:nvSpPr>
        <p:spPr>
          <a:xfrm>
            <a:off x="3840076" y="4510527"/>
            <a:ext cx="4511839" cy="681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Folding </a:t>
            </a:r>
            <a:r>
              <a:rPr lang="ko-KR" altLang="en-US" dirty="0"/>
              <a:t>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EF646-FD24-4C91-893F-54072AB1EB9E}"/>
              </a:ext>
            </a:extLst>
          </p:cNvPr>
          <p:cNvSpPr/>
          <p:nvPr/>
        </p:nvSpPr>
        <p:spPr>
          <a:xfrm>
            <a:off x="3840076" y="5328702"/>
            <a:ext cx="4511840" cy="681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32804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B5B49-8389-43A4-ADBC-A0D557B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3516"/>
            <a:ext cx="9603275" cy="570238"/>
          </a:xfrm>
        </p:spPr>
        <p:txBody>
          <a:bodyPr/>
          <a:lstStyle/>
          <a:p>
            <a:pPr algn="ctr"/>
            <a:r>
              <a:rPr lang="ko-KR" altLang="en-US" dirty="0"/>
              <a:t>드롭다운 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E07DB3-699F-4506-ACD6-CCDE3076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39" y="2080645"/>
            <a:ext cx="2944995" cy="3623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2A7A0-FEED-43B2-B407-E973F56FD0C9}"/>
              </a:ext>
            </a:extLst>
          </p:cNvPr>
          <p:cNvSpPr txBox="1"/>
          <p:nvPr/>
        </p:nvSpPr>
        <p:spPr>
          <a:xfrm>
            <a:off x="5830349" y="3084916"/>
            <a:ext cx="5310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탭에서 특정 품목만 볼 수 있도록 드롭다운 메뉴를 만들어 확인 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2095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488D-ADEF-4D8B-9701-5C0942A5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182"/>
            <a:ext cx="9603275" cy="620572"/>
          </a:xfrm>
        </p:spPr>
        <p:txBody>
          <a:bodyPr/>
          <a:lstStyle/>
          <a:p>
            <a:pPr algn="ctr"/>
            <a:r>
              <a:rPr lang="ko-KR" altLang="en-US" sz="3200" dirty="0"/>
              <a:t>배너 슬라이드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68A26-1E09-4E95-98F4-A79E4340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24" y="2329172"/>
            <a:ext cx="2979745" cy="16415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E963A8-AEB2-4C0F-96C2-42BA9689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95" y="2329172"/>
            <a:ext cx="2979744" cy="16415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E54-C580-4C00-ADFB-8AE31E5E0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8" r="7952"/>
          <a:stretch/>
        </p:blipFill>
        <p:spPr>
          <a:xfrm>
            <a:off x="1172806" y="2329172"/>
            <a:ext cx="2770632" cy="1641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FB6D5-8BF4-4572-BBBA-AD367A876045}"/>
              </a:ext>
            </a:extLst>
          </p:cNvPr>
          <p:cNvSpPr txBox="1"/>
          <p:nvPr/>
        </p:nvSpPr>
        <p:spPr>
          <a:xfrm>
            <a:off x="2281804" y="4588748"/>
            <a:ext cx="842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광고 배너들이 </a:t>
            </a:r>
            <a:r>
              <a:rPr lang="en-US" altLang="ko-KR" sz="2400" dirty="0"/>
              <a:t>5</a:t>
            </a:r>
            <a:r>
              <a:rPr lang="ko-KR" altLang="en-US" sz="2400" dirty="0"/>
              <a:t>초에 한번씩 자동으로 넘어가고</a:t>
            </a:r>
            <a:r>
              <a:rPr lang="en-US" altLang="ko-KR" sz="2400" dirty="0"/>
              <a:t>, </a:t>
            </a:r>
            <a:r>
              <a:rPr lang="ko-KR" altLang="en-US" sz="2400" dirty="0"/>
              <a:t>옆에 화살표 버튼을 눌러서 다시 보고 싶은 광고를 확인 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2754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84827-AAAC-44B5-8D6F-0A5C395B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5127"/>
            <a:ext cx="9603275" cy="5786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로그인 및 로그아웃 시 알림 창 출력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69DB3F-09B4-46B7-B946-918BBDDA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7" y="2294795"/>
            <a:ext cx="5021704" cy="2075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934A66-E3F5-4A21-96A2-307718CA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2979"/>
            <a:ext cx="5147388" cy="204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F806B-BA00-4CC0-968E-40F65F7ED599}"/>
              </a:ext>
            </a:extLst>
          </p:cNvPr>
          <p:cNvSpPr txBox="1"/>
          <p:nvPr/>
        </p:nvSpPr>
        <p:spPr>
          <a:xfrm>
            <a:off x="908180" y="4711959"/>
            <a:ext cx="10375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아이디와 비밀번호를 입력 후 로그인 버튼을 누르면 로그인 성공 창이 뜨면서 메인 페이지로 이동이 되고 로그인 버튼이 로그아웃으로 변경이 됨</a:t>
            </a:r>
            <a:endParaRPr lang="en-US" altLang="ko-KR" sz="2400" dirty="0"/>
          </a:p>
          <a:p>
            <a:r>
              <a:rPr lang="ko-KR" altLang="en-US" sz="2400" dirty="0"/>
              <a:t>로그아웃을 누르면 로그아웃 알림 창이 뜨고 메인 페이지로 이동 됨 </a:t>
            </a:r>
          </a:p>
        </p:txBody>
      </p:sp>
    </p:spTree>
    <p:extLst>
      <p:ext uri="{BB962C8B-B14F-4D97-AF65-F5344CB8AC3E}">
        <p14:creationId xmlns:p14="http://schemas.microsoft.com/office/powerpoint/2010/main" val="20698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EC1F0-7C62-4BFD-978B-9F46CC0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8683"/>
            <a:ext cx="9603275" cy="5450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Folding </a:t>
            </a:r>
            <a:r>
              <a:rPr lang="ko-KR" altLang="en-US" dirty="0"/>
              <a:t>기능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C2A10-E829-4243-BB3F-886EFDF2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3" y="2744516"/>
            <a:ext cx="6043956" cy="2246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B2E7C-18B5-48DF-A2F2-B78D27752879}"/>
              </a:ext>
            </a:extLst>
          </p:cNvPr>
          <p:cNvSpPr txBox="1"/>
          <p:nvPr/>
        </p:nvSpPr>
        <p:spPr>
          <a:xfrm>
            <a:off x="7557795" y="2755163"/>
            <a:ext cx="3825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상세정보가 길어서 생략 될 수 있도록 하였고 </a:t>
            </a:r>
            <a:endParaRPr lang="en-US" altLang="ko-KR" sz="2400" dirty="0"/>
          </a:p>
          <a:p>
            <a:r>
              <a:rPr lang="ko-KR" altLang="en-US" sz="2400" dirty="0"/>
              <a:t>자세히 보고 싶은 사람만 클릭하여 볼 수 있도록 </a:t>
            </a:r>
            <a:r>
              <a:rPr lang="en-US" altLang="ko-KR" sz="2400" dirty="0"/>
              <a:t>folding </a:t>
            </a:r>
            <a:r>
              <a:rPr lang="ko-KR" altLang="en-US" sz="2400" dirty="0"/>
              <a:t>기능을 적용함</a:t>
            </a:r>
          </a:p>
        </p:txBody>
      </p:sp>
    </p:spTree>
    <p:extLst>
      <p:ext uri="{BB962C8B-B14F-4D97-AF65-F5344CB8AC3E}">
        <p14:creationId xmlns:p14="http://schemas.microsoft.com/office/powerpoint/2010/main" val="234671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66FA6-1B56-493D-B738-47AC9652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738"/>
            <a:ext cx="9603275" cy="58701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프레임 애니메이션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 descr="반지, 보석, 다이아몬드, 보석류이(가) 표시된 사진&#10;&#10;자동 생성된 설명">
            <a:extLst>
              <a:ext uri="{FF2B5EF4-FFF2-40B4-BE49-F238E27FC236}">
                <a16:creationId xmlns:a16="http://schemas.microsoft.com/office/drawing/2014/main" id="{9A8857BA-7BB9-43C1-B610-18C0846B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98" y="2223023"/>
            <a:ext cx="1224000" cy="1080000"/>
          </a:xfrm>
          <a:prstGeom prst="rect">
            <a:avLst/>
          </a:prstGeom>
        </p:spPr>
      </p:pic>
      <p:pic>
        <p:nvPicPr>
          <p:cNvPr id="6" name="그림 5" descr="액세서리, 보석, 패션 액세서리, 보석류이(가) 표시된 사진&#10;&#10;자동 생성된 설명">
            <a:extLst>
              <a:ext uri="{FF2B5EF4-FFF2-40B4-BE49-F238E27FC236}">
                <a16:creationId xmlns:a16="http://schemas.microsoft.com/office/drawing/2014/main" id="{003CAC27-DF50-49E8-B083-5B0ADB14C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3" y="4973481"/>
            <a:ext cx="1620000" cy="1080000"/>
          </a:xfrm>
          <a:prstGeom prst="rect">
            <a:avLst/>
          </a:prstGeom>
        </p:spPr>
      </p:pic>
      <p:pic>
        <p:nvPicPr>
          <p:cNvPr id="8" name="그림 7" descr="보석, 액세서리, 보석류, 다이아몬드이(가) 표시된 사진&#10;&#10;자동 생성된 설명">
            <a:extLst>
              <a:ext uri="{FF2B5EF4-FFF2-40B4-BE49-F238E27FC236}">
                <a16:creationId xmlns:a16="http://schemas.microsoft.com/office/drawing/2014/main" id="{2CB96C16-E7CF-4475-BF45-19D33D375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98" y="3672292"/>
            <a:ext cx="1224000" cy="1080000"/>
          </a:xfrm>
          <a:prstGeom prst="rect">
            <a:avLst/>
          </a:prstGeom>
        </p:spPr>
      </p:pic>
      <p:pic>
        <p:nvPicPr>
          <p:cNvPr id="10" name="그림 9" descr="보석류, 보석, 패션 액세서리, 액세서리이(가) 표시된 사진&#10;&#10;자동 생성된 설명">
            <a:extLst>
              <a:ext uri="{FF2B5EF4-FFF2-40B4-BE49-F238E27FC236}">
                <a16:creationId xmlns:a16="http://schemas.microsoft.com/office/drawing/2014/main" id="{491B06E7-F76C-4A42-BD9F-BEB163174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3" y="3672292"/>
            <a:ext cx="1224000" cy="1080000"/>
          </a:xfrm>
          <a:prstGeom prst="rect">
            <a:avLst/>
          </a:prstGeom>
        </p:spPr>
      </p:pic>
      <p:pic>
        <p:nvPicPr>
          <p:cNvPr id="12" name="그림 11" descr="보석, 패션 액세서리, 다이아몬드, 백금이(가) 표시된 사진&#10;&#10;자동 생성된 설명">
            <a:extLst>
              <a:ext uri="{FF2B5EF4-FFF2-40B4-BE49-F238E27FC236}">
                <a16:creationId xmlns:a16="http://schemas.microsoft.com/office/drawing/2014/main" id="{E813EC19-743E-433D-A63D-F0BB6FAED6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1" y="2223023"/>
            <a:ext cx="1186642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8D72C5-02FA-4DD6-80C1-B27411CA76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415" r="19489"/>
          <a:stretch/>
        </p:blipFill>
        <p:spPr>
          <a:xfrm>
            <a:off x="3909527" y="2632659"/>
            <a:ext cx="3918857" cy="28808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6E36D6-0092-449C-A061-E4A5B501705A}"/>
              </a:ext>
            </a:extLst>
          </p:cNvPr>
          <p:cNvSpPr txBox="1"/>
          <p:nvPr/>
        </p:nvSpPr>
        <p:spPr>
          <a:xfrm>
            <a:off x="8369562" y="2763023"/>
            <a:ext cx="3256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상세페이지에서 확인 할 수 있는 색상들을 미리 확인 할 수 있도록 애니메이션 기능을 넣어 </a:t>
            </a:r>
            <a:r>
              <a:rPr lang="en-US" altLang="ko-KR" sz="2400" dirty="0"/>
              <a:t>2</a:t>
            </a:r>
            <a:r>
              <a:rPr lang="ko-KR" altLang="en-US" sz="2400" dirty="0"/>
              <a:t>초마다 사진이 바뀌도록 함</a:t>
            </a:r>
          </a:p>
        </p:txBody>
      </p:sp>
    </p:spTree>
    <p:extLst>
      <p:ext uri="{BB962C8B-B14F-4D97-AF65-F5344CB8AC3E}">
        <p14:creationId xmlns:p14="http://schemas.microsoft.com/office/powerpoint/2010/main" val="15506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74CD-2BFC-43DA-B193-E6576EA9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9960"/>
            <a:ext cx="9603275" cy="603794"/>
          </a:xfrm>
        </p:spPr>
        <p:txBody>
          <a:bodyPr/>
          <a:lstStyle/>
          <a:p>
            <a:pPr algn="ctr"/>
            <a:r>
              <a:rPr lang="ko-KR" altLang="en-US" dirty="0"/>
              <a:t>레이아웃 제작 </a:t>
            </a:r>
            <a:r>
              <a:rPr lang="en-US" altLang="ko-KR" dirty="0"/>
              <a:t>(</a:t>
            </a:r>
            <a:r>
              <a:rPr lang="ko-KR" altLang="en-US" dirty="0"/>
              <a:t>중간고사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178F5-DD4E-4617-BB43-3023170F0561}"/>
              </a:ext>
            </a:extLst>
          </p:cNvPr>
          <p:cNvSpPr txBox="1"/>
          <p:nvPr/>
        </p:nvSpPr>
        <p:spPr>
          <a:xfrm>
            <a:off x="1451579" y="3095538"/>
            <a:ext cx="968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피그마</a:t>
            </a:r>
            <a:r>
              <a:rPr lang="ko-KR" altLang="en-US" sz="2400" dirty="0"/>
              <a:t> 링크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https://www.figma.com/file/DNdUbdMQiZOhiCj8DWmODA/Untitled?type=design&amp;node-id=0%3A1&amp;mode=design&amp;t=bTT8iIJkikR3UW1h-1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1ED59-6E54-4F48-9669-D60C8A3D1251}"/>
              </a:ext>
            </a:extLst>
          </p:cNvPr>
          <p:cNvSpPr txBox="1"/>
          <p:nvPr/>
        </p:nvSpPr>
        <p:spPr>
          <a:xfrm>
            <a:off x="3951216" y="4974672"/>
            <a:ext cx="32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 누르고 클릭 </a:t>
            </a:r>
            <a:r>
              <a:rPr lang="ko-KR" altLang="en-US"/>
              <a:t>시 이동됨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8575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64</TotalTime>
  <Words>186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갤러리</vt:lpstr>
      <vt:lpstr>홈페이지 제작 (기말)</vt:lpstr>
      <vt:lpstr>만든 기능 </vt:lpstr>
      <vt:lpstr>드롭다운 메뉴</vt:lpstr>
      <vt:lpstr>배너 슬라이드</vt:lpstr>
      <vt:lpstr>로그인 및 로그아웃 시 알림 창 출력 </vt:lpstr>
      <vt:lpstr>Folding 기능 </vt:lpstr>
      <vt:lpstr>프레임 애니메이션 </vt:lpstr>
      <vt:lpstr>레이아웃 제작 (중간고사)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제작 (기말)</dc:title>
  <dc:creator>박명연</dc:creator>
  <cp:lastModifiedBy>박명연</cp:lastModifiedBy>
  <cp:revision>4</cp:revision>
  <dcterms:created xsi:type="dcterms:W3CDTF">2023-06-29T02:32:59Z</dcterms:created>
  <dcterms:modified xsi:type="dcterms:W3CDTF">2023-06-29T04:18:12Z</dcterms:modified>
</cp:coreProperties>
</file>