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4373C-0BBA-493C-B265-FA8F2B0DA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B1A75E-CA56-4092-8C47-A83A03DC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F4E92-2900-4DBA-A9A7-C6712512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9DE1A-3722-49D9-B357-DBFACD1E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088F7-54D8-4FDF-9C89-BCDE88F3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4FE4-9E6C-400D-8B65-856A5C15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AE773-05FB-4C71-8D9A-587ADD6D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E50DC-DBEB-4EF9-87E3-6C47F0FD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36855-9C09-481D-B7AD-F76E80AE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4B6C4-3CFF-4729-94FD-5918A8B9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B1ECDD-3AC5-4DBB-BB15-CD605FB32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E29E5-AF78-4ABF-A307-5A8F75F1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087CA-9CCC-4519-BB1F-14C5B4CA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F8920-E7F2-4074-BBAD-C4DADB6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9CE93-6188-48C8-8F52-8346D3CD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D1ED-178A-47EE-B3A1-4A6A66CC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62EE5-91CB-452F-85F3-7D34D70E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27961-168D-4361-8BF2-A7E7BC1B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C1A26-EDDA-440C-A035-4E71AED6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08834-B675-441A-8078-D2ECDBA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369A3-060A-4BB5-90B7-A17AB848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1F4E1-1391-49F4-A0DD-CBCC2FAB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3E648-4D83-4224-9B70-C08D3E3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3DCE7-B776-48E9-AB6A-6BA8C0B3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55F70-7B42-4D4C-AE3A-47BA60D6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0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3BA05-9525-42CF-8E90-C4663578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9EEDF-91CF-4C6B-A4B3-AD95339F3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D4AD1-4776-4F97-A7A9-A60EA6EA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0E48A-DDB2-4CC2-8026-152C4496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3FB2A-F23F-47F1-819C-4F5ED9D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1CF87-5947-4F87-8FE4-775C8FB9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9BBD-1BAF-4F29-BE35-9A2D7DC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09DBA-EF2C-4E19-AB02-59E0B0E0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D74DB-74F3-4143-BACC-FFCBA083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15245-1854-42CC-B408-2681CDF5A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3A8B3E-E2AD-42C2-A92D-04C34AAAB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8AFD7-D166-4706-BD2A-9517E56C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A346AF-A860-4805-B7DB-195B9CF1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3931D6-1F89-4C02-92F9-45352657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1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654AE-212E-4591-847B-7E521B2B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CE35BE-29BA-4E83-8C35-36357742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1785D-BB35-4BE7-9CEB-58DF2EE6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127B4-0411-4B30-9DD1-F8FCB5F5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1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E9A565-D616-442B-9B78-E8B4CD21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D62F27-D575-410D-A6DE-B5858E46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D4281-22C1-48EF-97BF-BBDAA933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F3B24-7AED-454A-815C-C2B3AB73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1EEDE-B1BE-4795-B6EC-4E4655CB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F38F3-E371-45AB-9987-F17F2E610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1078-04F3-412C-B2B2-4FA7DFD9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43150-15DF-4C07-8AE2-8F4783A2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0B818-F68A-434D-AA8B-75CA4CAD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DBBB-E6B1-431B-9FE4-4B85616E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5AB3C-BBDE-4908-87EF-2850249D1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04DAE-8791-4615-9F2C-502B8D86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BEF15-D19E-451C-A4AC-CB0E3FF9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71668-2DD0-4AFE-8DE8-386B7BC7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ECFC5-A39F-43AE-865D-15F9D512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C4FB54-7826-4685-8A84-9441B155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0DEEE-4AFB-4FAC-B16C-9D18E6E5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BE9F8-4407-490D-86BC-01E63069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16E0-41D6-457A-AB0C-C09A7F219235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1EFDB-88BA-4A7A-A715-2CE820B8E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89203-EBF6-4B91-BC48-21CBA30B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C5F0-DC14-4CB8-A0D8-6DB4D1E71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data/data-jpa/docs" TargetMode="External"/><Relationship Id="rId2" Type="http://schemas.openxmlformats.org/officeDocument/2006/relationships/hyperlink" Target="http://projects.spring.io/spring-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Spring Data JPA</a:t>
            </a:r>
            <a:r>
              <a:rPr lang="zh-CN" altLang="en-US" sz="2800"/>
              <a:t>使用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Spring Data </a:t>
            </a:r>
            <a:r>
              <a:rPr lang="zh-CN" altLang="en-US" sz="1800"/>
              <a:t>项目的目的是为了简化构建基于 </a:t>
            </a:r>
            <a:r>
              <a:rPr lang="en-US" sz="1800"/>
              <a:t>Spring </a:t>
            </a:r>
            <a:r>
              <a:rPr lang="zh-CN" altLang="en-US" sz="1800"/>
              <a:t>框架应用的数据访问技术</a:t>
            </a:r>
            <a:r>
              <a:rPr lang="en-US" sz="1800"/>
              <a:t>,</a:t>
            </a:r>
            <a:r>
              <a:rPr lang="zh-CN" altLang="en-US" sz="1800"/>
              <a:t>包括非关系数据库、</a:t>
            </a:r>
            <a:r>
              <a:rPr lang="en-US" sz="1800"/>
              <a:t>Map-Reduce </a:t>
            </a:r>
            <a:r>
              <a:rPr lang="zh-CN" altLang="en-US" sz="1800"/>
              <a:t>框架、云数据服务等等</a:t>
            </a:r>
            <a:r>
              <a:rPr lang="en-US" sz="1800"/>
              <a:t>;</a:t>
            </a:r>
            <a:r>
              <a:rPr lang="zh-CN" altLang="en-US" sz="1800"/>
              <a:t>另外也包含对关系数据库的访问支持。</a:t>
            </a:r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下载网址：</a:t>
            </a:r>
            <a:r>
              <a:rPr lang="en-US" sz="1800">
                <a:hlinkClick r:id="rId2"/>
              </a:rPr>
              <a:t>http://projects.spring.io/spring-data/</a:t>
            </a:r>
            <a:r>
              <a:rPr lang="en-US" sz="1800"/>
              <a:t> </a:t>
            </a:r>
            <a:r>
              <a:rPr lang="zh-CN" altLang="en-US" sz="1800"/>
              <a:t> </a:t>
            </a:r>
          </a:p>
          <a:p>
            <a:r>
              <a:rPr lang="zh-CN" altLang="en-US" sz="1800"/>
              <a:t>规范文档下载网址： </a:t>
            </a:r>
            <a:r>
              <a:rPr lang="en-US" sz="1800">
                <a:hlinkClick r:id="rId3"/>
              </a:rPr>
              <a:t>http://docs.spring.io/spring-data/data-jpa/docs</a:t>
            </a:r>
            <a:endParaRPr lang="en-US" sz="1800"/>
          </a:p>
          <a:p>
            <a:r>
              <a:rPr lang="zh-CN" altLang="en-US" sz="1800"/>
              <a:t>通过</a:t>
            </a:r>
            <a:r>
              <a:rPr lang="en-US" sz="1800"/>
              <a:t>maven</a:t>
            </a:r>
            <a:r>
              <a:rPr lang="zh-CN" altLang="en-US" sz="1800"/>
              <a:t>坐标导入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/>
          </a:p>
          <a:p>
            <a:endParaRPr lang="zh-CN" altLang="en-US" sz="200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027132"/>
            <a:ext cx="6048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44" y="3012371"/>
            <a:ext cx="4398962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7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Spring Data JPA</a:t>
            </a:r>
            <a:r>
              <a:rPr lang="zh-CN" altLang="en-US" sz="3200"/>
              <a:t>使用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在</a:t>
            </a:r>
            <a:r>
              <a:rPr lang="en-US" sz="1800" dirty="0"/>
              <a:t>spring</a:t>
            </a:r>
            <a:r>
              <a:rPr lang="zh-CN" altLang="en-US" sz="1800" dirty="0"/>
              <a:t>的</a:t>
            </a:r>
            <a:r>
              <a:rPr lang="en-US" sz="1800" dirty="0"/>
              <a:t>applicationContext.xml</a:t>
            </a:r>
            <a:r>
              <a:rPr lang="zh-CN" altLang="en-US" sz="1800" dirty="0"/>
              <a:t>引入</a:t>
            </a:r>
            <a:r>
              <a:rPr lang="en-US" sz="1800" dirty="0"/>
              <a:t>spring data </a:t>
            </a:r>
            <a:r>
              <a:rPr lang="en-US" sz="1800" dirty="0" err="1"/>
              <a:t>jpa</a:t>
            </a:r>
            <a:r>
              <a:rPr lang="zh-CN" altLang="en-US" sz="1800" dirty="0"/>
              <a:t>名称空间</a:t>
            </a:r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配置</a:t>
            </a:r>
            <a:r>
              <a:rPr lang="en-US" sz="1800" dirty="0" err="1"/>
              <a:t>entityManagerFactory</a:t>
            </a:r>
            <a:r>
              <a:rPr lang="en-US" sz="1800" dirty="0"/>
              <a:t> </a:t>
            </a:r>
            <a:r>
              <a:rPr lang="zh-CN" altLang="en-US" sz="1800" dirty="0"/>
              <a:t>，</a:t>
            </a:r>
            <a:r>
              <a:rPr lang="en-US" sz="1800" dirty="0"/>
              <a:t>JPA</a:t>
            </a:r>
            <a:r>
              <a:rPr lang="zh-CN" altLang="en-US" sz="1800" dirty="0"/>
              <a:t>编程核心接口 </a:t>
            </a:r>
            <a:r>
              <a:rPr lang="en-US" sz="1800" dirty="0" err="1"/>
              <a:t>EntityManager</a:t>
            </a:r>
            <a:r>
              <a:rPr lang="en-US" sz="1800" dirty="0"/>
              <a:t> </a:t>
            </a:r>
            <a:r>
              <a:rPr lang="zh-CN" altLang="en-US" sz="1800" dirty="0"/>
              <a:t>（类似</a:t>
            </a:r>
            <a:r>
              <a:rPr lang="en-US" sz="1800" dirty="0"/>
              <a:t>Session</a:t>
            </a:r>
            <a:r>
              <a:rPr lang="zh-CN" altLang="en-US" sz="1800" dirty="0"/>
              <a:t>， 进行增删改查 ）</a:t>
            </a:r>
          </a:p>
          <a:p>
            <a:r>
              <a:rPr lang="zh-CN" altLang="en-US" sz="1800" dirty="0"/>
              <a:t>基于</a:t>
            </a:r>
            <a:r>
              <a:rPr lang="en-US" sz="1800" dirty="0" err="1"/>
              <a:t>jpa</a:t>
            </a:r>
            <a:r>
              <a:rPr lang="zh-CN" altLang="en-US" sz="1800" dirty="0"/>
              <a:t>进行事务管理 </a:t>
            </a:r>
          </a:p>
          <a:p>
            <a:r>
              <a:rPr lang="zh-CN" altLang="en-US" sz="1800" dirty="0"/>
              <a:t>扫描</a:t>
            </a:r>
            <a:r>
              <a:rPr lang="en-US" sz="1800" dirty="0"/>
              <a:t>DAO</a:t>
            </a:r>
            <a:r>
              <a:rPr lang="zh-CN" altLang="en-US" sz="1800" dirty="0"/>
              <a:t>接口，自动生成实现类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62" y="2060848"/>
            <a:ext cx="56896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18" y="5733257"/>
            <a:ext cx="44338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62" y="4869161"/>
            <a:ext cx="52705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9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Spring Data JPA</a:t>
            </a:r>
            <a:r>
              <a:rPr lang="zh-CN" altLang="en-US" sz="3200"/>
              <a:t>使用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/>
              <a:t>DAO</a:t>
            </a:r>
            <a:r>
              <a:rPr lang="zh-CN" altLang="en-US" sz="2700" dirty="0"/>
              <a:t>接口编写规则</a:t>
            </a:r>
          </a:p>
          <a:p>
            <a:pPr lvl="1"/>
            <a:r>
              <a:rPr lang="en-US" sz="2200" dirty="0"/>
              <a:t>Repository </a:t>
            </a:r>
            <a:r>
              <a:rPr lang="zh-CN" altLang="en-US" sz="2200" dirty="0"/>
              <a:t>（空接口）</a:t>
            </a:r>
          </a:p>
          <a:p>
            <a:pPr lvl="1"/>
            <a:r>
              <a:rPr lang="en-US" sz="2200" dirty="0" err="1"/>
              <a:t>CrudRepository</a:t>
            </a:r>
            <a:r>
              <a:rPr lang="en-US" sz="2200" dirty="0"/>
              <a:t> </a:t>
            </a:r>
            <a:r>
              <a:rPr lang="zh-CN" altLang="en-US" sz="2200" dirty="0"/>
              <a:t>（增删改查）</a:t>
            </a:r>
          </a:p>
          <a:p>
            <a:pPr lvl="1"/>
            <a:r>
              <a:rPr lang="en-US" sz="2200" dirty="0" err="1"/>
              <a:t>PagingAndSortingRepository</a:t>
            </a:r>
            <a:r>
              <a:rPr lang="en-US" sz="2200" dirty="0"/>
              <a:t> </a:t>
            </a:r>
            <a:r>
              <a:rPr lang="zh-CN" altLang="en-US" sz="2200" dirty="0"/>
              <a:t>（分页和排序）</a:t>
            </a:r>
          </a:p>
          <a:p>
            <a:pPr lvl="1"/>
            <a:r>
              <a:rPr lang="en-US" sz="2200" dirty="0" err="1"/>
              <a:t>JpaRepository</a:t>
            </a:r>
            <a:r>
              <a:rPr lang="en-US" sz="2200" dirty="0"/>
              <a:t> </a:t>
            </a:r>
            <a:r>
              <a:rPr lang="zh-CN" altLang="en-US" sz="2200" dirty="0"/>
              <a:t>（扩展增删改查、批量操作 ）</a:t>
            </a:r>
          </a:p>
          <a:p>
            <a:pPr lvl="1"/>
            <a:r>
              <a:rPr lang="en-US" sz="2200" dirty="0" err="1"/>
              <a:t>JpaSpecificationExecutor</a:t>
            </a:r>
            <a:r>
              <a:rPr lang="zh-CN" altLang="en-US" sz="2200" dirty="0"/>
              <a:t>： 用来做负责查询的接口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>	Specification</a:t>
            </a:r>
            <a:r>
              <a:rPr lang="zh-CN" altLang="en-US" sz="2200" dirty="0"/>
              <a:t>：是</a:t>
            </a:r>
            <a:r>
              <a:rPr lang="en-US" sz="2200" dirty="0"/>
              <a:t>Spring Data JPA</a:t>
            </a:r>
            <a:r>
              <a:rPr lang="zh-CN" altLang="en-US" sz="2200" dirty="0"/>
              <a:t>提供的一个查询规范， 要做复杂的查询，类似</a:t>
            </a:r>
            <a:r>
              <a:rPr lang="en-US" sz="2200" dirty="0"/>
              <a:t>hibernate QBC</a:t>
            </a:r>
            <a:r>
              <a:rPr lang="zh-CN" altLang="en-US" sz="2200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419663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查询方法命名规则及</a:t>
            </a:r>
            <a:r>
              <a:rPr lang="en-US"/>
              <a:t>JPQL</a:t>
            </a:r>
            <a:r>
              <a:rPr lang="zh-CN" altLang="en-US"/>
              <a:t>语法生成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05" y="1375410"/>
            <a:ext cx="8450580" cy="495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47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查询方法命名规则及</a:t>
            </a:r>
            <a:r>
              <a:rPr lang="en-US"/>
              <a:t>JPQL</a:t>
            </a:r>
            <a:r>
              <a:rPr lang="zh-CN" altLang="en-US"/>
              <a:t>语法生成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90" y="1412876"/>
            <a:ext cx="80835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5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查询方法命名规则及</a:t>
            </a:r>
            <a:r>
              <a:rPr lang="en-US"/>
              <a:t>JPQL</a:t>
            </a:r>
            <a:r>
              <a:rPr lang="zh-CN" altLang="en-US"/>
              <a:t>语法生成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628801"/>
            <a:ext cx="75247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59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data jpa</a:t>
            </a:r>
            <a:r>
              <a:rPr lang="zh-CN" altLang="en-US"/>
              <a:t>使用案例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739901"/>
            <a:ext cx="8280920" cy="4098925"/>
          </a:xfrm>
        </p:spPr>
        <p:txBody>
          <a:bodyPr/>
          <a:lstStyle/>
          <a:p>
            <a:r>
              <a:rPr lang="zh-CN" altLang="en-US" sz="2000"/>
              <a:t>根据查询方法的名称自动实现查询</a:t>
            </a:r>
          </a:p>
          <a:p>
            <a:endParaRPr lang="zh-CN" altLang="en-US" sz="2000"/>
          </a:p>
          <a:p>
            <a:pPr marL="0" indent="0">
              <a:buNone/>
            </a:pPr>
            <a:endParaRPr lang="zh-CN" altLang="en-US" sz="18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lvl="1"/>
            <a:endParaRPr lang="zh-CN" altLang="en-US" sz="200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45" y="2204720"/>
            <a:ext cx="8164830" cy="12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7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data jpa</a:t>
            </a:r>
            <a:r>
              <a:rPr lang="zh-CN" altLang="en-US"/>
              <a:t>使用案例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在查询方法上应用</a:t>
            </a:r>
            <a:r>
              <a:rPr lang="en-US" sz="2000"/>
              <a:t>spring data</a:t>
            </a:r>
            <a:r>
              <a:rPr lang="zh-CN" altLang="en-US" sz="2000"/>
              <a:t>提供的</a:t>
            </a:r>
            <a:r>
              <a:rPr lang="en-US" sz="2000"/>
              <a:t>@Query</a:t>
            </a:r>
            <a:r>
              <a:rPr lang="zh-CN" altLang="en-US" sz="2000"/>
              <a:t>注解</a:t>
            </a:r>
          </a:p>
          <a:p>
            <a:pPr lvl="1"/>
            <a:r>
              <a:rPr lang="en-US" sz="1800"/>
              <a:t>@Query</a:t>
            </a:r>
            <a:r>
              <a:rPr lang="zh-CN" altLang="en-US" sz="1800"/>
              <a:t>注解默认接受</a:t>
            </a:r>
            <a:r>
              <a:rPr lang="en-US" sz="1800"/>
              <a:t>HQL</a:t>
            </a:r>
            <a:r>
              <a:rPr lang="zh-CN" altLang="en-US" sz="1800"/>
              <a:t>语句，如果想配置</a:t>
            </a:r>
            <a:r>
              <a:rPr lang="en-US" sz="1800"/>
              <a:t>SQL</a:t>
            </a:r>
            <a:r>
              <a:rPr lang="zh-CN" altLang="en-US" sz="1800"/>
              <a:t>，可以将</a:t>
            </a:r>
            <a:r>
              <a:rPr lang="en-US" sz="1800"/>
              <a:t>nativeQuery</a:t>
            </a:r>
            <a:r>
              <a:rPr lang="zh-CN" altLang="en-US" sz="1800"/>
              <a:t>属性设置为</a:t>
            </a:r>
            <a:r>
              <a:rPr lang="en-US" sz="1800"/>
              <a:t>true</a:t>
            </a:r>
          </a:p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pPr lvl="1"/>
            <a:r>
              <a:rPr lang="en-US" sz="1800"/>
              <a:t>Query</a:t>
            </a:r>
            <a:r>
              <a:rPr lang="zh-CN" altLang="en-US" sz="1800"/>
              <a:t>注解也可以配置增删改操作，但是要添加</a:t>
            </a:r>
            <a:r>
              <a:rPr lang="en-US" sz="1800"/>
              <a:t>@Modifying</a:t>
            </a:r>
            <a:r>
              <a:rPr lang="zh-CN" altLang="en-US" sz="1800"/>
              <a:t>注解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76" y="3105155"/>
            <a:ext cx="5553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70" y="3674257"/>
            <a:ext cx="6074296" cy="8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941169"/>
            <a:ext cx="5715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82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data jpa</a:t>
            </a:r>
            <a:r>
              <a:rPr lang="zh-CN" altLang="en-US"/>
              <a:t>使用案例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66857"/>
            <a:ext cx="8229600" cy="4525963"/>
          </a:xfrm>
        </p:spPr>
        <p:txBody>
          <a:bodyPr/>
          <a:lstStyle/>
          <a:p>
            <a:r>
              <a:rPr lang="en-US" sz="2400"/>
              <a:t>Spring data </a:t>
            </a:r>
            <a:r>
              <a:rPr lang="zh-CN" altLang="en-US" sz="2400"/>
              <a:t>也提供</a:t>
            </a:r>
            <a:r>
              <a:rPr lang="en-US" sz="2400"/>
              <a:t>JPA</a:t>
            </a:r>
            <a:r>
              <a:rPr lang="zh-CN" altLang="en-US" sz="2400"/>
              <a:t>的</a:t>
            </a:r>
            <a:r>
              <a:rPr lang="en-US" sz="2400"/>
              <a:t>Criteria</a:t>
            </a:r>
            <a:r>
              <a:rPr lang="zh-CN" altLang="en-US" sz="2400"/>
              <a:t>查询</a:t>
            </a:r>
          </a:p>
          <a:p>
            <a:pPr lvl="1"/>
            <a:r>
              <a:rPr lang="en-US" sz="2000"/>
              <a:t>DAO</a:t>
            </a:r>
            <a:r>
              <a:rPr lang="zh-CN" altLang="en-US" sz="2000"/>
              <a:t>接口只需要继承 </a:t>
            </a:r>
            <a:r>
              <a:rPr lang="en-US" sz="2000"/>
              <a:t>JpaSpecificationExecutor</a:t>
            </a:r>
          </a:p>
          <a:p>
            <a:pPr marL="457200" lvl="1" indent="0">
              <a:buNone/>
            </a:pPr>
            <a:endParaRPr lang="en-US" sz="2000"/>
          </a:p>
          <a:p>
            <a:pPr lvl="1"/>
            <a:r>
              <a:rPr lang="zh-CN" altLang="en-US" sz="2000"/>
              <a:t>可以使用</a:t>
            </a:r>
            <a:r>
              <a:rPr lang="en-US" sz="2000"/>
              <a:t>JpaSpecificationExecutor</a:t>
            </a:r>
            <a:r>
              <a:rPr lang="zh-CN" altLang="en-US" sz="2000"/>
              <a:t>提供</a:t>
            </a:r>
          </a:p>
          <a:p>
            <a:pPr lvl="2"/>
            <a:r>
              <a:rPr lang="en-US" sz="1800"/>
              <a:t>List&lt;T&gt; findAll(Specification&lt;T&gt; spec);</a:t>
            </a:r>
            <a:r>
              <a:rPr lang="zh-CN" altLang="en-US" sz="1800"/>
              <a:t>查询</a:t>
            </a:r>
          </a:p>
          <a:p>
            <a:pPr lvl="2"/>
            <a:r>
              <a:rPr lang="en-US" sz="1800"/>
              <a:t>toPredicate</a:t>
            </a:r>
            <a:r>
              <a:rPr lang="zh-CN" altLang="en-US" sz="1800"/>
              <a:t>方法中</a:t>
            </a:r>
            <a:r>
              <a:rPr lang="en-US" sz="1800"/>
              <a:t>Root </a:t>
            </a:r>
            <a:r>
              <a:rPr lang="zh-CN" altLang="en-US" sz="1800"/>
              <a:t>用于获取属性字段，</a:t>
            </a:r>
            <a:r>
              <a:rPr lang="en-US" sz="1800"/>
              <a:t>CriteriaQuery</a:t>
            </a:r>
            <a:r>
              <a:rPr lang="zh-CN" altLang="en-US" sz="1800"/>
              <a:t>可以用于简单条件查询，</a:t>
            </a:r>
            <a:r>
              <a:rPr lang="en-US" sz="1800"/>
              <a:t>CriteriaBuilder </a:t>
            </a:r>
            <a:r>
              <a:rPr lang="zh-CN" altLang="en-US" sz="1800"/>
              <a:t>用于构造复杂条件查询</a:t>
            </a:r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73" y="2529840"/>
            <a:ext cx="5957816" cy="64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81" y="4894735"/>
            <a:ext cx="5989893" cy="165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Spring Data JPA使用</vt:lpstr>
      <vt:lpstr>Spring Data JPA使用</vt:lpstr>
      <vt:lpstr>Spring Data JPA使用</vt:lpstr>
      <vt:lpstr>查询方法命名规则及JPQL语法生成</vt:lpstr>
      <vt:lpstr>查询方法命名规则及JPQL语法生成</vt:lpstr>
      <vt:lpstr>查询方法命名规则及JPQL语法生成</vt:lpstr>
      <vt:lpstr>Spring data jpa使用案例</vt:lpstr>
      <vt:lpstr>Spring data jpa使用案例</vt:lpstr>
      <vt:lpstr>Spring data jpa使用案例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JPA使用</dc:title>
  <dc:creator>Office</dc:creator>
  <cp:lastModifiedBy>Office</cp:lastModifiedBy>
  <cp:revision>1</cp:revision>
  <dcterms:created xsi:type="dcterms:W3CDTF">2017-09-15T06:26:34Z</dcterms:created>
  <dcterms:modified xsi:type="dcterms:W3CDTF">2017-09-15T06:27:25Z</dcterms:modified>
</cp:coreProperties>
</file>