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3" r:id="rId2"/>
  </p:sldMasterIdLst>
  <p:notesMasterIdLst>
    <p:notesMasterId r:id="rId4"/>
  </p:notesMasterIdLst>
  <p:handoutMasterIdLst>
    <p:handoutMasterId r:id="rId5"/>
  </p:handoutMasterIdLst>
  <p:sldIdLst>
    <p:sldId id="259" r:id="rId3"/>
  </p:sldIdLst>
  <p:sldSz cx="30279975" cy="42808525"/>
  <p:notesSz cx="9926638" cy="14355763"/>
  <p:defaultTextStyle>
    <a:defPPr>
      <a:defRPr lang="en-US"/>
    </a:defPPr>
    <a:lvl1pPr marL="0" algn="l" defTabSz="4174944" rtl="0" eaLnBrk="1" latinLnBrk="0" hangingPunct="1">
      <a:defRPr sz="8300" kern="1200">
        <a:solidFill>
          <a:schemeClr val="tx1"/>
        </a:solidFill>
        <a:latin typeface="+mn-lt"/>
        <a:ea typeface="+mn-ea"/>
        <a:cs typeface="+mn-cs"/>
      </a:defRPr>
    </a:lvl1pPr>
    <a:lvl2pPr marL="2087472" algn="l" defTabSz="4174944" rtl="0" eaLnBrk="1" latinLnBrk="0" hangingPunct="1">
      <a:defRPr sz="8300" kern="1200">
        <a:solidFill>
          <a:schemeClr val="tx1"/>
        </a:solidFill>
        <a:latin typeface="+mn-lt"/>
        <a:ea typeface="+mn-ea"/>
        <a:cs typeface="+mn-cs"/>
      </a:defRPr>
    </a:lvl2pPr>
    <a:lvl3pPr marL="4174944" algn="l" defTabSz="4174944" rtl="0" eaLnBrk="1" latinLnBrk="0" hangingPunct="1">
      <a:defRPr sz="8300" kern="1200">
        <a:solidFill>
          <a:schemeClr val="tx1"/>
        </a:solidFill>
        <a:latin typeface="+mn-lt"/>
        <a:ea typeface="+mn-ea"/>
        <a:cs typeface="+mn-cs"/>
      </a:defRPr>
    </a:lvl3pPr>
    <a:lvl4pPr marL="6262417" algn="l" defTabSz="4174944" rtl="0" eaLnBrk="1" latinLnBrk="0" hangingPunct="1">
      <a:defRPr sz="8300" kern="1200">
        <a:solidFill>
          <a:schemeClr val="tx1"/>
        </a:solidFill>
        <a:latin typeface="+mn-lt"/>
        <a:ea typeface="+mn-ea"/>
        <a:cs typeface="+mn-cs"/>
      </a:defRPr>
    </a:lvl4pPr>
    <a:lvl5pPr marL="8349889" algn="l" defTabSz="4174944" rtl="0" eaLnBrk="1" latinLnBrk="0" hangingPunct="1">
      <a:defRPr sz="8300" kern="1200">
        <a:solidFill>
          <a:schemeClr val="tx1"/>
        </a:solidFill>
        <a:latin typeface="+mn-lt"/>
        <a:ea typeface="+mn-ea"/>
        <a:cs typeface="+mn-cs"/>
      </a:defRPr>
    </a:lvl5pPr>
    <a:lvl6pPr marL="10437361" algn="l" defTabSz="4174944" rtl="0" eaLnBrk="1" latinLnBrk="0" hangingPunct="1">
      <a:defRPr sz="8300" kern="1200">
        <a:solidFill>
          <a:schemeClr val="tx1"/>
        </a:solidFill>
        <a:latin typeface="+mn-lt"/>
        <a:ea typeface="+mn-ea"/>
        <a:cs typeface="+mn-cs"/>
      </a:defRPr>
    </a:lvl6pPr>
    <a:lvl7pPr marL="12524829" algn="l" defTabSz="4174944" rtl="0" eaLnBrk="1" latinLnBrk="0" hangingPunct="1">
      <a:defRPr sz="8300" kern="1200">
        <a:solidFill>
          <a:schemeClr val="tx1"/>
        </a:solidFill>
        <a:latin typeface="+mn-lt"/>
        <a:ea typeface="+mn-ea"/>
        <a:cs typeface="+mn-cs"/>
      </a:defRPr>
    </a:lvl7pPr>
    <a:lvl8pPr marL="14612301" algn="l" defTabSz="4174944" rtl="0" eaLnBrk="1" latinLnBrk="0" hangingPunct="1">
      <a:defRPr sz="8300" kern="1200">
        <a:solidFill>
          <a:schemeClr val="tx1"/>
        </a:solidFill>
        <a:latin typeface="+mn-lt"/>
        <a:ea typeface="+mn-ea"/>
        <a:cs typeface="+mn-cs"/>
      </a:defRPr>
    </a:lvl8pPr>
    <a:lvl9pPr marL="16699774" algn="l" defTabSz="4174944" rtl="0" eaLnBrk="1" latinLnBrk="0" hangingPunct="1">
      <a:defRPr sz="8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3">
          <p15:clr>
            <a:srgbClr val="A4A3A4"/>
          </p15:clr>
        </p15:guide>
        <p15:guide id="2" orient="horz" pos="838">
          <p15:clr>
            <a:srgbClr val="A4A3A4"/>
          </p15:clr>
        </p15:guide>
        <p15:guide id="3" orient="horz" pos="1621">
          <p15:clr>
            <a:srgbClr val="A4A3A4"/>
          </p15:clr>
        </p15:guide>
        <p15:guide id="4" orient="horz" pos="3008">
          <p15:clr>
            <a:srgbClr val="A4A3A4"/>
          </p15:clr>
        </p15:guide>
        <p15:guide id="5" orient="horz" pos="4300">
          <p15:clr>
            <a:srgbClr val="A4A3A4"/>
          </p15:clr>
        </p15:guide>
        <p15:guide id="6" orient="horz" pos="11309">
          <p15:clr>
            <a:srgbClr val="A4A3A4"/>
          </p15:clr>
        </p15:guide>
        <p15:guide id="7" orient="horz" pos="24922">
          <p15:clr>
            <a:srgbClr val="A4A3A4"/>
          </p15:clr>
        </p15:guide>
        <p15:guide id="8" orient="horz" pos="21175">
          <p15:clr>
            <a:srgbClr val="A4A3A4"/>
          </p15:clr>
        </p15:guide>
        <p15:guide id="9" orient="horz" pos="16806">
          <p15:clr>
            <a:srgbClr val="A4A3A4"/>
          </p15:clr>
        </p15:guide>
        <p15:guide id="10" orient="horz" pos="12843">
          <p15:clr>
            <a:srgbClr val="A4A3A4"/>
          </p15:clr>
        </p15:guide>
        <p15:guide id="11" pos="9537">
          <p15:clr>
            <a:srgbClr val="A4A3A4"/>
          </p15:clr>
        </p15:guide>
        <p15:guide id="12" pos="18527">
          <p15:clr>
            <a:srgbClr val="A4A3A4"/>
          </p15:clr>
        </p15:guide>
        <p15:guide id="13" pos="552">
          <p15:clr>
            <a:srgbClr val="A4A3A4"/>
          </p15:clr>
        </p15:guide>
      </p15:sldGuideLst>
    </p:ext>
    <p:ext uri="{2D200454-40CA-4A62-9FC3-DE9A4176ACB9}">
      <p15:notesGuideLst xmlns:p15="http://schemas.microsoft.com/office/powerpoint/2012/main">
        <p15:guide id="1" orient="horz" pos="4522">
          <p15:clr>
            <a:srgbClr val="A4A3A4"/>
          </p15:clr>
        </p15:guide>
        <p15:guide id="2" pos="31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CAB"/>
    <a:srgbClr val="B9C7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24725" autoAdjust="0"/>
    <p:restoredTop sz="94660" autoAdjust="0"/>
  </p:normalViewPr>
  <p:slideViewPr>
    <p:cSldViewPr snapToGrid="0" showGuides="1">
      <p:cViewPr>
        <p:scale>
          <a:sx n="33" d="100"/>
          <a:sy n="33" d="100"/>
        </p:scale>
        <p:origin x="684" y="24"/>
      </p:cViewPr>
      <p:guideLst>
        <p:guide orient="horz" pos="13483"/>
        <p:guide orient="horz" pos="838"/>
        <p:guide orient="horz" pos="1621"/>
        <p:guide orient="horz" pos="3008"/>
        <p:guide orient="horz" pos="4300"/>
        <p:guide orient="horz" pos="11309"/>
        <p:guide orient="horz" pos="24922"/>
        <p:guide orient="horz" pos="21175"/>
        <p:guide orient="horz" pos="16806"/>
        <p:guide orient="horz" pos="12843"/>
        <p:guide pos="9537"/>
        <p:guide pos="18527"/>
        <p:guide pos="552"/>
      </p:guideLst>
    </p:cSldViewPr>
  </p:slideViewPr>
  <p:outlineViewPr>
    <p:cViewPr>
      <p:scale>
        <a:sx n="33" d="100"/>
        <a:sy n="33" d="100"/>
      </p:scale>
      <p:origin x="0" y="3576"/>
    </p:cViewPr>
  </p:outlineViewPr>
  <p:notesTextViewPr>
    <p:cViewPr>
      <p:scale>
        <a:sx n="1" d="1"/>
        <a:sy n="1" d="1"/>
      </p:scale>
      <p:origin x="0" y="0"/>
    </p:cViewPr>
  </p:notesTextViewPr>
  <p:notesViewPr>
    <p:cSldViewPr snapToGrid="0" showGuides="1">
      <p:cViewPr varScale="1">
        <p:scale>
          <a:sx n="79" d="100"/>
          <a:sy n="79" d="100"/>
        </p:scale>
        <p:origin x="-3990" y="-90"/>
      </p:cViewPr>
      <p:guideLst>
        <p:guide orient="horz" pos="4522"/>
        <p:guide pos="312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4"/>
            <a:ext cx="4301543" cy="717787"/>
          </a:xfrm>
          <a:prstGeom prst="rect">
            <a:avLst/>
          </a:prstGeom>
        </p:spPr>
        <p:txBody>
          <a:bodyPr vert="horz" lIns="133848" tIns="66924" rIns="133848" bIns="66924" rtlCol="0"/>
          <a:lstStyle>
            <a:lvl1pPr algn="l">
              <a:defRPr sz="1900"/>
            </a:lvl1pPr>
          </a:lstStyle>
          <a:p>
            <a:endParaRPr lang="en-GB" dirty="0"/>
          </a:p>
        </p:txBody>
      </p:sp>
      <p:sp>
        <p:nvSpPr>
          <p:cNvPr id="3" name="Date Placeholder 2"/>
          <p:cNvSpPr>
            <a:spLocks noGrp="1"/>
          </p:cNvSpPr>
          <p:nvPr>
            <p:ph type="dt" sz="quarter" idx="1"/>
          </p:nvPr>
        </p:nvSpPr>
        <p:spPr>
          <a:xfrm>
            <a:off x="5622800" y="4"/>
            <a:ext cx="4301543" cy="717787"/>
          </a:xfrm>
          <a:prstGeom prst="rect">
            <a:avLst/>
          </a:prstGeom>
        </p:spPr>
        <p:txBody>
          <a:bodyPr vert="horz" lIns="133848" tIns="66924" rIns="133848" bIns="66924" rtlCol="0"/>
          <a:lstStyle>
            <a:lvl1pPr algn="r">
              <a:defRPr sz="1900"/>
            </a:lvl1pPr>
          </a:lstStyle>
          <a:p>
            <a:fld id="{6200DFC6-362B-4BD1-998E-F62F1B813BA1}" type="datetimeFigureOut">
              <a:rPr lang="en-GB" smtClean="0"/>
              <a:pPr/>
              <a:t>25/08/2016</a:t>
            </a:fld>
            <a:endParaRPr lang="en-GB"/>
          </a:p>
        </p:txBody>
      </p:sp>
      <p:sp>
        <p:nvSpPr>
          <p:cNvPr id="4" name="Footer Placeholder 3"/>
          <p:cNvSpPr>
            <a:spLocks noGrp="1"/>
          </p:cNvSpPr>
          <p:nvPr>
            <p:ph type="ftr" sz="quarter" idx="2"/>
          </p:nvPr>
        </p:nvSpPr>
        <p:spPr>
          <a:xfrm>
            <a:off x="2" y="13635484"/>
            <a:ext cx="4301543" cy="717787"/>
          </a:xfrm>
          <a:prstGeom prst="rect">
            <a:avLst/>
          </a:prstGeom>
        </p:spPr>
        <p:txBody>
          <a:bodyPr vert="horz" lIns="133848" tIns="66924" rIns="133848" bIns="66924" rtlCol="0" anchor="b"/>
          <a:lstStyle>
            <a:lvl1pPr algn="l">
              <a:defRPr sz="1900"/>
            </a:lvl1pPr>
          </a:lstStyle>
          <a:p>
            <a:endParaRPr lang="en-GB"/>
          </a:p>
        </p:txBody>
      </p:sp>
      <p:sp>
        <p:nvSpPr>
          <p:cNvPr id="5" name="Slide Number Placeholder 4"/>
          <p:cNvSpPr>
            <a:spLocks noGrp="1"/>
          </p:cNvSpPr>
          <p:nvPr>
            <p:ph type="sldNum" sz="quarter" idx="3"/>
          </p:nvPr>
        </p:nvSpPr>
        <p:spPr>
          <a:xfrm>
            <a:off x="5622800" y="13635484"/>
            <a:ext cx="4301543" cy="717787"/>
          </a:xfrm>
          <a:prstGeom prst="rect">
            <a:avLst/>
          </a:prstGeom>
        </p:spPr>
        <p:txBody>
          <a:bodyPr vert="horz" lIns="133848" tIns="66924" rIns="133848" bIns="66924" rtlCol="0" anchor="b"/>
          <a:lstStyle>
            <a:lvl1pPr algn="r">
              <a:defRPr sz="1900"/>
            </a:lvl1pPr>
          </a:lstStyle>
          <a:p>
            <a:fld id="{1C36F541-CD3C-4C7D-8E5B-5485FFF1E99F}" type="slidenum">
              <a:rPr lang="en-GB" smtClean="0"/>
              <a:pPr/>
              <a:t>‹#›</a:t>
            </a:fld>
            <a:endParaRPr lang="en-GB"/>
          </a:p>
        </p:txBody>
      </p:sp>
    </p:spTree>
    <p:extLst>
      <p:ext uri="{BB962C8B-B14F-4D97-AF65-F5344CB8AC3E}">
        <p14:creationId xmlns:p14="http://schemas.microsoft.com/office/powerpoint/2010/main" val="28097076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4"/>
            <a:ext cx="4301543" cy="717787"/>
          </a:xfrm>
          <a:prstGeom prst="rect">
            <a:avLst/>
          </a:prstGeom>
        </p:spPr>
        <p:txBody>
          <a:bodyPr vert="horz" lIns="133848" tIns="66924" rIns="133848" bIns="66924" rtlCol="0"/>
          <a:lstStyle>
            <a:lvl1pPr algn="l">
              <a:defRPr sz="1900"/>
            </a:lvl1pPr>
          </a:lstStyle>
          <a:p>
            <a:endParaRPr lang="en-GB"/>
          </a:p>
        </p:txBody>
      </p:sp>
      <p:sp>
        <p:nvSpPr>
          <p:cNvPr id="3" name="Date Placeholder 2"/>
          <p:cNvSpPr>
            <a:spLocks noGrp="1"/>
          </p:cNvSpPr>
          <p:nvPr>
            <p:ph type="dt" idx="1"/>
          </p:nvPr>
        </p:nvSpPr>
        <p:spPr>
          <a:xfrm>
            <a:off x="5622800" y="4"/>
            <a:ext cx="4301543" cy="717787"/>
          </a:xfrm>
          <a:prstGeom prst="rect">
            <a:avLst/>
          </a:prstGeom>
        </p:spPr>
        <p:txBody>
          <a:bodyPr vert="horz" lIns="133848" tIns="66924" rIns="133848" bIns="66924" rtlCol="0"/>
          <a:lstStyle>
            <a:lvl1pPr algn="r">
              <a:defRPr sz="1900"/>
            </a:lvl1pPr>
          </a:lstStyle>
          <a:p>
            <a:fld id="{E8D804EC-13EE-44FF-B857-A284BFFE7940}" type="datetimeFigureOut">
              <a:rPr lang="en-GB" smtClean="0"/>
              <a:pPr/>
              <a:t>25/08/2016</a:t>
            </a:fld>
            <a:endParaRPr lang="en-GB"/>
          </a:p>
        </p:txBody>
      </p:sp>
      <p:sp>
        <p:nvSpPr>
          <p:cNvPr id="4" name="Slide Image Placeholder 3"/>
          <p:cNvSpPr>
            <a:spLocks noGrp="1" noRot="1" noChangeAspect="1"/>
          </p:cNvSpPr>
          <p:nvPr>
            <p:ph type="sldImg" idx="2"/>
          </p:nvPr>
        </p:nvSpPr>
        <p:spPr>
          <a:xfrm>
            <a:off x="3059113" y="1074738"/>
            <a:ext cx="3808412" cy="5386387"/>
          </a:xfrm>
          <a:prstGeom prst="rect">
            <a:avLst/>
          </a:prstGeom>
          <a:noFill/>
          <a:ln w="12700">
            <a:solidFill>
              <a:prstClr val="black"/>
            </a:solidFill>
          </a:ln>
        </p:spPr>
        <p:txBody>
          <a:bodyPr vert="horz" lIns="133848" tIns="66924" rIns="133848" bIns="66924" rtlCol="0" anchor="ctr"/>
          <a:lstStyle/>
          <a:p>
            <a:endParaRPr lang="en-GB"/>
          </a:p>
        </p:txBody>
      </p:sp>
      <p:sp>
        <p:nvSpPr>
          <p:cNvPr id="5" name="Notes Placeholder 4"/>
          <p:cNvSpPr>
            <a:spLocks noGrp="1"/>
          </p:cNvSpPr>
          <p:nvPr>
            <p:ph type="body" sz="quarter" idx="3"/>
          </p:nvPr>
        </p:nvSpPr>
        <p:spPr>
          <a:xfrm>
            <a:off x="992665" y="6818991"/>
            <a:ext cx="7941310" cy="6460093"/>
          </a:xfrm>
          <a:prstGeom prst="rect">
            <a:avLst/>
          </a:prstGeom>
        </p:spPr>
        <p:txBody>
          <a:bodyPr vert="horz" lIns="133848" tIns="66924" rIns="133848" bIns="6692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2" y="13635484"/>
            <a:ext cx="4301543" cy="717787"/>
          </a:xfrm>
          <a:prstGeom prst="rect">
            <a:avLst/>
          </a:prstGeom>
        </p:spPr>
        <p:txBody>
          <a:bodyPr vert="horz" lIns="133848" tIns="66924" rIns="133848" bIns="66924" rtlCol="0" anchor="b"/>
          <a:lstStyle>
            <a:lvl1pPr algn="l">
              <a:defRPr sz="1900"/>
            </a:lvl1pPr>
          </a:lstStyle>
          <a:p>
            <a:endParaRPr lang="en-GB"/>
          </a:p>
        </p:txBody>
      </p:sp>
      <p:sp>
        <p:nvSpPr>
          <p:cNvPr id="7" name="Slide Number Placeholder 6"/>
          <p:cNvSpPr>
            <a:spLocks noGrp="1"/>
          </p:cNvSpPr>
          <p:nvPr>
            <p:ph type="sldNum" sz="quarter" idx="5"/>
          </p:nvPr>
        </p:nvSpPr>
        <p:spPr>
          <a:xfrm>
            <a:off x="5622800" y="13635484"/>
            <a:ext cx="4301543" cy="717787"/>
          </a:xfrm>
          <a:prstGeom prst="rect">
            <a:avLst/>
          </a:prstGeom>
        </p:spPr>
        <p:txBody>
          <a:bodyPr vert="horz" lIns="133848" tIns="66924" rIns="133848" bIns="66924" rtlCol="0" anchor="b"/>
          <a:lstStyle>
            <a:lvl1pPr algn="r">
              <a:defRPr sz="1900"/>
            </a:lvl1pPr>
          </a:lstStyle>
          <a:p>
            <a:fld id="{7A87451A-F6C4-42CF-A32D-E1D7DC8E0A50}" type="slidenum">
              <a:rPr lang="en-GB" smtClean="0"/>
              <a:pPr/>
              <a:t>‹#›</a:t>
            </a:fld>
            <a:endParaRPr lang="en-GB"/>
          </a:p>
        </p:txBody>
      </p:sp>
    </p:spTree>
    <p:extLst>
      <p:ext uri="{BB962C8B-B14F-4D97-AF65-F5344CB8AC3E}">
        <p14:creationId xmlns:p14="http://schemas.microsoft.com/office/powerpoint/2010/main" val="3830551878"/>
      </p:ext>
    </p:extLst>
  </p:cSld>
  <p:clrMap bg1="lt1" tx1="dk1" bg2="lt2" tx2="dk2" accent1="accent1" accent2="accent2" accent3="accent3" accent4="accent4" accent5="accent5" accent6="accent6" hlink="hlink" folHlink="folHlink"/>
  <p:notesStyle>
    <a:lvl1pPr marL="0" algn="l" defTabSz="4174944" rtl="0" eaLnBrk="1" latinLnBrk="0" hangingPunct="1">
      <a:defRPr sz="5700" kern="1200">
        <a:solidFill>
          <a:schemeClr val="tx1"/>
        </a:solidFill>
        <a:latin typeface="+mn-lt"/>
        <a:ea typeface="+mn-ea"/>
        <a:cs typeface="+mn-cs"/>
      </a:defRPr>
    </a:lvl1pPr>
    <a:lvl2pPr marL="2087472" algn="l" defTabSz="4174944" rtl="0" eaLnBrk="1" latinLnBrk="0" hangingPunct="1">
      <a:defRPr sz="5700" kern="1200">
        <a:solidFill>
          <a:schemeClr val="tx1"/>
        </a:solidFill>
        <a:latin typeface="+mn-lt"/>
        <a:ea typeface="+mn-ea"/>
        <a:cs typeface="+mn-cs"/>
      </a:defRPr>
    </a:lvl2pPr>
    <a:lvl3pPr marL="4174944" algn="l" defTabSz="4174944" rtl="0" eaLnBrk="1" latinLnBrk="0" hangingPunct="1">
      <a:defRPr sz="5700" kern="1200">
        <a:solidFill>
          <a:schemeClr val="tx1"/>
        </a:solidFill>
        <a:latin typeface="+mn-lt"/>
        <a:ea typeface="+mn-ea"/>
        <a:cs typeface="+mn-cs"/>
      </a:defRPr>
    </a:lvl3pPr>
    <a:lvl4pPr marL="6262417" algn="l" defTabSz="4174944" rtl="0" eaLnBrk="1" latinLnBrk="0" hangingPunct="1">
      <a:defRPr sz="5700" kern="1200">
        <a:solidFill>
          <a:schemeClr val="tx1"/>
        </a:solidFill>
        <a:latin typeface="+mn-lt"/>
        <a:ea typeface="+mn-ea"/>
        <a:cs typeface="+mn-cs"/>
      </a:defRPr>
    </a:lvl4pPr>
    <a:lvl5pPr marL="8349889" algn="l" defTabSz="4174944" rtl="0" eaLnBrk="1" latinLnBrk="0" hangingPunct="1">
      <a:defRPr sz="5700" kern="1200">
        <a:solidFill>
          <a:schemeClr val="tx1"/>
        </a:solidFill>
        <a:latin typeface="+mn-lt"/>
        <a:ea typeface="+mn-ea"/>
        <a:cs typeface="+mn-cs"/>
      </a:defRPr>
    </a:lvl5pPr>
    <a:lvl6pPr marL="10437361" algn="l" defTabSz="4174944" rtl="0" eaLnBrk="1" latinLnBrk="0" hangingPunct="1">
      <a:defRPr sz="5700" kern="1200">
        <a:solidFill>
          <a:schemeClr val="tx1"/>
        </a:solidFill>
        <a:latin typeface="+mn-lt"/>
        <a:ea typeface="+mn-ea"/>
        <a:cs typeface="+mn-cs"/>
      </a:defRPr>
    </a:lvl6pPr>
    <a:lvl7pPr marL="12524829" algn="l" defTabSz="4174944" rtl="0" eaLnBrk="1" latinLnBrk="0" hangingPunct="1">
      <a:defRPr sz="5700" kern="1200">
        <a:solidFill>
          <a:schemeClr val="tx1"/>
        </a:solidFill>
        <a:latin typeface="+mn-lt"/>
        <a:ea typeface="+mn-ea"/>
        <a:cs typeface="+mn-cs"/>
      </a:defRPr>
    </a:lvl7pPr>
    <a:lvl8pPr marL="14612301" algn="l" defTabSz="4174944" rtl="0" eaLnBrk="1" latinLnBrk="0" hangingPunct="1">
      <a:defRPr sz="5700" kern="1200">
        <a:solidFill>
          <a:schemeClr val="tx1"/>
        </a:solidFill>
        <a:latin typeface="+mn-lt"/>
        <a:ea typeface="+mn-ea"/>
        <a:cs typeface="+mn-cs"/>
      </a:defRPr>
    </a:lvl8pPr>
    <a:lvl9pPr marL="16699774" algn="l" defTabSz="4174944" rtl="0" eaLnBrk="1" latinLnBrk="0" hangingPunct="1">
      <a:defRPr sz="5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87451A-F6C4-42CF-A32D-E1D7DC8E0A50}" type="slidenum">
              <a:rPr lang="en-GB" smtClean="0"/>
              <a:pPr/>
              <a:t>1</a:t>
            </a:fld>
            <a:endParaRPr lang="en-GB"/>
          </a:p>
        </p:txBody>
      </p:sp>
    </p:spTree>
    <p:extLst>
      <p:ext uri="{BB962C8B-B14F-4D97-AF65-F5344CB8AC3E}">
        <p14:creationId xmlns:p14="http://schemas.microsoft.com/office/powerpoint/2010/main" val="1571738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CAM_Page_1_Layou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890032" y="17624753"/>
            <a:ext cx="9226641" cy="934571"/>
          </a:xfrm>
          <a:solidFill>
            <a:schemeClr val="accent3"/>
          </a:solidFill>
        </p:spPr>
        <p:txBody>
          <a:bodyPr lIns="144096" tIns="144096" rIns="144096"/>
          <a:lstStyle>
            <a:lvl1pPr marL="0" indent="0">
              <a:lnSpc>
                <a:spcPts val="5206"/>
              </a:lnSpc>
              <a:spcBef>
                <a:spcPts val="0"/>
              </a:spcBef>
              <a:spcAft>
                <a:spcPts val="802"/>
              </a:spcAft>
              <a:buSzPct val="105000"/>
              <a:buFont typeface="Wingdings" pitchFamily="2" charset="2"/>
              <a:buNone/>
              <a:defRPr sz="3900" b="1" baseline="0">
                <a:solidFill>
                  <a:schemeClr val="bg1"/>
                </a:solidFill>
              </a:defRPr>
            </a:lvl1pPr>
            <a:lvl2pPr marL="0" indent="0">
              <a:lnSpc>
                <a:spcPts val="4203"/>
              </a:lnSpc>
              <a:spcBef>
                <a:spcPts val="0"/>
              </a:spcBef>
              <a:buNone/>
              <a:defRPr sz="3500" b="1">
                <a:solidFill>
                  <a:schemeClr val="bg2"/>
                </a:solidFill>
              </a:defRPr>
            </a:lvl2pPr>
            <a:lvl3pPr marL="0" indent="0">
              <a:lnSpc>
                <a:spcPts val="4203"/>
              </a:lnSpc>
              <a:spcBef>
                <a:spcPts val="0"/>
              </a:spcBef>
              <a:spcAft>
                <a:spcPts val="802"/>
              </a:spcAft>
              <a:buNone/>
              <a:defRPr lang="en-US" sz="3500" kern="1200" dirty="0" smtClean="0">
                <a:solidFill>
                  <a:schemeClr val="bg2"/>
                </a:solidFill>
                <a:latin typeface="+mn-lt"/>
                <a:ea typeface="+mn-ea"/>
                <a:cs typeface="+mn-cs"/>
              </a:defRPr>
            </a:lvl3pPr>
            <a:lvl4pPr marL="0" indent="0">
              <a:lnSpc>
                <a:spcPts val="4203"/>
              </a:lnSpc>
              <a:spcBef>
                <a:spcPts val="0"/>
              </a:spcBef>
              <a:spcAft>
                <a:spcPts val="802"/>
              </a:spcAft>
              <a:buNone/>
              <a:defRPr sz="3100">
                <a:solidFill>
                  <a:schemeClr val="bg2"/>
                </a:solidFill>
              </a:defRPr>
            </a:lvl4pPr>
            <a:lvl5pPr marL="0" indent="0">
              <a:lnSpc>
                <a:spcPts val="4203"/>
              </a:lnSpc>
              <a:spcBef>
                <a:spcPts val="0"/>
              </a:spcBef>
              <a:spcAft>
                <a:spcPts val="802"/>
              </a:spcAft>
              <a:buNone/>
              <a:defRPr sz="3100"/>
            </a:lvl5pPr>
          </a:lstStyle>
          <a:p>
            <a:pPr lvl="0"/>
            <a:r>
              <a:rPr lang="en-US" dirty="0" smtClean="0"/>
              <a:t>Project  Objectives / Deliverables</a:t>
            </a:r>
          </a:p>
        </p:txBody>
      </p:sp>
      <p:sp>
        <p:nvSpPr>
          <p:cNvPr id="22" name="Content Placeholder 2"/>
          <p:cNvSpPr>
            <a:spLocks noGrp="1"/>
          </p:cNvSpPr>
          <p:nvPr>
            <p:ph idx="16" hasCustomPrompt="1"/>
          </p:nvPr>
        </p:nvSpPr>
        <p:spPr>
          <a:xfrm>
            <a:off x="20165461" y="25228661"/>
            <a:ext cx="9226641" cy="934571"/>
          </a:xfrm>
          <a:solidFill>
            <a:schemeClr val="accent2"/>
          </a:solidFill>
        </p:spPr>
        <p:txBody>
          <a:bodyPr lIns="144096" tIns="144096" rIns="144096"/>
          <a:lstStyle>
            <a:lvl1pPr marL="0" indent="0">
              <a:lnSpc>
                <a:spcPts val="5206"/>
              </a:lnSpc>
              <a:spcBef>
                <a:spcPts val="0"/>
              </a:spcBef>
              <a:spcAft>
                <a:spcPts val="802"/>
              </a:spcAft>
              <a:buSzPct val="105000"/>
              <a:buFont typeface="Wingdings" pitchFamily="2" charset="2"/>
              <a:buNone/>
              <a:defRPr sz="3900" b="1" baseline="0">
                <a:solidFill>
                  <a:schemeClr val="bg1"/>
                </a:solidFill>
              </a:defRPr>
            </a:lvl1pPr>
            <a:lvl2pPr marL="0" indent="0">
              <a:lnSpc>
                <a:spcPts val="4203"/>
              </a:lnSpc>
              <a:spcBef>
                <a:spcPts val="0"/>
              </a:spcBef>
              <a:buNone/>
              <a:defRPr sz="3500" b="1">
                <a:solidFill>
                  <a:schemeClr val="bg2"/>
                </a:solidFill>
              </a:defRPr>
            </a:lvl2pPr>
            <a:lvl3pPr marL="0" indent="0">
              <a:lnSpc>
                <a:spcPts val="4203"/>
              </a:lnSpc>
              <a:spcBef>
                <a:spcPts val="0"/>
              </a:spcBef>
              <a:spcAft>
                <a:spcPts val="802"/>
              </a:spcAft>
              <a:buNone/>
              <a:defRPr lang="en-US" sz="3500" kern="1200" dirty="0" smtClean="0">
                <a:solidFill>
                  <a:schemeClr val="bg2"/>
                </a:solidFill>
                <a:latin typeface="+mn-lt"/>
                <a:ea typeface="+mn-ea"/>
                <a:cs typeface="+mn-cs"/>
              </a:defRPr>
            </a:lvl3pPr>
            <a:lvl4pPr marL="0" indent="0">
              <a:lnSpc>
                <a:spcPts val="4203"/>
              </a:lnSpc>
              <a:spcBef>
                <a:spcPts val="0"/>
              </a:spcBef>
              <a:spcAft>
                <a:spcPts val="802"/>
              </a:spcAft>
              <a:buNone/>
              <a:defRPr sz="3100">
                <a:solidFill>
                  <a:schemeClr val="bg2"/>
                </a:solidFill>
              </a:defRPr>
            </a:lvl4pPr>
            <a:lvl5pPr marL="0" indent="0">
              <a:lnSpc>
                <a:spcPts val="4203"/>
              </a:lnSpc>
              <a:spcBef>
                <a:spcPts val="0"/>
              </a:spcBef>
              <a:spcAft>
                <a:spcPts val="802"/>
              </a:spcAft>
              <a:buNone/>
              <a:defRPr sz="3100"/>
            </a:lvl5pPr>
          </a:lstStyle>
          <a:p>
            <a:pPr lvl="0"/>
            <a:r>
              <a:rPr lang="en-US" dirty="0" smtClean="0"/>
              <a:t>Overall Findings / Conclusion</a:t>
            </a:r>
          </a:p>
        </p:txBody>
      </p:sp>
      <p:sp>
        <p:nvSpPr>
          <p:cNvPr id="23" name="Content Placeholder 2"/>
          <p:cNvSpPr>
            <a:spLocks noGrp="1"/>
          </p:cNvSpPr>
          <p:nvPr>
            <p:ph idx="17"/>
          </p:nvPr>
        </p:nvSpPr>
        <p:spPr>
          <a:xfrm>
            <a:off x="890032" y="18624884"/>
            <a:ext cx="9226641" cy="12031579"/>
          </a:xfrm>
          <a:solidFill>
            <a:schemeClr val="tx2"/>
          </a:solidFill>
        </p:spPr>
        <p:txBody>
          <a:bodyPr lIns="187323" tIns="179946" rIns="187323" bIns="179946"/>
          <a:lstStyle>
            <a:lvl1pPr marL="0" indent="0" algn="just">
              <a:lnSpc>
                <a:spcPts val="4203"/>
              </a:lnSpc>
              <a:spcBef>
                <a:spcPts val="0"/>
              </a:spcBef>
              <a:spcAft>
                <a:spcPts val="0"/>
              </a:spcAft>
              <a:buClr>
                <a:srgbClr val="80A1B6"/>
              </a:buClr>
              <a:buSzPct val="105000"/>
              <a:buFont typeface="Wingdings" pitchFamily="2" charset="2"/>
              <a:buNone/>
              <a:defRPr sz="3100" baseline="0">
                <a:solidFill>
                  <a:srgbClr val="54534A"/>
                </a:solidFill>
              </a:defRPr>
            </a:lvl1pPr>
            <a:lvl2pPr marL="0" indent="0">
              <a:lnSpc>
                <a:spcPts val="4203"/>
              </a:lnSpc>
              <a:spcBef>
                <a:spcPts val="0"/>
              </a:spcBef>
              <a:buNone/>
              <a:defRPr sz="3500" b="1">
                <a:solidFill>
                  <a:schemeClr val="bg2"/>
                </a:solidFill>
              </a:defRPr>
            </a:lvl2pPr>
            <a:lvl3pPr marL="0" indent="0">
              <a:lnSpc>
                <a:spcPts val="4203"/>
              </a:lnSpc>
              <a:spcBef>
                <a:spcPts val="0"/>
              </a:spcBef>
              <a:spcAft>
                <a:spcPts val="802"/>
              </a:spcAft>
              <a:buNone/>
              <a:defRPr lang="en-US" sz="3500" kern="1200" dirty="0" smtClean="0">
                <a:solidFill>
                  <a:schemeClr val="bg2"/>
                </a:solidFill>
                <a:latin typeface="+mn-lt"/>
                <a:ea typeface="+mn-ea"/>
                <a:cs typeface="+mn-cs"/>
              </a:defRPr>
            </a:lvl3pPr>
            <a:lvl4pPr marL="0" indent="0">
              <a:lnSpc>
                <a:spcPts val="4203"/>
              </a:lnSpc>
              <a:spcBef>
                <a:spcPts val="0"/>
              </a:spcBef>
              <a:spcAft>
                <a:spcPts val="802"/>
              </a:spcAft>
              <a:buNone/>
              <a:defRPr sz="3100">
                <a:solidFill>
                  <a:schemeClr val="bg2"/>
                </a:solidFill>
              </a:defRPr>
            </a:lvl4pPr>
            <a:lvl5pPr marL="0" indent="0">
              <a:lnSpc>
                <a:spcPts val="4203"/>
              </a:lnSpc>
              <a:spcBef>
                <a:spcPts val="0"/>
              </a:spcBef>
              <a:spcAft>
                <a:spcPts val="802"/>
              </a:spcAft>
              <a:buNone/>
              <a:defRPr sz="3100"/>
            </a:lvl5pPr>
          </a:lstStyle>
          <a:p>
            <a:pPr lvl="0"/>
            <a:r>
              <a:rPr lang="en-US" dirty="0" smtClean="0"/>
              <a:t>Click </a:t>
            </a:r>
            <a:r>
              <a:rPr lang="en-US" dirty="0"/>
              <a:t>to</a:t>
            </a:r>
            <a:r>
              <a:rPr lang="en-US" dirty="0" smtClean="0"/>
              <a:t> edit Master text styles</a:t>
            </a:r>
          </a:p>
        </p:txBody>
      </p:sp>
      <p:sp>
        <p:nvSpPr>
          <p:cNvPr id="24" name="Content Placeholder 2"/>
          <p:cNvSpPr>
            <a:spLocks noGrp="1"/>
          </p:cNvSpPr>
          <p:nvPr>
            <p:ph idx="18"/>
          </p:nvPr>
        </p:nvSpPr>
        <p:spPr>
          <a:xfrm>
            <a:off x="10531475" y="9881798"/>
            <a:ext cx="9226641" cy="32036223"/>
          </a:xfrm>
          <a:solidFill>
            <a:schemeClr val="tx2"/>
          </a:solidFill>
        </p:spPr>
        <p:txBody>
          <a:bodyPr lIns="187323" tIns="179946" rIns="187323" bIns="179946"/>
          <a:lstStyle>
            <a:lvl1pPr marL="0" indent="0" algn="just">
              <a:lnSpc>
                <a:spcPts val="4203"/>
              </a:lnSpc>
              <a:spcBef>
                <a:spcPts val="0"/>
              </a:spcBef>
              <a:spcAft>
                <a:spcPts val="0"/>
              </a:spcAft>
              <a:buClr>
                <a:srgbClr val="80A1B6"/>
              </a:buClr>
              <a:buSzPct val="105000"/>
              <a:buFont typeface="Wingdings" pitchFamily="2" charset="2"/>
              <a:buNone/>
              <a:defRPr sz="3100" baseline="0">
                <a:solidFill>
                  <a:srgbClr val="54534A"/>
                </a:solidFill>
              </a:defRPr>
            </a:lvl1pPr>
            <a:lvl2pPr marL="0" indent="0">
              <a:lnSpc>
                <a:spcPts val="4203"/>
              </a:lnSpc>
              <a:spcBef>
                <a:spcPts val="0"/>
              </a:spcBef>
              <a:buNone/>
              <a:defRPr sz="3500" b="1">
                <a:solidFill>
                  <a:schemeClr val="bg2"/>
                </a:solidFill>
              </a:defRPr>
            </a:lvl2pPr>
            <a:lvl3pPr marL="0" indent="0">
              <a:lnSpc>
                <a:spcPts val="4203"/>
              </a:lnSpc>
              <a:spcBef>
                <a:spcPts val="0"/>
              </a:spcBef>
              <a:spcAft>
                <a:spcPts val="2402"/>
              </a:spcAft>
              <a:buNone/>
              <a:defRPr sz="3500">
                <a:solidFill>
                  <a:schemeClr val="bg2"/>
                </a:solidFill>
              </a:defRPr>
            </a:lvl3pPr>
            <a:lvl4pPr marL="0" indent="0">
              <a:lnSpc>
                <a:spcPts val="4203"/>
              </a:lnSpc>
              <a:spcBef>
                <a:spcPts val="0"/>
              </a:spcBef>
              <a:spcAft>
                <a:spcPts val="802"/>
              </a:spcAft>
              <a:buNone/>
              <a:defRPr sz="3100">
                <a:solidFill>
                  <a:schemeClr val="bg2"/>
                </a:solidFill>
              </a:defRPr>
            </a:lvl4pPr>
            <a:lvl5pPr marL="0" indent="0">
              <a:lnSpc>
                <a:spcPts val="4203"/>
              </a:lnSpc>
              <a:spcBef>
                <a:spcPts val="0"/>
              </a:spcBef>
              <a:spcAft>
                <a:spcPts val="802"/>
              </a:spcAft>
              <a:buNone/>
              <a:defRPr sz="3100"/>
            </a:lvl5pPr>
          </a:lstStyle>
          <a:p>
            <a:pPr lvl="0"/>
            <a:r>
              <a:rPr lang="en-US" dirty="0" smtClean="0"/>
              <a:t>Click to edit Master text styles</a:t>
            </a:r>
          </a:p>
        </p:txBody>
      </p:sp>
      <p:sp>
        <p:nvSpPr>
          <p:cNvPr id="25" name="Content Placeholder 2"/>
          <p:cNvSpPr>
            <a:spLocks noGrp="1"/>
          </p:cNvSpPr>
          <p:nvPr>
            <p:ph idx="19"/>
          </p:nvPr>
        </p:nvSpPr>
        <p:spPr>
          <a:xfrm>
            <a:off x="20165461" y="26036337"/>
            <a:ext cx="9226641" cy="15881684"/>
          </a:xfrm>
          <a:solidFill>
            <a:schemeClr val="tx2"/>
          </a:solidFill>
        </p:spPr>
        <p:txBody>
          <a:bodyPr lIns="187323" tIns="179946" rIns="187323" bIns="179946"/>
          <a:lstStyle>
            <a:lvl1pPr marL="0" indent="0" algn="just">
              <a:lnSpc>
                <a:spcPts val="4203"/>
              </a:lnSpc>
              <a:spcBef>
                <a:spcPts val="0"/>
              </a:spcBef>
              <a:spcAft>
                <a:spcPts val="0"/>
              </a:spcAft>
              <a:buClr>
                <a:srgbClr val="80A1B6"/>
              </a:buClr>
              <a:buSzPct val="105000"/>
              <a:buFont typeface="Wingdings" pitchFamily="2" charset="2"/>
              <a:buNone/>
              <a:defRPr sz="3100" baseline="0">
                <a:solidFill>
                  <a:srgbClr val="54534A"/>
                </a:solidFill>
              </a:defRPr>
            </a:lvl1pPr>
            <a:lvl2pPr marL="0" indent="0">
              <a:lnSpc>
                <a:spcPts val="4203"/>
              </a:lnSpc>
              <a:spcBef>
                <a:spcPts val="0"/>
              </a:spcBef>
              <a:buNone/>
              <a:defRPr sz="3500" b="1">
                <a:solidFill>
                  <a:schemeClr val="bg2"/>
                </a:solidFill>
              </a:defRPr>
            </a:lvl2pPr>
            <a:lvl3pPr marL="0" indent="0">
              <a:lnSpc>
                <a:spcPts val="4203"/>
              </a:lnSpc>
              <a:spcBef>
                <a:spcPts val="0"/>
              </a:spcBef>
              <a:spcAft>
                <a:spcPts val="802"/>
              </a:spcAft>
              <a:buNone/>
              <a:defRPr lang="en-US" sz="3500" kern="1200" dirty="0" smtClean="0">
                <a:solidFill>
                  <a:schemeClr val="bg2"/>
                </a:solidFill>
                <a:latin typeface="+mn-lt"/>
                <a:ea typeface="+mn-ea"/>
                <a:cs typeface="+mn-cs"/>
              </a:defRPr>
            </a:lvl3pPr>
            <a:lvl4pPr marL="0" indent="0">
              <a:lnSpc>
                <a:spcPts val="4203"/>
              </a:lnSpc>
              <a:spcBef>
                <a:spcPts val="0"/>
              </a:spcBef>
              <a:spcAft>
                <a:spcPts val="802"/>
              </a:spcAft>
              <a:buNone/>
              <a:defRPr sz="3100">
                <a:solidFill>
                  <a:schemeClr val="bg2"/>
                </a:solidFill>
              </a:defRPr>
            </a:lvl4pPr>
            <a:lvl5pPr marL="0" indent="0">
              <a:lnSpc>
                <a:spcPts val="4203"/>
              </a:lnSpc>
              <a:spcBef>
                <a:spcPts val="0"/>
              </a:spcBef>
              <a:spcAft>
                <a:spcPts val="802"/>
              </a:spcAft>
              <a:buNone/>
              <a:defRPr sz="3100"/>
            </a:lvl5pPr>
          </a:lstStyle>
          <a:p>
            <a:pPr lvl="0"/>
            <a:r>
              <a:rPr lang="en-US" dirty="0" smtClean="0"/>
              <a:t>Click to edit Master text styles</a:t>
            </a:r>
          </a:p>
        </p:txBody>
      </p:sp>
      <p:sp>
        <p:nvSpPr>
          <p:cNvPr id="30" name="Content Placeholder 2"/>
          <p:cNvSpPr>
            <a:spLocks noGrp="1"/>
          </p:cNvSpPr>
          <p:nvPr>
            <p:ph idx="21"/>
          </p:nvPr>
        </p:nvSpPr>
        <p:spPr>
          <a:xfrm>
            <a:off x="890032" y="8882471"/>
            <a:ext cx="9226641" cy="8731761"/>
          </a:xfrm>
        </p:spPr>
        <p:txBody>
          <a:bodyPr/>
          <a:lstStyle>
            <a:lvl1pPr marL="0" indent="0" algn="just">
              <a:lnSpc>
                <a:spcPts val="4203"/>
              </a:lnSpc>
              <a:spcBef>
                <a:spcPts val="0"/>
              </a:spcBef>
              <a:spcAft>
                <a:spcPts val="0"/>
              </a:spcAft>
              <a:buClr>
                <a:srgbClr val="80A1B6"/>
              </a:buClr>
              <a:buSzPct val="105000"/>
              <a:buFont typeface="Wingdings" pitchFamily="2" charset="2"/>
              <a:buNone/>
              <a:defRPr sz="3500" b="1" baseline="0">
                <a:solidFill>
                  <a:schemeClr val="bg2"/>
                </a:solidFill>
              </a:defRPr>
            </a:lvl1pPr>
            <a:lvl2pPr marL="0" indent="0">
              <a:lnSpc>
                <a:spcPts val="4203"/>
              </a:lnSpc>
              <a:spcBef>
                <a:spcPts val="0"/>
              </a:spcBef>
              <a:buNone/>
              <a:defRPr sz="3500" b="1">
                <a:solidFill>
                  <a:schemeClr val="bg2"/>
                </a:solidFill>
              </a:defRPr>
            </a:lvl2pPr>
            <a:lvl3pPr marL="0" indent="0">
              <a:lnSpc>
                <a:spcPts val="4203"/>
              </a:lnSpc>
              <a:spcBef>
                <a:spcPts val="0"/>
              </a:spcBef>
              <a:spcAft>
                <a:spcPts val="802"/>
              </a:spcAft>
              <a:buNone/>
              <a:defRPr lang="en-US" sz="3500" kern="1200" dirty="0" smtClean="0">
                <a:solidFill>
                  <a:schemeClr val="bg2"/>
                </a:solidFill>
                <a:latin typeface="+mn-lt"/>
                <a:ea typeface="+mn-ea"/>
                <a:cs typeface="+mn-cs"/>
              </a:defRPr>
            </a:lvl3pPr>
            <a:lvl4pPr marL="0" indent="0">
              <a:lnSpc>
                <a:spcPts val="4203"/>
              </a:lnSpc>
              <a:spcBef>
                <a:spcPts val="0"/>
              </a:spcBef>
              <a:spcAft>
                <a:spcPts val="802"/>
              </a:spcAft>
              <a:buNone/>
              <a:defRPr sz="3100">
                <a:solidFill>
                  <a:schemeClr val="bg2"/>
                </a:solidFill>
              </a:defRPr>
            </a:lvl4pPr>
            <a:lvl5pPr marL="0" indent="0">
              <a:lnSpc>
                <a:spcPts val="4203"/>
              </a:lnSpc>
              <a:spcBef>
                <a:spcPts val="0"/>
              </a:spcBef>
              <a:spcAft>
                <a:spcPts val="802"/>
              </a:spcAft>
              <a:buNone/>
              <a:defRPr sz="3100"/>
            </a:lvl5pPr>
          </a:lstStyle>
          <a:p>
            <a:pPr lvl="0"/>
            <a:r>
              <a:rPr lang="en-US" dirty="0" smtClean="0"/>
              <a:t>Click to edit Master text styles</a:t>
            </a:r>
          </a:p>
        </p:txBody>
      </p:sp>
      <p:sp>
        <p:nvSpPr>
          <p:cNvPr id="32" name="Content Placeholder 2"/>
          <p:cNvSpPr>
            <a:spLocks noGrp="1"/>
          </p:cNvSpPr>
          <p:nvPr>
            <p:ph idx="23"/>
          </p:nvPr>
        </p:nvSpPr>
        <p:spPr>
          <a:xfrm>
            <a:off x="20165461" y="8882471"/>
            <a:ext cx="9226641" cy="16287592"/>
          </a:xfrm>
        </p:spPr>
        <p:txBody>
          <a:bodyPr/>
          <a:lstStyle>
            <a:lvl1pPr marL="0" indent="0" algn="just">
              <a:lnSpc>
                <a:spcPts val="4203"/>
              </a:lnSpc>
              <a:spcBef>
                <a:spcPts val="0"/>
              </a:spcBef>
              <a:spcAft>
                <a:spcPts val="0"/>
              </a:spcAft>
              <a:buClr>
                <a:srgbClr val="80A1B6"/>
              </a:buClr>
              <a:buSzPct val="105000"/>
              <a:buFont typeface="Wingdings" pitchFamily="2" charset="2"/>
              <a:buNone/>
              <a:defRPr sz="3500" baseline="0">
                <a:solidFill>
                  <a:schemeClr val="bg2"/>
                </a:solidFill>
              </a:defRPr>
            </a:lvl1pPr>
            <a:lvl2pPr marL="0" indent="0">
              <a:lnSpc>
                <a:spcPts val="4203"/>
              </a:lnSpc>
              <a:spcBef>
                <a:spcPts val="0"/>
              </a:spcBef>
              <a:buNone/>
              <a:defRPr sz="3500" b="1">
                <a:solidFill>
                  <a:schemeClr val="bg2"/>
                </a:solidFill>
              </a:defRPr>
            </a:lvl2pPr>
            <a:lvl3pPr marL="0" indent="0">
              <a:lnSpc>
                <a:spcPts val="4203"/>
              </a:lnSpc>
              <a:spcBef>
                <a:spcPts val="0"/>
              </a:spcBef>
              <a:spcAft>
                <a:spcPts val="802"/>
              </a:spcAft>
              <a:buNone/>
              <a:defRPr lang="en-US" sz="3500" kern="1200" dirty="0" smtClean="0">
                <a:solidFill>
                  <a:schemeClr val="bg2"/>
                </a:solidFill>
                <a:latin typeface="+mn-lt"/>
                <a:ea typeface="+mn-ea"/>
                <a:cs typeface="+mn-cs"/>
              </a:defRPr>
            </a:lvl3pPr>
            <a:lvl4pPr marL="0" indent="0">
              <a:lnSpc>
                <a:spcPts val="4203"/>
              </a:lnSpc>
              <a:spcBef>
                <a:spcPts val="0"/>
              </a:spcBef>
              <a:spcAft>
                <a:spcPts val="802"/>
              </a:spcAft>
              <a:buNone/>
              <a:defRPr sz="3100">
                <a:solidFill>
                  <a:schemeClr val="bg2"/>
                </a:solidFill>
              </a:defRPr>
            </a:lvl4pPr>
            <a:lvl5pPr marL="0" indent="0">
              <a:lnSpc>
                <a:spcPts val="4203"/>
              </a:lnSpc>
              <a:spcBef>
                <a:spcPts val="0"/>
              </a:spcBef>
              <a:spcAft>
                <a:spcPts val="802"/>
              </a:spcAft>
              <a:buNone/>
              <a:defRPr sz="3100"/>
            </a:lvl5pPr>
          </a:lstStyle>
          <a:p>
            <a:pPr lvl="0"/>
            <a:r>
              <a:rPr lang="en-US" dirty="0" smtClean="0"/>
              <a:t>Click to edit Master text styles</a:t>
            </a:r>
          </a:p>
        </p:txBody>
      </p:sp>
      <p:sp>
        <p:nvSpPr>
          <p:cNvPr id="28" name="Footer Placeholder 21"/>
          <p:cNvSpPr txBox="1">
            <a:spLocks/>
          </p:cNvSpPr>
          <p:nvPr userDrawn="1"/>
        </p:nvSpPr>
        <p:spPr>
          <a:xfrm>
            <a:off x="954411" y="40429895"/>
            <a:ext cx="9588659" cy="818021"/>
          </a:xfrm>
          <a:prstGeom prst="rect">
            <a:avLst/>
          </a:prstGeom>
        </p:spPr>
        <p:txBody>
          <a:bodyPr vert="horz" lIns="0" tIns="0" rIns="0" bIns="0" rtlCol="0" anchor="t" anchorCtr="0">
            <a:no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endParaRPr lang="en-GB" sz="3900" b="1" dirty="0">
              <a:solidFill>
                <a:schemeClr val="bg2">
                  <a:lumMod val="20000"/>
                  <a:lumOff val="80000"/>
                </a:schemeClr>
              </a:solidFill>
            </a:endParaRPr>
          </a:p>
        </p:txBody>
      </p:sp>
      <p:sp>
        <p:nvSpPr>
          <p:cNvPr id="29" name="Content Placeholder 2"/>
          <p:cNvSpPr>
            <a:spLocks noGrp="1"/>
          </p:cNvSpPr>
          <p:nvPr>
            <p:ph idx="24" hasCustomPrompt="1"/>
          </p:nvPr>
        </p:nvSpPr>
        <p:spPr>
          <a:xfrm>
            <a:off x="849928" y="7959449"/>
            <a:ext cx="9226641" cy="934571"/>
          </a:xfrm>
          <a:solidFill>
            <a:schemeClr val="accent3"/>
          </a:solidFill>
        </p:spPr>
        <p:txBody>
          <a:bodyPr lIns="144096" tIns="144096" rIns="144096"/>
          <a:lstStyle>
            <a:lvl1pPr marL="0" indent="0">
              <a:lnSpc>
                <a:spcPts val="5206"/>
              </a:lnSpc>
              <a:spcBef>
                <a:spcPts val="0"/>
              </a:spcBef>
              <a:spcAft>
                <a:spcPts val="802"/>
              </a:spcAft>
              <a:buSzPct val="105000"/>
              <a:buFont typeface="Wingdings" pitchFamily="2" charset="2"/>
              <a:buNone/>
              <a:defRPr sz="3900" b="1">
                <a:solidFill>
                  <a:schemeClr val="bg1"/>
                </a:solidFill>
              </a:defRPr>
            </a:lvl1pPr>
            <a:lvl2pPr marL="0" indent="0">
              <a:lnSpc>
                <a:spcPts val="4203"/>
              </a:lnSpc>
              <a:spcBef>
                <a:spcPts val="0"/>
              </a:spcBef>
              <a:buNone/>
              <a:defRPr sz="3500" b="1">
                <a:solidFill>
                  <a:schemeClr val="bg2"/>
                </a:solidFill>
              </a:defRPr>
            </a:lvl2pPr>
            <a:lvl3pPr marL="0" indent="0">
              <a:lnSpc>
                <a:spcPts val="4203"/>
              </a:lnSpc>
              <a:spcBef>
                <a:spcPts val="0"/>
              </a:spcBef>
              <a:spcAft>
                <a:spcPts val="802"/>
              </a:spcAft>
              <a:buNone/>
              <a:defRPr lang="en-US" sz="3500" kern="1200" dirty="0" smtClean="0">
                <a:solidFill>
                  <a:schemeClr val="bg2"/>
                </a:solidFill>
                <a:latin typeface="+mn-lt"/>
                <a:ea typeface="+mn-ea"/>
                <a:cs typeface="+mn-cs"/>
              </a:defRPr>
            </a:lvl3pPr>
            <a:lvl4pPr marL="0" indent="0">
              <a:lnSpc>
                <a:spcPts val="4203"/>
              </a:lnSpc>
              <a:spcBef>
                <a:spcPts val="0"/>
              </a:spcBef>
              <a:spcAft>
                <a:spcPts val="802"/>
              </a:spcAft>
              <a:buNone/>
              <a:defRPr sz="3100">
                <a:solidFill>
                  <a:schemeClr val="bg2"/>
                </a:solidFill>
              </a:defRPr>
            </a:lvl4pPr>
            <a:lvl5pPr marL="0" indent="0">
              <a:lnSpc>
                <a:spcPts val="4203"/>
              </a:lnSpc>
              <a:spcBef>
                <a:spcPts val="0"/>
              </a:spcBef>
              <a:spcAft>
                <a:spcPts val="802"/>
              </a:spcAft>
              <a:buNone/>
              <a:defRPr sz="3100"/>
            </a:lvl5pPr>
          </a:lstStyle>
          <a:p>
            <a:pPr lvl="0"/>
            <a:r>
              <a:rPr lang="en-US" dirty="0" smtClean="0"/>
              <a:t>Project Description</a:t>
            </a:r>
          </a:p>
        </p:txBody>
      </p:sp>
      <p:sp>
        <p:nvSpPr>
          <p:cNvPr id="38" name="Content Placeholder 2"/>
          <p:cNvSpPr>
            <a:spLocks noGrp="1"/>
          </p:cNvSpPr>
          <p:nvPr>
            <p:ph idx="26" hasCustomPrompt="1"/>
          </p:nvPr>
        </p:nvSpPr>
        <p:spPr>
          <a:xfrm>
            <a:off x="20125357" y="7959449"/>
            <a:ext cx="9226641" cy="934571"/>
          </a:xfrm>
          <a:solidFill>
            <a:schemeClr val="accent2"/>
          </a:solidFill>
        </p:spPr>
        <p:txBody>
          <a:bodyPr lIns="144096" tIns="144096" rIns="144096"/>
          <a:lstStyle>
            <a:lvl1pPr marL="0" indent="0">
              <a:lnSpc>
                <a:spcPts val="5206"/>
              </a:lnSpc>
              <a:spcBef>
                <a:spcPts val="0"/>
              </a:spcBef>
              <a:spcAft>
                <a:spcPts val="802"/>
              </a:spcAft>
              <a:buSzPct val="105000"/>
              <a:buFont typeface="Wingdings" pitchFamily="2" charset="2"/>
              <a:buNone/>
              <a:defRPr sz="3900" b="1">
                <a:solidFill>
                  <a:schemeClr val="bg1"/>
                </a:solidFill>
              </a:defRPr>
            </a:lvl1pPr>
            <a:lvl2pPr marL="0" indent="0">
              <a:lnSpc>
                <a:spcPts val="4203"/>
              </a:lnSpc>
              <a:spcBef>
                <a:spcPts val="0"/>
              </a:spcBef>
              <a:buNone/>
              <a:defRPr sz="3500" b="1">
                <a:solidFill>
                  <a:schemeClr val="bg2"/>
                </a:solidFill>
              </a:defRPr>
            </a:lvl2pPr>
            <a:lvl3pPr marL="0" indent="0">
              <a:lnSpc>
                <a:spcPts val="4203"/>
              </a:lnSpc>
              <a:spcBef>
                <a:spcPts val="0"/>
              </a:spcBef>
              <a:spcAft>
                <a:spcPts val="802"/>
              </a:spcAft>
              <a:buNone/>
              <a:defRPr lang="en-US" sz="3500" kern="1200" dirty="0" smtClean="0">
                <a:solidFill>
                  <a:schemeClr val="bg2"/>
                </a:solidFill>
                <a:latin typeface="+mn-lt"/>
                <a:ea typeface="+mn-ea"/>
                <a:cs typeface="+mn-cs"/>
              </a:defRPr>
            </a:lvl3pPr>
            <a:lvl4pPr marL="0" indent="0">
              <a:lnSpc>
                <a:spcPts val="4203"/>
              </a:lnSpc>
              <a:spcBef>
                <a:spcPts val="0"/>
              </a:spcBef>
              <a:spcAft>
                <a:spcPts val="802"/>
              </a:spcAft>
              <a:buNone/>
              <a:defRPr sz="3100">
                <a:solidFill>
                  <a:schemeClr val="bg2"/>
                </a:solidFill>
              </a:defRPr>
            </a:lvl4pPr>
            <a:lvl5pPr marL="0" indent="0">
              <a:lnSpc>
                <a:spcPts val="4203"/>
              </a:lnSpc>
              <a:spcBef>
                <a:spcPts val="0"/>
              </a:spcBef>
              <a:spcAft>
                <a:spcPts val="802"/>
              </a:spcAft>
              <a:buNone/>
              <a:defRPr sz="3100"/>
            </a:lvl5pPr>
          </a:lstStyle>
          <a:p>
            <a:pPr lvl="0"/>
            <a:r>
              <a:rPr lang="en-US" dirty="0" smtClean="0"/>
              <a:t>Results</a:t>
            </a:r>
          </a:p>
        </p:txBody>
      </p:sp>
      <p:sp>
        <p:nvSpPr>
          <p:cNvPr id="39" name="Title 14"/>
          <p:cNvSpPr>
            <a:spLocks noGrp="1"/>
          </p:cNvSpPr>
          <p:nvPr>
            <p:ph type="title" idx="4294967295"/>
          </p:nvPr>
        </p:nvSpPr>
        <p:spPr>
          <a:xfrm>
            <a:off x="896750" y="1596414"/>
            <a:ext cx="24465818" cy="2061185"/>
          </a:xfrm>
          <a:solidFill>
            <a:schemeClr val="bg1">
              <a:lumMod val="85000"/>
            </a:schemeClr>
          </a:solidFill>
        </p:spPr>
        <p:txBody>
          <a:bodyPr/>
          <a:lstStyle/>
          <a:p>
            <a:pPr>
              <a:lnSpc>
                <a:spcPct val="100000"/>
              </a:lnSpc>
            </a:pPr>
            <a:r>
              <a:rPr lang="en-GB" sz="5400" dirty="0" smtClean="0">
                <a:solidFill>
                  <a:schemeClr val="tx1"/>
                </a:solidFill>
              </a:rPr>
              <a:t>Project Title:</a:t>
            </a:r>
            <a:endParaRPr lang="en-GB" sz="5400" dirty="0">
              <a:solidFill>
                <a:schemeClr val="tx1"/>
              </a:solidFill>
            </a:endParaRPr>
          </a:p>
        </p:txBody>
      </p:sp>
      <p:sp>
        <p:nvSpPr>
          <p:cNvPr id="40" name="Text Placeholder 12"/>
          <p:cNvSpPr>
            <a:spLocks noGrp="1"/>
          </p:cNvSpPr>
          <p:nvPr userDrawn="1"/>
        </p:nvSpPr>
        <p:spPr>
          <a:xfrm>
            <a:off x="896749" y="638057"/>
            <a:ext cx="16307611" cy="694800"/>
          </a:xfrm>
          <a:prstGeom prst="rect">
            <a:avLst/>
          </a:prstGeom>
          <a:solidFill>
            <a:schemeClr val="accent4">
              <a:lumMod val="60000"/>
              <a:lumOff val="40000"/>
            </a:schemeClr>
          </a:solidFill>
        </p:spPr>
        <p:txBody>
          <a:bodyPr vert="horz" lIns="0" tIns="0" rIns="0" bIns="0" rtlCol="0" anchor="ctr" anchorCtr="0">
            <a:noAutofit/>
          </a:bodyPr>
          <a:lstStyle>
            <a:lvl1pPr marL="0" indent="0" algn="l" defTabSz="1043056" rtl="0" eaLnBrk="1" latinLnBrk="0" hangingPunct="1">
              <a:spcBef>
                <a:spcPts val="0"/>
              </a:spcBef>
              <a:buFont typeface="Arial" pitchFamily="34" charset="0"/>
              <a:buNone/>
              <a:defRPr sz="1000" b="1" kern="1200">
                <a:solidFill>
                  <a:schemeClr val="bg2"/>
                </a:solidFill>
                <a:latin typeface="+mn-lt"/>
                <a:ea typeface="+mn-ea"/>
                <a:cs typeface="+mn-cs"/>
              </a:defRPr>
            </a:lvl1pPr>
            <a:lvl2pPr marL="847483" indent="-325955" algn="l" defTabSz="1043056"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3820" indent="-260764" algn="l" defTabSz="1043056"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5348"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46876"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68404"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89932"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1460"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32988"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9pPr>
          </a:lstStyle>
          <a:p>
            <a:pPr algn="ctr"/>
            <a:r>
              <a:rPr lang="en-GB" sz="4000" dirty="0" smtClean="0">
                <a:solidFill>
                  <a:schemeClr val="bg1"/>
                </a:solidFill>
              </a:rPr>
              <a:t>BP Manchester Summer Intern </a:t>
            </a:r>
            <a:r>
              <a:rPr lang="en-GB" sz="4000" smtClean="0">
                <a:solidFill>
                  <a:schemeClr val="bg1"/>
                </a:solidFill>
              </a:rPr>
              <a:t>Programme 2016</a:t>
            </a:r>
            <a:endParaRPr lang="en-GB" sz="4000" dirty="0">
              <a:solidFill>
                <a:schemeClr val="bg1"/>
              </a:solidFill>
            </a:endParaRPr>
          </a:p>
        </p:txBody>
      </p:sp>
      <p:sp>
        <p:nvSpPr>
          <p:cNvPr id="41" name="Title 14"/>
          <p:cNvSpPr txBox="1">
            <a:spLocks/>
          </p:cNvSpPr>
          <p:nvPr userDrawn="1"/>
        </p:nvSpPr>
        <p:spPr>
          <a:xfrm>
            <a:off x="1001024" y="4155115"/>
            <a:ext cx="24465818" cy="1030592"/>
          </a:xfrm>
          <a:prstGeom prst="rect">
            <a:avLst/>
          </a:prstGeom>
          <a:solidFill>
            <a:schemeClr val="accent1">
              <a:lumMod val="20000"/>
              <a:lumOff val="80000"/>
            </a:schemeClr>
          </a:solidFill>
        </p:spPr>
        <p:txBody>
          <a:bodyPr vert="horz" lIns="0" tIns="0" rIns="0" bIns="0" rtlCol="0" anchor="t" anchorCtr="0">
            <a:noAutofit/>
          </a:bodyPr>
          <a:lstStyle>
            <a:lvl1pPr algn="l" defTabSz="4174944" rtl="0" eaLnBrk="1" latinLnBrk="0" hangingPunct="1">
              <a:lnSpc>
                <a:spcPts val="10006"/>
              </a:lnSpc>
              <a:spcBef>
                <a:spcPct val="0"/>
              </a:spcBef>
              <a:buNone/>
              <a:defRPr sz="8700" kern="1200">
                <a:solidFill>
                  <a:schemeClr val="accent1"/>
                </a:solidFill>
                <a:latin typeface="+mj-lt"/>
                <a:ea typeface="+mj-ea"/>
                <a:cs typeface="+mj-cs"/>
              </a:defRPr>
            </a:lvl1pPr>
          </a:lstStyle>
          <a:p>
            <a:pPr>
              <a:lnSpc>
                <a:spcPct val="100000"/>
              </a:lnSpc>
            </a:pPr>
            <a:r>
              <a:rPr lang="en-GB" sz="5400" dirty="0" smtClean="0">
                <a:solidFill>
                  <a:schemeClr val="tx1"/>
                </a:solidFill>
              </a:rPr>
              <a:t>Student(s):</a:t>
            </a:r>
            <a:endParaRPr lang="en-GB" sz="5400" dirty="0">
              <a:solidFill>
                <a:schemeClr val="tx1"/>
              </a:solidFill>
            </a:endParaRPr>
          </a:p>
        </p:txBody>
      </p:sp>
      <p:sp>
        <p:nvSpPr>
          <p:cNvPr id="42" name="Title 14"/>
          <p:cNvSpPr txBox="1">
            <a:spLocks/>
          </p:cNvSpPr>
          <p:nvPr userDrawn="1"/>
        </p:nvSpPr>
        <p:spPr>
          <a:xfrm>
            <a:off x="1009046" y="5462539"/>
            <a:ext cx="24465818" cy="1030592"/>
          </a:xfrm>
          <a:prstGeom prst="rect">
            <a:avLst/>
          </a:prstGeom>
          <a:solidFill>
            <a:schemeClr val="bg1">
              <a:lumMod val="95000"/>
            </a:schemeClr>
          </a:solidFill>
        </p:spPr>
        <p:txBody>
          <a:bodyPr vert="horz" lIns="0" tIns="0" rIns="0" bIns="0" rtlCol="0" anchor="t" anchorCtr="0">
            <a:noAutofit/>
          </a:bodyPr>
          <a:lstStyle>
            <a:lvl1pPr algn="l" defTabSz="4174944" rtl="0" eaLnBrk="1" latinLnBrk="0" hangingPunct="1">
              <a:lnSpc>
                <a:spcPts val="10006"/>
              </a:lnSpc>
              <a:spcBef>
                <a:spcPct val="0"/>
              </a:spcBef>
              <a:buNone/>
              <a:defRPr sz="8700" kern="1200">
                <a:solidFill>
                  <a:schemeClr val="accent1"/>
                </a:solidFill>
                <a:latin typeface="+mj-lt"/>
                <a:ea typeface="+mj-ea"/>
                <a:cs typeface="+mj-cs"/>
              </a:defRPr>
            </a:lvl1pPr>
          </a:lstStyle>
          <a:p>
            <a:pPr>
              <a:lnSpc>
                <a:spcPct val="100000"/>
              </a:lnSpc>
            </a:pPr>
            <a:r>
              <a:rPr lang="en-GB" sz="5400" dirty="0" smtClean="0">
                <a:solidFill>
                  <a:schemeClr val="tx1"/>
                </a:solidFill>
              </a:rPr>
              <a:t>Academic Supervisor(s):</a:t>
            </a:r>
            <a:endParaRPr lang="en-GB" sz="5400" dirty="0">
              <a:solidFill>
                <a:schemeClr val="tx1"/>
              </a:solidFill>
            </a:endParaRPr>
          </a:p>
        </p:txBody>
      </p:sp>
      <p:sp>
        <p:nvSpPr>
          <p:cNvPr id="46" name="Title 14"/>
          <p:cNvSpPr txBox="1">
            <a:spLocks/>
          </p:cNvSpPr>
          <p:nvPr userDrawn="1"/>
        </p:nvSpPr>
        <p:spPr>
          <a:xfrm>
            <a:off x="1017068" y="6769963"/>
            <a:ext cx="24465818" cy="1030592"/>
          </a:xfrm>
          <a:prstGeom prst="rect">
            <a:avLst/>
          </a:prstGeom>
          <a:solidFill>
            <a:schemeClr val="bg1">
              <a:lumMod val="95000"/>
            </a:schemeClr>
          </a:solidFill>
        </p:spPr>
        <p:txBody>
          <a:bodyPr vert="horz" lIns="0" tIns="0" rIns="0" bIns="0" rtlCol="0" anchor="t" anchorCtr="0">
            <a:noAutofit/>
          </a:bodyPr>
          <a:lstStyle>
            <a:lvl1pPr algn="l" defTabSz="4174944" rtl="0" eaLnBrk="1" latinLnBrk="0" hangingPunct="1">
              <a:lnSpc>
                <a:spcPts val="10006"/>
              </a:lnSpc>
              <a:spcBef>
                <a:spcPct val="0"/>
              </a:spcBef>
              <a:buNone/>
              <a:defRPr sz="8700" kern="1200">
                <a:solidFill>
                  <a:schemeClr val="accent1"/>
                </a:solidFill>
                <a:latin typeface="+mj-lt"/>
                <a:ea typeface="+mj-ea"/>
                <a:cs typeface="+mj-cs"/>
              </a:defRPr>
            </a:lvl1pPr>
          </a:lstStyle>
          <a:p>
            <a:pPr>
              <a:lnSpc>
                <a:spcPct val="100000"/>
              </a:lnSpc>
            </a:pPr>
            <a:r>
              <a:rPr lang="en-GB" sz="5400" dirty="0" smtClean="0">
                <a:solidFill>
                  <a:schemeClr val="tx1"/>
                </a:solidFill>
              </a:rPr>
              <a:t>BP Mentor(s):</a:t>
            </a:r>
            <a:endParaRPr lang="en-GB" sz="5400" dirty="0">
              <a:solidFill>
                <a:schemeClr val="tx1"/>
              </a:solidFill>
            </a:endParaRPr>
          </a:p>
        </p:txBody>
      </p:sp>
      <p:sp>
        <p:nvSpPr>
          <p:cNvPr id="20" name="Content Placeholder 2"/>
          <p:cNvSpPr>
            <a:spLocks noGrp="1"/>
          </p:cNvSpPr>
          <p:nvPr>
            <p:ph idx="27" hasCustomPrompt="1"/>
          </p:nvPr>
        </p:nvSpPr>
        <p:spPr>
          <a:xfrm>
            <a:off x="896749" y="30819300"/>
            <a:ext cx="9226641" cy="934571"/>
          </a:xfrm>
          <a:solidFill>
            <a:schemeClr val="accent3"/>
          </a:solidFill>
        </p:spPr>
        <p:txBody>
          <a:bodyPr lIns="144096" tIns="144096" rIns="144096"/>
          <a:lstStyle>
            <a:lvl1pPr marL="0" indent="0">
              <a:lnSpc>
                <a:spcPts val="5206"/>
              </a:lnSpc>
              <a:spcBef>
                <a:spcPts val="0"/>
              </a:spcBef>
              <a:spcAft>
                <a:spcPts val="802"/>
              </a:spcAft>
              <a:buSzPct val="105000"/>
              <a:buFont typeface="Wingdings" pitchFamily="2" charset="2"/>
              <a:buNone/>
              <a:defRPr sz="3900" b="1" baseline="0">
                <a:solidFill>
                  <a:schemeClr val="bg1"/>
                </a:solidFill>
              </a:defRPr>
            </a:lvl1pPr>
            <a:lvl2pPr marL="0" indent="0">
              <a:lnSpc>
                <a:spcPts val="4203"/>
              </a:lnSpc>
              <a:spcBef>
                <a:spcPts val="0"/>
              </a:spcBef>
              <a:buNone/>
              <a:defRPr sz="3500" b="1">
                <a:solidFill>
                  <a:schemeClr val="bg2"/>
                </a:solidFill>
              </a:defRPr>
            </a:lvl2pPr>
            <a:lvl3pPr marL="0" indent="0">
              <a:lnSpc>
                <a:spcPts val="4203"/>
              </a:lnSpc>
              <a:spcBef>
                <a:spcPts val="0"/>
              </a:spcBef>
              <a:spcAft>
                <a:spcPts val="802"/>
              </a:spcAft>
              <a:buNone/>
              <a:defRPr lang="en-US" sz="3500" kern="1200" dirty="0" smtClean="0">
                <a:solidFill>
                  <a:schemeClr val="bg2"/>
                </a:solidFill>
                <a:latin typeface="+mn-lt"/>
                <a:ea typeface="+mn-ea"/>
                <a:cs typeface="+mn-cs"/>
              </a:defRPr>
            </a:lvl3pPr>
            <a:lvl4pPr marL="0" indent="0">
              <a:lnSpc>
                <a:spcPts val="4203"/>
              </a:lnSpc>
              <a:spcBef>
                <a:spcPts val="0"/>
              </a:spcBef>
              <a:spcAft>
                <a:spcPts val="802"/>
              </a:spcAft>
              <a:buNone/>
              <a:defRPr sz="3100">
                <a:solidFill>
                  <a:schemeClr val="bg2"/>
                </a:solidFill>
              </a:defRPr>
            </a:lvl4pPr>
            <a:lvl5pPr marL="0" indent="0">
              <a:lnSpc>
                <a:spcPts val="4203"/>
              </a:lnSpc>
              <a:spcBef>
                <a:spcPts val="0"/>
              </a:spcBef>
              <a:spcAft>
                <a:spcPts val="802"/>
              </a:spcAft>
              <a:buNone/>
              <a:defRPr sz="3100"/>
            </a:lvl5pPr>
          </a:lstStyle>
          <a:p>
            <a:pPr lvl="0"/>
            <a:r>
              <a:rPr lang="en-US" dirty="0" smtClean="0"/>
              <a:t>References</a:t>
            </a:r>
          </a:p>
        </p:txBody>
      </p:sp>
      <p:sp>
        <p:nvSpPr>
          <p:cNvPr id="26" name="Content Placeholder 2"/>
          <p:cNvSpPr>
            <a:spLocks noGrp="1"/>
          </p:cNvSpPr>
          <p:nvPr>
            <p:ph idx="28"/>
          </p:nvPr>
        </p:nvSpPr>
        <p:spPr>
          <a:xfrm>
            <a:off x="898054" y="31675036"/>
            <a:ext cx="9226641" cy="10154653"/>
          </a:xfrm>
          <a:noFill/>
        </p:spPr>
        <p:txBody>
          <a:bodyPr lIns="187323" tIns="179946" rIns="187323" bIns="179946"/>
          <a:lstStyle>
            <a:lvl1pPr marL="0" indent="0" algn="just">
              <a:lnSpc>
                <a:spcPts val="4203"/>
              </a:lnSpc>
              <a:spcBef>
                <a:spcPts val="0"/>
              </a:spcBef>
              <a:spcAft>
                <a:spcPts val="0"/>
              </a:spcAft>
              <a:buClr>
                <a:srgbClr val="80A1B6"/>
              </a:buClr>
              <a:buSzPct val="105000"/>
              <a:buFont typeface="Wingdings" pitchFamily="2" charset="2"/>
              <a:buNone/>
              <a:defRPr sz="3100" baseline="0">
                <a:solidFill>
                  <a:srgbClr val="54534A"/>
                </a:solidFill>
              </a:defRPr>
            </a:lvl1pPr>
            <a:lvl2pPr marL="0" indent="0">
              <a:lnSpc>
                <a:spcPts val="4203"/>
              </a:lnSpc>
              <a:spcBef>
                <a:spcPts val="0"/>
              </a:spcBef>
              <a:buNone/>
              <a:defRPr sz="3500" b="1">
                <a:solidFill>
                  <a:schemeClr val="bg2"/>
                </a:solidFill>
              </a:defRPr>
            </a:lvl2pPr>
            <a:lvl3pPr marL="0" indent="0">
              <a:lnSpc>
                <a:spcPts val="4203"/>
              </a:lnSpc>
              <a:spcBef>
                <a:spcPts val="0"/>
              </a:spcBef>
              <a:spcAft>
                <a:spcPts val="802"/>
              </a:spcAft>
              <a:buNone/>
              <a:defRPr lang="en-US" sz="3500" kern="1200" dirty="0" smtClean="0">
                <a:solidFill>
                  <a:schemeClr val="bg2"/>
                </a:solidFill>
                <a:latin typeface="+mn-lt"/>
                <a:ea typeface="+mn-ea"/>
                <a:cs typeface="+mn-cs"/>
              </a:defRPr>
            </a:lvl3pPr>
            <a:lvl4pPr marL="0" indent="0">
              <a:lnSpc>
                <a:spcPts val="4203"/>
              </a:lnSpc>
              <a:spcBef>
                <a:spcPts val="0"/>
              </a:spcBef>
              <a:spcAft>
                <a:spcPts val="802"/>
              </a:spcAft>
              <a:buNone/>
              <a:defRPr sz="3100">
                <a:solidFill>
                  <a:schemeClr val="bg2"/>
                </a:solidFill>
              </a:defRPr>
            </a:lvl4pPr>
            <a:lvl5pPr marL="0" indent="0">
              <a:lnSpc>
                <a:spcPts val="4203"/>
              </a:lnSpc>
              <a:spcBef>
                <a:spcPts val="0"/>
              </a:spcBef>
              <a:spcAft>
                <a:spcPts val="802"/>
              </a:spcAft>
              <a:buNone/>
              <a:defRPr sz="3100"/>
            </a:lvl5pPr>
          </a:lstStyle>
          <a:p>
            <a:pPr lvl="0"/>
            <a:r>
              <a:rPr lang="en-US" dirty="0" smtClean="0"/>
              <a:t>Click </a:t>
            </a:r>
            <a:r>
              <a:rPr lang="en-US" dirty="0"/>
              <a:t>to</a:t>
            </a:r>
            <a:r>
              <a:rPr lang="en-US" dirty="0" smtClean="0"/>
              <a:t> edit Master text styles</a:t>
            </a:r>
          </a:p>
        </p:txBody>
      </p:sp>
      <p:sp>
        <p:nvSpPr>
          <p:cNvPr id="7" name="TextBox 6"/>
          <p:cNvSpPr txBox="1"/>
          <p:nvPr userDrawn="1"/>
        </p:nvSpPr>
        <p:spPr>
          <a:xfrm>
            <a:off x="10587793" y="7988972"/>
            <a:ext cx="9240249" cy="1892826"/>
          </a:xfrm>
          <a:prstGeom prst="rect">
            <a:avLst/>
          </a:prstGeom>
          <a:solidFill>
            <a:srgbClr val="92D050"/>
          </a:solidFill>
          <a:ln>
            <a:solidFill>
              <a:schemeClr val="tx1"/>
            </a:solidFill>
          </a:ln>
        </p:spPr>
        <p:txBody>
          <a:bodyPr wrap="square" rtlCol="0">
            <a:spAutoFit/>
          </a:bodyPr>
          <a:lstStyle/>
          <a:p>
            <a:endParaRPr lang="en-GB" sz="3900" b="1" dirty="0" smtClean="0">
              <a:solidFill>
                <a:schemeClr val="bg1"/>
              </a:solidFill>
            </a:endParaRPr>
          </a:p>
          <a:p>
            <a:endParaRPr lang="en-GB" sz="3900" b="1" dirty="0" smtClean="0">
              <a:solidFill>
                <a:schemeClr val="bg1"/>
              </a:solidFill>
            </a:endParaRPr>
          </a:p>
          <a:p>
            <a:endParaRPr lang="en-GB" sz="3900" b="1" dirty="0">
              <a:solidFill>
                <a:schemeClr val="bg1"/>
              </a:solidFill>
            </a:endParaRPr>
          </a:p>
        </p:txBody>
      </p:sp>
    </p:spTree>
    <p:extLst>
      <p:ext uri="{BB962C8B-B14F-4D97-AF65-F5344CB8AC3E}">
        <p14:creationId xmlns:p14="http://schemas.microsoft.com/office/powerpoint/2010/main" val="851646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901A6E-557F-4662-A58C-F68030FF8FAB}" type="datetimeFigureOut">
              <a:rPr lang="en-GB" smtClean="0"/>
              <a:t>25/08/2016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83C9F12-879F-447B-B461-BE10E667BBA1}" type="slidenum">
              <a:rPr lang="en-GB" smtClean="0"/>
              <a:t>‹#›</a:t>
            </a:fld>
            <a:endParaRPr lang="en-GB"/>
          </a:p>
        </p:txBody>
      </p:sp>
    </p:spTree>
    <p:extLst>
      <p:ext uri="{BB962C8B-B14F-4D97-AF65-F5344CB8AC3E}">
        <p14:creationId xmlns:p14="http://schemas.microsoft.com/office/powerpoint/2010/main" val="3754292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475" y="1704975"/>
            <a:ext cx="9961563" cy="7253288"/>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11837988" y="1704975"/>
            <a:ext cx="16927512" cy="365347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514475" y="8958263"/>
            <a:ext cx="9961563" cy="292814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901A6E-557F-4662-A58C-F68030FF8FAB}" type="datetimeFigureOut">
              <a:rPr lang="en-GB" smtClean="0"/>
              <a:t>25/08/2016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83C9F12-879F-447B-B461-BE10E667BBA1}" type="slidenum">
              <a:rPr lang="en-GB" smtClean="0"/>
              <a:t>‹#›</a:t>
            </a:fld>
            <a:endParaRPr lang="en-GB"/>
          </a:p>
        </p:txBody>
      </p:sp>
    </p:spTree>
    <p:extLst>
      <p:ext uri="{BB962C8B-B14F-4D97-AF65-F5344CB8AC3E}">
        <p14:creationId xmlns:p14="http://schemas.microsoft.com/office/powerpoint/2010/main" val="3499750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5663" y="29965650"/>
            <a:ext cx="18167350" cy="35385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5935663" y="3824288"/>
            <a:ext cx="18167350" cy="256857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5935663" y="33504188"/>
            <a:ext cx="18167350" cy="5022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901A6E-557F-4662-A58C-F68030FF8FAB}" type="datetimeFigureOut">
              <a:rPr lang="en-GB" smtClean="0"/>
              <a:t>25/08/2016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83C9F12-879F-447B-B461-BE10E667BBA1}" type="slidenum">
              <a:rPr lang="en-GB" smtClean="0"/>
              <a:t>‹#›</a:t>
            </a:fld>
            <a:endParaRPr lang="en-GB"/>
          </a:p>
        </p:txBody>
      </p:sp>
    </p:spTree>
    <p:extLst>
      <p:ext uri="{BB962C8B-B14F-4D97-AF65-F5344CB8AC3E}">
        <p14:creationId xmlns:p14="http://schemas.microsoft.com/office/powerpoint/2010/main" val="7320884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D901A6E-557F-4662-A58C-F68030FF8FAB}" type="datetimeFigureOut">
              <a:rPr lang="en-GB" smtClean="0"/>
              <a:t>25/08/2016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83C9F12-879F-447B-B461-BE10E667BBA1}" type="slidenum">
              <a:rPr lang="en-GB" smtClean="0"/>
              <a:t>‹#›</a:t>
            </a:fld>
            <a:endParaRPr lang="en-GB"/>
          </a:p>
        </p:txBody>
      </p:sp>
    </p:spTree>
    <p:extLst>
      <p:ext uri="{BB962C8B-B14F-4D97-AF65-F5344CB8AC3E}">
        <p14:creationId xmlns:p14="http://schemas.microsoft.com/office/powerpoint/2010/main" val="10839064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53538" y="1714500"/>
            <a:ext cx="6811962" cy="365252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514475" y="1714500"/>
            <a:ext cx="20286663" cy="36525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D901A6E-557F-4662-A58C-F68030FF8FAB}" type="datetimeFigureOut">
              <a:rPr lang="en-GB" smtClean="0"/>
              <a:t>25/08/2016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83C9F12-879F-447B-B461-BE10E667BBA1}" type="slidenum">
              <a:rPr lang="en-GB" smtClean="0"/>
              <a:t>‹#›</a:t>
            </a:fld>
            <a:endParaRPr lang="en-GB"/>
          </a:p>
        </p:txBody>
      </p:sp>
    </p:spTree>
    <p:extLst>
      <p:ext uri="{BB962C8B-B14F-4D97-AF65-F5344CB8AC3E}">
        <p14:creationId xmlns:p14="http://schemas.microsoft.com/office/powerpoint/2010/main" val="1811221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ICAM_Page_1_Layout">
    <p:spTree>
      <p:nvGrpSpPr>
        <p:cNvPr id="1" name=""/>
        <p:cNvGrpSpPr/>
        <p:nvPr/>
      </p:nvGrpSpPr>
      <p:grpSpPr>
        <a:xfrm>
          <a:off x="0" y="0"/>
          <a:ext cx="0" cy="0"/>
          <a:chOff x="0" y="0"/>
          <a:chExt cx="0" cy="0"/>
        </a:xfrm>
      </p:grpSpPr>
      <p:sp>
        <p:nvSpPr>
          <p:cNvPr id="3" name="Content Placeholder 2"/>
          <p:cNvSpPr>
            <a:spLocks noGrp="1"/>
          </p:cNvSpPr>
          <p:nvPr>
            <p:ph idx="1"/>
          </p:nvPr>
        </p:nvSpPr>
        <p:spPr>
          <a:xfrm>
            <a:off x="890032" y="12926091"/>
            <a:ext cx="9226641" cy="934571"/>
          </a:xfrm>
          <a:solidFill>
            <a:schemeClr val="accent3"/>
          </a:solidFill>
        </p:spPr>
        <p:txBody>
          <a:bodyPr lIns="144096" tIns="144096" rIns="144096"/>
          <a:lstStyle>
            <a:lvl1pPr marL="0" indent="0">
              <a:lnSpc>
                <a:spcPts val="5206"/>
              </a:lnSpc>
              <a:spcBef>
                <a:spcPts val="0"/>
              </a:spcBef>
              <a:spcAft>
                <a:spcPts val="802"/>
              </a:spcAft>
              <a:buSzPct val="105000"/>
              <a:buFont typeface="Wingdings" pitchFamily="2" charset="2"/>
              <a:buNone/>
              <a:defRPr sz="3900" b="1">
                <a:solidFill>
                  <a:schemeClr val="bg1"/>
                </a:solidFill>
              </a:defRPr>
            </a:lvl1pPr>
            <a:lvl2pPr marL="0" indent="0">
              <a:lnSpc>
                <a:spcPts val="4203"/>
              </a:lnSpc>
              <a:spcBef>
                <a:spcPts val="0"/>
              </a:spcBef>
              <a:buNone/>
              <a:defRPr sz="3500" b="1">
                <a:solidFill>
                  <a:schemeClr val="bg2"/>
                </a:solidFill>
              </a:defRPr>
            </a:lvl2pPr>
            <a:lvl3pPr marL="0" indent="0">
              <a:lnSpc>
                <a:spcPts val="4203"/>
              </a:lnSpc>
              <a:spcBef>
                <a:spcPts val="0"/>
              </a:spcBef>
              <a:spcAft>
                <a:spcPts val="802"/>
              </a:spcAft>
              <a:buNone/>
              <a:defRPr lang="en-US" sz="3500" kern="1200" dirty="0" smtClean="0">
                <a:solidFill>
                  <a:schemeClr val="bg2"/>
                </a:solidFill>
                <a:latin typeface="+mn-lt"/>
                <a:ea typeface="+mn-ea"/>
                <a:cs typeface="+mn-cs"/>
              </a:defRPr>
            </a:lvl3pPr>
            <a:lvl4pPr marL="0" indent="0">
              <a:lnSpc>
                <a:spcPts val="4203"/>
              </a:lnSpc>
              <a:spcBef>
                <a:spcPts val="0"/>
              </a:spcBef>
              <a:spcAft>
                <a:spcPts val="802"/>
              </a:spcAft>
              <a:buNone/>
              <a:defRPr sz="3100">
                <a:solidFill>
                  <a:schemeClr val="bg2"/>
                </a:solidFill>
              </a:defRPr>
            </a:lvl4pPr>
            <a:lvl5pPr marL="0" indent="0">
              <a:lnSpc>
                <a:spcPts val="4203"/>
              </a:lnSpc>
              <a:spcBef>
                <a:spcPts val="0"/>
              </a:spcBef>
              <a:spcAft>
                <a:spcPts val="802"/>
              </a:spcAft>
              <a:buNone/>
              <a:defRPr sz="3100"/>
            </a:lvl5pPr>
          </a:lstStyle>
          <a:p>
            <a:pPr lvl="0"/>
            <a:r>
              <a:rPr lang="en-US" dirty="0" smtClean="0"/>
              <a:t>Click to edit Master text styles</a:t>
            </a:r>
          </a:p>
        </p:txBody>
      </p:sp>
      <p:sp>
        <p:nvSpPr>
          <p:cNvPr id="2" name="Title 1"/>
          <p:cNvSpPr>
            <a:spLocks noGrp="1"/>
          </p:cNvSpPr>
          <p:nvPr>
            <p:ph type="title"/>
          </p:nvPr>
        </p:nvSpPr>
        <p:spPr>
          <a:xfrm>
            <a:off x="10526153" y="1572608"/>
            <a:ext cx="15860053" cy="2807960"/>
          </a:xfrm>
        </p:spPr>
        <p:txBody>
          <a:bodyPr/>
          <a:lstStyle>
            <a:lvl1pPr>
              <a:lnSpc>
                <a:spcPts val="10006"/>
              </a:lnSpc>
              <a:defRPr>
                <a:solidFill>
                  <a:schemeClr val="accent1"/>
                </a:solidFill>
              </a:defRPr>
            </a:lvl1pPr>
          </a:lstStyle>
          <a:p>
            <a:r>
              <a:rPr lang="en-US" dirty="0" smtClean="0"/>
              <a:t>Click to edit Master title style</a:t>
            </a:r>
            <a:endParaRPr lang="en-GB" dirty="0"/>
          </a:p>
        </p:txBody>
      </p:sp>
      <p:sp>
        <p:nvSpPr>
          <p:cNvPr id="16" name="Text Placeholder 15"/>
          <p:cNvSpPr>
            <a:spLocks noGrp="1"/>
          </p:cNvSpPr>
          <p:nvPr>
            <p:ph type="body" sz="quarter" idx="13"/>
          </p:nvPr>
        </p:nvSpPr>
        <p:spPr>
          <a:xfrm>
            <a:off x="10509721" y="818930"/>
            <a:ext cx="15858291" cy="665010"/>
          </a:xfrm>
        </p:spPr>
        <p:txBody>
          <a:bodyPr/>
          <a:lstStyle>
            <a:lvl1pPr marL="0" indent="0">
              <a:spcBef>
                <a:spcPts val="0"/>
              </a:spcBef>
              <a:buNone/>
              <a:defRPr sz="3900" b="1">
                <a:solidFill>
                  <a:schemeClr val="bg2"/>
                </a:solidFill>
              </a:defRPr>
            </a:lvl1pPr>
          </a:lstStyle>
          <a:p>
            <a:pPr lvl="0"/>
            <a:r>
              <a:rPr lang="en-US" dirty="0" smtClean="0"/>
              <a:t>Click to edit Master text styles</a:t>
            </a:r>
          </a:p>
        </p:txBody>
      </p:sp>
      <p:sp>
        <p:nvSpPr>
          <p:cNvPr id="18" name="Text Placeholder 17"/>
          <p:cNvSpPr>
            <a:spLocks noGrp="1"/>
          </p:cNvSpPr>
          <p:nvPr>
            <p:ph type="body" sz="quarter" idx="14"/>
          </p:nvPr>
        </p:nvSpPr>
        <p:spPr>
          <a:xfrm>
            <a:off x="10480885" y="4334221"/>
            <a:ext cx="15858291" cy="1251996"/>
          </a:xfrm>
        </p:spPr>
        <p:txBody>
          <a:bodyPr/>
          <a:lstStyle>
            <a:lvl1pPr marL="0" indent="0">
              <a:lnSpc>
                <a:spcPts val="3802"/>
              </a:lnSpc>
              <a:spcBef>
                <a:spcPts val="0"/>
              </a:spcBef>
              <a:buNone/>
              <a:defRPr sz="3500">
                <a:solidFill>
                  <a:schemeClr val="bg2"/>
                </a:solidFill>
              </a:defRPr>
            </a:lvl1pPr>
          </a:lstStyle>
          <a:p>
            <a:pPr lvl="0"/>
            <a:r>
              <a:rPr lang="en-US" dirty="0" smtClean="0"/>
              <a:t>Click to edit Master text styles</a:t>
            </a:r>
          </a:p>
        </p:txBody>
      </p:sp>
      <p:sp>
        <p:nvSpPr>
          <p:cNvPr id="21" name="Content Placeholder 2"/>
          <p:cNvSpPr>
            <a:spLocks noGrp="1"/>
          </p:cNvSpPr>
          <p:nvPr>
            <p:ph idx="15"/>
          </p:nvPr>
        </p:nvSpPr>
        <p:spPr>
          <a:xfrm>
            <a:off x="10502317" y="12926091"/>
            <a:ext cx="9226641" cy="934571"/>
          </a:xfrm>
          <a:solidFill>
            <a:schemeClr val="accent4"/>
          </a:solidFill>
        </p:spPr>
        <p:txBody>
          <a:bodyPr lIns="144096" tIns="144096" rIns="144096"/>
          <a:lstStyle>
            <a:lvl1pPr marL="0" indent="0">
              <a:lnSpc>
                <a:spcPts val="5206"/>
              </a:lnSpc>
              <a:spcBef>
                <a:spcPts val="0"/>
              </a:spcBef>
              <a:spcAft>
                <a:spcPts val="802"/>
              </a:spcAft>
              <a:buSzPct val="105000"/>
              <a:buFont typeface="Wingdings" pitchFamily="2" charset="2"/>
              <a:buNone/>
              <a:defRPr sz="3900" b="1">
                <a:solidFill>
                  <a:schemeClr val="bg1"/>
                </a:solidFill>
              </a:defRPr>
            </a:lvl1pPr>
            <a:lvl2pPr marL="0" indent="0">
              <a:lnSpc>
                <a:spcPts val="4203"/>
              </a:lnSpc>
              <a:spcBef>
                <a:spcPts val="0"/>
              </a:spcBef>
              <a:buNone/>
              <a:defRPr sz="3500" b="1">
                <a:solidFill>
                  <a:schemeClr val="bg2"/>
                </a:solidFill>
              </a:defRPr>
            </a:lvl2pPr>
            <a:lvl3pPr marL="0" indent="0">
              <a:lnSpc>
                <a:spcPts val="4203"/>
              </a:lnSpc>
              <a:spcBef>
                <a:spcPts val="0"/>
              </a:spcBef>
              <a:spcAft>
                <a:spcPts val="2402"/>
              </a:spcAft>
              <a:buNone/>
              <a:defRPr sz="3500">
                <a:solidFill>
                  <a:schemeClr val="bg2"/>
                </a:solidFill>
              </a:defRPr>
            </a:lvl3pPr>
            <a:lvl4pPr marL="0" indent="0">
              <a:lnSpc>
                <a:spcPts val="4203"/>
              </a:lnSpc>
              <a:spcBef>
                <a:spcPts val="0"/>
              </a:spcBef>
              <a:spcAft>
                <a:spcPts val="802"/>
              </a:spcAft>
              <a:buNone/>
              <a:defRPr sz="3100">
                <a:solidFill>
                  <a:schemeClr val="bg2"/>
                </a:solidFill>
              </a:defRPr>
            </a:lvl4pPr>
            <a:lvl5pPr marL="0" indent="0">
              <a:lnSpc>
                <a:spcPts val="4203"/>
              </a:lnSpc>
              <a:spcBef>
                <a:spcPts val="0"/>
              </a:spcBef>
              <a:spcAft>
                <a:spcPts val="802"/>
              </a:spcAft>
              <a:buNone/>
              <a:defRPr sz="3100"/>
            </a:lvl5pPr>
          </a:lstStyle>
          <a:p>
            <a:pPr lvl="0"/>
            <a:r>
              <a:rPr lang="en-US" dirty="0" smtClean="0"/>
              <a:t>Click to edit Master text styles</a:t>
            </a:r>
          </a:p>
        </p:txBody>
      </p:sp>
      <p:sp>
        <p:nvSpPr>
          <p:cNvPr id="22" name="Content Placeholder 2"/>
          <p:cNvSpPr>
            <a:spLocks noGrp="1"/>
          </p:cNvSpPr>
          <p:nvPr>
            <p:ph idx="16"/>
          </p:nvPr>
        </p:nvSpPr>
        <p:spPr>
          <a:xfrm>
            <a:off x="20165461" y="12926091"/>
            <a:ext cx="9226641" cy="934571"/>
          </a:xfrm>
          <a:solidFill>
            <a:schemeClr val="accent2"/>
          </a:solidFill>
        </p:spPr>
        <p:txBody>
          <a:bodyPr lIns="144096" tIns="144096" rIns="144096"/>
          <a:lstStyle>
            <a:lvl1pPr marL="0" indent="0">
              <a:lnSpc>
                <a:spcPts val="5206"/>
              </a:lnSpc>
              <a:spcBef>
                <a:spcPts val="0"/>
              </a:spcBef>
              <a:spcAft>
                <a:spcPts val="802"/>
              </a:spcAft>
              <a:buSzPct val="105000"/>
              <a:buFont typeface="Wingdings" pitchFamily="2" charset="2"/>
              <a:buNone/>
              <a:defRPr sz="3900" b="1">
                <a:solidFill>
                  <a:schemeClr val="bg1"/>
                </a:solidFill>
              </a:defRPr>
            </a:lvl1pPr>
            <a:lvl2pPr marL="0" indent="0">
              <a:lnSpc>
                <a:spcPts val="4203"/>
              </a:lnSpc>
              <a:spcBef>
                <a:spcPts val="0"/>
              </a:spcBef>
              <a:buNone/>
              <a:defRPr sz="3500" b="1">
                <a:solidFill>
                  <a:schemeClr val="bg2"/>
                </a:solidFill>
              </a:defRPr>
            </a:lvl2pPr>
            <a:lvl3pPr marL="0" indent="0">
              <a:lnSpc>
                <a:spcPts val="4203"/>
              </a:lnSpc>
              <a:spcBef>
                <a:spcPts val="0"/>
              </a:spcBef>
              <a:spcAft>
                <a:spcPts val="802"/>
              </a:spcAft>
              <a:buNone/>
              <a:defRPr lang="en-US" sz="3500" kern="1200" dirty="0" smtClean="0">
                <a:solidFill>
                  <a:schemeClr val="bg2"/>
                </a:solidFill>
                <a:latin typeface="+mn-lt"/>
                <a:ea typeface="+mn-ea"/>
                <a:cs typeface="+mn-cs"/>
              </a:defRPr>
            </a:lvl3pPr>
            <a:lvl4pPr marL="0" indent="0">
              <a:lnSpc>
                <a:spcPts val="4203"/>
              </a:lnSpc>
              <a:spcBef>
                <a:spcPts val="0"/>
              </a:spcBef>
              <a:spcAft>
                <a:spcPts val="802"/>
              </a:spcAft>
              <a:buNone/>
              <a:defRPr sz="3100">
                <a:solidFill>
                  <a:schemeClr val="bg2"/>
                </a:solidFill>
              </a:defRPr>
            </a:lvl4pPr>
            <a:lvl5pPr marL="0" indent="0">
              <a:lnSpc>
                <a:spcPts val="4203"/>
              </a:lnSpc>
              <a:spcBef>
                <a:spcPts val="0"/>
              </a:spcBef>
              <a:spcAft>
                <a:spcPts val="802"/>
              </a:spcAft>
              <a:buNone/>
              <a:defRPr sz="3100"/>
            </a:lvl5pPr>
          </a:lstStyle>
          <a:p>
            <a:pPr lvl="0"/>
            <a:r>
              <a:rPr lang="en-US" dirty="0" smtClean="0"/>
              <a:t>Click to edit Master text styles</a:t>
            </a:r>
          </a:p>
        </p:txBody>
      </p:sp>
      <p:sp>
        <p:nvSpPr>
          <p:cNvPr id="23" name="Content Placeholder 2"/>
          <p:cNvSpPr>
            <a:spLocks noGrp="1"/>
          </p:cNvSpPr>
          <p:nvPr>
            <p:ph idx="17"/>
          </p:nvPr>
        </p:nvSpPr>
        <p:spPr>
          <a:xfrm>
            <a:off x="890032" y="13909320"/>
            <a:ext cx="9226641" cy="20459523"/>
          </a:xfrm>
          <a:solidFill>
            <a:schemeClr val="tx2"/>
          </a:solidFill>
        </p:spPr>
        <p:txBody>
          <a:bodyPr lIns="187323" tIns="389051" rIns="187323" bIns="230551"/>
          <a:lstStyle>
            <a:lvl1pPr marL="360233" indent="-360233">
              <a:lnSpc>
                <a:spcPts val="5206"/>
              </a:lnSpc>
              <a:spcBef>
                <a:spcPts val="0"/>
              </a:spcBef>
              <a:spcAft>
                <a:spcPts val="802"/>
              </a:spcAft>
              <a:buClr>
                <a:srgbClr val="80A1B6"/>
              </a:buClr>
              <a:buSzPct val="105000"/>
              <a:buFont typeface="Wingdings" pitchFamily="2" charset="2"/>
              <a:buChar char=""/>
              <a:defRPr sz="3900" baseline="0">
                <a:solidFill>
                  <a:srgbClr val="54534A"/>
                </a:solidFill>
              </a:defRPr>
            </a:lvl1pPr>
            <a:lvl2pPr marL="0" indent="0">
              <a:lnSpc>
                <a:spcPts val="4203"/>
              </a:lnSpc>
              <a:spcBef>
                <a:spcPts val="0"/>
              </a:spcBef>
              <a:buNone/>
              <a:defRPr sz="3500" b="1">
                <a:solidFill>
                  <a:schemeClr val="bg2"/>
                </a:solidFill>
              </a:defRPr>
            </a:lvl2pPr>
            <a:lvl3pPr marL="0" indent="0">
              <a:lnSpc>
                <a:spcPts val="4203"/>
              </a:lnSpc>
              <a:spcBef>
                <a:spcPts val="0"/>
              </a:spcBef>
              <a:spcAft>
                <a:spcPts val="802"/>
              </a:spcAft>
              <a:buNone/>
              <a:defRPr lang="en-US" sz="3500" kern="1200" dirty="0" smtClean="0">
                <a:solidFill>
                  <a:schemeClr val="bg2"/>
                </a:solidFill>
                <a:latin typeface="+mn-lt"/>
                <a:ea typeface="+mn-ea"/>
                <a:cs typeface="+mn-cs"/>
              </a:defRPr>
            </a:lvl3pPr>
            <a:lvl4pPr marL="0" indent="0">
              <a:lnSpc>
                <a:spcPts val="4203"/>
              </a:lnSpc>
              <a:spcBef>
                <a:spcPts val="0"/>
              </a:spcBef>
              <a:spcAft>
                <a:spcPts val="802"/>
              </a:spcAft>
              <a:buNone/>
              <a:defRPr sz="3100">
                <a:solidFill>
                  <a:schemeClr val="bg2"/>
                </a:solidFill>
              </a:defRPr>
            </a:lvl4pPr>
            <a:lvl5pPr marL="0" indent="0">
              <a:lnSpc>
                <a:spcPts val="4203"/>
              </a:lnSpc>
              <a:spcBef>
                <a:spcPts val="0"/>
              </a:spcBef>
              <a:spcAft>
                <a:spcPts val="802"/>
              </a:spcAft>
              <a:buNone/>
              <a:defRPr sz="3100"/>
            </a:lvl5pPr>
          </a:lstStyle>
          <a:p>
            <a:pPr lvl="0"/>
            <a:r>
              <a:rPr lang="en-US" dirty="0" smtClean="0"/>
              <a:t>Click </a:t>
            </a:r>
            <a:r>
              <a:rPr lang="en-US" dirty="0"/>
              <a:t>to</a:t>
            </a:r>
            <a:r>
              <a:rPr lang="en-US" dirty="0" smtClean="0"/>
              <a:t> edit Master text styles</a:t>
            </a:r>
          </a:p>
          <a:p>
            <a:pPr lvl="1"/>
            <a:r>
              <a:rPr lang="en-US" dirty="0" smtClean="0"/>
              <a:t>Second level</a:t>
            </a:r>
          </a:p>
          <a:p>
            <a:pPr marL="0" lvl="2" indent="0" algn="l" defTabSz="4174944" rtl="0" eaLnBrk="1" latinLnBrk="0" hangingPunct="1">
              <a:lnSpc>
                <a:spcPts val="4203"/>
              </a:lnSpc>
              <a:spcBef>
                <a:spcPts val="0"/>
              </a:spcBef>
              <a:spcAft>
                <a:spcPts val="2402"/>
              </a:spcAft>
              <a:buFont typeface="Arial" pitchFamily="34" charset="0"/>
              <a:buNone/>
            </a:pPr>
            <a:r>
              <a:rPr lang="en-US" dirty="0" smtClean="0"/>
              <a:t>Third level</a:t>
            </a:r>
          </a:p>
          <a:p>
            <a:pPr lvl="3"/>
            <a:r>
              <a:rPr lang="en-US" dirty="0" smtClean="0"/>
              <a:t>Fourth level</a:t>
            </a:r>
          </a:p>
          <a:p>
            <a:pPr lvl="4"/>
            <a:r>
              <a:rPr lang="en-US" dirty="0" smtClean="0"/>
              <a:t>Fifth level</a:t>
            </a:r>
            <a:endParaRPr lang="en-GB" dirty="0"/>
          </a:p>
        </p:txBody>
      </p:sp>
      <p:sp>
        <p:nvSpPr>
          <p:cNvPr id="24" name="Content Placeholder 2"/>
          <p:cNvSpPr>
            <a:spLocks noGrp="1"/>
          </p:cNvSpPr>
          <p:nvPr>
            <p:ph idx="18"/>
          </p:nvPr>
        </p:nvSpPr>
        <p:spPr>
          <a:xfrm>
            <a:off x="10502317" y="13909320"/>
            <a:ext cx="9226641" cy="20459523"/>
          </a:xfrm>
          <a:solidFill>
            <a:schemeClr val="tx2"/>
          </a:solidFill>
        </p:spPr>
        <p:txBody>
          <a:bodyPr lIns="187323" tIns="389051" rIns="187323" bIns="230551"/>
          <a:lstStyle>
            <a:lvl1pPr marL="360233" indent="-360233">
              <a:lnSpc>
                <a:spcPts val="5206"/>
              </a:lnSpc>
              <a:spcBef>
                <a:spcPts val="0"/>
              </a:spcBef>
              <a:spcAft>
                <a:spcPts val="802"/>
              </a:spcAft>
              <a:buClr>
                <a:srgbClr val="80A1B6"/>
              </a:buClr>
              <a:buSzPct val="105000"/>
              <a:buFont typeface="Wingdings" pitchFamily="2" charset="2"/>
              <a:buChar char=""/>
              <a:defRPr sz="3900" baseline="0">
                <a:solidFill>
                  <a:srgbClr val="54534A"/>
                </a:solidFill>
              </a:defRPr>
            </a:lvl1pPr>
            <a:lvl2pPr marL="0" indent="0">
              <a:lnSpc>
                <a:spcPts val="4203"/>
              </a:lnSpc>
              <a:spcBef>
                <a:spcPts val="0"/>
              </a:spcBef>
              <a:buNone/>
              <a:defRPr sz="3500" b="1">
                <a:solidFill>
                  <a:schemeClr val="bg2"/>
                </a:solidFill>
              </a:defRPr>
            </a:lvl2pPr>
            <a:lvl3pPr marL="0" indent="0">
              <a:lnSpc>
                <a:spcPts val="4203"/>
              </a:lnSpc>
              <a:spcBef>
                <a:spcPts val="0"/>
              </a:spcBef>
              <a:spcAft>
                <a:spcPts val="2402"/>
              </a:spcAft>
              <a:buNone/>
              <a:defRPr sz="3500">
                <a:solidFill>
                  <a:schemeClr val="bg2"/>
                </a:solidFill>
              </a:defRPr>
            </a:lvl3pPr>
            <a:lvl4pPr marL="0" indent="0">
              <a:lnSpc>
                <a:spcPts val="4203"/>
              </a:lnSpc>
              <a:spcBef>
                <a:spcPts val="0"/>
              </a:spcBef>
              <a:spcAft>
                <a:spcPts val="802"/>
              </a:spcAft>
              <a:buNone/>
              <a:defRPr sz="3100">
                <a:solidFill>
                  <a:schemeClr val="bg2"/>
                </a:solidFill>
              </a:defRPr>
            </a:lvl4pPr>
            <a:lvl5pPr marL="0" indent="0">
              <a:lnSpc>
                <a:spcPts val="4203"/>
              </a:lnSpc>
              <a:spcBef>
                <a:spcPts val="0"/>
              </a:spcBef>
              <a:spcAft>
                <a:spcPts val="802"/>
              </a:spcAft>
              <a:buNone/>
              <a:defRPr sz="3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5" name="Content Placeholder 2"/>
          <p:cNvSpPr>
            <a:spLocks noGrp="1"/>
          </p:cNvSpPr>
          <p:nvPr>
            <p:ph idx="19"/>
          </p:nvPr>
        </p:nvSpPr>
        <p:spPr>
          <a:xfrm>
            <a:off x="20165461" y="13909320"/>
            <a:ext cx="9226641" cy="20459523"/>
          </a:xfrm>
          <a:solidFill>
            <a:schemeClr val="tx2"/>
          </a:solidFill>
        </p:spPr>
        <p:txBody>
          <a:bodyPr lIns="187323" tIns="389051" rIns="187323" bIns="230551"/>
          <a:lstStyle>
            <a:lvl1pPr marL="360233" indent="-360233">
              <a:lnSpc>
                <a:spcPts val="5206"/>
              </a:lnSpc>
              <a:spcBef>
                <a:spcPts val="0"/>
              </a:spcBef>
              <a:spcAft>
                <a:spcPts val="802"/>
              </a:spcAft>
              <a:buClr>
                <a:srgbClr val="80A1B6"/>
              </a:buClr>
              <a:buSzPct val="105000"/>
              <a:buFont typeface="Wingdings" pitchFamily="2" charset="2"/>
              <a:buChar char=""/>
              <a:defRPr sz="3900" baseline="0">
                <a:solidFill>
                  <a:srgbClr val="54534A"/>
                </a:solidFill>
              </a:defRPr>
            </a:lvl1pPr>
            <a:lvl2pPr marL="0" indent="0">
              <a:lnSpc>
                <a:spcPts val="4203"/>
              </a:lnSpc>
              <a:spcBef>
                <a:spcPts val="0"/>
              </a:spcBef>
              <a:buNone/>
              <a:defRPr sz="3500" b="1">
                <a:solidFill>
                  <a:schemeClr val="bg2"/>
                </a:solidFill>
              </a:defRPr>
            </a:lvl2pPr>
            <a:lvl3pPr marL="0" indent="0">
              <a:lnSpc>
                <a:spcPts val="4203"/>
              </a:lnSpc>
              <a:spcBef>
                <a:spcPts val="0"/>
              </a:spcBef>
              <a:spcAft>
                <a:spcPts val="802"/>
              </a:spcAft>
              <a:buNone/>
              <a:defRPr lang="en-US" sz="3500" kern="1200" dirty="0" smtClean="0">
                <a:solidFill>
                  <a:schemeClr val="bg2"/>
                </a:solidFill>
                <a:latin typeface="+mn-lt"/>
                <a:ea typeface="+mn-ea"/>
                <a:cs typeface="+mn-cs"/>
              </a:defRPr>
            </a:lvl3pPr>
            <a:lvl4pPr marL="0" indent="0">
              <a:lnSpc>
                <a:spcPts val="4203"/>
              </a:lnSpc>
              <a:spcBef>
                <a:spcPts val="0"/>
              </a:spcBef>
              <a:spcAft>
                <a:spcPts val="802"/>
              </a:spcAft>
              <a:buNone/>
              <a:defRPr sz="3100">
                <a:solidFill>
                  <a:schemeClr val="bg2"/>
                </a:solidFill>
              </a:defRPr>
            </a:lvl4pPr>
            <a:lvl5pPr marL="0" indent="0">
              <a:lnSpc>
                <a:spcPts val="4203"/>
              </a:lnSpc>
              <a:spcBef>
                <a:spcPts val="0"/>
              </a:spcBef>
              <a:spcAft>
                <a:spcPts val="802"/>
              </a:spcAft>
              <a:buNone/>
              <a:defRPr sz="3100"/>
            </a:lvl5pPr>
          </a:lstStyle>
          <a:p>
            <a:pPr lvl="0"/>
            <a:r>
              <a:rPr lang="en-US" dirty="0" smtClean="0"/>
              <a:t>Click to edit Master text styles</a:t>
            </a:r>
          </a:p>
          <a:p>
            <a:pPr lvl="1"/>
            <a:r>
              <a:rPr lang="en-US" dirty="0" smtClean="0"/>
              <a:t>Second level</a:t>
            </a:r>
          </a:p>
          <a:p>
            <a:pPr marL="0" lvl="2" indent="0" algn="l" defTabSz="4174944" rtl="0" eaLnBrk="1" latinLnBrk="0" hangingPunct="1">
              <a:lnSpc>
                <a:spcPts val="4203"/>
              </a:lnSpc>
              <a:spcBef>
                <a:spcPts val="0"/>
              </a:spcBef>
              <a:spcAft>
                <a:spcPts val="2402"/>
              </a:spcAft>
              <a:buFont typeface="Arial" pitchFamily="34" charset="0"/>
              <a:buNone/>
            </a:pPr>
            <a:r>
              <a:rPr lang="en-US" dirty="0" smtClean="0"/>
              <a:t>Third level</a:t>
            </a:r>
          </a:p>
          <a:p>
            <a:pPr lvl="3"/>
            <a:r>
              <a:rPr lang="en-US" dirty="0" smtClean="0"/>
              <a:t>Fourth level</a:t>
            </a:r>
          </a:p>
          <a:p>
            <a:pPr lvl="4"/>
            <a:r>
              <a:rPr lang="en-US" dirty="0" smtClean="0"/>
              <a:t>Fifth level</a:t>
            </a:r>
            <a:endParaRPr lang="en-GB" dirty="0"/>
          </a:p>
        </p:txBody>
      </p:sp>
      <p:sp>
        <p:nvSpPr>
          <p:cNvPr id="30" name="Content Placeholder 2"/>
          <p:cNvSpPr>
            <a:spLocks noGrp="1"/>
          </p:cNvSpPr>
          <p:nvPr>
            <p:ph idx="21"/>
          </p:nvPr>
        </p:nvSpPr>
        <p:spPr>
          <a:xfrm>
            <a:off x="890032" y="6398820"/>
            <a:ext cx="9226641" cy="6197055"/>
          </a:xfrm>
        </p:spPr>
        <p:txBody>
          <a:bodyPr/>
          <a:lstStyle>
            <a:lvl1pPr marL="360233" indent="-360233">
              <a:lnSpc>
                <a:spcPts val="5206"/>
              </a:lnSpc>
              <a:spcBef>
                <a:spcPts val="0"/>
              </a:spcBef>
              <a:spcAft>
                <a:spcPts val="802"/>
              </a:spcAft>
              <a:buClr>
                <a:srgbClr val="80A1B6"/>
              </a:buClr>
              <a:buSzPct val="105000"/>
              <a:buFont typeface="Wingdings" pitchFamily="2" charset="2"/>
              <a:buChar char=""/>
              <a:defRPr sz="3900" baseline="0">
                <a:solidFill>
                  <a:schemeClr val="bg2"/>
                </a:solidFill>
              </a:defRPr>
            </a:lvl1pPr>
            <a:lvl2pPr marL="0" indent="0">
              <a:lnSpc>
                <a:spcPts val="4203"/>
              </a:lnSpc>
              <a:spcBef>
                <a:spcPts val="0"/>
              </a:spcBef>
              <a:buNone/>
              <a:defRPr sz="3500" b="1">
                <a:solidFill>
                  <a:schemeClr val="bg2"/>
                </a:solidFill>
              </a:defRPr>
            </a:lvl2pPr>
            <a:lvl3pPr marL="0" indent="0">
              <a:lnSpc>
                <a:spcPts val="4203"/>
              </a:lnSpc>
              <a:spcBef>
                <a:spcPts val="0"/>
              </a:spcBef>
              <a:spcAft>
                <a:spcPts val="802"/>
              </a:spcAft>
              <a:buNone/>
              <a:defRPr lang="en-US" sz="3500" kern="1200" dirty="0" smtClean="0">
                <a:solidFill>
                  <a:schemeClr val="bg2"/>
                </a:solidFill>
                <a:latin typeface="+mn-lt"/>
                <a:ea typeface="+mn-ea"/>
                <a:cs typeface="+mn-cs"/>
              </a:defRPr>
            </a:lvl3pPr>
            <a:lvl4pPr marL="0" indent="0">
              <a:lnSpc>
                <a:spcPts val="4203"/>
              </a:lnSpc>
              <a:spcBef>
                <a:spcPts val="0"/>
              </a:spcBef>
              <a:spcAft>
                <a:spcPts val="802"/>
              </a:spcAft>
              <a:buNone/>
              <a:defRPr sz="3100">
                <a:solidFill>
                  <a:schemeClr val="bg2"/>
                </a:solidFill>
              </a:defRPr>
            </a:lvl4pPr>
            <a:lvl5pPr marL="0" indent="0">
              <a:lnSpc>
                <a:spcPts val="4203"/>
              </a:lnSpc>
              <a:spcBef>
                <a:spcPts val="0"/>
              </a:spcBef>
              <a:spcAft>
                <a:spcPts val="802"/>
              </a:spcAft>
              <a:buNone/>
              <a:defRPr sz="3100"/>
            </a:lvl5pPr>
          </a:lstStyle>
          <a:p>
            <a:pPr lvl="0"/>
            <a:r>
              <a:rPr lang="en-US" dirty="0" smtClean="0"/>
              <a:t>Click to edit Master text styles</a:t>
            </a:r>
          </a:p>
          <a:p>
            <a:pPr lvl="1"/>
            <a:r>
              <a:rPr lang="en-US" dirty="0" smtClean="0"/>
              <a:t>Second level</a:t>
            </a:r>
          </a:p>
          <a:p>
            <a:pPr marL="0" lvl="2" indent="0" algn="l" defTabSz="4174944" rtl="0" eaLnBrk="1" latinLnBrk="0" hangingPunct="1">
              <a:lnSpc>
                <a:spcPts val="4203"/>
              </a:lnSpc>
              <a:spcBef>
                <a:spcPts val="0"/>
              </a:spcBef>
              <a:spcAft>
                <a:spcPts val="2402"/>
              </a:spcAft>
              <a:buFont typeface="Arial" pitchFamily="34" charset="0"/>
              <a:buNone/>
            </a:pPr>
            <a:r>
              <a:rPr lang="en-US" dirty="0" smtClean="0"/>
              <a:t>Third level</a:t>
            </a:r>
          </a:p>
          <a:p>
            <a:pPr lvl="3"/>
            <a:r>
              <a:rPr lang="en-US" dirty="0"/>
              <a:t>Fourth level</a:t>
            </a:r>
          </a:p>
          <a:p>
            <a:pPr lvl="4"/>
            <a:r>
              <a:rPr lang="en-US" dirty="0" smtClean="0"/>
              <a:t>Fifth level</a:t>
            </a:r>
            <a:endParaRPr lang="en-GB" dirty="0"/>
          </a:p>
        </p:txBody>
      </p:sp>
      <p:sp>
        <p:nvSpPr>
          <p:cNvPr id="31" name="Content Placeholder 2"/>
          <p:cNvSpPr>
            <a:spLocks noGrp="1"/>
          </p:cNvSpPr>
          <p:nvPr>
            <p:ph idx="22"/>
          </p:nvPr>
        </p:nvSpPr>
        <p:spPr>
          <a:xfrm>
            <a:off x="10502317" y="6398820"/>
            <a:ext cx="9226641" cy="6197055"/>
          </a:xfrm>
        </p:spPr>
        <p:txBody>
          <a:bodyPr/>
          <a:lstStyle>
            <a:lvl1pPr marL="360233" indent="-360233">
              <a:lnSpc>
                <a:spcPts val="5206"/>
              </a:lnSpc>
              <a:spcBef>
                <a:spcPts val="0"/>
              </a:spcBef>
              <a:spcAft>
                <a:spcPts val="802"/>
              </a:spcAft>
              <a:buClr>
                <a:srgbClr val="80A1B6"/>
              </a:buClr>
              <a:buSzPct val="105000"/>
              <a:buFont typeface="Wingdings" pitchFamily="2" charset="2"/>
              <a:buChar char=""/>
              <a:defRPr sz="3900" baseline="0">
                <a:solidFill>
                  <a:schemeClr val="bg2"/>
                </a:solidFill>
              </a:defRPr>
            </a:lvl1pPr>
            <a:lvl2pPr marL="0" indent="0">
              <a:lnSpc>
                <a:spcPts val="4203"/>
              </a:lnSpc>
              <a:spcBef>
                <a:spcPts val="0"/>
              </a:spcBef>
              <a:buNone/>
              <a:defRPr sz="3500" b="1">
                <a:solidFill>
                  <a:schemeClr val="bg2"/>
                </a:solidFill>
              </a:defRPr>
            </a:lvl2pPr>
            <a:lvl3pPr marL="0" indent="0">
              <a:lnSpc>
                <a:spcPts val="4203"/>
              </a:lnSpc>
              <a:spcBef>
                <a:spcPts val="0"/>
              </a:spcBef>
              <a:spcAft>
                <a:spcPts val="2402"/>
              </a:spcAft>
              <a:buNone/>
              <a:defRPr sz="3500">
                <a:solidFill>
                  <a:schemeClr val="bg2"/>
                </a:solidFill>
              </a:defRPr>
            </a:lvl3pPr>
            <a:lvl4pPr marL="0" indent="0">
              <a:lnSpc>
                <a:spcPts val="4203"/>
              </a:lnSpc>
              <a:spcBef>
                <a:spcPts val="0"/>
              </a:spcBef>
              <a:spcAft>
                <a:spcPts val="802"/>
              </a:spcAft>
              <a:buNone/>
              <a:defRPr sz="3100">
                <a:solidFill>
                  <a:schemeClr val="bg2"/>
                </a:solidFill>
              </a:defRPr>
            </a:lvl4pPr>
            <a:lvl5pPr marL="0" indent="0">
              <a:lnSpc>
                <a:spcPts val="4203"/>
              </a:lnSpc>
              <a:spcBef>
                <a:spcPts val="0"/>
              </a:spcBef>
              <a:spcAft>
                <a:spcPts val="802"/>
              </a:spcAft>
              <a:buNone/>
              <a:defRPr sz="3100"/>
            </a:lvl5pPr>
          </a:lstStyle>
          <a:p>
            <a:pPr lvl="0"/>
            <a:r>
              <a:rPr lang="en-US" dirty="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32" name="Content Placeholder 2"/>
          <p:cNvSpPr>
            <a:spLocks noGrp="1"/>
          </p:cNvSpPr>
          <p:nvPr>
            <p:ph idx="23"/>
          </p:nvPr>
        </p:nvSpPr>
        <p:spPr>
          <a:xfrm>
            <a:off x="20165461" y="6398820"/>
            <a:ext cx="9226641" cy="6197055"/>
          </a:xfrm>
        </p:spPr>
        <p:txBody>
          <a:bodyPr/>
          <a:lstStyle>
            <a:lvl1pPr marL="360233" indent="-360233">
              <a:lnSpc>
                <a:spcPts val="5206"/>
              </a:lnSpc>
              <a:spcBef>
                <a:spcPts val="0"/>
              </a:spcBef>
              <a:spcAft>
                <a:spcPts val="802"/>
              </a:spcAft>
              <a:buClr>
                <a:srgbClr val="80A1B6"/>
              </a:buClr>
              <a:buSzPct val="105000"/>
              <a:buFont typeface="Wingdings" pitchFamily="2" charset="2"/>
              <a:buChar char=""/>
              <a:defRPr sz="3900" baseline="0">
                <a:solidFill>
                  <a:schemeClr val="bg2"/>
                </a:solidFill>
              </a:defRPr>
            </a:lvl1pPr>
            <a:lvl2pPr marL="0" indent="0">
              <a:lnSpc>
                <a:spcPts val="4203"/>
              </a:lnSpc>
              <a:spcBef>
                <a:spcPts val="0"/>
              </a:spcBef>
              <a:buNone/>
              <a:defRPr sz="3500" b="1">
                <a:solidFill>
                  <a:schemeClr val="bg2"/>
                </a:solidFill>
              </a:defRPr>
            </a:lvl2pPr>
            <a:lvl3pPr marL="0" indent="0">
              <a:lnSpc>
                <a:spcPts val="4203"/>
              </a:lnSpc>
              <a:spcBef>
                <a:spcPts val="0"/>
              </a:spcBef>
              <a:spcAft>
                <a:spcPts val="802"/>
              </a:spcAft>
              <a:buNone/>
              <a:defRPr lang="en-US" sz="3500" kern="1200" dirty="0" smtClean="0">
                <a:solidFill>
                  <a:schemeClr val="bg2"/>
                </a:solidFill>
                <a:latin typeface="+mn-lt"/>
                <a:ea typeface="+mn-ea"/>
                <a:cs typeface="+mn-cs"/>
              </a:defRPr>
            </a:lvl3pPr>
            <a:lvl4pPr marL="0" indent="0">
              <a:lnSpc>
                <a:spcPts val="4203"/>
              </a:lnSpc>
              <a:spcBef>
                <a:spcPts val="0"/>
              </a:spcBef>
              <a:spcAft>
                <a:spcPts val="802"/>
              </a:spcAft>
              <a:buNone/>
              <a:defRPr sz="3100">
                <a:solidFill>
                  <a:schemeClr val="bg2"/>
                </a:solidFill>
              </a:defRPr>
            </a:lvl4pPr>
            <a:lvl5pPr marL="0" indent="0">
              <a:lnSpc>
                <a:spcPts val="4203"/>
              </a:lnSpc>
              <a:spcBef>
                <a:spcPts val="0"/>
              </a:spcBef>
              <a:spcAft>
                <a:spcPts val="802"/>
              </a:spcAft>
              <a:buNone/>
              <a:defRPr sz="3100"/>
            </a:lvl5pPr>
          </a:lstStyle>
          <a:p>
            <a:pPr lvl="0"/>
            <a:r>
              <a:rPr lang="en-US" dirty="0" smtClean="0"/>
              <a:t>Click to edit Master text styles</a:t>
            </a:r>
          </a:p>
          <a:p>
            <a:pPr lvl="1"/>
            <a:r>
              <a:rPr lang="en-US" dirty="0" smtClean="0"/>
              <a:t>Second level</a:t>
            </a:r>
          </a:p>
          <a:p>
            <a:pPr marL="0" lvl="2" indent="0" algn="l" defTabSz="4174944" rtl="0" eaLnBrk="1" latinLnBrk="0" hangingPunct="1">
              <a:lnSpc>
                <a:spcPts val="4203"/>
              </a:lnSpc>
              <a:spcBef>
                <a:spcPts val="0"/>
              </a:spcBef>
              <a:spcAft>
                <a:spcPts val="2402"/>
              </a:spcAft>
              <a:buFont typeface="Arial" pitchFamily="34" charset="0"/>
              <a:buNone/>
            </a:pPr>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851646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ICAM_Page_1_Layout">
    <p:spTree>
      <p:nvGrpSpPr>
        <p:cNvPr id="1" name=""/>
        <p:cNvGrpSpPr/>
        <p:nvPr/>
      </p:nvGrpSpPr>
      <p:grpSpPr>
        <a:xfrm>
          <a:off x="0" y="0"/>
          <a:ext cx="0" cy="0"/>
          <a:chOff x="0" y="0"/>
          <a:chExt cx="0" cy="0"/>
        </a:xfrm>
      </p:grpSpPr>
      <p:sp>
        <p:nvSpPr>
          <p:cNvPr id="3" name="Content Placeholder 2"/>
          <p:cNvSpPr>
            <a:spLocks noGrp="1"/>
          </p:cNvSpPr>
          <p:nvPr>
            <p:ph idx="1"/>
          </p:nvPr>
        </p:nvSpPr>
        <p:spPr>
          <a:xfrm>
            <a:off x="890032" y="12926091"/>
            <a:ext cx="9226641" cy="934571"/>
          </a:xfrm>
          <a:solidFill>
            <a:schemeClr val="accent3"/>
          </a:solidFill>
        </p:spPr>
        <p:txBody>
          <a:bodyPr lIns="144096" tIns="144096" rIns="144096"/>
          <a:lstStyle>
            <a:lvl1pPr marL="0" indent="0">
              <a:lnSpc>
                <a:spcPts val="5206"/>
              </a:lnSpc>
              <a:spcBef>
                <a:spcPts val="0"/>
              </a:spcBef>
              <a:spcAft>
                <a:spcPts val="802"/>
              </a:spcAft>
              <a:buSzPct val="105000"/>
              <a:buFont typeface="Wingdings" pitchFamily="2" charset="2"/>
              <a:buNone/>
              <a:defRPr sz="3900" b="1">
                <a:solidFill>
                  <a:schemeClr val="bg1"/>
                </a:solidFill>
              </a:defRPr>
            </a:lvl1pPr>
            <a:lvl2pPr marL="0" indent="0">
              <a:lnSpc>
                <a:spcPts val="4203"/>
              </a:lnSpc>
              <a:spcBef>
                <a:spcPts val="0"/>
              </a:spcBef>
              <a:buNone/>
              <a:defRPr sz="3500" b="1">
                <a:solidFill>
                  <a:schemeClr val="bg2"/>
                </a:solidFill>
              </a:defRPr>
            </a:lvl2pPr>
            <a:lvl3pPr marL="0" indent="0">
              <a:lnSpc>
                <a:spcPts val="4203"/>
              </a:lnSpc>
              <a:spcBef>
                <a:spcPts val="0"/>
              </a:spcBef>
              <a:spcAft>
                <a:spcPts val="802"/>
              </a:spcAft>
              <a:buNone/>
              <a:defRPr lang="en-US" sz="3500" kern="1200" dirty="0" smtClean="0">
                <a:solidFill>
                  <a:schemeClr val="bg2"/>
                </a:solidFill>
                <a:latin typeface="+mn-lt"/>
                <a:ea typeface="+mn-ea"/>
                <a:cs typeface="+mn-cs"/>
              </a:defRPr>
            </a:lvl3pPr>
            <a:lvl4pPr marL="0" indent="0">
              <a:lnSpc>
                <a:spcPts val="4203"/>
              </a:lnSpc>
              <a:spcBef>
                <a:spcPts val="0"/>
              </a:spcBef>
              <a:spcAft>
                <a:spcPts val="802"/>
              </a:spcAft>
              <a:buNone/>
              <a:defRPr sz="3100">
                <a:solidFill>
                  <a:schemeClr val="bg2"/>
                </a:solidFill>
              </a:defRPr>
            </a:lvl4pPr>
            <a:lvl5pPr marL="0" indent="0">
              <a:lnSpc>
                <a:spcPts val="4203"/>
              </a:lnSpc>
              <a:spcBef>
                <a:spcPts val="0"/>
              </a:spcBef>
              <a:spcAft>
                <a:spcPts val="802"/>
              </a:spcAft>
              <a:buNone/>
              <a:defRPr sz="3100"/>
            </a:lvl5pPr>
          </a:lstStyle>
          <a:p>
            <a:pPr lvl="0"/>
            <a:r>
              <a:rPr lang="en-US" dirty="0" smtClean="0"/>
              <a:t>Click to edit Master text styles</a:t>
            </a:r>
          </a:p>
        </p:txBody>
      </p:sp>
      <p:sp>
        <p:nvSpPr>
          <p:cNvPr id="2" name="Title 1"/>
          <p:cNvSpPr>
            <a:spLocks noGrp="1"/>
          </p:cNvSpPr>
          <p:nvPr>
            <p:ph type="title"/>
          </p:nvPr>
        </p:nvSpPr>
        <p:spPr>
          <a:xfrm>
            <a:off x="10526153" y="1572608"/>
            <a:ext cx="15860053" cy="2807960"/>
          </a:xfrm>
        </p:spPr>
        <p:txBody>
          <a:bodyPr/>
          <a:lstStyle>
            <a:lvl1pPr>
              <a:lnSpc>
                <a:spcPts val="10006"/>
              </a:lnSpc>
              <a:defRPr>
                <a:solidFill>
                  <a:schemeClr val="accent1"/>
                </a:solidFill>
              </a:defRPr>
            </a:lvl1pPr>
          </a:lstStyle>
          <a:p>
            <a:r>
              <a:rPr lang="en-US" dirty="0" smtClean="0"/>
              <a:t>Click to edit Master title style</a:t>
            </a:r>
            <a:endParaRPr lang="en-GB" dirty="0"/>
          </a:p>
        </p:txBody>
      </p:sp>
      <p:sp>
        <p:nvSpPr>
          <p:cNvPr id="4" name="Date Placeholder 3"/>
          <p:cNvSpPr>
            <a:spLocks noGrp="1"/>
          </p:cNvSpPr>
          <p:nvPr>
            <p:ph type="dt" sz="half" idx="10"/>
          </p:nvPr>
        </p:nvSpPr>
        <p:spPr>
          <a:xfrm>
            <a:off x="877320" y="41362737"/>
            <a:ext cx="9574141" cy="562431"/>
          </a:xfrm>
          <a:prstGeom prst="rect">
            <a:avLst/>
          </a:prstGeom>
        </p:spPr>
        <p:txBody>
          <a:bodyPr lIns="91412" tIns="45708" rIns="91412" bIns="45708"/>
          <a:lstStyle/>
          <a:p>
            <a:r>
              <a:rPr lang="en-GB" dirty="0" smtClean="0"/>
              <a:t>ICAM confidential</a:t>
            </a:r>
            <a:endParaRPr lang="en-GB" dirty="0"/>
          </a:p>
        </p:txBody>
      </p:sp>
      <p:sp>
        <p:nvSpPr>
          <p:cNvPr id="5" name="Footer Placeholder 4"/>
          <p:cNvSpPr>
            <a:spLocks noGrp="1"/>
          </p:cNvSpPr>
          <p:nvPr>
            <p:ph type="ftr" sz="quarter" idx="11"/>
          </p:nvPr>
        </p:nvSpPr>
        <p:spPr>
          <a:xfrm>
            <a:off x="866759" y="40516108"/>
            <a:ext cx="9588659" cy="818021"/>
          </a:xfrm>
          <a:prstGeom prst="rect">
            <a:avLst/>
          </a:prstGeom>
        </p:spPr>
        <p:txBody>
          <a:bodyPr lIns="91412" tIns="45708" rIns="91412" bIns="45708"/>
          <a:lstStyle/>
          <a:p>
            <a:r>
              <a:rPr lang="en-GB" dirty="0" smtClean="0"/>
              <a:t>www.icam-online.org</a:t>
            </a:r>
            <a:endParaRPr lang="en-GB" dirty="0"/>
          </a:p>
        </p:txBody>
      </p:sp>
      <p:sp>
        <p:nvSpPr>
          <p:cNvPr id="6" name="Slide Number Placeholder 5"/>
          <p:cNvSpPr>
            <a:spLocks noGrp="1"/>
          </p:cNvSpPr>
          <p:nvPr>
            <p:ph type="sldNum" sz="quarter" idx="12"/>
          </p:nvPr>
        </p:nvSpPr>
        <p:spPr>
          <a:xfrm>
            <a:off x="21427943" y="40516104"/>
            <a:ext cx="7065328" cy="1235942"/>
          </a:xfrm>
          <a:prstGeom prst="rect">
            <a:avLst/>
          </a:prstGeom>
        </p:spPr>
        <p:txBody>
          <a:bodyPr lIns="365996" tIns="182998" rIns="365996" bIns="182998"/>
          <a:lstStyle/>
          <a:p>
            <a:fld id="{9D09DB64-F804-46D7-B97F-CE00FAC863BB}" type="slidenum">
              <a:rPr lang="en-GB" smtClean="0"/>
              <a:pPr/>
              <a:t>‹#›</a:t>
            </a:fld>
            <a:endParaRPr lang="en-GB"/>
          </a:p>
        </p:txBody>
      </p:sp>
      <p:sp>
        <p:nvSpPr>
          <p:cNvPr id="16" name="Text Placeholder 15"/>
          <p:cNvSpPr>
            <a:spLocks noGrp="1"/>
          </p:cNvSpPr>
          <p:nvPr>
            <p:ph type="body" sz="quarter" idx="13"/>
          </p:nvPr>
        </p:nvSpPr>
        <p:spPr>
          <a:xfrm>
            <a:off x="10509721" y="818930"/>
            <a:ext cx="15858291" cy="665010"/>
          </a:xfrm>
        </p:spPr>
        <p:txBody>
          <a:bodyPr/>
          <a:lstStyle>
            <a:lvl1pPr marL="0" indent="0">
              <a:spcBef>
                <a:spcPts val="0"/>
              </a:spcBef>
              <a:buNone/>
              <a:defRPr sz="3900" b="1">
                <a:solidFill>
                  <a:schemeClr val="bg2"/>
                </a:solidFill>
              </a:defRPr>
            </a:lvl1pPr>
          </a:lstStyle>
          <a:p>
            <a:pPr lvl="0"/>
            <a:r>
              <a:rPr lang="en-US" dirty="0" smtClean="0"/>
              <a:t>Click to edit Master text styles</a:t>
            </a:r>
          </a:p>
        </p:txBody>
      </p:sp>
      <p:sp>
        <p:nvSpPr>
          <p:cNvPr id="18" name="Text Placeholder 17"/>
          <p:cNvSpPr>
            <a:spLocks noGrp="1"/>
          </p:cNvSpPr>
          <p:nvPr>
            <p:ph type="body" sz="quarter" idx="14"/>
          </p:nvPr>
        </p:nvSpPr>
        <p:spPr>
          <a:xfrm>
            <a:off x="10480885" y="4334221"/>
            <a:ext cx="15858291" cy="1251996"/>
          </a:xfrm>
        </p:spPr>
        <p:txBody>
          <a:bodyPr/>
          <a:lstStyle>
            <a:lvl1pPr marL="0" indent="0">
              <a:lnSpc>
                <a:spcPts val="3802"/>
              </a:lnSpc>
              <a:spcBef>
                <a:spcPts val="0"/>
              </a:spcBef>
              <a:buNone/>
              <a:defRPr sz="3500">
                <a:solidFill>
                  <a:schemeClr val="bg2"/>
                </a:solidFill>
              </a:defRPr>
            </a:lvl1pPr>
          </a:lstStyle>
          <a:p>
            <a:pPr lvl="0"/>
            <a:r>
              <a:rPr lang="en-US" dirty="0" smtClean="0"/>
              <a:t>Click to edit Master text styles</a:t>
            </a:r>
          </a:p>
        </p:txBody>
      </p:sp>
      <p:sp>
        <p:nvSpPr>
          <p:cNvPr id="21" name="Content Placeholder 2"/>
          <p:cNvSpPr>
            <a:spLocks noGrp="1"/>
          </p:cNvSpPr>
          <p:nvPr>
            <p:ph idx="15"/>
          </p:nvPr>
        </p:nvSpPr>
        <p:spPr>
          <a:xfrm>
            <a:off x="10502317" y="12926091"/>
            <a:ext cx="9226641" cy="934571"/>
          </a:xfrm>
          <a:solidFill>
            <a:schemeClr val="accent4"/>
          </a:solidFill>
        </p:spPr>
        <p:txBody>
          <a:bodyPr lIns="144096" tIns="144096" rIns="144096"/>
          <a:lstStyle>
            <a:lvl1pPr marL="0" indent="0">
              <a:lnSpc>
                <a:spcPts val="5206"/>
              </a:lnSpc>
              <a:spcBef>
                <a:spcPts val="0"/>
              </a:spcBef>
              <a:spcAft>
                <a:spcPts val="802"/>
              </a:spcAft>
              <a:buSzPct val="105000"/>
              <a:buFont typeface="Wingdings" pitchFamily="2" charset="2"/>
              <a:buNone/>
              <a:defRPr sz="3900" b="1">
                <a:solidFill>
                  <a:schemeClr val="bg1"/>
                </a:solidFill>
              </a:defRPr>
            </a:lvl1pPr>
            <a:lvl2pPr marL="0" indent="0">
              <a:lnSpc>
                <a:spcPts val="4203"/>
              </a:lnSpc>
              <a:spcBef>
                <a:spcPts val="0"/>
              </a:spcBef>
              <a:buNone/>
              <a:defRPr sz="3500" b="1">
                <a:solidFill>
                  <a:schemeClr val="bg2"/>
                </a:solidFill>
              </a:defRPr>
            </a:lvl2pPr>
            <a:lvl3pPr marL="0" indent="0">
              <a:lnSpc>
                <a:spcPts val="4203"/>
              </a:lnSpc>
              <a:spcBef>
                <a:spcPts val="0"/>
              </a:spcBef>
              <a:spcAft>
                <a:spcPts val="2402"/>
              </a:spcAft>
              <a:buNone/>
              <a:defRPr sz="3500">
                <a:solidFill>
                  <a:schemeClr val="bg2"/>
                </a:solidFill>
              </a:defRPr>
            </a:lvl3pPr>
            <a:lvl4pPr marL="0" indent="0">
              <a:lnSpc>
                <a:spcPts val="4203"/>
              </a:lnSpc>
              <a:spcBef>
                <a:spcPts val="0"/>
              </a:spcBef>
              <a:spcAft>
                <a:spcPts val="802"/>
              </a:spcAft>
              <a:buNone/>
              <a:defRPr sz="3100">
                <a:solidFill>
                  <a:schemeClr val="bg2"/>
                </a:solidFill>
              </a:defRPr>
            </a:lvl4pPr>
            <a:lvl5pPr marL="0" indent="0">
              <a:lnSpc>
                <a:spcPts val="4203"/>
              </a:lnSpc>
              <a:spcBef>
                <a:spcPts val="0"/>
              </a:spcBef>
              <a:spcAft>
                <a:spcPts val="802"/>
              </a:spcAft>
              <a:buNone/>
              <a:defRPr sz="3100"/>
            </a:lvl5pPr>
          </a:lstStyle>
          <a:p>
            <a:pPr lvl="0"/>
            <a:r>
              <a:rPr lang="en-US" dirty="0" smtClean="0"/>
              <a:t>Click to edit Master text styles</a:t>
            </a:r>
          </a:p>
        </p:txBody>
      </p:sp>
      <p:sp>
        <p:nvSpPr>
          <p:cNvPr id="22" name="Content Placeholder 2"/>
          <p:cNvSpPr>
            <a:spLocks noGrp="1"/>
          </p:cNvSpPr>
          <p:nvPr>
            <p:ph idx="16"/>
          </p:nvPr>
        </p:nvSpPr>
        <p:spPr>
          <a:xfrm>
            <a:off x="20165461" y="12926091"/>
            <a:ext cx="9226641" cy="934571"/>
          </a:xfrm>
          <a:solidFill>
            <a:schemeClr val="accent2"/>
          </a:solidFill>
        </p:spPr>
        <p:txBody>
          <a:bodyPr lIns="144096" tIns="144096" rIns="144096"/>
          <a:lstStyle>
            <a:lvl1pPr marL="0" indent="0">
              <a:lnSpc>
                <a:spcPts val="5206"/>
              </a:lnSpc>
              <a:spcBef>
                <a:spcPts val="0"/>
              </a:spcBef>
              <a:spcAft>
                <a:spcPts val="802"/>
              </a:spcAft>
              <a:buSzPct val="105000"/>
              <a:buFont typeface="Wingdings" pitchFamily="2" charset="2"/>
              <a:buNone/>
              <a:defRPr sz="3900" b="1">
                <a:solidFill>
                  <a:schemeClr val="bg1"/>
                </a:solidFill>
              </a:defRPr>
            </a:lvl1pPr>
            <a:lvl2pPr marL="0" indent="0">
              <a:lnSpc>
                <a:spcPts val="4203"/>
              </a:lnSpc>
              <a:spcBef>
                <a:spcPts val="0"/>
              </a:spcBef>
              <a:buNone/>
              <a:defRPr sz="3500" b="1">
                <a:solidFill>
                  <a:schemeClr val="bg2"/>
                </a:solidFill>
              </a:defRPr>
            </a:lvl2pPr>
            <a:lvl3pPr marL="0" indent="0">
              <a:lnSpc>
                <a:spcPts val="4203"/>
              </a:lnSpc>
              <a:spcBef>
                <a:spcPts val="0"/>
              </a:spcBef>
              <a:spcAft>
                <a:spcPts val="802"/>
              </a:spcAft>
              <a:buNone/>
              <a:defRPr lang="en-US" sz="3500" kern="1200" dirty="0" smtClean="0">
                <a:solidFill>
                  <a:schemeClr val="bg2"/>
                </a:solidFill>
                <a:latin typeface="+mn-lt"/>
                <a:ea typeface="+mn-ea"/>
                <a:cs typeface="+mn-cs"/>
              </a:defRPr>
            </a:lvl3pPr>
            <a:lvl4pPr marL="0" indent="0">
              <a:lnSpc>
                <a:spcPts val="4203"/>
              </a:lnSpc>
              <a:spcBef>
                <a:spcPts val="0"/>
              </a:spcBef>
              <a:spcAft>
                <a:spcPts val="802"/>
              </a:spcAft>
              <a:buNone/>
              <a:defRPr sz="3100">
                <a:solidFill>
                  <a:schemeClr val="bg2"/>
                </a:solidFill>
              </a:defRPr>
            </a:lvl4pPr>
            <a:lvl5pPr marL="0" indent="0">
              <a:lnSpc>
                <a:spcPts val="4203"/>
              </a:lnSpc>
              <a:spcBef>
                <a:spcPts val="0"/>
              </a:spcBef>
              <a:spcAft>
                <a:spcPts val="802"/>
              </a:spcAft>
              <a:buNone/>
              <a:defRPr sz="3100"/>
            </a:lvl5pPr>
          </a:lstStyle>
          <a:p>
            <a:pPr lvl="0"/>
            <a:r>
              <a:rPr lang="en-US" dirty="0" smtClean="0"/>
              <a:t>Click to edit Master text styles</a:t>
            </a:r>
          </a:p>
        </p:txBody>
      </p:sp>
      <p:sp>
        <p:nvSpPr>
          <p:cNvPr id="23" name="Content Placeholder 2"/>
          <p:cNvSpPr>
            <a:spLocks noGrp="1"/>
          </p:cNvSpPr>
          <p:nvPr>
            <p:ph idx="17"/>
          </p:nvPr>
        </p:nvSpPr>
        <p:spPr>
          <a:xfrm>
            <a:off x="890032" y="13909320"/>
            <a:ext cx="9226641" cy="20459523"/>
          </a:xfrm>
          <a:solidFill>
            <a:schemeClr val="tx2"/>
          </a:solidFill>
        </p:spPr>
        <p:txBody>
          <a:bodyPr lIns="187323" tIns="389051" rIns="187323" bIns="230551"/>
          <a:lstStyle>
            <a:lvl1pPr marL="360233" indent="-360233">
              <a:lnSpc>
                <a:spcPts val="5206"/>
              </a:lnSpc>
              <a:spcBef>
                <a:spcPts val="0"/>
              </a:spcBef>
              <a:spcAft>
                <a:spcPts val="802"/>
              </a:spcAft>
              <a:buClr>
                <a:srgbClr val="80A1B6"/>
              </a:buClr>
              <a:buSzPct val="105000"/>
              <a:buFont typeface="Wingdings" pitchFamily="2" charset="2"/>
              <a:buChar char=""/>
              <a:defRPr sz="3900" baseline="0">
                <a:solidFill>
                  <a:srgbClr val="54534A"/>
                </a:solidFill>
              </a:defRPr>
            </a:lvl1pPr>
            <a:lvl2pPr marL="0" indent="0">
              <a:lnSpc>
                <a:spcPts val="4203"/>
              </a:lnSpc>
              <a:spcBef>
                <a:spcPts val="0"/>
              </a:spcBef>
              <a:buNone/>
              <a:defRPr sz="3500" b="1">
                <a:solidFill>
                  <a:schemeClr val="bg2"/>
                </a:solidFill>
              </a:defRPr>
            </a:lvl2pPr>
            <a:lvl3pPr marL="0" indent="0">
              <a:lnSpc>
                <a:spcPts val="4203"/>
              </a:lnSpc>
              <a:spcBef>
                <a:spcPts val="0"/>
              </a:spcBef>
              <a:spcAft>
                <a:spcPts val="802"/>
              </a:spcAft>
              <a:buNone/>
              <a:defRPr lang="en-US" sz="3500" kern="1200" dirty="0" smtClean="0">
                <a:solidFill>
                  <a:schemeClr val="bg2"/>
                </a:solidFill>
                <a:latin typeface="+mn-lt"/>
                <a:ea typeface="+mn-ea"/>
                <a:cs typeface="+mn-cs"/>
              </a:defRPr>
            </a:lvl3pPr>
            <a:lvl4pPr marL="0" indent="0">
              <a:lnSpc>
                <a:spcPts val="4203"/>
              </a:lnSpc>
              <a:spcBef>
                <a:spcPts val="0"/>
              </a:spcBef>
              <a:spcAft>
                <a:spcPts val="802"/>
              </a:spcAft>
              <a:buNone/>
              <a:defRPr sz="3100">
                <a:solidFill>
                  <a:schemeClr val="bg2"/>
                </a:solidFill>
              </a:defRPr>
            </a:lvl4pPr>
            <a:lvl5pPr marL="0" indent="0">
              <a:lnSpc>
                <a:spcPts val="4203"/>
              </a:lnSpc>
              <a:spcBef>
                <a:spcPts val="0"/>
              </a:spcBef>
              <a:spcAft>
                <a:spcPts val="802"/>
              </a:spcAft>
              <a:buNone/>
              <a:defRPr sz="3100"/>
            </a:lvl5pPr>
          </a:lstStyle>
          <a:p>
            <a:pPr lvl="0"/>
            <a:r>
              <a:rPr lang="en-US" dirty="0" smtClean="0"/>
              <a:t>Click </a:t>
            </a:r>
            <a:r>
              <a:rPr lang="en-US" dirty="0"/>
              <a:t>to</a:t>
            </a:r>
            <a:r>
              <a:rPr lang="en-US" dirty="0" smtClean="0"/>
              <a:t> edit Master text styles</a:t>
            </a:r>
          </a:p>
          <a:p>
            <a:pPr lvl="1"/>
            <a:r>
              <a:rPr lang="en-US" dirty="0" smtClean="0"/>
              <a:t>Second level</a:t>
            </a:r>
          </a:p>
          <a:p>
            <a:pPr marL="0" lvl="2" indent="0" algn="l" defTabSz="4174944" rtl="0" eaLnBrk="1" latinLnBrk="0" hangingPunct="1">
              <a:lnSpc>
                <a:spcPts val="4203"/>
              </a:lnSpc>
              <a:spcBef>
                <a:spcPts val="0"/>
              </a:spcBef>
              <a:spcAft>
                <a:spcPts val="2402"/>
              </a:spcAft>
              <a:buFont typeface="Arial" pitchFamily="34" charset="0"/>
              <a:buNone/>
            </a:pPr>
            <a:r>
              <a:rPr lang="en-US" dirty="0" smtClean="0"/>
              <a:t>Third level</a:t>
            </a:r>
          </a:p>
          <a:p>
            <a:pPr lvl="3"/>
            <a:r>
              <a:rPr lang="en-US" dirty="0" smtClean="0"/>
              <a:t>Fourth level</a:t>
            </a:r>
          </a:p>
          <a:p>
            <a:pPr lvl="4"/>
            <a:r>
              <a:rPr lang="en-US" dirty="0" smtClean="0"/>
              <a:t>Fifth level</a:t>
            </a:r>
            <a:endParaRPr lang="en-GB" dirty="0"/>
          </a:p>
        </p:txBody>
      </p:sp>
      <p:sp>
        <p:nvSpPr>
          <p:cNvPr id="24" name="Content Placeholder 2"/>
          <p:cNvSpPr>
            <a:spLocks noGrp="1"/>
          </p:cNvSpPr>
          <p:nvPr>
            <p:ph idx="18"/>
          </p:nvPr>
        </p:nvSpPr>
        <p:spPr>
          <a:xfrm>
            <a:off x="10502317" y="13909320"/>
            <a:ext cx="9226641" cy="20459523"/>
          </a:xfrm>
          <a:solidFill>
            <a:schemeClr val="tx2"/>
          </a:solidFill>
        </p:spPr>
        <p:txBody>
          <a:bodyPr lIns="187323" tIns="389051" rIns="187323" bIns="230551"/>
          <a:lstStyle>
            <a:lvl1pPr marL="360233" indent="-360233">
              <a:lnSpc>
                <a:spcPts val="5206"/>
              </a:lnSpc>
              <a:spcBef>
                <a:spcPts val="0"/>
              </a:spcBef>
              <a:spcAft>
                <a:spcPts val="802"/>
              </a:spcAft>
              <a:buClr>
                <a:srgbClr val="80A1B6"/>
              </a:buClr>
              <a:buSzPct val="105000"/>
              <a:buFont typeface="Wingdings" pitchFamily="2" charset="2"/>
              <a:buChar char=""/>
              <a:defRPr sz="3900" baseline="0">
                <a:solidFill>
                  <a:srgbClr val="54534A"/>
                </a:solidFill>
              </a:defRPr>
            </a:lvl1pPr>
            <a:lvl2pPr marL="0" indent="0">
              <a:lnSpc>
                <a:spcPts val="4203"/>
              </a:lnSpc>
              <a:spcBef>
                <a:spcPts val="0"/>
              </a:spcBef>
              <a:buNone/>
              <a:defRPr sz="3500" b="1">
                <a:solidFill>
                  <a:schemeClr val="bg2"/>
                </a:solidFill>
              </a:defRPr>
            </a:lvl2pPr>
            <a:lvl3pPr marL="0" indent="0">
              <a:lnSpc>
                <a:spcPts val="4203"/>
              </a:lnSpc>
              <a:spcBef>
                <a:spcPts val="0"/>
              </a:spcBef>
              <a:spcAft>
                <a:spcPts val="2402"/>
              </a:spcAft>
              <a:buNone/>
              <a:defRPr sz="3500">
                <a:solidFill>
                  <a:schemeClr val="bg2"/>
                </a:solidFill>
              </a:defRPr>
            </a:lvl3pPr>
            <a:lvl4pPr marL="0" indent="0">
              <a:lnSpc>
                <a:spcPts val="4203"/>
              </a:lnSpc>
              <a:spcBef>
                <a:spcPts val="0"/>
              </a:spcBef>
              <a:spcAft>
                <a:spcPts val="802"/>
              </a:spcAft>
              <a:buNone/>
              <a:defRPr sz="3100">
                <a:solidFill>
                  <a:schemeClr val="bg2"/>
                </a:solidFill>
              </a:defRPr>
            </a:lvl4pPr>
            <a:lvl5pPr marL="0" indent="0">
              <a:lnSpc>
                <a:spcPts val="4203"/>
              </a:lnSpc>
              <a:spcBef>
                <a:spcPts val="0"/>
              </a:spcBef>
              <a:spcAft>
                <a:spcPts val="802"/>
              </a:spcAft>
              <a:buNone/>
              <a:defRPr sz="3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5" name="Content Placeholder 2"/>
          <p:cNvSpPr>
            <a:spLocks noGrp="1"/>
          </p:cNvSpPr>
          <p:nvPr>
            <p:ph idx="19"/>
          </p:nvPr>
        </p:nvSpPr>
        <p:spPr>
          <a:xfrm>
            <a:off x="20165461" y="13909320"/>
            <a:ext cx="9226641" cy="20459523"/>
          </a:xfrm>
          <a:solidFill>
            <a:schemeClr val="tx2"/>
          </a:solidFill>
        </p:spPr>
        <p:txBody>
          <a:bodyPr lIns="187323" tIns="389051" rIns="187323" bIns="230551"/>
          <a:lstStyle>
            <a:lvl1pPr marL="360233" indent="-360233">
              <a:lnSpc>
                <a:spcPts val="5206"/>
              </a:lnSpc>
              <a:spcBef>
                <a:spcPts val="0"/>
              </a:spcBef>
              <a:spcAft>
                <a:spcPts val="802"/>
              </a:spcAft>
              <a:buClr>
                <a:srgbClr val="80A1B6"/>
              </a:buClr>
              <a:buSzPct val="105000"/>
              <a:buFont typeface="Wingdings" pitchFamily="2" charset="2"/>
              <a:buChar char=""/>
              <a:defRPr sz="3900" baseline="0">
                <a:solidFill>
                  <a:srgbClr val="54534A"/>
                </a:solidFill>
              </a:defRPr>
            </a:lvl1pPr>
            <a:lvl2pPr marL="0" indent="0">
              <a:lnSpc>
                <a:spcPts val="4203"/>
              </a:lnSpc>
              <a:spcBef>
                <a:spcPts val="0"/>
              </a:spcBef>
              <a:buNone/>
              <a:defRPr sz="3500" b="1">
                <a:solidFill>
                  <a:schemeClr val="bg2"/>
                </a:solidFill>
              </a:defRPr>
            </a:lvl2pPr>
            <a:lvl3pPr marL="0" indent="0">
              <a:lnSpc>
                <a:spcPts val="4203"/>
              </a:lnSpc>
              <a:spcBef>
                <a:spcPts val="0"/>
              </a:spcBef>
              <a:spcAft>
                <a:spcPts val="802"/>
              </a:spcAft>
              <a:buNone/>
              <a:defRPr lang="en-US" sz="3500" kern="1200" dirty="0" smtClean="0">
                <a:solidFill>
                  <a:schemeClr val="bg2"/>
                </a:solidFill>
                <a:latin typeface="+mn-lt"/>
                <a:ea typeface="+mn-ea"/>
                <a:cs typeface="+mn-cs"/>
              </a:defRPr>
            </a:lvl3pPr>
            <a:lvl4pPr marL="0" indent="0">
              <a:lnSpc>
                <a:spcPts val="4203"/>
              </a:lnSpc>
              <a:spcBef>
                <a:spcPts val="0"/>
              </a:spcBef>
              <a:spcAft>
                <a:spcPts val="802"/>
              </a:spcAft>
              <a:buNone/>
              <a:defRPr sz="3100">
                <a:solidFill>
                  <a:schemeClr val="bg2"/>
                </a:solidFill>
              </a:defRPr>
            </a:lvl4pPr>
            <a:lvl5pPr marL="0" indent="0">
              <a:lnSpc>
                <a:spcPts val="4203"/>
              </a:lnSpc>
              <a:spcBef>
                <a:spcPts val="0"/>
              </a:spcBef>
              <a:spcAft>
                <a:spcPts val="802"/>
              </a:spcAft>
              <a:buNone/>
              <a:defRPr sz="3100"/>
            </a:lvl5pPr>
          </a:lstStyle>
          <a:p>
            <a:pPr lvl="0"/>
            <a:r>
              <a:rPr lang="en-US" dirty="0" smtClean="0"/>
              <a:t>Click to edit Master text styles</a:t>
            </a:r>
          </a:p>
          <a:p>
            <a:pPr lvl="1"/>
            <a:r>
              <a:rPr lang="en-US" dirty="0" smtClean="0"/>
              <a:t>Second level</a:t>
            </a:r>
          </a:p>
          <a:p>
            <a:pPr marL="0" lvl="2" indent="0" algn="l" defTabSz="4174944" rtl="0" eaLnBrk="1" latinLnBrk="0" hangingPunct="1">
              <a:lnSpc>
                <a:spcPts val="4203"/>
              </a:lnSpc>
              <a:spcBef>
                <a:spcPts val="0"/>
              </a:spcBef>
              <a:spcAft>
                <a:spcPts val="2402"/>
              </a:spcAft>
              <a:buFont typeface="Arial" pitchFamily="34" charset="0"/>
              <a:buNone/>
            </a:pPr>
            <a:r>
              <a:rPr lang="en-US" dirty="0" smtClean="0"/>
              <a:t>Third level</a:t>
            </a:r>
          </a:p>
          <a:p>
            <a:pPr lvl="3"/>
            <a:r>
              <a:rPr lang="en-US" dirty="0" smtClean="0"/>
              <a:t>Fourth level</a:t>
            </a:r>
          </a:p>
          <a:p>
            <a:pPr lvl="4"/>
            <a:r>
              <a:rPr lang="en-US" dirty="0" smtClean="0"/>
              <a:t>Fifth level</a:t>
            </a:r>
            <a:endParaRPr lang="en-GB" dirty="0"/>
          </a:p>
        </p:txBody>
      </p:sp>
      <p:sp>
        <p:nvSpPr>
          <p:cNvPr id="26" name="Content Placeholder 2"/>
          <p:cNvSpPr>
            <a:spLocks noGrp="1"/>
          </p:cNvSpPr>
          <p:nvPr>
            <p:ph idx="20"/>
          </p:nvPr>
        </p:nvSpPr>
        <p:spPr>
          <a:xfrm>
            <a:off x="877314" y="34800634"/>
            <a:ext cx="28531706" cy="934571"/>
          </a:xfrm>
          <a:solidFill>
            <a:schemeClr val="accent1"/>
          </a:solidFill>
        </p:spPr>
        <p:txBody>
          <a:bodyPr lIns="144096" tIns="144096" rIns="144096"/>
          <a:lstStyle>
            <a:lvl1pPr marL="0" indent="0">
              <a:lnSpc>
                <a:spcPts val="5206"/>
              </a:lnSpc>
              <a:spcBef>
                <a:spcPts val="0"/>
              </a:spcBef>
              <a:spcAft>
                <a:spcPts val="802"/>
              </a:spcAft>
              <a:buSzPct val="105000"/>
              <a:buFont typeface="Wingdings" pitchFamily="2" charset="2"/>
              <a:buNone/>
              <a:defRPr sz="3900" b="1">
                <a:solidFill>
                  <a:schemeClr val="bg1"/>
                </a:solidFill>
              </a:defRPr>
            </a:lvl1pPr>
            <a:lvl2pPr marL="0" indent="0">
              <a:lnSpc>
                <a:spcPts val="4203"/>
              </a:lnSpc>
              <a:spcBef>
                <a:spcPts val="0"/>
              </a:spcBef>
              <a:buNone/>
              <a:defRPr sz="3500" b="1">
                <a:solidFill>
                  <a:schemeClr val="bg2"/>
                </a:solidFill>
              </a:defRPr>
            </a:lvl2pPr>
            <a:lvl3pPr marL="0" indent="0">
              <a:lnSpc>
                <a:spcPts val="4203"/>
              </a:lnSpc>
              <a:spcBef>
                <a:spcPts val="0"/>
              </a:spcBef>
              <a:spcAft>
                <a:spcPts val="802"/>
              </a:spcAft>
              <a:buNone/>
              <a:defRPr lang="en-US" sz="3500" kern="1200" dirty="0" smtClean="0">
                <a:solidFill>
                  <a:schemeClr val="bg2"/>
                </a:solidFill>
                <a:latin typeface="+mn-lt"/>
                <a:ea typeface="+mn-ea"/>
                <a:cs typeface="+mn-cs"/>
              </a:defRPr>
            </a:lvl3pPr>
            <a:lvl4pPr marL="0" indent="0">
              <a:lnSpc>
                <a:spcPts val="4203"/>
              </a:lnSpc>
              <a:spcBef>
                <a:spcPts val="0"/>
              </a:spcBef>
              <a:spcAft>
                <a:spcPts val="802"/>
              </a:spcAft>
              <a:buNone/>
              <a:defRPr sz="3100">
                <a:solidFill>
                  <a:schemeClr val="bg2"/>
                </a:solidFill>
              </a:defRPr>
            </a:lvl4pPr>
            <a:lvl5pPr marL="0" indent="0">
              <a:lnSpc>
                <a:spcPts val="4203"/>
              </a:lnSpc>
              <a:spcBef>
                <a:spcPts val="0"/>
              </a:spcBef>
              <a:spcAft>
                <a:spcPts val="802"/>
              </a:spcAft>
              <a:buNone/>
              <a:defRPr sz="3100"/>
            </a:lvl5pPr>
          </a:lstStyle>
          <a:p>
            <a:pPr lvl="0"/>
            <a:r>
              <a:rPr lang="en-US" dirty="0" smtClean="0"/>
              <a:t>Click to edit Master text styles</a:t>
            </a:r>
          </a:p>
        </p:txBody>
      </p:sp>
      <p:sp>
        <p:nvSpPr>
          <p:cNvPr id="30" name="Content Placeholder 2"/>
          <p:cNvSpPr>
            <a:spLocks noGrp="1"/>
          </p:cNvSpPr>
          <p:nvPr>
            <p:ph idx="21"/>
          </p:nvPr>
        </p:nvSpPr>
        <p:spPr>
          <a:xfrm>
            <a:off x="890032" y="6398820"/>
            <a:ext cx="9226641" cy="6197055"/>
          </a:xfrm>
        </p:spPr>
        <p:txBody>
          <a:bodyPr/>
          <a:lstStyle>
            <a:lvl1pPr marL="360233" indent="-360233">
              <a:lnSpc>
                <a:spcPts val="5206"/>
              </a:lnSpc>
              <a:spcBef>
                <a:spcPts val="0"/>
              </a:spcBef>
              <a:spcAft>
                <a:spcPts val="802"/>
              </a:spcAft>
              <a:buClr>
                <a:srgbClr val="80A1B6"/>
              </a:buClr>
              <a:buSzPct val="105000"/>
              <a:buFont typeface="Wingdings" pitchFamily="2" charset="2"/>
              <a:buChar char=""/>
              <a:defRPr sz="3900" baseline="0">
                <a:solidFill>
                  <a:schemeClr val="bg2"/>
                </a:solidFill>
              </a:defRPr>
            </a:lvl1pPr>
            <a:lvl2pPr marL="0" indent="0">
              <a:lnSpc>
                <a:spcPts val="4203"/>
              </a:lnSpc>
              <a:spcBef>
                <a:spcPts val="0"/>
              </a:spcBef>
              <a:buNone/>
              <a:defRPr sz="3500" b="1">
                <a:solidFill>
                  <a:schemeClr val="bg2"/>
                </a:solidFill>
              </a:defRPr>
            </a:lvl2pPr>
            <a:lvl3pPr marL="0" indent="0">
              <a:lnSpc>
                <a:spcPts val="4203"/>
              </a:lnSpc>
              <a:spcBef>
                <a:spcPts val="0"/>
              </a:spcBef>
              <a:spcAft>
                <a:spcPts val="802"/>
              </a:spcAft>
              <a:buNone/>
              <a:defRPr lang="en-US" sz="3500" kern="1200" dirty="0" smtClean="0">
                <a:solidFill>
                  <a:schemeClr val="bg2"/>
                </a:solidFill>
                <a:latin typeface="+mn-lt"/>
                <a:ea typeface="+mn-ea"/>
                <a:cs typeface="+mn-cs"/>
              </a:defRPr>
            </a:lvl3pPr>
            <a:lvl4pPr marL="0" indent="0">
              <a:lnSpc>
                <a:spcPts val="4203"/>
              </a:lnSpc>
              <a:spcBef>
                <a:spcPts val="0"/>
              </a:spcBef>
              <a:spcAft>
                <a:spcPts val="802"/>
              </a:spcAft>
              <a:buNone/>
              <a:defRPr sz="3100">
                <a:solidFill>
                  <a:schemeClr val="bg2"/>
                </a:solidFill>
              </a:defRPr>
            </a:lvl4pPr>
            <a:lvl5pPr marL="0" indent="0">
              <a:lnSpc>
                <a:spcPts val="4203"/>
              </a:lnSpc>
              <a:spcBef>
                <a:spcPts val="0"/>
              </a:spcBef>
              <a:spcAft>
                <a:spcPts val="802"/>
              </a:spcAft>
              <a:buNone/>
              <a:defRPr sz="3100"/>
            </a:lvl5pPr>
          </a:lstStyle>
          <a:p>
            <a:pPr lvl="0"/>
            <a:r>
              <a:rPr lang="en-US" dirty="0" smtClean="0"/>
              <a:t>Click to edit Master text styles</a:t>
            </a:r>
          </a:p>
          <a:p>
            <a:pPr lvl="1"/>
            <a:r>
              <a:rPr lang="en-US" dirty="0" smtClean="0"/>
              <a:t>Second level</a:t>
            </a:r>
          </a:p>
          <a:p>
            <a:pPr marL="0" lvl="2" indent="0" algn="l" defTabSz="4174944" rtl="0" eaLnBrk="1" latinLnBrk="0" hangingPunct="1">
              <a:lnSpc>
                <a:spcPts val="4203"/>
              </a:lnSpc>
              <a:spcBef>
                <a:spcPts val="0"/>
              </a:spcBef>
              <a:spcAft>
                <a:spcPts val="2402"/>
              </a:spcAft>
              <a:buFont typeface="Arial" pitchFamily="34" charset="0"/>
              <a:buNone/>
            </a:pPr>
            <a:r>
              <a:rPr lang="en-US" dirty="0" smtClean="0"/>
              <a:t>Third level</a:t>
            </a:r>
          </a:p>
          <a:p>
            <a:pPr lvl="3"/>
            <a:r>
              <a:rPr lang="en-US" dirty="0"/>
              <a:t>Fourth level</a:t>
            </a:r>
          </a:p>
          <a:p>
            <a:pPr lvl="4"/>
            <a:r>
              <a:rPr lang="en-US" dirty="0" smtClean="0"/>
              <a:t>Fifth level</a:t>
            </a:r>
            <a:endParaRPr lang="en-GB" dirty="0"/>
          </a:p>
        </p:txBody>
      </p:sp>
      <p:sp>
        <p:nvSpPr>
          <p:cNvPr id="31" name="Content Placeholder 2"/>
          <p:cNvSpPr>
            <a:spLocks noGrp="1"/>
          </p:cNvSpPr>
          <p:nvPr>
            <p:ph idx="22"/>
          </p:nvPr>
        </p:nvSpPr>
        <p:spPr>
          <a:xfrm>
            <a:off x="10502317" y="6398820"/>
            <a:ext cx="9226641" cy="6197055"/>
          </a:xfrm>
        </p:spPr>
        <p:txBody>
          <a:bodyPr/>
          <a:lstStyle>
            <a:lvl1pPr marL="360233" indent="-360233">
              <a:lnSpc>
                <a:spcPts val="5206"/>
              </a:lnSpc>
              <a:spcBef>
                <a:spcPts val="0"/>
              </a:spcBef>
              <a:spcAft>
                <a:spcPts val="802"/>
              </a:spcAft>
              <a:buClr>
                <a:srgbClr val="80A1B6"/>
              </a:buClr>
              <a:buSzPct val="105000"/>
              <a:buFont typeface="Wingdings" pitchFamily="2" charset="2"/>
              <a:buChar char=""/>
              <a:defRPr sz="3900" baseline="0">
                <a:solidFill>
                  <a:schemeClr val="bg2"/>
                </a:solidFill>
              </a:defRPr>
            </a:lvl1pPr>
            <a:lvl2pPr marL="0" indent="0">
              <a:lnSpc>
                <a:spcPts val="4203"/>
              </a:lnSpc>
              <a:spcBef>
                <a:spcPts val="0"/>
              </a:spcBef>
              <a:buNone/>
              <a:defRPr sz="3500" b="1">
                <a:solidFill>
                  <a:schemeClr val="bg2"/>
                </a:solidFill>
              </a:defRPr>
            </a:lvl2pPr>
            <a:lvl3pPr marL="0" indent="0">
              <a:lnSpc>
                <a:spcPts val="4203"/>
              </a:lnSpc>
              <a:spcBef>
                <a:spcPts val="0"/>
              </a:spcBef>
              <a:spcAft>
                <a:spcPts val="2402"/>
              </a:spcAft>
              <a:buNone/>
              <a:defRPr sz="3500">
                <a:solidFill>
                  <a:schemeClr val="bg2"/>
                </a:solidFill>
              </a:defRPr>
            </a:lvl3pPr>
            <a:lvl4pPr marL="0" indent="0">
              <a:lnSpc>
                <a:spcPts val="4203"/>
              </a:lnSpc>
              <a:spcBef>
                <a:spcPts val="0"/>
              </a:spcBef>
              <a:spcAft>
                <a:spcPts val="802"/>
              </a:spcAft>
              <a:buNone/>
              <a:defRPr sz="3100">
                <a:solidFill>
                  <a:schemeClr val="bg2"/>
                </a:solidFill>
              </a:defRPr>
            </a:lvl4pPr>
            <a:lvl5pPr marL="0" indent="0">
              <a:lnSpc>
                <a:spcPts val="4203"/>
              </a:lnSpc>
              <a:spcBef>
                <a:spcPts val="0"/>
              </a:spcBef>
              <a:spcAft>
                <a:spcPts val="802"/>
              </a:spcAft>
              <a:buNone/>
              <a:defRPr sz="3100"/>
            </a:lvl5pPr>
          </a:lstStyle>
          <a:p>
            <a:pPr lvl="0"/>
            <a:r>
              <a:rPr lang="en-US" dirty="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32" name="Content Placeholder 2"/>
          <p:cNvSpPr>
            <a:spLocks noGrp="1"/>
          </p:cNvSpPr>
          <p:nvPr>
            <p:ph idx="23"/>
          </p:nvPr>
        </p:nvSpPr>
        <p:spPr>
          <a:xfrm>
            <a:off x="20165461" y="6398820"/>
            <a:ext cx="9226641" cy="6197055"/>
          </a:xfrm>
        </p:spPr>
        <p:txBody>
          <a:bodyPr/>
          <a:lstStyle>
            <a:lvl1pPr marL="360233" indent="-360233">
              <a:lnSpc>
                <a:spcPts val="5206"/>
              </a:lnSpc>
              <a:spcBef>
                <a:spcPts val="0"/>
              </a:spcBef>
              <a:spcAft>
                <a:spcPts val="802"/>
              </a:spcAft>
              <a:buClr>
                <a:srgbClr val="80A1B6"/>
              </a:buClr>
              <a:buSzPct val="105000"/>
              <a:buFont typeface="Wingdings" pitchFamily="2" charset="2"/>
              <a:buChar char=""/>
              <a:defRPr sz="3900" baseline="0">
                <a:solidFill>
                  <a:schemeClr val="bg2"/>
                </a:solidFill>
              </a:defRPr>
            </a:lvl1pPr>
            <a:lvl2pPr marL="0" indent="0">
              <a:lnSpc>
                <a:spcPts val="4203"/>
              </a:lnSpc>
              <a:spcBef>
                <a:spcPts val="0"/>
              </a:spcBef>
              <a:buNone/>
              <a:defRPr sz="3500" b="1">
                <a:solidFill>
                  <a:schemeClr val="bg2"/>
                </a:solidFill>
              </a:defRPr>
            </a:lvl2pPr>
            <a:lvl3pPr marL="0" indent="0">
              <a:lnSpc>
                <a:spcPts val="4203"/>
              </a:lnSpc>
              <a:spcBef>
                <a:spcPts val="0"/>
              </a:spcBef>
              <a:spcAft>
                <a:spcPts val="802"/>
              </a:spcAft>
              <a:buNone/>
              <a:defRPr lang="en-US" sz="3500" kern="1200" dirty="0" smtClean="0">
                <a:solidFill>
                  <a:schemeClr val="bg2"/>
                </a:solidFill>
                <a:latin typeface="+mn-lt"/>
                <a:ea typeface="+mn-ea"/>
                <a:cs typeface="+mn-cs"/>
              </a:defRPr>
            </a:lvl3pPr>
            <a:lvl4pPr marL="0" indent="0">
              <a:lnSpc>
                <a:spcPts val="4203"/>
              </a:lnSpc>
              <a:spcBef>
                <a:spcPts val="0"/>
              </a:spcBef>
              <a:spcAft>
                <a:spcPts val="802"/>
              </a:spcAft>
              <a:buNone/>
              <a:defRPr sz="3100">
                <a:solidFill>
                  <a:schemeClr val="bg2"/>
                </a:solidFill>
              </a:defRPr>
            </a:lvl4pPr>
            <a:lvl5pPr marL="0" indent="0">
              <a:lnSpc>
                <a:spcPts val="4203"/>
              </a:lnSpc>
              <a:spcBef>
                <a:spcPts val="0"/>
              </a:spcBef>
              <a:spcAft>
                <a:spcPts val="802"/>
              </a:spcAft>
              <a:buNone/>
              <a:defRPr sz="3100"/>
            </a:lvl5pPr>
          </a:lstStyle>
          <a:p>
            <a:pPr lvl="0"/>
            <a:r>
              <a:rPr lang="en-US" dirty="0" smtClean="0"/>
              <a:t>Click to edit Master text styles</a:t>
            </a:r>
          </a:p>
          <a:p>
            <a:pPr lvl="1"/>
            <a:r>
              <a:rPr lang="en-US" dirty="0" smtClean="0"/>
              <a:t>Second level</a:t>
            </a:r>
          </a:p>
          <a:p>
            <a:pPr marL="0" lvl="2" indent="0" algn="l" defTabSz="4174944" rtl="0" eaLnBrk="1" latinLnBrk="0" hangingPunct="1">
              <a:lnSpc>
                <a:spcPts val="4203"/>
              </a:lnSpc>
              <a:spcBef>
                <a:spcPts val="0"/>
              </a:spcBef>
              <a:spcAft>
                <a:spcPts val="2402"/>
              </a:spcAft>
              <a:buFont typeface="Arial" pitchFamily="34" charset="0"/>
              <a:buNone/>
            </a:pPr>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851646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1713" y="13298488"/>
            <a:ext cx="25736550" cy="9175750"/>
          </a:xfrm>
        </p:spPr>
        <p:txBody>
          <a:bodyPr/>
          <a:lstStyle/>
          <a:p>
            <a:r>
              <a:rPr lang="en-US" smtClean="0"/>
              <a:t>Click to edit Master title style</a:t>
            </a:r>
            <a:endParaRPr lang="en-GB"/>
          </a:p>
        </p:txBody>
      </p:sp>
      <p:sp>
        <p:nvSpPr>
          <p:cNvPr id="3" name="Subtitle 2"/>
          <p:cNvSpPr>
            <a:spLocks noGrp="1"/>
          </p:cNvSpPr>
          <p:nvPr>
            <p:ph type="subTitle" idx="1"/>
          </p:nvPr>
        </p:nvSpPr>
        <p:spPr>
          <a:xfrm>
            <a:off x="4541838" y="24258588"/>
            <a:ext cx="21196300" cy="1093946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D901A6E-557F-4662-A58C-F68030FF8FAB}" type="datetimeFigureOut">
              <a:rPr lang="en-GB" smtClean="0"/>
              <a:t>25/08/2016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83C9F12-879F-447B-B461-BE10E667BBA1}" type="slidenum">
              <a:rPr lang="en-GB" smtClean="0"/>
              <a:t>‹#›</a:t>
            </a:fld>
            <a:endParaRPr lang="en-GB"/>
          </a:p>
        </p:txBody>
      </p:sp>
    </p:spTree>
    <p:extLst>
      <p:ext uri="{BB962C8B-B14F-4D97-AF65-F5344CB8AC3E}">
        <p14:creationId xmlns:p14="http://schemas.microsoft.com/office/powerpoint/2010/main" val="4132650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D901A6E-557F-4662-A58C-F68030FF8FAB}" type="datetimeFigureOut">
              <a:rPr lang="en-GB" smtClean="0"/>
              <a:t>25/08/2016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83C9F12-879F-447B-B461-BE10E667BBA1}" type="slidenum">
              <a:rPr lang="en-GB" smtClean="0"/>
              <a:t>‹#›</a:t>
            </a:fld>
            <a:endParaRPr lang="en-GB"/>
          </a:p>
        </p:txBody>
      </p:sp>
    </p:spTree>
    <p:extLst>
      <p:ext uri="{BB962C8B-B14F-4D97-AF65-F5344CB8AC3E}">
        <p14:creationId xmlns:p14="http://schemas.microsoft.com/office/powerpoint/2010/main" val="3791551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2363" y="27508200"/>
            <a:ext cx="25738137" cy="8502650"/>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2392363" y="18143538"/>
            <a:ext cx="25738137" cy="936466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901A6E-557F-4662-A58C-F68030FF8FAB}" type="datetimeFigureOut">
              <a:rPr lang="en-GB" smtClean="0"/>
              <a:t>25/08/2016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83C9F12-879F-447B-B461-BE10E667BBA1}" type="slidenum">
              <a:rPr lang="en-GB" smtClean="0"/>
              <a:t>‹#›</a:t>
            </a:fld>
            <a:endParaRPr lang="en-GB"/>
          </a:p>
        </p:txBody>
      </p:sp>
    </p:spTree>
    <p:extLst>
      <p:ext uri="{BB962C8B-B14F-4D97-AF65-F5344CB8AC3E}">
        <p14:creationId xmlns:p14="http://schemas.microsoft.com/office/powerpoint/2010/main" val="3102240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514475" y="9988550"/>
            <a:ext cx="13549313" cy="28251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15216188" y="9988550"/>
            <a:ext cx="13549312" cy="28251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D901A6E-557F-4662-A58C-F68030FF8FAB}" type="datetimeFigureOut">
              <a:rPr lang="en-GB" smtClean="0"/>
              <a:t>25/08/2016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83C9F12-879F-447B-B461-BE10E667BBA1}" type="slidenum">
              <a:rPr lang="en-GB" smtClean="0"/>
              <a:t>‹#›</a:t>
            </a:fld>
            <a:endParaRPr lang="en-GB"/>
          </a:p>
        </p:txBody>
      </p:sp>
    </p:spTree>
    <p:extLst>
      <p:ext uri="{BB962C8B-B14F-4D97-AF65-F5344CB8AC3E}">
        <p14:creationId xmlns:p14="http://schemas.microsoft.com/office/powerpoint/2010/main" val="586322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514475" y="9582150"/>
            <a:ext cx="13377863"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14475" y="13576300"/>
            <a:ext cx="13377863"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15381288" y="9582150"/>
            <a:ext cx="13384212"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5381288" y="13576300"/>
            <a:ext cx="13384212"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D901A6E-557F-4662-A58C-F68030FF8FAB}" type="datetimeFigureOut">
              <a:rPr lang="en-GB" smtClean="0"/>
              <a:t>25/08/2016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83C9F12-879F-447B-B461-BE10E667BBA1}" type="slidenum">
              <a:rPr lang="en-GB" smtClean="0"/>
              <a:t>‹#›</a:t>
            </a:fld>
            <a:endParaRPr lang="en-GB"/>
          </a:p>
        </p:txBody>
      </p:sp>
    </p:spTree>
    <p:extLst>
      <p:ext uri="{BB962C8B-B14F-4D97-AF65-F5344CB8AC3E}">
        <p14:creationId xmlns:p14="http://schemas.microsoft.com/office/powerpoint/2010/main" val="2068214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D901A6E-557F-4662-A58C-F68030FF8FAB}" type="datetimeFigureOut">
              <a:rPr lang="en-GB" smtClean="0"/>
              <a:t>25/08/2016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83C9F12-879F-447B-B461-BE10E667BBA1}" type="slidenum">
              <a:rPr lang="en-GB" smtClean="0"/>
              <a:t>‹#›</a:t>
            </a:fld>
            <a:endParaRPr lang="en-GB"/>
          </a:p>
        </p:txBody>
      </p:sp>
    </p:spTree>
    <p:extLst>
      <p:ext uri="{BB962C8B-B14F-4D97-AF65-F5344CB8AC3E}">
        <p14:creationId xmlns:p14="http://schemas.microsoft.com/office/powerpoint/2010/main" val="33937335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6509" y="857074"/>
            <a:ext cx="18882867" cy="2858802"/>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877314" y="6414380"/>
            <a:ext cx="28531706" cy="28056148"/>
          </a:xfrm>
          <a:prstGeom prst="rect">
            <a:avLst/>
          </a:prstGeom>
        </p:spPr>
        <p:txBody>
          <a:bodyPr vert="horz" lIns="0" tIns="0" rIns="0" bIns="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036338" y="481260"/>
            <a:ext cx="3753853" cy="51735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0634422"/>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Lst>
  <p:hf sldNum="0" hdr="0"/>
  <p:txStyles>
    <p:titleStyle>
      <a:lvl1pPr algn="l" defTabSz="4174944" rtl="0" eaLnBrk="1" latinLnBrk="0" hangingPunct="1">
        <a:spcBef>
          <a:spcPct val="0"/>
        </a:spcBef>
        <a:buNone/>
        <a:defRPr sz="9600" kern="1200">
          <a:solidFill>
            <a:schemeClr val="tx1"/>
          </a:solidFill>
          <a:latin typeface="+mj-lt"/>
          <a:ea typeface="+mj-ea"/>
          <a:cs typeface="+mj-cs"/>
        </a:defRPr>
      </a:lvl1pPr>
    </p:titleStyle>
    <p:bodyStyle>
      <a:lvl1pPr marL="1565604" indent="-1565604" algn="l" defTabSz="4174944" rtl="0" eaLnBrk="1" latinLnBrk="0" hangingPunct="1">
        <a:spcBef>
          <a:spcPct val="20000"/>
        </a:spcBef>
        <a:buFont typeface="Arial" pitchFamily="34" charset="0"/>
        <a:buChar char="•"/>
        <a:defRPr sz="14800" kern="1200">
          <a:solidFill>
            <a:schemeClr val="tx1"/>
          </a:solidFill>
          <a:latin typeface="+mn-lt"/>
          <a:ea typeface="+mn-ea"/>
          <a:cs typeface="+mn-cs"/>
        </a:defRPr>
      </a:lvl1pPr>
      <a:lvl2pPr marL="3392142" indent="-1304670" algn="l" defTabSz="4174944" rtl="0" eaLnBrk="1" latinLnBrk="0" hangingPunct="1">
        <a:spcBef>
          <a:spcPct val="20000"/>
        </a:spcBef>
        <a:buFont typeface="Arial" pitchFamily="34" charset="0"/>
        <a:buChar char="–"/>
        <a:defRPr sz="12600" kern="1200">
          <a:solidFill>
            <a:schemeClr val="tx1"/>
          </a:solidFill>
          <a:latin typeface="+mn-lt"/>
          <a:ea typeface="+mn-ea"/>
          <a:cs typeface="+mn-cs"/>
        </a:defRPr>
      </a:lvl2pPr>
      <a:lvl3pPr marL="5218681" indent="-1043736" algn="l" defTabSz="4174944" rtl="0" eaLnBrk="1" latinLnBrk="0" hangingPunct="1">
        <a:spcBef>
          <a:spcPct val="20000"/>
        </a:spcBef>
        <a:buFont typeface="Arial" pitchFamily="34" charset="0"/>
        <a:buChar char="•"/>
        <a:defRPr sz="10900" kern="1200">
          <a:solidFill>
            <a:schemeClr val="tx1"/>
          </a:solidFill>
          <a:latin typeface="+mn-lt"/>
          <a:ea typeface="+mn-ea"/>
          <a:cs typeface="+mn-cs"/>
        </a:defRPr>
      </a:lvl3pPr>
      <a:lvl4pPr marL="7306153" indent="-1043736" algn="l" defTabSz="4174944" rtl="0" eaLnBrk="1" latinLnBrk="0" hangingPunct="1">
        <a:spcBef>
          <a:spcPct val="20000"/>
        </a:spcBef>
        <a:buFont typeface="Arial" pitchFamily="34" charset="0"/>
        <a:buChar char="–"/>
        <a:defRPr sz="9200" kern="1200">
          <a:solidFill>
            <a:schemeClr val="tx1"/>
          </a:solidFill>
          <a:latin typeface="+mn-lt"/>
          <a:ea typeface="+mn-ea"/>
          <a:cs typeface="+mn-cs"/>
        </a:defRPr>
      </a:lvl4pPr>
      <a:lvl5pPr marL="9393625" indent="-1043736" algn="l" defTabSz="4174944" rtl="0" eaLnBrk="1" latinLnBrk="0" hangingPunct="1">
        <a:spcBef>
          <a:spcPct val="20000"/>
        </a:spcBef>
        <a:buFont typeface="Arial" pitchFamily="34" charset="0"/>
        <a:buChar char="•"/>
        <a:defRPr sz="9200" kern="1200">
          <a:solidFill>
            <a:schemeClr val="tx1"/>
          </a:solidFill>
          <a:latin typeface="+mn-lt"/>
          <a:ea typeface="+mn-ea"/>
          <a:cs typeface="+mn-cs"/>
        </a:defRPr>
      </a:lvl5pPr>
      <a:lvl6pPr marL="11481097" indent="-1043736" algn="l" defTabSz="4174944" rtl="0" eaLnBrk="1" latinLnBrk="0" hangingPunct="1">
        <a:spcBef>
          <a:spcPct val="20000"/>
        </a:spcBef>
        <a:buFont typeface="Arial" pitchFamily="34" charset="0"/>
        <a:buChar char="•"/>
        <a:defRPr sz="9200" kern="1200">
          <a:solidFill>
            <a:schemeClr val="tx1"/>
          </a:solidFill>
          <a:latin typeface="+mn-lt"/>
          <a:ea typeface="+mn-ea"/>
          <a:cs typeface="+mn-cs"/>
        </a:defRPr>
      </a:lvl6pPr>
      <a:lvl7pPr marL="13568565" indent="-1043736" algn="l" defTabSz="4174944" rtl="0" eaLnBrk="1" latinLnBrk="0" hangingPunct="1">
        <a:spcBef>
          <a:spcPct val="20000"/>
        </a:spcBef>
        <a:buFont typeface="Arial" pitchFamily="34" charset="0"/>
        <a:buChar char="•"/>
        <a:defRPr sz="9200" kern="1200">
          <a:solidFill>
            <a:schemeClr val="tx1"/>
          </a:solidFill>
          <a:latin typeface="+mn-lt"/>
          <a:ea typeface="+mn-ea"/>
          <a:cs typeface="+mn-cs"/>
        </a:defRPr>
      </a:lvl7pPr>
      <a:lvl8pPr marL="15656037" indent="-1043736" algn="l" defTabSz="4174944" rtl="0" eaLnBrk="1" latinLnBrk="0" hangingPunct="1">
        <a:spcBef>
          <a:spcPct val="20000"/>
        </a:spcBef>
        <a:buFont typeface="Arial" pitchFamily="34" charset="0"/>
        <a:buChar char="•"/>
        <a:defRPr sz="9200" kern="1200">
          <a:solidFill>
            <a:schemeClr val="tx1"/>
          </a:solidFill>
          <a:latin typeface="+mn-lt"/>
          <a:ea typeface="+mn-ea"/>
          <a:cs typeface="+mn-cs"/>
        </a:defRPr>
      </a:lvl8pPr>
      <a:lvl9pPr marL="17743510" indent="-1043736" algn="l" defTabSz="4174944" rtl="0" eaLnBrk="1" latinLnBrk="0" hangingPunct="1">
        <a:spcBef>
          <a:spcPct val="20000"/>
        </a:spcBef>
        <a:buFont typeface="Arial" pitchFamily="34" charset="0"/>
        <a:buChar char="•"/>
        <a:defRPr sz="9200" kern="1200">
          <a:solidFill>
            <a:schemeClr val="tx1"/>
          </a:solidFill>
          <a:latin typeface="+mn-lt"/>
          <a:ea typeface="+mn-ea"/>
          <a:cs typeface="+mn-cs"/>
        </a:defRPr>
      </a:lvl9pPr>
    </p:bodyStyle>
    <p:otherStyle>
      <a:defPPr>
        <a:defRPr lang="en-US"/>
      </a:defPPr>
      <a:lvl1pPr marL="0" algn="l" defTabSz="4174944" rtl="0" eaLnBrk="1" latinLnBrk="0" hangingPunct="1">
        <a:defRPr sz="8300" kern="1200">
          <a:solidFill>
            <a:schemeClr val="tx1"/>
          </a:solidFill>
          <a:latin typeface="+mn-lt"/>
          <a:ea typeface="+mn-ea"/>
          <a:cs typeface="+mn-cs"/>
        </a:defRPr>
      </a:lvl1pPr>
      <a:lvl2pPr marL="2087472" algn="l" defTabSz="4174944" rtl="0" eaLnBrk="1" latinLnBrk="0" hangingPunct="1">
        <a:defRPr sz="8300" kern="1200">
          <a:solidFill>
            <a:schemeClr val="tx1"/>
          </a:solidFill>
          <a:latin typeface="+mn-lt"/>
          <a:ea typeface="+mn-ea"/>
          <a:cs typeface="+mn-cs"/>
        </a:defRPr>
      </a:lvl2pPr>
      <a:lvl3pPr marL="4174944" algn="l" defTabSz="4174944" rtl="0" eaLnBrk="1" latinLnBrk="0" hangingPunct="1">
        <a:defRPr sz="8300" kern="1200">
          <a:solidFill>
            <a:schemeClr val="tx1"/>
          </a:solidFill>
          <a:latin typeface="+mn-lt"/>
          <a:ea typeface="+mn-ea"/>
          <a:cs typeface="+mn-cs"/>
        </a:defRPr>
      </a:lvl3pPr>
      <a:lvl4pPr marL="6262417" algn="l" defTabSz="4174944" rtl="0" eaLnBrk="1" latinLnBrk="0" hangingPunct="1">
        <a:defRPr sz="8300" kern="1200">
          <a:solidFill>
            <a:schemeClr val="tx1"/>
          </a:solidFill>
          <a:latin typeface="+mn-lt"/>
          <a:ea typeface="+mn-ea"/>
          <a:cs typeface="+mn-cs"/>
        </a:defRPr>
      </a:lvl4pPr>
      <a:lvl5pPr marL="8349889" algn="l" defTabSz="4174944" rtl="0" eaLnBrk="1" latinLnBrk="0" hangingPunct="1">
        <a:defRPr sz="8300" kern="1200">
          <a:solidFill>
            <a:schemeClr val="tx1"/>
          </a:solidFill>
          <a:latin typeface="+mn-lt"/>
          <a:ea typeface="+mn-ea"/>
          <a:cs typeface="+mn-cs"/>
        </a:defRPr>
      </a:lvl5pPr>
      <a:lvl6pPr marL="10437361" algn="l" defTabSz="4174944" rtl="0" eaLnBrk="1" latinLnBrk="0" hangingPunct="1">
        <a:defRPr sz="8300" kern="1200">
          <a:solidFill>
            <a:schemeClr val="tx1"/>
          </a:solidFill>
          <a:latin typeface="+mn-lt"/>
          <a:ea typeface="+mn-ea"/>
          <a:cs typeface="+mn-cs"/>
        </a:defRPr>
      </a:lvl6pPr>
      <a:lvl7pPr marL="12524829" algn="l" defTabSz="4174944" rtl="0" eaLnBrk="1" latinLnBrk="0" hangingPunct="1">
        <a:defRPr sz="8300" kern="1200">
          <a:solidFill>
            <a:schemeClr val="tx1"/>
          </a:solidFill>
          <a:latin typeface="+mn-lt"/>
          <a:ea typeface="+mn-ea"/>
          <a:cs typeface="+mn-cs"/>
        </a:defRPr>
      </a:lvl7pPr>
      <a:lvl8pPr marL="14612301" algn="l" defTabSz="4174944" rtl="0" eaLnBrk="1" latinLnBrk="0" hangingPunct="1">
        <a:defRPr sz="8300" kern="1200">
          <a:solidFill>
            <a:schemeClr val="tx1"/>
          </a:solidFill>
          <a:latin typeface="+mn-lt"/>
          <a:ea typeface="+mn-ea"/>
          <a:cs typeface="+mn-cs"/>
        </a:defRPr>
      </a:lvl8pPr>
      <a:lvl9pPr marL="16699774" algn="l" defTabSz="4174944" rtl="0" eaLnBrk="1" latinLnBrk="0" hangingPunct="1">
        <a:defRPr sz="8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4475" y="1714500"/>
            <a:ext cx="27251025" cy="7134225"/>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1514475" y="9988550"/>
            <a:ext cx="27251025" cy="2825115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1514475" y="39676388"/>
            <a:ext cx="7064375" cy="2279650"/>
          </a:xfrm>
          <a:prstGeom prst="rect">
            <a:avLst/>
          </a:prstGeom>
        </p:spPr>
        <p:txBody>
          <a:bodyPr vert="horz" lIns="91440" tIns="45720" rIns="91440" bIns="45720" rtlCol="0" anchor="ctr"/>
          <a:lstStyle>
            <a:lvl1pPr algn="l">
              <a:defRPr sz="1200">
                <a:solidFill>
                  <a:schemeClr val="tx1">
                    <a:tint val="75000"/>
                  </a:schemeClr>
                </a:solidFill>
              </a:defRPr>
            </a:lvl1pPr>
          </a:lstStyle>
          <a:p>
            <a:fld id="{2D901A6E-557F-4662-A58C-F68030FF8FAB}" type="datetimeFigureOut">
              <a:rPr lang="en-GB" smtClean="0"/>
              <a:t>25/08/2016</a:t>
            </a:fld>
            <a:endParaRPr lang="en-GB"/>
          </a:p>
        </p:txBody>
      </p:sp>
      <p:sp>
        <p:nvSpPr>
          <p:cNvPr id="5" name="Footer Placeholder 4"/>
          <p:cNvSpPr>
            <a:spLocks noGrp="1"/>
          </p:cNvSpPr>
          <p:nvPr>
            <p:ph type="ftr" sz="quarter" idx="3"/>
          </p:nvPr>
        </p:nvSpPr>
        <p:spPr>
          <a:xfrm>
            <a:off x="10345738" y="39676388"/>
            <a:ext cx="9588500" cy="22796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701125" y="39676388"/>
            <a:ext cx="7064375" cy="2279650"/>
          </a:xfrm>
          <a:prstGeom prst="rect">
            <a:avLst/>
          </a:prstGeom>
        </p:spPr>
        <p:txBody>
          <a:bodyPr vert="horz" lIns="91440" tIns="45720" rIns="91440" bIns="45720" rtlCol="0" anchor="ctr"/>
          <a:lstStyle>
            <a:lvl1pPr algn="r">
              <a:defRPr sz="1200">
                <a:solidFill>
                  <a:schemeClr val="tx1">
                    <a:tint val="75000"/>
                  </a:schemeClr>
                </a:solidFill>
              </a:defRPr>
            </a:lvl1pPr>
          </a:lstStyle>
          <a:p>
            <a:fld id="{B83C9F12-879F-447B-B461-BE10E667BBA1}" type="slidenum">
              <a:rPr lang="en-GB" smtClean="0"/>
              <a:t>‹#›</a:t>
            </a:fld>
            <a:endParaRPr lang="en-GB"/>
          </a:p>
        </p:txBody>
      </p:sp>
    </p:spTree>
    <p:extLst>
      <p:ext uri="{BB962C8B-B14F-4D97-AF65-F5344CB8AC3E}">
        <p14:creationId xmlns:p14="http://schemas.microsoft.com/office/powerpoint/2010/main" val="971256711"/>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799581" y="6766264"/>
            <a:ext cx="24800996" cy="1249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Content Placeholder 19"/>
          <p:cNvSpPr>
            <a:spLocks noGrp="1"/>
          </p:cNvSpPr>
          <p:nvPr>
            <p:ph idx="17"/>
          </p:nvPr>
        </p:nvSpPr>
        <p:spPr>
          <a:xfrm>
            <a:off x="839884" y="12690096"/>
            <a:ext cx="9468686" cy="16973658"/>
          </a:xfrm>
          <a:ln>
            <a:solidFill>
              <a:schemeClr val="tx1"/>
            </a:solidFill>
          </a:ln>
        </p:spPr>
        <p:txBody>
          <a:bodyPr/>
          <a:lstStyle/>
          <a:p>
            <a:pPr defTabSz="4170363">
              <a:lnSpc>
                <a:spcPts val="4204"/>
              </a:lnSpc>
            </a:pPr>
            <a:r>
              <a:rPr lang="en-GB" sz="2400" dirty="0" smtClean="0"/>
              <a:t>The main objective of this project was to develop a simulation capable of predicting experimental results. Several methods were used and several versions of the simulation were developed</a:t>
            </a:r>
            <a:r>
              <a:rPr lang="en-GB" sz="2400" dirty="0" smtClean="0"/>
              <a:t>. A real and a simulated image of bacterial depositions are given below. </a:t>
            </a:r>
          </a:p>
          <a:p>
            <a:pPr defTabSz="4170363">
              <a:lnSpc>
                <a:spcPts val="4204"/>
              </a:lnSpc>
            </a:pPr>
            <a:endParaRPr lang="en-GB" sz="2400" dirty="0"/>
          </a:p>
        </p:txBody>
      </p:sp>
      <mc:AlternateContent xmlns:mc="http://schemas.openxmlformats.org/markup-compatibility/2006">
        <mc:Choice xmlns:a14="http://schemas.microsoft.com/office/drawing/2010/main" Requires="a14">
          <p:sp>
            <p:nvSpPr>
              <p:cNvPr id="21" name="Content Placeholder 20"/>
              <p:cNvSpPr>
                <a:spLocks noGrp="1"/>
              </p:cNvSpPr>
              <p:nvPr>
                <p:ph idx="18"/>
              </p:nvPr>
            </p:nvSpPr>
            <p:spPr>
              <a:xfrm>
                <a:off x="10563367" y="8523347"/>
                <a:ext cx="9270171" cy="33402575"/>
              </a:xfrm>
              <a:ln>
                <a:solidFill>
                  <a:schemeClr val="tx1"/>
                </a:solidFill>
              </a:ln>
            </p:spPr>
            <p:txBody>
              <a:bodyPr/>
              <a:lstStyle/>
              <a:p>
                <a:pPr>
                  <a:lnSpc>
                    <a:spcPts val="4204"/>
                  </a:lnSpc>
                </a:pPr>
                <a:r>
                  <a:rPr lang="en-GB" sz="2400" dirty="0" smtClean="0"/>
                  <a:t>The experiment was performed </a:t>
                </a:r>
                <a:r>
                  <a:rPr lang="en-GB" sz="2400" dirty="0"/>
                  <a:t>using Staphylococcus </a:t>
                </a:r>
                <a:r>
                  <a:rPr lang="en-GB" sz="2400" dirty="0" smtClean="0"/>
                  <a:t>aureus bacteria that are </a:t>
                </a:r>
                <a:r>
                  <a:rPr lang="en-GB" sz="2400" dirty="0" smtClean="0"/>
                  <a:t>spherical in shape </a:t>
                </a:r>
                <a:r>
                  <a:rPr lang="en-GB" sz="2400" dirty="0" smtClean="0"/>
                  <a:t>and do not have any motility mechanism. The deposition process was recorded using high frame rate camera and by tracking centres of bacteria in the obtained clips the coverage - the number of bacteria adsorbed to the surface as a function of time was determined. </a:t>
                </a:r>
              </a:p>
              <a:p>
                <a:pPr>
                  <a:lnSpc>
                    <a:spcPts val="4204"/>
                  </a:lnSpc>
                </a:pPr>
                <a:r>
                  <a:rPr lang="en-GB" sz="2400" dirty="0" smtClean="0"/>
                  <a:t>The first stage </a:t>
                </a:r>
                <a:r>
                  <a:rPr lang="en-GB" sz="2400" dirty="0" smtClean="0"/>
                  <a:t>in developing </a:t>
                </a:r>
                <a:r>
                  <a:rPr lang="en-GB" sz="2400" dirty="0" smtClean="0"/>
                  <a:t>the simulation was to implement two basic models of particle deposition and compare results with theoretical predictions. The first model – random sequential adsorption (RSA) describes particle adsorption in case where thermal motion dominates over gravity. If a particle directly hits the surface without colliding with other particles its position is fixed and </a:t>
                </a:r>
                <a:r>
                  <a:rPr lang="en-GB" sz="2400" dirty="0" smtClean="0"/>
                  <a:t>hence it </a:t>
                </a:r>
                <a:r>
                  <a:rPr lang="en-GB" sz="2400" dirty="0" smtClean="0"/>
                  <a:t>is adsorbed. Otherwise the particle is removed from the system. The second model – ballistic deposition (BD) describes the deposition governed by gravity by considering particles rolling over pre-adsorbed ones. A particle moving in a path of steepest descent can reach the surface and be adsorbed or it can stop at a position of stable equilibrium on top of adsorbed particles. These two models are the two limiting cases of </a:t>
                </a:r>
                <a:r>
                  <a:rPr lang="en-GB" sz="2400" dirty="0" smtClean="0"/>
                  <a:t>the deposition </a:t>
                </a:r>
                <a:r>
                  <a:rPr lang="en-GB" sz="2400" dirty="0" smtClean="0"/>
                  <a:t>process.</a:t>
                </a:r>
                <a:r>
                  <a:rPr lang="en-GB" sz="2400" dirty="0"/>
                  <a:t> </a:t>
                </a:r>
                <a:r>
                  <a:rPr lang="en-GB" sz="2400" dirty="0" smtClean="0"/>
                  <a:t>They were extended to an agent based simulation which included hydrodynamic interactions and electrostatic forces between simulated particles. The time step of updating particle positions was much larger than the time of particle momentum relaxation, so a non-inertial version of </a:t>
                </a:r>
                <a:r>
                  <a:rPr lang="en-GB" sz="2400" dirty="0" err="1" smtClean="0"/>
                  <a:t>Langevin</a:t>
                </a:r>
                <a:r>
                  <a:rPr lang="en-GB" sz="2400" dirty="0"/>
                  <a:t> </a:t>
                </a:r>
                <a:r>
                  <a:rPr lang="en-GB" sz="2400" dirty="0" smtClean="0"/>
                  <a:t>equation was used. It can </a:t>
                </a:r>
                <a:r>
                  <a:rPr lang="en-GB" sz="2400" dirty="0" smtClean="0"/>
                  <a:t>be written as:</a:t>
                </a:r>
              </a:p>
              <a:p>
                <a:pPr algn="r">
                  <a:lnSpc>
                    <a:spcPts val="4204"/>
                  </a:lnSpc>
                </a:pPr>
                <a14:m>
                  <m:oMath xmlns:m="http://schemas.openxmlformats.org/officeDocument/2006/math">
                    <m:sSup>
                      <m:sSupPr>
                        <m:ctrlPr>
                          <a:rPr lang="en-GB" sz="2400" b="1" i="1" smtClean="0">
                            <a:latin typeface="Cambria Math" panose="02040503050406030204" pitchFamily="18" charset="0"/>
                          </a:rPr>
                        </m:ctrlPr>
                      </m:sSupPr>
                      <m:e>
                        <m:r>
                          <a:rPr lang="en-GB" sz="2400" b="1" i="1" smtClean="0">
                            <a:latin typeface="Cambria Math"/>
                          </a:rPr>
                          <m:t>𝑭</m:t>
                        </m:r>
                      </m:e>
                      <m:sup>
                        <m:r>
                          <a:rPr lang="en-GB" sz="2400" b="1" i="1" smtClean="0">
                            <a:latin typeface="Cambria Math"/>
                          </a:rPr>
                          <m:t>𝑯</m:t>
                        </m:r>
                      </m:sup>
                    </m:sSup>
                    <m:r>
                      <a:rPr lang="en-GB" sz="2400" b="1" i="1" smtClean="0">
                        <a:latin typeface="Cambria Math"/>
                      </a:rPr>
                      <m:t>+</m:t>
                    </m:r>
                    <m:sSup>
                      <m:sSupPr>
                        <m:ctrlPr>
                          <a:rPr lang="en-GB" sz="2400" b="1" i="1">
                            <a:latin typeface="Cambria Math" panose="02040503050406030204" pitchFamily="18" charset="0"/>
                          </a:rPr>
                        </m:ctrlPr>
                      </m:sSupPr>
                      <m:e>
                        <m:r>
                          <a:rPr lang="en-GB" sz="2400" b="1" i="1">
                            <a:latin typeface="Cambria Math"/>
                          </a:rPr>
                          <m:t>𝑭</m:t>
                        </m:r>
                      </m:e>
                      <m:sup>
                        <m:r>
                          <a:rPr lang="en-GB" sz="2400" b="1" i="1" smtClean="0">
                            <a:latin typeface="Cambria Math"/>
                          </a:rPr>
                          <m:t>𝑩</m:t>
                        </m:r>
                      </m:sup>
                    </m:sSup>
                    <m:r>
                      <a:rPr lang="en-GB" sz="2400" b="1" i="1" smtClean="0">
                        <a:latin typeface="Cambria Math"/>
                      </a:rPr>
                      <m:t>+</m:t>
                    </m:r>
                    <m:sSup>
                      <m:sSupPr>
                        <m:ctrlPr>
                          <a:rPr lang="en-GB" sz="2400" b="1" i="1">
                            <a:latin typeface="Cambria Math" panose="02040503050406030204" pitchFamily="18" charset="0"/>
                          </a:rPr>
                        </m:ctrlPr>
                      </m:sSupPr>
                      <m:e>
                        <m:r>
                          <a:rPr lang="en-GB" sz="2400" b="1" i="1">
                            <a:latin typeface="Cambria Math"/>
                          </a:rPr>
                          <m:t>𝑭</m:t>
                        </m:r>
                      </m:e>
                      <m:sup>
                        <m:r>
                          <a:rPr lang="en-GB" sz="2400" b="1" i="1" smtClean="0">
                            <a:latin typeface="Cambria Math"/>
                          </a:rPr>
                          <m:t>𝑪</m:t>
                        </m:r>
                      </m:sup>
                    </m:sSup>
                    <m:r>
                      <a:rPr lang="en-GB" sz="2400" i="1" smtClean="0">
                        <a:latin typeface="Cambria Math"/>
                      </a:rPr>
                      <m:t>=</m:t>
                    </m:r>
                    <m:r>
                      <a:rPr lang="en-GB" sz="2400" b="0" i="1" smtClean="0">
                        <a:latin typeface="Cambria Math"/>
                      </a:rPr>
                      <m:t>0</m:t>
                    </m:r>
                  </m:oMath>
                </a14:m>
                <a:r>
                  <a:rPr lang="en-GB" sz="2400" dirty="0" smtClean="0"/>
                  <a:t>,                                  (1)</a:t>
                </a:r>
              </a:p>
              <a:p>
                <a:pPr algn="l">
                  <a:lnSpc>
                    <a:spcPts val="4204"/>
                  </a:lnSpc>
                </a:pPr>
                <a:r>
                  <a:rPr lang="en-GB" sz="2400" dirty="0" smtClean="0"/>
                  <a:t>where </a:t>
                </a:r>
                <a14:m>
                  <m:oMath xmlns:m="http://schemas.openxmlformats.org/officeDocument/2006/math">
                    <m:sSup>
                      <m:sSupPr>
                        <m:ctrlPr>
                          <a:rPr lang="en-GB" sz="2400" b="1" i="1">
                            <a:latin typeface="Cambria Math" panose="02040503050406030204" pitchFamily="18" charset="0"/>
                          </a:rPr>
                        </m:ctrlPr>
                      </m:sSupPr>
                      <m:e>
                        <m:r>
                          <a:rPr lang="en-GB" sz="2400" b="1" i="1">
                            <a:latin typeface="Cambria Math"/>
                          </a:rPr>
                          <m:t>𝑭</m:t>
                        </m:r>
                      </m:e>
                      <m:sup>
                        <m:r>
                          <a:rPr lang="en-GB" sz="2400" b="1" i="1">
                            <a:latin typeface="Cambria Math"/>
                          </a:rPr>
                          <m:t>𝑯</m:t>
                        </m:r>
                      </m:sup>
                    </m:sSup>
                    <m:r>
                      <a:rPr lang="en-GB" sz="2400" b="0" i="1" smtClean="0">
                        <a:latin typeface="Cambria Math"/>
                      </a:rPr>
                      <m:t>,</m:t>
                    </m:r>
                    <m:sSup>
                      <m:sSupPr>
                        <m:ctrlPr>
                          <a:rPr lang="en-GB" sz="2400" b="1" i="1">
                            <a:latin typeface="Cambria Math" panose="02040503050406030204" pitchFamily="18" charset="0"/>
                          </a:rPr>
                        </m:ctrlPr>
                      </m:sSupPr>
                      <m:e>
                        <m:r>
                          <a:rPr lang="en-GB" sz="2400" b="1" i="1">
                            <a:latin typeface="Cambria Math"/>
                          </a:rPr>
                          <m:t>𝑭</m:t>
                        </m:r>
                      </m:e>
                      <m:sup>
                        <m:r>
                          <a:rPr lang="en-GB" sz="2400" b="1" i="1">
                            <a:latin typeface="Cambria Math"/>
                          </a:rPr>
                          <m:t>𝑩</m:t>
                        </m:r>
                      </m:sup>
                    </m:sSup>
                  </m:oMath>
                </a14:m>
                <a:r>
                  <a:rPr lang="en-GB" sz="2400" dirty="0" smtClean="0"/>
                  <a:t> and </a:t>
                </a:r>
                <a14:m>
                  <m:oMath xmlns:m="http://schemas.openxmlformats.org/officeDocument/2006/math">
                    <m:sSup>
                      <m:sSupPr>
                        <m:ctrlPr>
                          <a:rPr lang="en-GB" sz="2400" b="1" i="1">
                            <a:latin typeface="Cambria Math" panose="02040503050406030204" pitchFamily="18" charset="0"/>
                          </a:rPr>
                        </m:ctrlPr>
                      </m:sSupPr>
                      <m:e>
                        <m:r>
                          <a:rPr lang="en-GB" sz="2400" b="1" i="1">
                            <a:latin typeface="Cambria Math"/>
                          </a:rPr>
                          <m:t>𝑭</m:t>
                        </m:r>
                      </m:e>
                      <m:sup>
                        <m:r>
                          <a:rPr lang="en-GB" sz="2400" b="1" i="1" smtClean="0">
                            <a:latin typeface="Cambria Math"/>
                          </a:rPr>
                          <m:t>𝑪</m:t>
                        </m:r>
                      </m:sup>
                    </m:sSup>
                  </m:oMath>
                </a14:m>
                <a:r>
                  <a:rPr lang="en-GB" sz="2400" dirty="0" smtClean="0"/>
                  <a:t> are 6</a:t>
                </a:r>
                <a:r>
                  <a:rPr lang="en-GB" sz="2400" i="1" dirty="0" smtClean="0"/>
                  <a:t>N,</a:t>
                </a:r>
                <a:r>
                  <a:rPr lang="en-GB" sz="2400" dirty="0" smtClean="0"/>
                  <a:t> where </a:t>
                </a:r>
                <a:r>
                  <a:rPr lang="en-GB" sz="2400" i="1" dirty="0" smtClean="0"/>
                  <a:t>N</a:t>
                </a:r>
                <a:r>
                  <a:rPr lang="en-GB" sz="2400" dirty="0" smtClean="0"/>
                  <a:t> is a number of particles, dimensional vectors containing all hydrodynamic, Brownian and conservative </a:t>
                </a:r>
                <a:r>
                  <a:rPr lang="en-GB" sz="2400" dirty="0" smtClean="0"/>
                  <a:t>forces and torques respectively. </a:t>
                </a:r>
                <a:r>
                  <a:rPr lang="en-GB" sz="2400" dirty="0" smtClean="0"/>
                  <a:t>Using linearity of Stokes equations describing fluid motion, the hydrodynamic </a:t>
                </a:r>
                <a:r>
                  <a:rPr lang="en-GB" sz="2400" dirty="0" smtClean="0"/>
                  <a:t>force was </a:t>
                </a:r>
                <a:r>
                  <a:rPr lang="en-GB" sz="2400" dirty="0" smtClean="0"/>
                  <a:t>expressed as a linear function of all particle velocities:</a:t>
                </a:r>
              </a:p>
              <a:p>
                <a:pPr algn="r">
                  <a:lnSpc>
                    <a:spcPts val="4204"/>
                  </a:lnSpc>
                </a:pPr>
                <a:r>
                  <a:rPr lang="en-GB" sz="2400" b="1" dirty="0" smtClean="0"/>
                  <a:t> </a:t>
                </a:r>
                <a14:m>
                  <m:oMath xmlns:m="http://schemas.openxmlformats.org/officeDocument/2006/math">
                    <m:sSup>
                      <m:sSupPr>
                        <m:ctrlPr>
                          <a:rPr lang="en-GB" sz="2400" b="1" i="1">
                            <a:latin typeface="Cambria Math" panose="02040503050406030204" pitchFamily="18" charset="0"/>
                          </a:rPr>
                        </m:ctrlPr>
                      </m:sSupPr>
                      <m:e>
                        <m:r>
                          <a:rPr lang="en-GB" sz="2400" b="1" i="1">
                            <a:latin typeface="Cambria Math"/>
                          </a:rPr>
                          <m:t>𝑭</m:t>
                        </m:r>
                      </m:e>
                      <m:sup>
                        <m:r>
                          <a:rPr lang="en-GB" sz="2400" b="1" i="1">
                            <a:latin typeface="Cambria Math"/>
                          </a:rPr>
                          <m:t>𝑯</m:t>
                        </m:r>
                      </m:sup>
                    </m:sSup>
                    <m:r>
                      <a:rPr lang="en-GB" sz="2400" i="1">
                        <a:latin typeface="Cambria Math"/>
                      </a:rPr>
                      <m:t>=</m:t>
                    </m:r>
                    <m:r>
                      <a:rPr lang="en-GB" sz="2400" b="1" i="1" smtClean="0">
                        <a:latin typeface="Cambria Math"/>
                      </a:rPr>
                      <m:t>𝑹</m:t>
                    </m:r>
                    <m:r>
                      <a:rPr lang="en-GB" sz="2400" b="1" i="1" smtClean="0">
                        <a:latin typeface="Cambria Math"/>
                        <a:ea typeface="Cambria Math"/>
                      </a:rPr>
                      <m:t>∙</m:t>
                    </m:r>
                    <m:r>
                      <a:rPr lang="en-GB" sz="2400" b="1" i="1">
                        <a:latin typeface="Cambria Math"/>
                      </a:rPr>
                      <m:t>𝑼</m:t>
                    </m:r>
                  </m:oMath>
                </a14:m>
                <a:r>
                  <a:rPr lang="en-GB" sz="2400" dirty="0" smtClean="0"/>
                  <a:t>,                                       (2)</a:t>
                </a:r>
                <a:endParaRPr lang="en-GB" sz="2400" dirty="0"/>
              </a:p>
              <a:p>
                <a:pPr algn="l">
                  <a:lnSpc>
                    <a:spcPts val="4204"/>
                  </a:lnSpc>
                </a:pPr>
                <a:r>
                  <a:rPr lang="en-GB" sz="2400" dirty="0" smtClean="0"/>
                  <a:t>where </a:t>
                </a:r>
                <a14:m>
                  <m:oMath xmlns:m="http://schemas.openxmlformats.org/officeDocument/2006/math">
                    <m:r>
                      <a:rPr lang="en-GB" sz="2400" b="1" i="1">
                        <a:latin typeface="Cambria Math"/>
                      </a:rPr>
                      <m:t>𝑹</m:t>
                    </m:r>
                  </m:oMath>
                </a14:m>
                <a:r>
                  <a:rPr lang="en-GB" sz="2400" dirty="0" smtClean="0"/>
                  <a:t> is the resistance which was obtained using fast lubricant dynamics (FLD) technique, </a:t>
                </a:r>
                <a14:m>
                  <m:oMath xmlns:m="http://schemas.openxmlformats.org/officeDocument/2006/math">
                    <m:r>
                      <a:rPr lang="en-GB" sz="2400" b="1" i="1">
                        <a:latin typeface="Cambria Math"/>
                      </a:rPr>
                      <m:t>𝑼</m:t>
                    </m:r>
                  </m:oMath>
                </a14:m>
                <a:r>
                  <a:rPr lang="en-GB" sz="2400" dirty="0" smtClean="0"/>
                  <a:t> is a vector containing all velocities/angular velocities of the particles with respect to fluid. The Brownian forces was generated using random vectors obeying fluctuation dissipation theorem. The conservative forces consisted of gravity, electrostatic double layer force and dipole – dipole (dispersion) interactions. The potential of the last two forces, predicted by DLVO theory is shown below:</a:t>
                </a:r>
              </a:p>
              <a:p>
                <a:pPr algn="l">
                  <a:lnSpc>
                    <a:spcPts val="4204"/>
                  </a:lnSpc>
                </a:pPr>
                <a:endParaRPr lang="en-GB" sz="3200" dirty="0" smtClean="0"/>
              </a:p>
              <a:p>
                <a:pPr algn="l">
                  <a:lnSpc>
                    <a:spcPts val="4204"/>
                  </a:lnSpc>
                </a:pPr>
                <a:endParaRPr lang="en-GB" sz="3200" dirty="0" smtClean="0"/>
              </a:p>
              <a:p>
                <a:pPr algn="l">
                  <a:lnSpc>
                    <a:spcPts val="4204"/>
                  </a:lnSpc>
                </a:pPr>
                <a:endParaRPr lang="en-GB" sz="3200" dirty="0"/>
              </a:p>
              <a:p>
                <a:pPr algn="l">
                  <a:lnSpc>
                    <a:spcPts val="4204"/>
                  </a:lnSpc>
                </a:pPr>
                <a:endParaRPr lang="en-GB" sz="3200" dirty="0" smtClean="0"/>
              </a:p>
              <a:p>
                <a:pPr algn="l">
                  <a:lnSpc>
                    <a:spcPts val="4204"/>
                  </a:lnSpc>
                </a:pPr>
                <a:endParaRPr lang="en-GB" sz="3200" dirty="0"/>
              </a:p>
              <a:p>
                <a:pPr algn="l">
                  <a:lnSpc>
                    <a:spcPts val="4204"/>
                  </a:lnSpc>
                </a:pPr>
                <a:endParaRPr lang="en-GB" sz="3200" dirty="0" smtClean="0"/>
              </a:p>
              <a:p>
                <a:pPr algn="l">
                  <a:lnSpc>
                    <a:spcPts val="4204"/>
                  </a:lnSpc>
                </a:pPr>
                <a:endParaRPr lang="en-GB" sz="3200" dirty="0"/>
              </a:p>
              <a:p>
                <a:pPr algn="l">
                  <a:lnSpc>
                    <a:spcPts val="4204"/>
                  </a:lnSpc>
                </a:pPr>
                <a:endParaRPr lang="en-GB" sz="3200" dirty="0" smtClean="0"/>
              </a:p>
              <a:p>
                <a:pPr algn="l">
                  <a:lnSpc>
                    <a:spcPts val="4204"/>
                  </a:lnSpc>
                </a:pPr>
                <a:endParaRPr lang="en-GB" sz="2400" dirty="0"/>
              </a:p>
              <a:p>
                <a:pPr algn="l">
                  <a:lnSpc>
                    <a:spcPts val="4204"/>
                  </a:lnSpc>
                </a:pPr>
                <a:endParaRPr lang="en-GB" sz="2400" dirty="0" smtClean="0"/>
              </a:p>
              <a:p>
                <a:pPr algn="l">
                  <a:lnSpc>
                    <a:spcPts val="4204"/>
                  </a:lnSpc>
                </a:pPr>
                <a:endParaRPr lang="en-GB" sz="2400" dirty="0" smtClean="0"/>
              </a:p>
              <a:p>
                <a:pPr algn="l">
                  <a:lnSpc>
                    <a:spcPts val="4204"/>
                  </a:lnSpc>
                </a:pPr>
                <a:endParaRPr lang="en-GB" sz="2400" dirty="0" smtClean="0"/>
              </a:p>
              <a:p>
                <a:pPr algn="l">
                  <a:lnSpc>
                    <a:spcPts val="4204"/>
                  </a:lnSpc>
                </a:pPr>
                <a:r>
                  <a:rPr lang="en-GB" sz="2400" dirty="0" smtClean="0"/>
                  <a:t>Using velocities obtained from </a:t>
                </a:r>
                <a:r>
                  <a:rPr lang="en-GB" sz="2400" dirty="0" err="1" smtClean="0"/>
                  <a:t>Eqs</a:t>
                </a:r>
                <a:r>
                  <a:rPr lang="en-GB" sz="2400" dirty="0" smtClean="0"/>
                  <a:t>. 1 and 2 the </a:t>
                </a:r>
                <a:r>
                  <a:rPr lang="en-GB" sz="2400" dirty="0" smtClean="0"/>
                  <a:t>motion and </a:t>
                </a:r>
                <a:r>
                  <a:rPr lang="en-GB" sz="2400" dirty="0" smtClean="0"/>
                  <a:t>the collisions of the particles were simulated. From the experimental data it was noticed that </a:t>
                </a:r>
                <a:r>
                  <a:rPr lang="en-GB" sz="2400" dirty="0" smtClean="0"/>
                  <a:t>the bacteria tend to aggregate. </a:t>
                </a:r>
                <a:r>
                  <a:rPr lang="en-GB" sz="2400" dirty="0" smtClean="0"/>
                  <a:t>This behaviour was modelled by introducing probability that during a collision two particles stick together and </a:t>
                </a:r>
                <a:r>
                  <a:rPr lang="en-GB" sz="2400" dirty="0" smtClean="0"/>
                  <a:t>also by </a:t>
                </a:r>
                <a:r>
                  <a:rPr lang="en-GB" sz="2400" dirty="0" smtClean="0"/>
                  <a:t>simulating rigid bodies made of several spheres.</a:t>
                </a:r>
                <a:endParaRPr lang="en-GB" sz="2400" dirty="0"/>
              </a:p>
            </p:txBody>
          </p:sp>
        </mc:Choice>
        <mc:Fallback>
          <p:sp>
            <p:nvSpPr>
              <p:cNvPr id="21" name="Content Placeholder 20"/>
              <p:cNvSpPr>
                <a:spLocks noGrp="1" noRot="1" noChangeAspect="1" noMove="1" noResize="1" noEditPoints="1" noAdjustHandles="1" noChangeArrowheads="1" noChangeShapeType="1" noTextEdit="1"/>
              </p:cNvSpPr>
              <p:nvPr>
                <p:ph idx="18"/>
              </p:nvPr>
            </p:nvSpPr>
            <p:spPr>
              <a:xfrm>
                <a:off x="10563367" y="8523347"/>
                <a:ext cx="9270171" cy="33402575"/>
              </a:xfrm>
              <a:blipFill rotWithShape="0">
                <a:blip r:embed="rId3"/>
                <a:stretch>
                  <a:fillRect/>
                </a:stretch>
              </a:blipFill>
              <a:ln>
                <a:solidFill>
                  <a:schemeClr val="tx1"/>
                </a:solidFill>
              </a:ln>
            </p:spPr>
            <p:txBody>
              <a:bodyPr/>
              <a:lstStyle/>
              <a:p>
                <a:r>
                  <a:rPr lang="en-US">
                    <a:noFill/>
                  </a:rPr>
                  <a:t> </a:t>
                </a:r>
              </a:p>
            </p:txBody>
          </p:sp>
        </mc:Fallback>
      </mc:AlternateContent>
      <p:sp>
        <p:nvSpPr>
          <p:cNvPr id="22" name="Content Placeholder 21"/>
          <p:cNvSpPr>
            <a:spLocks noGrp="1"/>
          </p:cNvSpPr>
          <p:nvPr>
            <p:ph idx="19"/>
          </p:nvPr>
        </p:nvSpPr>
        <p:spPr>
          <a:xfrm>
            <a:off x="20165461" y="36755875"/>
            <a:ext cx="9226641" cy="5183693"/>
          </a:xfrm>
          <a:ln>
            <a:solidFill>
              <a:schemeClr val="tx1"/>
            </a:solidFill>
          </a:ln>
        </p:spPr>
        <p:txBody>
          <a:bodyPr/>
          <a:lstStyle/>
          <a:p>
            <a:pPr>
              <a:lnSpc>
                <a:spcPts val="4204"/>
              </a:lnSpc>
            </a:pPr>
            <a:r>
              <a:rPr lang="en-GB" sz="2400" dirty="0" smtClean="0"/>
              <a:t>By comparing the experimental data to the simulation results it was found that in BD and RSA models of spherical </a:t>
            </a:r>
            <a:r>
              <a:rPr lang="en-GB" sz="2400" dirty="0" smtClean="0"/>
              <a:t>particles </a:t>
            </a:r>
            <a:r>
              <a:rPr lang="en-GB" sz="2400" dirty="0" smtClean="0"/>
              <a:t>can not predict kinetics of bacterial </a:t>
            </a:r>
            <a:r>
              <a:rPr lang="en-GB" sz="2400" dirty="0" smtClean="0"/>
              <a:t>deposition when both thermal motion and gravity are equally important. Also it was observed that other effects, especially bacterial aggregation, </a:t>
            </a:r>
            <a:r>
              <a:rPr lang="en-GB" sz="2400" dirty="0" smtClean="0"/>
              <a:t>are important in modelling the adsorption process. The closest result to the experimental data was obtained by simulating equal amounts of monomer, dimer and </a:t>
            </a:r>
            <a:r>
              <a:rPr lang="en-GB" sz="2400" dirty="0" err="1" smtClean="0"/>
              <a:t>trimer</a:t>
            </a:r>
            <a:r>
              <a:rPr lang="en-GB" sz="2400" dirty="0" smtClean="0"/>
              <a:t> particles with sticking probability of 10%. </a:t>
            </a:r>
            <a:endParaRPr lang="en-GB" sz="2400" dirty="0"/>
          </a:p>
        </p:txBody>
      </p:sp>
      <p:sp>
        <p:nvSpPr>
          <p:cNvPr id="24" name="Content Placeholder 23"/>
          <p:cNvSpPr>
            <a:spLocks noGrp="1"/>
          </p:cNvSpPr>
          <p:nvPr>
            <p:ph idx="21"/>
          </p:nvPr>
        </p:nvSpPr>
        <p:spPr>
          <a:xfrm>
            <a:off x="839884" y="7566998"/>
            <a:ext cx="9472516" cy="4035790"/>
          </a:xfrm>
          <a:ln>
            <a:solidFill>
              <a:schemeClr val="tx1"/>
            </a:solidFill>
          </a:ln>
        </p:spPr>
        <p:txBody>
          <a:bodyPr/>
          <a:lstStyle/>
          <a:p>
            <a:pPr marL="182880">
              <a:lnSpc>
                <a:spcPts val="4204"/>
              </a:lnSpc>
            </a:pPr>
            <a:r>
              <a:rPr lang="en-GB" sz="2400" b="0" dirty="0" smtClean="0"/>
              <a:t>An experiment </a:t>
            </a:r>
            <a:r>
              <a:rPr lang="en-GB" sz="2400" b="0" dirty="0"/>
              <a:t>of bacterial biofilm </a:t>
            </a:r>
            <a:r>
              <a:rPr lang="en-GB" sz="2400" b="0" dirty="0" smtClean="0"/>
              <a:t>growth </a:t>
            </a:r>
            <a:r>
              <a:rPr lang="en-GB" sz="2400" b="0" dirty="0" smtClean="0"/>
              <a:t>on a graphite oxide surface was performed and a simulation of the bacteria adhesion to the surface process was developed. Several theoretical models were used and by comparing results of deposition kinetics obtained by these models to the actual experimental data the dominant effects </a:t>
            </a:r>
            <a:r>
              <a:rPr lang="en-GB" sz="2400" b="0" dirty="0" smtClean="0"/>
              <a:t>of </a:t>
            </a:r>
            <a:r>
              <a:rPr lang="en-GB" sz="2400" b="0" dirty="0" smtClean="0"/>
              <a:t>the process were identified</a:t>
            </a:r>
            <a:r>
              <a:rPr lang="en-GB" sz="2400" b="0" dirty="0" smtClean="0"/>
              <a:t>.</a:t>
            </a:r>
          </a:p>
          <a:p>
            <a:pPr>
              <a:lnSpc>
                <a:spcPts val="4204"/>
              </a:lnSpc>
            </a:pPr>
            <a:endParaRPr lang="en-GB" sz="2400" b="0" dirty="0" smtClean="0"/>
          </a:p>
          <a:p>
            <a:pPr>
              <a:lnSpc>
                <a:spcPts val="4204"/>
              </a:lnSpc>
            </a:pPr>
            <a:endParaRPr lang="en-GB" sz="2800" dirty="0"/>
          </a:p>
        </p:txBody>
      </p:sp>
      <p:sp>
        <p:nvSpPr>
          <p:cNvPr id="26" name="Content Placeholder 25"/>
          <p:cNvSpPr>
            <a:spLocks noGrp="1"/>
          </p:cNvSpPr>
          <p:nvPr>
            <p:ph idx="23"/>
          </p:nvPr>
        </p:nvSpPr>
        <p:spPr>
          <a:xfrm>
            <a:off x="20165461" y="7566997"/>
            <a:ext cx="9226641" cy="28059469"/>
          </a:xfrm>
          <a:ln>
            <a:solidFill>
              <a:schemeClr val="tx1"/>
            </a:solidFill>
          </a:ln>
        </p:spPr>
        <p:txBody>
          <a:bodyPr/>
          <a:lstStyle/>
          <a:p>
            <a:pPr marL="91440">
              <a:lnSpc>
                <a:spcPts val="4204"/>
              </a:lnSpc>
            </a:pPr>
            <a:r>
              <a:rPr lang="en-GB" sz="2400" dirty="0" smtClean="0"/>
              <a:t>The results obtained from BD and RSA simulations were found to be consistent with theoretical predictions. The surface coverage as a function of time for these two models is given in Fig. </a:t>
            </a:r>
            <a:r>
              <a:rPr lang="en-GB" sz="2400" dirty="0" smtClean="0"/>
              <a:t>4 </a:t>
            </a:r>
            <a:r>
              <a:rPr lang="en-GB" sz="2400" dirty="0" smtClean="0"/>
              <a:t>and Fig </a:t>
            </a:r>
            <a:r>
              <a:rPr lang="en-GB" sz="2400" dirty="0" smtClean="0"/>
              <a:t>5. </a:t>
            </a:r>
            <a:r>
              <a:rPr lang="en-GB" sz="2400" dirty="0" smtClean="0"/>
              <a:t>The final coverages were found to be 0.6108 ± 0.0003 </a:t>
            </a:r>
            <a:r>
              <a:rPr lang="en-GB" sz="2400" dirty="0"/>
              <a:t>and </a:t>
            </a:r>
            <a:r>
              <a:rPr lang="en-GB" sz="2400" dirty="0" smtClean="0"/>
              <a:t>0.5500 ± 0.0001  while theory predicts 0.6105 and 0.55 </a:t>
            </a:r>
            <a:r>
              <a:rPr lang="en-GB" sz="2400" dirty="0"/>
              <a:t>for BD and RSA </a:t>
            </a:r>
            <a:r>
              <a:rPr lang="en-GB" sz="2400" dirty="0" smtClean="0"/>
              <a:t>models respectively. </a:t>
            </a:r>
          </a:p>
          <a:p>
            <a:pPr marL="91440">
              <a:lnSpc>
                <a:spcPts val="4204"/>
              </a:lnSpc>
            </a:pPr>
            <a:endParaRPr lang="en-GB" sz="2400" dirty="0"/>
          </a:p>
          <a:p>
            <a:pPr marL="91440">
              <a:lnSpc>
                <a:spcPts val="4204"/>
              </a:lnSpc>
            </a:pPr>
            <a:endParaRPr lang="en-GB" sz="2400" dirty="0" smtClean="0"/>
          </a:p>
          <a:p>
            <a:pPr marL="91440">
              <a:lnSpc>
                <a:spcPts val="4204"/>
              </a:lnSpc>
            </a:pPr>
            <a:endParaRPr lang="en-GB" sz="2400" dirty="0"/>
          </a:p>
          <a:p>
            <a:pPr marL="91440">
              <a:lnSpc>
                <a:spcPts val="4204"/>
              </a:lnSpc>
            </a:pPr>
            <a:endParaRPr lang="en-GB" sz="2400" dirty="0" smtClean="0"/>
          </a:p>
          <a:p>
            <a:pPr marL="91440">
              <a:lnSpc>
                <a:spcPts val="4204"/>
              </a:lnSpc>
            </a:pPr>
            <a:endParaRPr lang="en-GB" sz="2400" dirty="0"/>
          </a:p>
          <a:p>
            <a:pPr marL="91440">
              <a:lnSpc>
                <a:spcPts val="4204"/>
              </a:lnSpc>
            </a:pPr>
            <a:endParaRPr lang="en-GB" sz="2400" dirty="0" smtClean="0"/>
          </a:p>
          <a:p>
            <a:pPr marL="91440">
              <a:lnSpc>
                <a:spcPts val="4204"/>
              </a:lnSpc>
            </a:pPr>
            <a:endParaRPr lang="en-GB" sz="2400" dirty="0"/>
          </a:p>
          <a:p>
            <a:pPr marL="91440">
              <a:lnSpc>
                <a:spcPts val="4204"/>
              </a:lnSpc>
            </a:pPr>
            <a:endParaRPr lang="en-GB" sz="2400" dirty="0"/>
          </a:p>
          <a:p>
            <a:pPr marL="91440">
              <a:lnSpc>
                <a:spcPts val="4204"/>
              </a:lnSpc>
            </a:pPr>
            <a:endParaRPr lang="en-GB" sz="2400" dirty="0" smtClean="0"/>
          </a:p>
          <a:p>
            <a:pPr marL="91440">
              <a:lnSpc>
                <a:spcPts val="4204"/>
              </a:lnSpc>
            </a:pPr>
            <a:r>
              <a:rPr lang="en-GB" sz="2400" dirty="0" smtClean="0"/>
              <a:t>Results of simulation with/without hydrodynamic and conservative interactions and with polydispersity of particles are given in Fig. </a:t>
            </a:r>
            <a:r>
              <a:rPr lang="en-GB" sz="2400" dirty="0" smtClean="0"/>
              <a:t>6 </a:t>
            </a:r>
            <a:r>
              <a:rPr lang="en-GB" sz="2400" dirty="0" smtClean="0"/>
              <a:t>and Fig. </a:t>
            </a:r>
            <a:r>
              <a:rPr lang="en-GB" sz="2400" dirty="0" smtClean="0"/>
              <a:t>7 </a:t>
            </a:r>
            <a:r>
              <a:rPr lang="en-GB" sz="2400" dirty="0" smtClean="0"/>
              <a:t>respectively. The experimental result is given in Fig. </a:t>
            </a:r>
            <a:r>
              <a:rPr lang="en-GB" sz="2400" dirty="0" smtClean="0"/>
              <a:t>8.</a:t>
            </a:r>
            <a:endParaRPr lang="en-GB" sz="2400" dirty="0"/>
          </a:p>
          <a:p>
            <a:pPr>
              <a:lnSpc>
                <a:spcPts val="4204"/>
              </a:lnSpc>
            </a:pPr>
            <a:endParaRPr lang="en-GB" sz="2400" dirty="0" smtClean="0"/>
          </a:p>
          <a:p>
            <a:pPr>
              <a:lnSpc>
                <a:spcPts val="4204"/>
              </a:lnSpc>
            </a:pPr>
            <a:endParaRPr lang="en-GB" sz="2400" dirty="0"/>
          </a:p>
          <a:p>
            <a:pPr>
              <a:lnSpc>
                <a:spcPts val="4204"/>
              </a:lnSpc>
            </a:pPr>
            <a:endParaRPr lang="en-GB" sz="2400" dirty="0" smtClean="0"/>
          </a:p>
          <a:p>
            <a:pPr>
              <a:lnSpc>
                <a:spcPts val="4204"/>
              </a:lnSpc>
            </a:pPr>
            <a:endParaRPr lang="en-GB" sz="2400" dirty="0"/>
          </a:p>
          <a:p>
            <a:pPr>
              <a:lnSpc>
                <a:spcPts val="4204"/>
              </a:lnSpc>
            </a:pPr>
            <a:endParaRPr lang="en-GB" sz="2400" dirty="0" smtClean="0"/>
          </a:p>
          <a:p>
            <a:pPr>
              <a:lnSpc>
                <a:spcPts val="4204"/>
              </a:lnSpc>
            </a:pPr>
            <a:endParaRPr lang="en-GB" sz="2400" dirty="0"/>
          </a:p>
          <a:p>
            <a:pPr>
              <a:lnSpc>
                <a:spcPts val="4204"/>
              </a:lnSpc>
            </a:pPr>
            <a:endParaRPr lang="en-GB" sz="2400" dirty="0" smtClean="0"/>
          </a:p>
          <a:p>
            <a:pPr>
              <a:lnSpc>
                <a:spcPts val="4204"/>
              </a:lnSpc>
            </a:pPr>
            <a:endParaRPr lang="en-GB" sz="2400" dirty="0"/>
          </a:p>
          <a:p>
            <a:pPr>
              <a:lnSpc>
                <a:spcPts val="4204"/>
              </a:lnSpc>
            </a:pPr>
            <a:endParaRPr lang="en-GB" sz="2400" dirty="0" smtClean="0"/>
          </a:p>
          <a:p>
            <a:pPr>
              <a:lnSpc>
                <a:spcPts val="4204"/>
              </a:lnSpc>
            </a:pPr>
            <a:endParaRPr lang="en-GB" sz="2400" dirty="0"/>
          </a:p>
          <a:p>
            <a:pPr>
              <a:lnSpc>
                <a:spcPts val="4204"/>
              </a:lnSpc>
            </a:pPr>
            <a:endParaRPr lang="en-GB" sz="2400" dirty="0" smtClean="0"/>
          </a:p>
          <a:p>
            <a:pPr>
              <a:lnSpc>
                <a:spcPts val="4204"/>
              </a:lnSpc>
            </a:pPr>
            <a:endParaRPr lang="en-GB" sz="2400" dirty="0"/>
          </a:p>
          <a:p>
            <a:pPr>
              <a:lnSpc>
                <a:spcPts val="4204"/>
              </a:lnSpc>
            </a:pPr>
            <a:endParaRPr lang="en-GB" sz="2400" dirty="0" smtClean="0"/>
          </a:p>
        </p:txBody>
      </p:sp>
      <p:sp>
        <p:nvSpPr>
          <p:cNvPr id="23" name="Title 14"/>
          <p:cNvSpPr>
            <a:spLocks noGrp="1"/>
          </p:cNvSpPr>
          <p:nvPr>
            <p:ph type="title" idx="4294967295"/>
          </p:nvPr>
        </p:nvSpPr>
        <p:spPr>
          <a:xfrm>
            <a:off x="929873" y="1563927"/>
            <a:ext cx="24465818" cy="2061185"/>
          </a:xfrm>
          <a:solidFill>
            <a:schemeClr val="bg1">
              <a:lumMod val="85000"/>
            </a:schemeClr>
          </a:solidFill>
        </p:spPr>
        <p:txBody>
          <a:bodyPr/>
          <a:lstStyle/>
          <a:p>
            <a:pPr>
              <a:lnSpc>
                <a:spcPct val="100000"/>
              </a:lnSpc>
            </a:pPr>
            <a:r>
              <a:rPr lang="en-GB" sz="5400" dirty="0" smtClean="0">
                <a:solidFill>
                  <a:schemeClr val="tx1"/>
                </a:solidFill>
              </a:rPr>
              <a:t>Project Title: </a:t>
            </a:r>
            <a:r>
              <a:rPr lang="en-GB" sz="5400" dirty="0"/>
              <a:t>The Growth of Bacterial Biofilms on Graphene</a:t>
            </a:r>
            <a:endParaRPr lang="en-GB" sz="5400" dirty="0">
              <a:solidFill>
                <a:schemeClr val="tx1"/>
              </a:solidFill>
            </a:endParaRPr>
          </a:p>
        </p:txBody>
      </p:sp>
      <p:sp>
        <p:nvSpPr>
          <p:cNvPr id="2" name="Content Placeholder 1"/>
          <p:cNvSpPr>
            <a:spLocks noGrp="1"/>
          </p:cNvSpPr>
          <p:nvPr>
            <p:ph idx="1"/>
          </p:nvPr>
        </p:nvSpPr>
        <p:spPr>
          <a:xfrm>
            <a:off x="847085" y="11602788"/>
            <a:ext cx="9465315" cy="1087307"/>
          </a:xfrm>
          <a:ln>
            <a:solidFill>
              <a:schemeClr val="tx1"/>
            </a:solidFill>
          </a:ln>
        </p:spPr>
        <p:txBody>
          <a:bodyPr/>
          <a:lstStyle/>
          <a:p>
            <a:r>
              <a:rPr lang="en-GB" dirty="0" smtClean="0"/>
              <a:t>Project Objectives / Deliverables</a:t>
            </a:r>
            <a:endParaRPr lang="en-GB" dirty="0"/>
          </a:p>
        </p:txBody>
      </p:sp>
      <p:sp>
        <p:nvSpPr>
          <p:cNvPr id="4" name="Content Placeholder 3"/>
          <p:cNvSpPr>
            <a:spLocks noGrp="1"/>
          </p:cNvSpPr>
          <p:nvPr>
            <p:ph idx="16"/>
          </p:nvPr>
        </p:nvSpPr>
        <p:spPr>
          <a:xfrm>
            <a:off x="20165461" y="35662533"/>
            <a:ext cx="9226641" cy="1057275"/>
          </a:xfrm>
          <a:ln>
            <a:solidFill>
              <a:schemeClr val="tx1"/>
            </a:solidFill>
          </a:ln>
        </p:spPr>
        <p:txBody>
          <a:bodyPr/>
          <a:lstStyle/>
          <a:p>
            <a:r>
              <a:rPr lang="en-GB" dirty="0" smtClean="0"/>
              <a:t>Overall Findings / Conclusions</a:t>
            </a:r>
            <a:endParaRPr lang="en-GB" dirty="0"/>
          </a:p>
        </p:txBody>
      </p:sp>
      <p:sp>
        <p:nvSpPr>
          <p:cNvPr id="5" name="Content Placeholder 4"/>
          <p:cNvSpPr>
            <a:spLocks noGrp="1"/>
          </p:cNvSpPr>
          <p:nvPr>
            <p:ph idx="24"/>
          </p:nvPr>
        </p:nvSpPr>
        <p:spPr>
          <a:xfrm>
            <a:off x="839884" y="6641208"/>
            <a:ext cx="9480539" cy="934571"/>
          </a:xfrm>
          <a:ln>
            <a:solidFill>
              <a:schemeClr val="tx1"/>
            </a:solidFill>
          </a:ln>
        </p:spPr>
        <p:txBody>
          <a:bodyPr/>
          <a:lstStyle/>
          <a:p>
            <a:pPr>
              <a:tabLst>
                <a:tab pos="8686800" algn="l"/>
              </a:tabLst>
            </a:pPr>
            <a:r>
              <a:rPr lang="en-GB" dirty="0" smtClean="0"/>
              <a:t>Project Description</a:t>
            </a:r>
            <a:endParaRPr lang="en-GB" dirty="0"/>
          </a:p>
        </p:txBody>
      </p:sp>
      <p:sp>
        <p:nvSpPr>
          <p:cNvPr id="7" name="Content Placeholder 6"/>
          <p:cNvSpPr>
            <a:spLocks noGrp="1"/>
          </p:cNvSpPr>
          <p:nvPr>
            <p:ph idx="26"/>
          </p:nvPr>
        </p:nvSpPr>
        <p:spPr>
          <a:xfrm>
            <a:off x="20136143" y="6632426"/>
            <a:ext cx="9226641" cy="934571"/>
          </a:xfrm>
          <a:ln>
            <a:solidFill>
              <a:schemeClr val="tx1"/>
            </a:solidFill>
          </a:ln>
        </p:spPr>
        <p:txBody>
          <a:bodyPr/>
          <a:lstStyle/>
          <a:p>
            <a:r>
              <a:rPr lang="en-GB" dirty="0" smtClean="0"/>
              <a:t>Results</a:t>
            </a:r>
            <a:endParaRPr lang="en-GB" dirty="0"/>
          </a:p>
        </p:txBody>
      </p:sp>
      <p:sp>
        <p:nvSpPr>
          <p:cNvPr id="36" name="Content Placeholder 2"/>
          <p:cNvSpPr>
            <a:spLocks noGrp="1"/>
          </p:cNvSpPr>
          <p:nvPr>
            <p:ph idx="27"/>
          </p:nvPr>
        </p:nvSpPr>
        <p:spPr>
          <a:xfrm>
            <a:off x="847085" y="29789953"/>
            <a:ext cx="9473338" cy="934571"/>
          </a:xfrm>
          <a:solidFill>
            <a:schemeClr val="accent3"/>
          </a:solidFill>
          <a:ln>
            <a:solidFill>
              <a:schemeClr val="tx1"/>
            </a:solidFill>
          </a:ln>
        </p:spPr>
        <p:txBody>
          <a:bodyPr lIns="144096" tIns="144096" rIns="144096"/>
          <a:lstStyle>
            <a:lvl1pPr marL="0" indent="0">
              <a:lnSpc>
                <a:spcPts val="5206"/>
              </a:lnSpc>
              <a:spcBef>
                <a:spcPts val="0"/>
              </a:spcBef>
              <a:spcAft>
                <a:spcPts val="802"/>
              </a:spcAft>
              <a:buSzPct val="105000"/>
              <a:buFont typeface="Wingdings" pitchFamily="2" charset="2"/>
              <a:buNone/>
              <a:defRPr sz="3900" b="1" baseline="0">
                <a:solidFill>
                  <a:schemeClr val="bg1"/>
                </a:solidFill>
              </a:defRPr>
            </a:lvl1pPr>
            <a:lvl2pPr marL="0" indent="0">
              <a:lnSpc>
                <a:spcPts val="4203"/>
              </a:lnSpc>
              <a:spcBef>
                <a:spcPts val="0"/>
              </a:spcBef>
              <a:buNone/>
              <a:defRPr sz="3500" b="1">
                <a:solidFill>
                  <a:schemeClr val="bg2"/>
                </a:solidFill>
              </a:defRPr>
            </a:lvl2pPr>
            <a:lvl3pPr marL="0" indent="0">
              <a:lnSpc>
                <a:spcPts val="4203"/>
              </a:lnSpc>
              <a:spcBef>
                <a:spcPts val="0"/>
              </a:spcBef>
              <a:spcAft>
                <a:spcPts val="802"/>
              </a:spcAft>
              <a:buNone/>
              <a:defRPr lang="en-US" sz="3500" kern="1200" dirty="0" smtClean="0">
                <a:solidFill>
                  <a:schemeClr val="bg2"/>
                </a:solidFill>
                <a:latin typeface="+mn-lt"/>
                <a:ea typeface="+mn-ea"/>
                <a:cs typeface="+mn-cs"/>
              </a:defRPr>
            </a:lvl3pPr>
            <a:lvl4pPr marL="0" indent="0">
              <a:lnSpc>
                <a:spcPts val="4203"/>
              </a:lnSpc>
              <a:spcBef>
                <a:spcPts val="0"/>
              </a:spcBef>
              <a:spcAft>
                <a:spcPts val="802"/>
              </a:spcAft>
              <a:buNone/>
              <a:defRPr sz="3100">
                <a:solidFill>
                  <a:schemeClr val="bg2"/>
                </a:solidFill>
              </a:defRPr>
            </a:lvl4pPr>
            <a:lvl5pPr marL="0" indent="0">
              <a:lnSpc>
                <a:spcPts val="4203"/>
              </a:lnSpc>
              <a:spcBef>
                <a:spcPts val="0"/>
              </a:spcBef>
              <a:spcAft>
                <a:spcPts val="802"/>
              </a:spcAft>
              <a:buNone/>
              <a:defRPr sz="3100"/>
            </a:lvl5pPr>
          </a:lstStyle>
          <a:p>
            <a:pPr lvl="0"/>
            <a:r>
              <a:rPr lang="en-US" dirty="0" smtClean="0"/>
              <a:t>References</a:t>
            </a:r>
          </a:p>
        </p:txBody>
      </p:sp>
      <p:grpSp>
        <p:nvGrpSpPr>
          <p:cNvPr id="48" name="Group 47"/>
          <p:cNvGrpSpPr/>
          <p:nvPr/>
        </p:nvGrpSpPr>
        <p:grpSpPr>
          <a:xfrm>
            <a:off x="10569344" y="6632426"/>
            <a:ext cx="9349790" cy="1960318"/>
            <a:chOff x="10620392" y="6610647"/>
            <a:chExt cx="9349790" cy="1960318"/>
          </a:xfrm>
        </p:grpSpPr>
        <p:sp>
          <p:nvSpPr>
            <p:cNvPr id="47" name="Rectangle 46"/>
            <p:cNvSpPr/>
            <p:nvPr/>
          </p:nvSpPr>
          <p:spPr>
            <a:xfrm>
              <a:off x="10620392" y="6610647"/>
              <a:ext cx="9270171" cy="19127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738870" y="6678139"/>
              <a:ext cx="9231312" cy="1892826"/>
            </a:xfrm>
            <a:prstGeom prst="rect">
              <a:avLst/>
            </a:prstGeom>
          </p:spPr>
          <p:txBody>
            <a:bodyPr wrap="square">
              <a:spAutoFit/>
            </a:bodyPr>
            <a:lstStyle/>
            <a:p>
              <a:r>
                <a:rPr lang="en-GB" sz="3900" b="1" dirty="0">
                  <a:solidFill>
                    <a:schemeClr val="bg1"/>
                  </a:solidFill>
                </a:rPr>
                <a:t>Approach / Methodology Employed</a:t>
              </a:r>
            </a:p>
            <a:p>
              <a:r>
                <a:rPr lang="en-GB" sz="3900" b="1" dirty="0">
                  <a:solidFill>
                    <a:schemeClr val="bg1"/>
                  </a:solidFill>
                </a:rPr>
                <a:t>Experiments, Models, Designs Used / Developed</a:t>
              </a:r>
            </a:p>
          </p:txBody>
        </p:sp>
      </p:grpSp>
      <p:sp>
        <p:nvSpPr>
          <p:cNvPr id="6" name="TextBox 5"/>
          <p:cNvSpPr txBox="1"/>
          <p:nvPr/>
        </p:nvSpPr>
        <p:spPr>
          <a:xfrm>
            <a:off x="4440864" y="4105388"/>
            <a:ext cx="16763005" cy="923330"/>
          </a:xfrm>
          <a:prstGeom prst="rect">
            <a:avLst/>
          </a:prstGeom>
          <a:noFill/>
        </p:spPr>
        <p:txBody>
          <a:bodyPr wrap="square" rtlCol="0">
            <a:spAutoFit/>
          </a:bodyPr>
          <a:lstStyle/>
          <a:p>
            <a:r>
              <a:rPr lang="en-GB" sz="5400" dirty="0" err="1" smtClean="0"/>
              <a:t>Justinas</a:t>
            </a:r>
            <a:r>
              <a:rPr lang="en-GB" sz="5400" dirty="0" smtClean="0"/>
              <a:t> </a:t>
            </a:r>
            <a:r>
              <a:rPr lang="en-GB" sz="5400" dirty="0" err="1" smtClean="0"/>
              <a:t>Rumbutis</a:t>
            </a:r>
            <a:r>
              <a:rPr lang="en-GB" sz="5400" dirty="0" smtClean="0"/>
              <a:t> (in collaboration with Jack Hart)</a:t>
            </a:r>
            <a:endParaRPr lang="en-GB" sz="5400" dirty="0"/>
          </a:p>
        </p:txBody>
      </p:sp>
      <p:sp>
        <p:nvSpPr>
          <p:cNvPr id="9" name="TextBox 8"/>
          <p:cNvSpPr txBox="1"/>
          <p:nvPr/>
        </p:nvSpPr>
        <p:spPr>
          <a:xfrm>
            <a:off x="8601075" y="5458822"/>
            <a:ext cx="5724901" cy="923330"/>
          </a:xfrm>
          <a:prstGeom prst="rect">
            <a:avLst/>
          </a:prstGeom>
          <a:noFill/>
        </p:spPr>
        <p:txBody>
          <a:bodyPr wrap="none" rtlCol="0">
            <a:spAutoFit/>
          </a:bodyPr>
          <a:lstStyle/>
          <a:p>
            <a:r>
              <a:rPr lang="en-GB" sz="5400" dirty="0" smtClean="0"/>
              <a:t>Dr Thomas </a:t>
            </a:r>
            <a:r>
              <a:rPr lang="en-GB" sz="5400" dirty="0" err="1" smtClean="0"/>
              <a:t>Waigh</a:t>
            </a:r>
            <a:endParaRPr lang="en-GB" sz="5400" dirty="0"/>
          </a:p>
        </p:txBody>
      </p:sp>
      <p:grpSp>
        <p:nvGrpSpPr>
          <p:cNvPr id="11" name="Group 10"/>
          <p:cNvGrpSpPr/>
          <p:nvPr/>
        </p:nvGrpSpPr>
        <p:grpSpPr>
          <a:xfrm>
            <a:off x="11540459" y="30311926"/>
            <a:ext cx="6760108" cy="5879244"/>
            <a:chOff x="11970272" y="34713863"/>
            <a:chExt cx="7089254" cy="6165501"/>
          </a:xfrm>
        </p:grpSpPr>
        <p:pic>
          <p:nvPicPr>
            <p:cNvPr id="1026" name="Picture 2" descr="\\nask.man.ac.uk\home$\DLVODiagra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70272" y="34713863"/>
              <a:ext cx="7089254" cy="529404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1972131" y="40007906"/>
              <a:ext cx="6543676" cy="871458"/>
            </a:xfrm>
            <a:prstGeom prst="rect">
              <a:avLst/>
            </a:prstGeom>
            <a:noFill/>
          </p:spPr>
          <p:txBody>
            <a:bodyPr wrap="square" rtlCol="0">
              <a:spAutoFit/>
            </a:bodyPr>
            <a:lstStyle/>
            <a:p>
              <a:r>
                <a:rPr lang="en-GB" sz="2400" dirty="0" smtClean="0"/>
                <a:t>Fig. </a:t>
              </a:r>
              <a:r>
                <a:rPr lang="en-GB" sz="2400" dirty="0" smtClean="0"/>
                <a:t>3. </a:t>
              </a:r>
              <a:r>
                <a:rPr lang="en-GB" sz="2400" dirty="0" smtClean="0"/>
                <a:t>Electrostatic double layer and dipole-dipole interaction potentials</a:t>
              </a:r>
              <a:endParaRPr lang="en-GB" sz="2400" dirty="0"/>
            </a:p>
          </p:txBody>
        </p:sp>
      </p:grpSp>
      <p:grpSp>
        <p:nvGrpSpPr>
          <p:cNvPr id="18" name="Group 17"/>
          <p:cNvGrpSpPr/>
          <p:nvPr/>
        </p:nvGrpSpPr>
        <p:grpSpPr>
          <a:xfrm>
            <a:off x="20345399" y="10803899"/>
            <a:ext cx="9076021" cy="4892491"/>
            <a:chOff x="592829" y="16562397"/>
            <a:chExt cx="9620012" cy="5185733"/>
          </a:xfrm>
        </p:grpSpPr>
        <p:grpSp>
          <p:nvGrpSpPr>
            <p:cNvPr id="14" name="Group 13"/>
            <p:cNvGrpSpPr/>
            <p:nvPr/>
          </p:nvGrpSpPr>
          <p:grpSpPr>
            <a:xfrm>
              <a:off x="5171898" y="16562398"/>
              <a:ext cx="5040943" cy="5175026"/>
              <a:chOff x="21363685" y="10961340"/>
              <a:chExt cx="6382640" cy="8601133"/>
            </a:xfrm>
          </p:grpSpPr>
          <p:pic>
            <p:nvPicPr>
              <p:cNvPr id="1028" name="Picture 4" descr="\\nask.man.ac.uk\home$\Biofilms\Imgs\bderrsqrt.png"/>
              <p:cNvPicPr>
                <a:picLocks noChangeAspect="1" noChangeArrowheads="1"/>
              </p:cNvPicPr>
              <p:nvPr/>
            </p:nvPicPr>
            <p:blipFill rotWithShape="1">
              <a:blip r:embed="rId5">
                <a:extLst>
                  <a:ext uri="{28A0092B-C50C-407E-A947-70E740481C1C}">
                    <a14:useLocalDpi xmlns:a14="http://schemas.microsoft.com/office/drawing/2010/main" val="0"/>
                  </a:ext>
                </a:extLst>
              </a:blip>
              <a:srcRect l="5226" t="6000" r="6632"/>
              <a:stretch/>
            </p:blipFill>
            <p:spPr bwMode="auto">
              <a:xfrm>
                <a:off x="21363685" y="10961340"/>
                <a:ext cx="5720671" cy="680273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21745574" y="17447895"/>
                <a:ext cx="6000751" cy="2114578"/>
              </a:xfrm>
              <a:prstGeom prst="rect">
                <a:avLst/>
              </a:prstGeom>
              <a:noFill/>
            </p:spPr>
            <p:txBody>
              <a:bodyPr wrap="square" rtlCol="0">
                <a:spAutoFit/>
              </a:bodyPr>
              <a:lstStyle/>
              <a:p>
                <a:r>
                  <a:rPr lang="en-GB" sz="2400" dirty="0" smtClean="0"/>
                  <a:t>Fig. </a:t>
                </a:r>
                <a:r>
                  <a:rPr lang="en-GB" sz="2400" dirty="0" smtClean="0"/>
                  <a:t>5. </a:t>
                </a:r>
                <a:r>
                  <a:rPr lang="en-GB" sz="2400" dirty="0" smtClean="0"/>
                  <a:t>Surface coverage as a function of time of BD </a:t>
                </a:r>
                <a:r>
                  <a:rPr lang="en-GB" sz="2400" dirty="0" smtClean="0"/>
                  <a:t>simulation.</a:t>
                </a:r>
                <a:endParaRPr lang="en-GB" sz="2400" dirty="0"/>
              </a:p>
            </p:txBody>
          </p:sp>
        </p:grpSp>
        <p:grpSp>
          <p:nvGrpSpPr>
            <p:cNvPr id="15" name="Group 14"/>
            <p:cNvGrpSpPr/>
            <p:nvPr/>
          </p:nvGrpSpPr>
          <p:grpSpPr>
            <a:xfrm>
              <a:off x="592829" y="16562397"/>
              <a:ext cx="4504880" cy="5185733"/>
              <a:chOff x="21225902" y="18485492"/>
              <a:chExt cx="7111066" cy="8185810"/>
            </a:xfrm>
          </p:grpSpPr>
          <p:pic>
            <p:nvPicPr>
              <p:cNvPr id="1030" name="Picture 6" descr="\\nask.man.ac.uk\home$\Biofilms\Imgs\rsa more data.png"/>
              <p:cNvPicPr>
                <a:picLocks noChangeAspect="1" noChangeArrowheads="1"/>
              </p:cNvPicPr>
              <p:nvPr/>
            </p:nvPicPr>
            <p:blipFill rotWithShape="1">
              <a:blip r:embed="rId6">
                <a:extLst>
                  <a:ext uri="{28A0092B-C50C-407E-A947-70E740481C1C}">
                    <a14:useLocalDpi xmlns:a14="http://schemas.microsoft.com/office/drawing/2010/main" val="0"/>
                  </a:ext>
                </a:extLst>
              </a:blip>
              <a:srcRect l="3665" t="4612" r="7417"/>
              <a:stretch/>
            </p:blipFill>
            <p:spPr bwMode="auto">
              <a:xfrm>
                <a:off x="21225902" y="18485492"/>
                <a:ext cx="7111066" cy="6511543"/>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21897974" y="24662987"/>
                <a:ext cx="6000750" cy="2008315"/>
              </a:xfrm>
              <a:prstGeom prst="rect">
                <a:avLst/>
              </a:prstGeom>
              <a:noFill/>
            </p:spPr>
            <p:txBody>
              <a:bodyPr wrap="square" rtlCol="0">
                <a:spAutoFit/>
              </a:bodyPr>
              <a:lstStyle/>
              <a:p>
                <a:r>
                  <a:rPr lang="en-GB" sz="2400" dirty="0" smtClean="0"/>
                  <a:t>Fig. </a:t>
                </a:r>
                <a:r>
                  <a:rPr lang="en-GB" sz="2400" dirty="0" smtClean="0"/>
                  <a:t>4. </a:t>
                </a:r>
                <a:r>
                  <a:rPr lang="en-GB" sz="2400" dirty="0" smtClean="0"/>
                  <a:t>Surface coverage as a function of time of RSA </a:t>
                </a:r>
                <a:r>
                  <a:rPr lang="en-GB" sz="2400" dirty="0" smtClean="0"/>
                  <a:t>simulation.</a:t>
                </a:r>
                <a:endParaRPr lang="en-GB" sz="2400" dirty="0"/>
              </a:p>
            </p:txBody>
          </p:sp>
        </p:grpSp>
      </p:grpSp>
      <p:grpSp>
        <p:nvGrpSpPr>
          <p:cNvPr id="19" name="Group 18"/>
          <p:cNvGrpSpPr/>
          <p:nvPr/>
        </p:nvGrpSpPr>
        <p:grpSpPr>
          <a:xfrm>
            <a:off x="20616002" y="17226793"/>
            <a:ext cx="8805418" cy="6506623"/>
            <a:chOff x="20466476" y="19335096"/>
            <a:chExt cx="5392318" cy="4689928"/>
          </a:xfrm>
        </p:grpSpPr>
        <p:pic>
          <p:nvPicPr>
            <p:cNvPr id="12" name="Picture 2" descr="\\nask.man.ac.uk\home$\Biofilms\Imgs\covdiffmethods.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466476" y="19335096"/>
              <a:ext cx="4325938" cy="396746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20893571" y="23159835"/>
              <a:ext cx="4965223" cy="865189"/>
            </a:xfrm>
            <a:prstGeom prst="rect">
              <a:avLst/>
            </a:prstGeom>
            <a:noFill/>
          </p:spPr>
          <p:txBody>
            <a:bodyPr wrap="square" rtlCol="0">
              <a:spAutoFit/>
            </a:bodyPr>
            <a:lstStyle/>
            <a:p>
              <a:r>
                <a:rPr lang="en-GB" sz="2400" dirty="0"/>
                <a:t>Fig. </a:t>
              </a:r>
              <a:r>
                <a:rPr lang="en-GB" sz="2400" dirty="0" smtClean="0"/>
                <a:t>6. </a:t>
              </a:r>
              <a:r>
                <a:rPr lang="en-GB" sz="2400" dirty="0"/>
                <a:t>Surface coverage as a function of time </a:t>
              </a:r>
              <a:r>
                <a:rPr lang="en-GB" sz="2400" dirty="0" smtClean="0"/>
                <a:t>obtained </a:t>
              </a:r>
              <a:r>
                <a:rPr lang="en-GB" sz="2400" dirty="0" smtClean="0"/>
                <a:t>with and without particle interactions using two different sticking probabilities.</a:t>
              </a:r>
              <a:endParaRPr lang="en-GB" sz="2800" dirty="0"/>
            </a:p>
          </p:txBody>
        </p:sp>
      </p:grpSp>
      <p:grpSp>
        <p:nvGrpSpPr>
          <p:cNvPr id="45" name="Group 44"/>
          <p:cNvGrpSpPr/>
          <p:nvPr/>
        </p:nvGrpSpPr>
        <p:grpSpPr>
          <a:xfrm>
            <a:off x="20790282" y="23714512"/>
            <a:ext cx="6866894" cy="6247728"/>
            <a:chOff x="24896487" y="19535590"/>
            <a:chExt cx="4049864" cy="4900094"/>
          </a:xfrm>
        </p:grpSpPr>
        <p:pic>
          <p:nvPicPr>
            <p:cNvPr id="1029" name="Picture 5" descr="\\nask.man.ac.uk\home$\Biofilms\Imgs\polydisp.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96487" y="19535590"/>
              <a:ext cx="4049864" cy="3866241"/>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p:cNvSpPr txBox="1"/>
            <p:nvPr/>
          </p:nvSpPr>
          <p:spPr>
            <a:xfrm>
              <a:off x="25140407" y="23342306"/>
              <a:ext cx="3562024" cy="1093378"/>
            </a:xfrm>
            <a:prstGeom prst="rect">
              <a:avLst/>
            </a:prstGeom>
            <a:noFill/>
          </p:spPr>
          <p:txBody>
            <a:bodyPr wrap="square" rtlCol="0">
              <a:spAutoFit/>
            </a:bodyPr>
            <a:lstStyle/>
            <a:p>
              <a:r>
                <a:rPr lang="en-GB" sz="2400" dirty="0"/>
                <a:t>Fig. </a:t>
              </a:r>
              <a:r>
                <a:rPr lang="en-GB" sz="2400" dirty="0" smtClean="0"/>
                <a:t>7. </a:t>
              </a:r>
              <a:r>
                <a:rPr lang="en-GB" sz="2400" dirty="0"/>
                <a:t>Surface coverage as a function of </a:t>
              </a:r>
              <a:r>
                <a:rPr lang="en-GB" sz="2400" dirty="0" smtClean="0"/>
                <a:t>time </a:t>
              </a:r>
              <a:r>
                <a:rPr lang="en-GB" sz="2400" dirty="0"/>
                <a:t>of </a:t>
              </a:r>
              <a:r>
                <a:rPr lang="en-GB" sz="2400" dirty="0" smtClean="0"/>
                <a:t>polymer simulation.</a:t>
              </a:r>
              <a:endParaRPr lang="en-GB" sz="2400" dirty="0"/>
            </a:p>
            <a:p>
              <a:endParaRPr lang="en-GB" sz="2800" dirty="0"/>
            </a:p>
          </p:txBody>
        </p:sp>
      </p:grpSp>
      <p:grpSp>
        <p:nvGrpSpPr>
          <p:cNvPr id="16" name="Group 15"/>
          <p:cNvGrpSpPr/>
          <p:nvPr/>
        </p:nvGrpSpPr>
        <p:grpSpPr>
          <a:xfrm>
            <a:off x="20698564" y="29451175"/>
            <a:ext cx="7811680" cy="5945972"/>
            <a:chOff x="1767164" y="18443534"/>
            <a:chExt cx="7078276" cy="7162512"/>
          </a:xfrm>
        </p:grpSpPr>
        <p:sp>
          <p:nvSpPr>
            <p:cNvPr id="25" name="TextBox 24"/>
            <p:cNvSpPr txBox="1"/>
            <p:nvPr/>
          </p:nvSpPr>
          <p:spPr>
            <a:xfrm>
              <a:off x="2393620" y="24160131"/>
              <a:ext cx="6451820" cy="1445915"/>
            </a:xfrm>
            <a:prstGeom prst="rect">
              <a:avLst/>
            </a:prstGeom>
            <a:noFill/>
          </p:spPr>
          <p:txBody>
            <a:bodyPr wrap="square" rtlCol="0">
              <a:spAutoFit/>
            </a:bodyPr>
            <a:lstStyle/>
            <a:p>
              <a:r>
                <a:rPr lang="en-GB" sz="2400" dirty="0" smtClean="0"/>
                <a:t>Fig. </a:t>
              </a:r>
              <a:r>
                <a:rPr lang="en-GB" sz="2400" dirty="0" smtClean="0"/>
                <a:t>8. </a:t>
              </a:r>
              <a:r>
                <a:rPr lang="en-GB" sz="2400" dirty="0" smtClean="0"/>
                <a:t>Experimental data of surface coverage as a function of time </a:t>
              </a:r>
              <a:r>
                <a:rPr lang="en-GB" sz="2400" dirty="0" smtClean="0"/>
                <a:t> and results of simulation of </a:t>
              </a:r>
              <a:r>
                <a:rPr lang="en-GB" sz="2400" dirty="0" err="1" smtClean="0"/>
                <a:t>polydisperse</a:t>
              </a:r>
              <a:r>
                <a:rPr lang="en-GB" sz="2400" dirty="0" smtClean="0"/>
                <a:t> particles.</a:t>
              </a:r>
              <a:endParaRPr lang="en-GB" sz="2400" dirty="0"/>
            </a:p>
          </p:txBody>
        </p:sp>
        <p:pic>
          <p:nvPicPr>
            <p:cNvPr id="1031" name="Picture 7" descr="\\nask.man.ac.uk\home$\Biofilms\Imgs\expansim.png"/>
            <p:cNvPicPr>
              <a:picLocks noChangeAspect="1" noChangeArrowheads="1"/>
            </p:cNvPicPr>
            <p:nvPr/>
          </p:nvPicPr>
          <p:blipFill rotWithShape="1">
            <a:blip r:embed="rId9">
              <a:extLst>
                <a:ext uri="{28A0092B-C50C-407E-A947-70E740481C1C}">
                  <a14:useLocalDpi xmlns:a14="http://schemas.microsoft.com/office/drawing/2010/main" val="0"/>
                </a:ext>
              </a:extLst>
            </a:blip>
            <a:srcRect l="2746" t="3544" r="4681"/>
            <a:stretch/>
          </p:blipFill>
          <p:spPr bwMode="auto">
            <a:xfrm>
              <a:off x="1767164" y="18443534"/>
              <a:ext cx="6056280" cy="5788066"/>
            </a:xfrm>
            <a:prstGeom prst="rect">
              <a:avLst/>
            </a:prstGeom>
            <a:noFill/>
            <a:extLst>
              <a:ext uri="{909E8E84-426E-40DD-AFC4-6F175D3DCCD1}">
                <a14:hiddenFill xmlns:a14="http://schemas.microsoft.com/office/drawing/2010/main">
                  <a:solidFill>
                    <a:srgbClr val="FFFFFF"/>
                  </a:solidFill>
                </a14:hiddenFill>
              </a:ext>
            </a:extLst>
          </p:spPr>
        </p:pic>
      </p:grpSp>
      <p:pic>
        <p:nvPicPr>
          <p:cNvPr id="44" name="Content Placeholder 43"/>
          <p:cNvPicPr>
            <a:picLocks noGrp="1" noChangeAspect="1"/>
          </p:cNvPicPr>
          <p:nvPr>
            <p:ph idx="28"/>
          </p:nvPr>
        </p:nvPicPr>
        <p:blipFill rotWithShape="1">
          <a:blip r:embed="rId10">
            <a:extLst>
              <a:ext uri="{28A0092B-C50C-407E-A947-70E740481C1C}">
                <a14:useLocalDpi xmlns:a14="http://schemas.microsoft.com/office/drawing/2010/main" val="0"/>
              </a:ext>
            </a:extLst>
          </a:blip>
          <a:srcRect l="21650" t="7892" r="17758" b="15211"/>
          <a:stretch/>
        </p:blipFill>
        <p:spPr>
          <a:xfrm>
            <a:off x="1722996" y="22441578"/>
            <a:ext cx="6295545" cy="5992320"/>
          </a:xfrm>
        </p:spPr>
      </p:pic>
      <p:grpSp>
        <p:nvGrpSpPr>
          <p:cNvPr id="39" name="Group 38"/>
          <p:cNvGrpSpPr/>
          <p:nvPr/>
        </p:nvGrpSpPr>
        <p:grpSpPr>
          <a:xfrm>
            <a:off x="1449636" y="15251255"/>
            <a:ext cx="10432189" cy="6327900"/>
            <a:chOff x="2485809" y="17366486"/>
            <a:chExt cx="5137761" cy="3081582"/>
          </a:xfrm>
        </p:grpSpPr>
        <p:pic>
          <p:nvPicPr>
            <p:cNvPr id="35" name="Picture 34"/>
            <p:cNvPicPr>
              <a:picLocks noChangeAspect="1"/>
            </p:cNvPicPr>
            <p:nvPr/>
          </p:nvPicPr>
          <p:blipFill rotWithShape="1">
            <a:blip r:embed="rId11">
              <a:extLst>
                <a:ext uri="{28A0092B-C50C-407E-A947-70E740481C1C}">
                  <a14:useLocalDpi xmlns:a14="http://schemas.microsoft.com/office/drawing/2010/main" val="0"/>
                </a:ext>
              </a:extLst>
            </a:blip>
            <a:srcRect l="8158" t="5282" r="50873" b="45240"/>
            <a:stretch/>
          </p:blipFill>
          <p:spPr>
            <a:xfrm>
              <a:off x="2525896" y="17366486"/>
              <a:ext cx="3089468" cy="2714879"/>
            </a:xfrm>
            <a:prstGeom prst="rect">
              <a:avLst/>
            </a:prstGeom>
          </p:spPr>
        </p:pic>
        <p:sp>
          <p:nvSpPr>
            <p:cNvPr id="37" name="TextBox 36"/>
            <p:cNvSpPr txBox="1"/>
            <p:nvPr/>
          </p:nvSpPr>
          <p:spPr>
            <a:xfrm>
              <a:off x="2485809" y="20043386"/>
              <a:ext cx="5137761" cy="404682"/>
            </a:xfrm>
            <a:prstGeom prst="rect">
              <a:avLst/>
            </a:prstGeom>
            <a:noFill/>
          </p:spPr>
          <p:txBody>
            <a:bodyPr wrap="square" rtlCol="0">
              <a:spAutoFit/>
            </a:bodyPr>
            <a:lstStyle/>
            <a:p>
              <a:r>
                <a:rPr lang="en-US" sz="2400" dirty="0" smtClean="0"/>
                <a:t>Figure 1. An experimentally obtained image of bacteria</a:t>
              </a:r>
            </a:p>
            <a:p>
              <a:r>
                <a:rPr lang="en-US" sz="2400" dirty="0" smtClean="0"/>
                <a:t> deposition.</a:t>
              </a:r>
              <a:endParaRPr lang="en-US" sz="2400" dirty="0"/>
            </a:p>
          </p:txBody>
        </p:sp>
      </p:grpSp>
      <p:sp>
        <p:nvSpPr>
          <p:cNvPr id="43" name="TextBox 42"/>
          <p:cNvSpPr txBox="1"/>
          <p:nvPr/>
        </p:nvSpPr>
        <p:spPr>
          <a:xfrm>
            <a:off x="1750101" y="28617194"/>
            <a:ext cx="6241333" cy="461665"/>
          </a:xfrm>
          <a:prstGeom prst="rect">
            <a:avLst/>
          </a:prstGeom>
          <a:noFill/>
        </p:spPr>
        <p:txBody>
          <a:bodyPr wrap="square" rtlCol="0">
            <a:spAutoFit/>
          </a:bodyPr>
          <a:lstStyle/>
          <a:p>
            <a:r>
              <a:rPr lang="en-US" sz="2400" dirty="0" smtClean="0"/>
              <a:t>Figure 2. An image of simulated deposition.</a:t>
            </a:r>
            <a:endParaRPr lang="en-US" sz="2400" dirty="0"/>
          </a:p>
        </p:txBody>
      </p:sp>
      <p:pic>
        <p:nvPicPr>
          <p:cNvPr id="49" name="Picture 48"/>
          <p:cNvPicPr>
            <a:picLocks noChangeAspect="1"/>
          </p:cNvPicPr>
          <p:nvPr/>
        </p:nvPicPr>
        <p:blipFill>
          <a:blip r:embed="rId12"/>
          <a:stretch>
            <a:fillRect/>
          </a:stretch>
        </p:blipFill>
        <p:spPr>
          <a:xfrm>
            <a:off x="22667764" y="20520282"/>
            <a:ext cx="4393045" cy="1342444"/>
          </a:xfrm>
          <a:prstGeom prst="rect">
            <a:avLst/>
          </a:prstGeom>
        </p:spPr>
      </p:pic>
      <p:sp>
        <p:nvSpPr>
          <p:cNvPr id="50" name="TextBox 49"/>
          <p:cNvSpPr txBox="1"/>
          <p:nvPr/>
        </p:nvSpPr>
        <p:spPr>
          <a:xfrm>
            <a:off x="847085" y="30850723"/>
            <a:ext cx="9519513" cy="10125849"/>
          </a:xfrm>
          <a:prstGeom prst="rect">
            <a:avLst/>
          </a:prstGeom>
          <a:noFill/>
        </p:spPr>
        <p:txBody>
          <a:bodyPr wrap="square" rtlCol="0">
            <a:spAutoFit/>
          </a:bodyPr>
          <a:lstStyle/>
          <a:p>
            <a:r>
              <a:rPr lang="en-US" sz="2400" dirty="0" smtClean="0"/>
              <a:t>[1]</a:t>
            </a:r>
            <a:r>
              <a:rPr lang="sv-SE" sz="2400" dirty="0"/>
              <a:t> </a:t>
            </a:r>
            <a:r>
              <a:rPr lang="sv-SE" sz="2400" dirty="0" smtClean="0"/>
              <a:t>Carla,</a:t>
            </a:r>
            <a:r>
              <a:rPr lang="sv-SE" sz="2400" dirty="0"/>
              <a:t> Ph</a:t>
            </a:r>
            <a:r>
              <a:rPr lang="sv-SE" sz="2400" dirty="0" smtClean="0"/>
              <a:t>., Schxccmittbuhla, </a:t>
            </a:r>
            <a:r>
              <a:rPr lang="sv-SE" sz="2400" dirty="0"/>
              <a:t>M</a:t>
            </a:r>
            <a:r>
              <a:rPr lang="sv-SE" sz="2400" dirty="0" smtClean="0"/>
              <a:t>., </a:t>
            </a:r>
            <a:r>
              <a:rPr lang="sv-SE" sz="2400" dirty="0"/>
              <a:t>Schaafb </a:t>
            </a:r>
            <a:r>
              <a:rPr lang="sv-SE" sz="2400" dirty="0" smtClean="0"/>
              <a:t>P., Stoltzc,</a:t>
            </a:r>
            <a:r>
              <a:rPr lang="sv-SE" sz="2400" dirty="0"/>
              <a:t> J.-F</a:t>
            </a:r>
            <a:r>
              <a:rPr lang="sv-SE" sz="2400" dirty="0" smtClean="0"/>
              <a:t>., Voegela, </a:t>
            </a:r>
            <a:r>
              <a:rPr lang="sv-SE" sz="2400" dirty="0"/>
              <a:t>J.-C</a:t>
            </a:r>
            <a:r>
              <a:rPr lang="sv-SE" sz="2400" dirty="0" smtClean="0"/>
              <a:t>., Senger</a:t>
            </a:r>
            <a:r>
              <a:rPr lang="en-US" sz="2400" dirty="0" smtClean="0"/>
              <a:t>, </a:t>
            </a:r>
            <a:r>
              <a:rPr lang="sv-SE" sz="2400" dirty="0"/>
              <a:t>B</a:t>
            </a:r>
            <a:r>
              <a:rPr lang="sv-SE" sz="2400" dirty="0" smtClean="0"/>
              <a:t>.,</a:t>
            </a:r>
            <a:r>
              <a:rPr lang="en-US" sz="2400" dirty="0" smtClean="0"/>
              <a:t> </a:t>
            </a:r>
            <a:r>
              <a:rPr lang="en-US" sz="2400" i="1" dirty="0"/>
              <a:t>Experimental and </a:t>
            </a:r>
            <a:r>
              <a:rPr lang="en-US" sz="2400" i="1" dirty="0" smtClean="0"/>
              <a:t>Modeled Deposition Kinetics </a:t>
            </a:r>
            <a:r>
              <a:rPr lang="en-US" sz="2400" i="1" dirty="0"/>
              <a:t>of </a:t>
            </a:r>
            <a:r>
              <a:rPr lang="en-US" sz="2400" i="1" dirty="0" smtClean="0"/>
              <a:t>Large Colloidal Particles</a:t>
            </a:r>
            <a:r>
              <a:rPr lang="en-US" sz="2400" dirty="0"/>
              <a:t>, Elsevier, </a:t>
            </a:r>
            <a:r>
              <a:rPr lang="en-US" sz="2400" dirty="0" smtClean="0"/>
              <a:t>2001.</a:t>
            </a:r>
          </a:p>
          <a:p>
            <a:r>
              <a:rPr lang="en-US" sz="2400" dirty="0" smtClean="0"/>
              <a:t>[2]</a:t>
            </a:r>
            <a:r>
              <a:rPr lang="sv-SE" sz="2400" dirty="0"/>
              <a:t> </a:t>
            </a:r>
            <a:r>
              <a:rPr lang="sv-SE" sz="2400" dirty="0" smtClean="0"/>
              <a:t>Mazza, M., G.</a:t>
            </a:r>
            <a:r>
              <a:rPr lang="en-US" sz="2400" dirty="0" smtClean="0"/>
              <a:t>, </a:t>
            </a:r>
            <a:r>
              <a:rPr lang="en-US" sz="2400" dirty="0"/>
              <a:t>The </a:t>
            </a:r>
            <a:r>
              <a:rPr lang="en-US" sz="2400" dirty="0" smtClean="0"/>
              <a:t>Physics </a:t>
            </a:r>
            <a:r>
              <a:rPr lang="en-US" sz="2400" dirty="0"/>
              <a:t>of </a:t>
            </a:r>
            <a:r>
              <a:rPr lang="en-US" sz="2400" dirty="0" smtClean="0"/>
              <a:t>Biofilms—an Introduction</a:t>
            </a:r>
            <a:r>
              <a:rPr lang="en-US" sz="2400" dirty="0"/>
              <a:t>, </a:t>
            </a:r>
            <a:r>
              <a:rPr lang="en-US" sz="2400" i="1" dirty="0"/>
              <a:t>Journal of Physics D: Applied Physics</a:t>
            </a:r>
            <a:r>
              <a:rPr lang="en-US" sz="2400" dirty="0" smtClean="0"/>
              <a:t>, 49,20, 2016.</a:t>
            </a:r>
          </a:p>
          <a:p>
            <a:r>
              <a:rPr lang="en-US" sz="2400" dirty="0"/>
              <a:t>[3] </a:t>
            </a:r>
            <a:r>
              <a:rPr lang="en-US" sz="2400" dirty="0" err="1" smtClean="0"/>
              <a:t>Schunk</a:t>
            </a:r>
            <a:r>
              <a:rPr lang="en-US" sz="2400" dirty="0" smtClean="0"/>
              <a:t>,</a:t>
            </a:r>
            <a:r>
              <a:rPr lang="en-US" sz="2400" dirty="0"/>
              <a:t> P. R</a:t>
            </a:r>
            <a:r>
              <a:rPr lang="en-US" sz="2400" dirty="0" smtClean="0"/>
              <a:t>., Higdon,</a:t>
            </a:r>
            <a:r>
              <a:rPr lang="en-US" sz="2400" dirty="0"/>
              <a:t> J</a:t>
            </a:r>
            <a:r>
              <a:rPr lang="en-US" sz="2400" dirty="0" smtClean="0"/>
              <a:t>., Chen, S., </a:t>
            </a:r>
            <a:r>
              <a:rPr lang="en-US" sz="2400" i="1" dirty="0"/>
              <a:t>Next Generation Suspension Dynamics </a:t>
            </a:r>
            <a:r>
              <a:rPr lang="en-US" sz="2400" i="1" dirty="0" smtClean="0"/>
              <a:t>Algorithms</a:t>
            </a:r>
            <a:r>
              <a:rPr lang="en-US" sz="2400" dirty="0" smtClean="0"/>
              <a:t>, University </a:t>
            </a:r>
            <a:r>
              <a:rPr lang="en-US" sz="2400" dirty="0"/>
              <a:t>of Illinois Urbana </a:t>
            </a:r>
            <a:r>
              <a:rPr lang="en-US" sz="2400" dirty="0" smtClean="0"/>
              <a:t>Champagne, 2014.</a:t>
            </a:r>
          </a:p>
          <a:p>
            <a:r>
              <a:rPr lang="en-US" sz="2400" dirty="0" smtClean="0"/>
              <a:t>[4] </a:t>
            </a:r>
            <a:r>
              <a:rPr lang="en-US" sz="2400" dirty="0" err="1" smtClean="0"/>
              <a:t>Privman</a:t>
            </a:r>
            <a:r>
              <a:rPr lang="en-US" sz="2400" dirty="0" smtClean="0"/>
              <a:t>, V., </a:t>
            </a:r>
            <a:r>
              <a:rPr lang="en-US" sz="2400" i="1" dirty="0" smtClean="0"/>
              <a:t>Recent Theoretical Results of </a:t>
            </a:r>
            <a:r>
              <a:rPr lang="en-US" sz="2400" i="1" dirty="0" err="1" smtClean="0"/>
              <a:t>Nonequilibrium</a:t>
            </a:r>
            <a:r>
              <a:rPr lang="en-US" sz="2400" i="1" dirty="0" smtClean="0"/>
              <a:t> Deposition of Submicron Particles</a:t>
            </a:r>
            <a:r>
              <a:rPr lang="en-US" sz="2400" dirty="0" smtClean="0"/>
              <a:t>, Department of Physics, Clarkson University, Potsdam, 2000.</a:t>
            </a:r>
          </a:p>
          <a:p>
            <a:r>
              <a:rPr lang="en-US" sz="2400" dirty="0" smtClean="0"/>
              <a:t>[5] </a:t>
            </a:r>
            <a:r>
              <a:rPr lang="en-US" sz="2400" dirty="0" err="1" smtClean="0"/>
              <a:t>Bolintineanu</a:t>
            </a:r>
            <a:r>
              <a:rPr lang="en-US" sz="2400" dirty="0" smtClean="0"/>
              <a:t>,</a:t>
            </a:r>
            <a:r>
              <a:rPr lang="en-US" sz="2400" dirty="0"/>
              <a:t> </a:t>
            </a:r>
            <a:r>
              <a:rPr lang="en-US" sz="2400" dirty="0" smtClean="0"/>
              <a:t>D. S., </a:t>
            </a:r>
            <a:r>
              <a:rPr lang="en-US" sz="2400" dirty="0" err="1" smtClean="0"/>
              <a:t>Grest</a:t>
            </a:r>
            <a:r>
              <a:rPr lang="en-US" sz="2400" dirty="0" smtClean="0"/>
              <a:t>, G. </a:t>
            </a:r>
            <a:r>
              <a:rPr lang="en-US" sz="2400" dirty="0"/>
              <a:t>S</a:t>
            </a:r>
            <a:r>
              <a:rPr lang="en-US" sz="2400" dirty="0" smtClean="0"/>
              <a:t>., </a:t>
            </a:r>
            <a:r>
              <a:rPr lang="en-US" sz="2400" dirty="0" err="1" smtClean="0"/>
              <a:t>Lechman</a:t>
            </a:r>
            <a:r>
              <a:rPr lang="en-US" sz="2400" dirty="0" smtClean="0"/>
              <a:t>, J. </a:t>
            </a:r>
            <a:r>
              <a:rPr lang="en-US" sz="2400" dirty="0"/>
              <a:t>B</a:t>
            </a:r>
            <a:r>
              <a:rPr lang="en-US" sz="2400" dirty="0" smtClean="0"/>
              <a:t>., Pierce, F., Plimpton, S. </a:t>
            </a:r>
            <a:r>
              <a:rPr lang="en-US" sz="2400" dirty="0"/>
              <a:t>J</a:t>
            </a:r>
            <a:r>
              <a:rPr lang="en-US" sz="2400" dirty="0" smtClean="0"/>
              <a:t>., </a:t>
            </a:r>
            <a:r>
              <a:rPr lang="en-US" sz="2400" dirty="0" err="1" smtClean="0"/>
              <a:t>Schunk</a:t>
            </a:r>
            <a:r>
              <a:rPr lang="en-US" sz="2400" dirty="0" smtClean="0"/>
              <a:t>, </a:t>
            </a:r>
            <a:r>
              <a:rPr lang="en-US" sz="2400" dirty="0"/>
              <a:t>P. </a:t>
            </a:r>
            <a:r>
              <a:rPr lang="en-US" sz="2400" dirty="0" smtClean="0"/>
              <a:t>R.,</a:t>
            </a:r>
            <a:r>
              <a:rPr lang="en-US" sz="2400" i="1" dirty="0" smtClean="0"/>
              <a:t> </a:t>
            </a:r>
            <a:r>
              <a:rPr lang="en-US" sz="2400" i="1" dirty="0"/>
              <a:t>Particle dynamics modeling methods for colloid </a:t>
            </a:r>
            <a:r>
              <a:rPr lang="en-US" sz="2400" i="1" dirty="0" smtClean="0"/>
              <a:t>suspensions</a:t>
            </a:r>
            <a:r>
              <a:rPr lang="en-US" sz="2400" dirty="0"/>
              <a:t>, Computational Particle </a:t>
            </a:r>
            <a:r>
              <a:rPr lang="en-US" sz="2400" dirty="0" smtClean="0"/>
              <a:t>Mechanics, 1,3, 321–356, 2014.</a:t>
            </a:r>
          </a:p>
          <a:p>
            <a:r>
              <a:rPr lang="en-US" sz="2400" dirty="0" smtClean="0"/>
              <a:t>[6</a:t>
            </a:r>
            <a:r>
              <a:rPr lang="en-US" sz="2400" dirty="0"/>
              <a:t>] </a:t>
            </a:r>
            <a:r>
              <a:rPr lang="en-US" sz="2400" dirty="0" err="1" smtClean="0"/>
              <a:t>Baraff</a:t>
            </a:r>
            <a:r>
              <a:rPr lang="en-US" sz="2400" dirty="0"/>
              <a:t> D</a:t>
            </a:r>
            <a:r>
              <a:rPr lang="en-US" sz="2400" dirty="0" smtClean="0"/>
              <a:t>., </a:t>
            </a:r>
            <a:r>
              <a:rPr lang="en-US" sz="2400" i="1" dirty="0"/>
              <a:t>Fast Contact Force Computation for</a:t>
            </a:r>
          </a:p>
          <a:p>
            <a:r>
              <a:rPr lang="en-US" sz="2400" i="1" dirty="0" err="1"/>
              <a:t>Nonpenetrating</a:t>
            </a:r>
            <a:r>
              <a:rPr lang="en-US" sz="2400" i="1" dirty="0"/>
              <a:t> Rigid </a:t>
            </a:r>
            <a:r>
              <a:rPr lang="en-US" sz="2400" i="1" dirty="0" smtClean="0"/>
              <a:t>Bodies, </a:t>
            </a:r>
            <a:r>
              <a:rPr lang="en-US" sz="2400" dirty="0"/>
              <a:t>Robotics Institute Carnegie Mellon University </a:t>
            </a:r>
            <a:r>
              <a:rPr lang="en-US" sz="2400" dirty="0" smtClean="0"/>
              <a:t>Pittsburgh, 1994.</a:t>
            </a:r>
          </a:p>
          <a:p>
            <a:r>
              <a:rPr lang="en-US" sz="2400" dirty="0" smtClean="0"/>
              <a:t>[7] </a:t>
            </a:r>
            <a:r>
              <a:rPr lang="en-US" sz="2400" dirty="0" err="1"/>
              <a:t>Baraff</a:t>
            </a:r>
            <a:r>
              <a:rPr lang="en-US" sz="2400" dirty="0"/>
              <a:t> D</a:t>
            </a:r>
            <a:r>
              <a:rPr lang="en-US" sz="2400" dirty="0" smtClean="0"/>
              <a:t>., </a:t>
            </a:r>
            <a:r>
              <a:rPr lang="en-US" sz="2400" i="1" dirty="0"/>
              <a:t>Rigid Body Simulation I—Unconstrained Rigid Body </a:t>
            </a:r>
            <a:r>
              <a:rPr lang="en-US" sz="2400" i="1" dirty="0" smtClean="0"/>
              <a:t>Dynamics, </a:t>
            </a:r>
            <a:r>
              <a:rPr lang="en-US" sz="2400" dirty="0"/>
              <a:t>Robotics Institute </a:t>
            </a:r>
            <a:r>
              <a:rPr lang="en-US" sz="2400" dirty="0" smtClean="0"/>
              <a:t>Carnegie </a:t>
            </a:r>
            <a:r>
              <a:rPr lang="en-US" sz="2400" dirty="0"/>
              <a:t>Mellon University Pittsburgh, </a:t>
            </a:r>
            <a:r>
              <a:rPr lang="en-US" sz="2400" dirty="0" smtClean="0"/>
              <a:t>1997.</a:t>
            </a:r>
            <a:endParaRPr lang="en-US" sz="2400" dirty="0"/>
          </a:p>
          <a:p>
            <a:r>
              <a:rPr lang="en-US" sz="2400" dirty="0" smtClean="0"/>
              <a:t>[8] Delong, S., </a:t>
            </a:r>
            <a:r>
              <a:rPr lang="en-US" sz="2400" dirty="0" err="1" smtClean="0"/>
              <a:t>Usabiaga</a:t>
            </a:r>
            <a:r>
              <a:rPr lang="en-US" sz="2400" dirty="0" smtClean="0"/>
              <a:t>, F. B., </a:t>
            </a:r>
            <a:r>
              <a:rPr lang="en-US" sz="2400" dirty="0" err="1" smtClean="0"/>
              <a:t>Donev</a:t>
            </a:r>
            <a:r>
              <a:rPr lang="en-US" sz="2400" dirty="0"/>
              <a:t>, A., </a:t>
            </a:r>
            <a:r>
              <a:rPr lang="en-US" sz="2400" i="1" dirty="0"/>
              <a:t>Brownian dynamics of confined rigid </a:t>
            </a:r>
            <a:r>
              <a:rPr lang="en-US" sz="2400" i="1" dirty="0" smtClean="0"/>
              <a:t>bodies</a:t>
            </a:r>
            <a:r>
              <a:rPr lang="en-US" sz="2400" dirty="0" smtClean="0"/>
              <a:t>, </a:t>
            </a:r>
            <a:r>
              <a:rPr lang="de-DE" sz="2400" dirty="0"/>
              <a:t>J. Chem. Phys. 143, </a:t>
            </a:r>
            <a:r>
              <a:rPr lang="de-DE" sz="2400" dirty="0" smtClean="0"/>
              <a:t>144107, 2015.</a:t>
            </a:r>
          </a:p>
          <a:p>
            <a:r>
              <a:rPr lang="en-GB" sz="2400" dirty="0" smtClean="0"/>
              <a:t>[9] MATLAB</a:t>
            </a:r>
            <a:r>
              <a:rPr lang="en-GB" sz="2400" dirty="0"/>
              <a:t>, Version </a:t>
            </a:r>
            <a:r>
              <a:rPr lang="en-GB" sz="2400" dirty="0" smtClean="0"/>
              <a:t>R2015, </a:t>
            </a:r>
            <a:r>
              <a:rPr lang="en-GB" sz="2400" dirty="0"/>
              <a:t>The Math Works </a:t>
            </a:r>
            <a:r>
              <a:rPr lang="en-GB" sz="2400" dirty="0" err="1"/>
              <a:t>Inc</a:t>
            </a:r>
            <a:r>
              <a:rPr lang="en-GB" sz="2400" dirty="0"/>
              <a:t>, Natick, Mass 01760.</a:t>
            </a:r>
            <a:endParaRPr lang="en-US" sz="2400" dirty="0"/>
          </a:p>
          <a:p>
            <a:endParaRPr lang="en-US" sz="2400" i="1" dirty="0"/>
          </a:p>
          <a:p>
            <a:endParaRPr lang="en-US"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ICAM v2">
      <a:dk1>
        <a:sysClr val="windowText" lastClr="000000"/>
      </a:dk1>
      <a:lt1>
        <a:sysClr val="window" lastClr="FFFFFF"/>
      </a:lt1>
      <a:dk2>
        <a:srgbClr val="F3F3EC"/>
      </a:dk2>
      <a:lt2>
        <a:srgbClr val="54534A"/>
      </a:lt2>
      <a:accent1>
        <a:srgbClr val="005CAB"/>
      </a:accent1>
      <a:accent2>
        <a:srgbClr val="5A4099"/>
      </a:accent2>
      <a:accent3>
        <a:srgbClr val="B70050"/>
      </a:accent3>
      <a:accent4>
        <a:srgbClr val="6D8D24"/>
      </a:accent4>
      <a:accent5>
        <a:srgbClr val="B9C7D4"/>
      </a:accent5>
      <a:accent6>
        <a:srgbClr val="FEB924"/>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13103</TotalTime>
  <Words>948</Words>
  <Application>Microsoft Office PowerPoint</Application>
  <PresentationFormat>Custom</PresentationFormat>
  <Paragraphs>74</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Calibri</vt:lpstr>
      <vt:lpstr>Cambria Math</vt:lpstr>
      <vt:lpstr>Wingdings</vt:lpstr>
      <vt:lpstr>Blank</vt:lpstr>
      <vt:lpstr>Custom Design</vt:lpstr>
      <vt:lpstr>Project Title: The Growth of Bacterial Biofilms on Graphene</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Bradbeer</dc:creator>
  <cp:lastModifiedBy>pn74870@gmail.com</cp:lastModifiedBy>
  <cp:revision>283</cp:revision>
  <cp:lastPrinted>2014-07-29T06:40:48Z</cp:lastPrinted>
  <dcterms:created xsi:type="dcterms:W3CDTF">2013-02-20T10:34:30Z</dcterms:created>
  <dcterms:modified xsi:type="dcterms:W3CDTF">2016-08-26T00:21:45Z</dcterms:modified>
</cp:coreProperties>
</file>