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147482178" r:id="rId2"/>
    <p:sldId id="21474821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7128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E6FF9E-8AC8-54AA-7EEA-C58E9548AEF2}" name="Priyanka Nagasubramanian" initials="PN" userId="S::pnagasubramanian@toh.ca::9b6936b3-879e-4640-8372-e6d9c62cb6c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F65"/>
    <a:srgbClr val="285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83" autoAdjust="0"/>
  </p:normalViewPr>
  <p:slideViewPr>
    <p:cSldViewPr snapToGrid="0">
      <p:cViewPr varScale="1">
        <p:scale>
          <a:sx n="114" d="100"/>
          <a:sy n="114" d="100"/>
        </p:scale>
        <p:origin x="496" y="168"/>
      </p:cViewPr>
      <p:guideLst>
        <p:guide pos="3840"/>
        <p:guide pos="712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B842948-7070-44D7-967F-7B1167D61009}" type="datetimeFigureOut">
              <a:rPr lang="en-US" smtClean="0"/>
              <a:pPr/>
              <a:t>7/18/25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F98259E-8462-49B4-A7A7-B82CF2B7DD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60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B24CCB-57E3-904A-B132-26EE5155C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05094-6851-6F47-AB6F-0ADD472FC844}"/>
              </a:ext>
            </a:extLst>
          </p:cNvPr>
          <p:cNvSpPr/>
          <p:nvPr userDrawn="1"/>
        </p:nvSpPr>
        <p:spPr>
          <a:xfrm>
            <a:off x="0" y="-100898"/>
            <a:ext cx="12192000" cy="5726563"/>
          </a:xfrm>
          <a:prstGeom prst="rect">
            <a:avLst/>
          </a:prstGeom>
          <a:solidFill>
            <a:srgbClr val="295D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3029" y="2037597"/>
            <a:ext cx="5232972" cy="57887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4800" b="1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028" y="3619400"/>
            <a:ext cx="5027528" cy="11452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200" b="0" i="0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6660E-AB6B-4210-A4DA-D5D6DECCC4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525" y="5668551"/>
            <a:ext cx="4306377" cy="1243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2C288-873C-42DD-BE6C-57889EF31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0351" y="5844767"/>
            <a:ext cx="6344423" cy="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6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CB865-BF9E-409E-8507-9A592F52D7EF}"/>
              </a:ext>
            </a:extLst>
          </p:cNvPr>
          <p:cNvSpPr/>
          <p:nvPr userDrawn="1"/>
        </p:nvSpPr>
        <p:spPr>
          <a:xfrm>
            <a:off x="-101600" y="-228602"/>
            <a:ext cx="3759200" cy="71857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A9F1D-6930-4BB8-AFB1-8ED3987924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-1055508" y="-228601"/>
            <a:ext cx="4713109" cy="61588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1778E8-B783-4FDC-B46B-E721FD2E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067" y="1798573"/>
            <a:ext cx="6889448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88234A3-342C-4E31-80DC-4F8196214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964" y="2"/>
            <a:ext cx="3036793" cy="66863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edit master </a:t>
            </a:r>
            <a:br>
              <a:rPr lang="en-US"/>
            </a:br>
            <a:r>
              <a:rPr lang="en-US"/>
              <a:t>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ACDF0-1D28-4BDD-950E-5125BAD216D1}"/>
              </a:ext>
            </a:extLst>
          </p:cNvPr>
          <p:cNvSpPr/>
          <p:nvPr userDrawn="1"/>
        </p:nvSpPr>
        <p:spPr>
          <a:xfrm>
            <a:off x="3657601" y="6396035"/>
            <a:ext cx="1821456" cy="4994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2763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o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7B130-83CB-41B9-8BE1-B41DF2892808}"/>
              </a:ext>
            </a:extLst>
          </p:cNvPr>
          <p:cNvSpPr/>
          <p:nvPr userDrawn="1"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96D5-A5B8-4D4F-9383-F1D2CF2F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7572024" y="349590"/>
            <a:ext cx="4713109" cy="615882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EEA0E2C-E5D9-4946-A448-EE0313AC6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133" y="829734"/>
            <a:ext cx="11159067" cy="567867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Emphasis or “</a:t>
            </a:r>
            <a:r>
              <a:rPr lang="en-US" err="1"/>
              <a:t>quote”slide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B24CCB-57E3-904A-B132-26EE5155C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05094-6851-6F47-AB6F-0ADD472FC844}"/>
              </a:ext>
            </a:extLst>
          </p:cNvPr>
          <p:cNvSpPr/>
          <p:nvPr userDrawn="1"/>
        </p:nvSpPr>
        <p:spPr>
          <a:xfrm>
            <a:off x="0" y="-100898"/>
            <a:ext cx="12192000" cy="5726563"/>
          </a:xfrm>
          <a:prstGeom prst="rect">
            <a:avLst/>
          </a:prstGeom>
          <a:solidFill>
            <a:srgbClr val="295D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3030" y="2037598"/>
            <a:ext cx="5232972" cy="57887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4800" b="1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028" y="3619400"/>
            <a:ext cx="5027528" cy="11452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200" b="0" i="0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6660E-AB6B-4210-A4DA-D5D6DECCC4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9526" y="5668551"/>
            <a:ext cx="4306377" cy="1243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92C288-873C-42DD-BE6C-57889EF31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0353" y="5844767"/>
            <a:ext cx="6344423" cy="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6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F24FFEB-8544-E24F-BAB4-4FCA9EF9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47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FC59D9-7FD4-AB32-A244-9FC7835D08B9}"/>
              </a:ext>
            </a:extLst>
          </p:cNvPr>
          <p:cNvSpPr/>
          <p:nvPr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rgbClr val="295D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CA" sz="240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7D96E785-801E-E9D0-45EB-8E3E0416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43"/>
          <a:stretch>
            <a:fillRect/>
          </a:stretch>
        </p:blipFill>
        <p:spPr bwMode="auto">
          <a:xfrm>
            <a:off x="7579630" y="149745"/>
            <a:ext cx="4713816" cy="615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3399" y="3075320"/>
            <a:ext cx="11159067" cy="1096825"/>
          </a:xfrm>
          <a:prstGeom prst="rect">
            <a:avLst/>
          </a:prstGeom>
          <a:solidFill>
            <a:srgbClr val="295D90"/>
          </a:solidFill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2074726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444-ADE5-CF85-9958-AC4F3D36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B24F1-A763-56FD-6215-7AFA576D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0C613-EB9F-8272-9F69-D71E34E0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6D71-318C-4E29-8EE5-9B9545C6B403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DEB1E-43A3-18AD-6A90-8331B806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DEC50-BF52-5AA6-A216-3287E9D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E2E48-80BD-4916-924A-1C52A862C21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10522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626100"/>
          </a:xfrm>
          <a:custGeom>
            <a:avLst/>
            <a:gdLst/>
            <a:ahLst/>
            <a:cxnLst/>
            <a:rect l="l" t="t" r="r" b="b"/>
            <a:pathLst>
              <a:path w="12192000" h="5626100">
                <a:moveTo>
                  <a:pt x="12192000" y="0"/>
                </a:moveTo>
                <a:lnTo>
                  <a:pt x="0" y="0"/>
                </a:lnTo>
                <a:lnTo>
                  <a:pt x="0" y="5625668"/>
                </a:lnTo>
                <a:lnTo>
                  <a:pt x="12192000" y="5625668"/>
                </a:lnTo>
                <a:lnTo>
                  <a:pt x="12192000" y="0"/>
                </a:lnTo>
                <a:close/>
              </a:path>
            </a:pathLst>
          </a:custGeom>
          <a:solidFill>
            <a:srgbClr val="295D9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24" y="5668550"/>
            <a:ext cx="4306373" cy="11894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30354" y="5844768"/>
            <a:ext cx="6344418" cy="87509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0245" y="1403438"/>
            <a:ext cx="8111499" cy="10458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295D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609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11722" y="994151"/>
            <a:ext cx="7756157" cy="1902580"/>
          </a:xfrm>
        </p:spPr>
        <p:txBody>
          <a:bodyPr wrap="square" lIns="0" tIns="0" rIns="0" bIns="0" anchor="b" anchorCtr="0">
            <a:normAutofit/>
          </a:bodyPr>
          <a:lstStyle>
            <a:lvl1pPr>
              <a:lnSpc>
                <a:spcPct val="80000"/>
              </a:lnSpc>
              <a:defRPr sz="5067" b="1" cap="all" spc="-133">
                <a:solidFill>
                  <a:srgbClr val="00338D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1722" y="2896730"/>
            <a:ext cx="7756157" cy="792401"/>
          </a:xfrm>
        </p:spPr>
        <p:txBody>
          <a:bodyPr wrap="square" lIns="0" tIns="0" rIns="0" bIns="0" anchor="b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733" b="0" i="0" cap="all" spc="-133">
                <a:solidFill>
                  <a:schemeClr val="accent2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5390147" y="6441345"/>
            <a:ext cx="4556861" cy="153888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20000"/>
          </a:bodyPr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333" b="0" i="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www.ottawahospital.on.ca</a:t>
            </a:r>
            <a:r>
              <a:rPr lang="en-US" sz="1333"/>
              <a:t> </a:t>
            </a:r>
            <a:r>
              <a:rPr lang="en-US" sz="1333" baseline="0"/>
              <a:t> |  </a:t>
            </a:r>
            <a:r>
              <a:rPr lang="en-US" sz="1333"/>
              <a:t>Affiliated with  •  Affilié 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150309" y="4075201"/>
            <a:ext cx="5110113" cy="553999"/>
          </a:xfrm>
        </p:spPr>
        <p:txBody>
          <a:bodyPr tIns="0" anchor="b" anchorCtr="0"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7133205" y="4688183"/>
            <a:ext cx="5110113" cy="0"/>
          </a:xfrm>
          <a:prstGeom prst="line">
            <a:avLst/>
          </a:prstGeom>
          <a:ln>
            <a:solidFill>
              <a:srgbClr val="ED8B17"/>
            </a:solidFill>
          </a:ln>
          <a:effectLst>
            <a:outerShdw blurRad="40000" dist="20000" dir="57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7150307" y="4756245"/>
            <a:ext cx="5110115" cy="553999"/>
          </a:xfrm>
        </p:spPr>
        <p:txBody>
          <a:bodyPr tIns="0" anchor="t" anchorCtr="0">
            <a:normAutofit/>
          </a:bodyPr>
          <a:lstStyle>
            <a:lvl1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 cap="all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222" y="6193180"/>
            <a:ext cx="1469013" cy="3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6274"/>
      </p:ext>
    </p:extLst>
  </p:cSld>
  <p:clrMapOvr>
    <a:masterClrMapping/>
  </p:clrMapOvr>
  <p:transition spd="slow">
    <p:plus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ue Side -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F24FFEB-8544-E24F-BAB4-4FCA9EF900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6A4310-3946-AF45-BBBE-EBCF3DDF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798573"/>
            <a:ext cx="10326915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664677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 Log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963084" y="1425400"/>
            <a:ext cx="10363200" cy="40999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>
                <a:srgbClr val="78BE20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ED8B00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B9D3DC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49659" y="6506186"/>
            <a:ext cx="2742191" cy="20291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kern="1200">
                <a:solidFill>
                  <a:schemeClr val="tx1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200">
                <a:solidFill>
                  <a:srgbClr val="898D8D"/>
                </a:solidFill>
              </a:rPr>
              <a:t>Affiliated with  •  Affilié à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63084" y="561403"/>
            <a:ext cx="10363200" cy="720000"/>
          </a:xfrm>
        </p:spPr>
        <p:txBody>
          <a:bodyPr bIns="36000" anchor="b" anchorCtr="0">
            <a:normAutofit/>
          </a:bodyPr>
          <a:lstStyle>
            <a:lvl1pPr algn="l">
              <a:defRPr sz="3200" b="1" cap="all" spc="-133">
                <a:solidFill>
                  <a:srgbClr val="0033A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963086" y="1281403"/>
            <a:ext cx="11228916" cy="0"/>
          </a:xfrm>
          <a:prstGeom prst="line">
            <a:avLst/>
          </a:prstGeom>
          <a:ln>
            <a:solidFill>
              <a:srgbClr val="ED8B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801" y="6315654"/>
            <a:ext cx="944329" cy="488471"/>
          </a:xfrm>
        </p:spPr>
        <p:txBody>
          <a:bodyPr/>
          <a:lstStyle>
            <a:lvl1pPr>
              <a:defRPr>
                <a:solidFill>
                  <a:srgbClr val="0033A0"/>
                </a:solidFill>
              </a:defRPr>
            </a:lvl1pPr>
          </a:lstStyle>
          <a:p>
            <a:fld id="{A9ECC5C3-AB39-B144-AAF5-28F142C249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0053" y="6356453"/>
            <a:ext cx="1174668" cy="31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62135"/>
      </p:ext>
    </p:extLst>
  </p:cSld>
  <p:clrMapOvr>
    <a:masterClrMapping/>
  </p:clrMapOvr>
  <p:transition spd="slow">
    <p:plus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08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B24CCB-57E3-904A-B132-26EE5155C84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305094-6851-6F47-AB6F-0ADD472FC844}"/>
              </a:ext>
            </a:extLst>
          </p:cNvPr>
          <p:cNvSpPr/>
          <p:nvPr userDrawn="1"/>
        </p:nvSpPr>
        <p:spPr>
          <a:xfrm>
            <a:off x="0" y="-100898"/>
            <a:ext cx="12192000" cy="5726563"/>
          </a:xfrm>
          <a:prstGeom prst="rect">
            <a:avLst/>
          </a:prstGeom>
          <a:solidFill>
            <a:srgbClr val="295D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63029" y="2037597"/>
            <a:ext cx="5232972" cy="578873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80000"/>
              </a:lnSpc>
              <a:defRPr sz="4800" b="1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63028" y="3619400"/>
            <a:ext cx="5027528" cy="1145272"/>
          </a:xfrm>
          <a:prstGeom prst="rect">
            <a:avLst/>
          </a:prstGeom>
        </p:spPr>
        <p:txBody>
          <a:bodyPr wrap="square" lIns="0" tIns="0" rIns="0" bIns="0" anchor="t" anchorCtr="0">
            <a:normAutofit/>
          </a:bodyPr>
          <a:lstStyle>
            <a:lvl1pPr marL="0" indent="0" algn="l">
              <a:lnSpc>
                <a:spcPct val="80000"/>
              </a:lnSpc>
              <a:spcAft>
                <a:spcPts val="0"/>
              </a:spcAft>
              <a:buNone/>
              <a:defRPr sz="3200" b="0" i="0" cap="none" spc="0" baseline="0">
                <a:solidFill>
                  <a:schemeClr val="bg2"/>
                </a:solidFill>
                <a:latin typeface="Arial"/>
                <a:cs typeface="Arial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934925-948B-4488-9039-3CB3B7CE0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7479" b="21968"/>
          <a:stretch/>
        </p:blipFill>
        <p:spPr>
          <a:xfrm>
            <a:off x="529723" y="5683994"/>
            <a:ext cx="4761312" cy="1061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427B8-0C0D-4CBF-8274-24E017A6FDF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0351" y="5844767"/>
            <a:ext cx="6344423" cy="87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22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F24FFEB-8544-E24F-BAB4-4FCA9EF900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6A4310-3946-AF45-BBBE-EBCF3DDF8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798573"/>
            <a:ext cx="10326915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0930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e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63600" y="1795214"/>
            <a:ext cx="5040000" cy="4561239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6150515" y="1798574"/>
            <a:ext cx="5040000" cy="4544425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400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chemeClr val="tx2">
                    <a:lumMod val="75000"/>
                  </a:schemeClr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chemeClr val="tx2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DEC27E2-F435-409C-B088-E1C0B2D9C9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829" y="136656"/>
            <a:ext cx="10297887" cy="132384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</a:t>
            </a:r>
          </a:p>
        </p:txBody>
      </p:sp>
    </p:spTree>
    <p:extLst>
      <p:ext uri="{BB962C8B-B14F-4D97-AF65-F5344CB8AC3E}">
        <p14:creationId xmlns:p14="http://schemas.microsoft.com/office/powerpoint/2010/main" val="2544190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5CB865-BF9E-409E-8507-9A592F52D7EF}"/>
              </a:ext>
            </a:extLst>
          </p:cNvPr>
          <p:cNvSpPr/>
          <p:nvPr userDrawn="1"/>
        </p:nvSpPr>
        <p:spPr>
          <a:xfrm>
            <a:off x="-101600" y="-228602"/>
            <a:ext cx="3759200" cy="718571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A9F1D-6930-4BB8-AFB1-8ED3987924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-1055508" y="-228601"/>
            <a:ext cx="4713109" cy="615882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1778E8-B783-4FDC-B46B-E721FD2E1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067" y="1798573"/>
            <a:ext cx="6889448" cy="4517080"/>
          </a:xfrm>
          <a:prstGeom prst="rect">
            <a:avLst/>
          </a:prstGeom>
        </p:spPr>
        <p:txBody>
          <a:bodyPr/>
          <a:lstStyle>
            <a:lvl1pPr>
              <a:buClr>
                <a:srgbClr val="4287A3"/>
              </a:buClr>
              <a:buSzPct val="100000"/>
              <a:defRPr sz="3733">
                <a:solidFill>
                  <a:schemeClr val="tx2">
                    <a:lumMod val="75000"/>
                  </a:schemeClr>
                </a:solidFill>
              </a:defRPr>
            </a:lvl1pPr>
            <a:lvl2pPr>
              <a:buClr>
                <a:srgbClr val="4287A3"/>
              </a:buClr>
              <a:buSzPct val="100000"/>
              <a:defRPr sz="3200">
                <a:solidFill>
                  <a:schemeClr val="tx2">
                    <a:lumMod val="75000"/>
                  </a:schemeClr>
                </a:solidFill>
              </a:defRPr>
            </a:lvl2pPr>
            <a:lvl3pPr>
              <a:buClr>
                <a:srgbClr val="4287A3"/>
              </a:buClr>
              <a:buSzPct val="100000"/>
              <a:defRPr sz="2667">
                <a:solidFill>
                  <a:schemeClr val="tx2">
                    <a:lumMod val="75000"/>
                  </a:schemeClr>
                </a:solidFill>
              </a:defRPr>
            </a:lvl3pPr>
            <a:lvl4pPr>
              <a:buClr>
                <a:srgbClr val="4287A3"/>
              </a:buClr>
              <a:buSzPct val="100000"/>
              <a:defRPr sz="2133">
                <a:solidFill>
                  <a:srgbClr val="707273"/>
                </a:solidFill>
              </a:defRPr>
            </a:lvl4pPr>
            <a:lvl5pPr>
              <a:buClr>
                <a:srgbClr val="4287A3"/>
              </a:buClr>
              <a:buSzPct val="100000"/>
              <a:defRPr sz="1867">
                <a:solidFill>
                  <a:srgbClr val="707273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488234A3-342C-4E31-80DC-4F8196214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9965" y="3"/>
            <a:ext cx="3036793" cy="668634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</a:t>
            </a:r>
            <a:br>
              <a:rPr lang="en-US"/>
            </a:br>
            <a:r>
              <a:rPr lang="en-US"/>
              <a:t>edit master </a:t>
            </a:r>
            <a:br>
              <a:rPr lang="en-US"/>
            </a:br>
            <a:r>
              <a:rPr lang="en-US"/>
              <a:t>title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ACDF0-1D28-4BDD-950E-5125BAD216D1}"/>
              </a:ext>
            </a:extLst>
          </p:cNvPr>
          <p:cNvSpPr/>
          <p:nvPr userDrawn="1"/>
        </p:nvSpPr>
        <p:spPr>
          <a:xfrm>
            <a:off x="3657601" y="6396037"/>
            <a:ext cx="1821456" cy="49943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</p:spTree>
    <p:extLst>
      <p:ext uri="{BB962C8B-B14F-4D97-AF65-F5344CB8AC3E}">
        <p14:creationId xmlns:p14="http://schemas.microsoft.com/office/powerpoint/2010/main" val="12276328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hasis or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7B130-83CB-41B9-8BE1-B41DF2892808}"/>
              </a:ext>
            </a:extLst>
          </p:cNvPr>
          <p:cNvSpPr/>
          <p:nvPr userDrawn="1"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96D5-A5B8-4D4F-9383-F1D2CF2FE4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5442"/>
          <a:stretch/>
        </p:blipFill>
        <p:spPr>
          <a:xfrm>
            <a:off x="7572024" y="349591"/>
            <a:ext cx="4713109" cy="615882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EEA0E2C-E5D9-4946-A448-EE0313AC6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133" y="829735"/>
            <a:ext cx="11159067" cy="567867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Emphasis or “</a:t>
            </a:r>
            <a:r>
              <a:rPr lang="en-US" err="1"/>
              <a:t>quote”slide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3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7B130-83CB-41B9-8BE1-B41DF2892808}"/>
              </a:ext>
            </a:extLst>
          </p:cNvPr>
          <p:cNvSpPr/>
          <p:nvPr/>
        </p:nvSpPr>
        <p:spPr>
          <a:xfrm>
            <a:off x="-152400" y="-135467"/>
            <a:ext cx="12530667" cy="75184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D96D5-A5B8-4D4F-9383-F1D2CF2FE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442"/>
          <a:stretch/>
        </p:blipFill>
        <p:spPr>
          <a:xfrm>
            <a:off x="7572024" y="349591"/>
            <a:ext cx="4713109" cy="6158820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EEA0E2C-E5D9-4946-A448-EE0313AC6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133" y="829735"/>
            <a:ext cx="11159067" cy="5678676"/>
          </a:xfrm>
          <a:prstGeom prst="rect">
            <a:avLst/>
          </a:prstGeom>
        </p:spPr>
        <p:txBody>
          <a:bodyPr vert="horz" lIns="0" tIns="0" rIns="0" bIns="0" rtlCol="0" anchor="ctr" anchorCtr="1">
            <a:normAutofit/>
          </a:bodyPr>
          <a:lstStyle>
            <a:lvl1pPr algn="ctr">
              <a:defRPr sz="5867">
                <a:solidFill>
                  <a:schemeClr val="bg1"/>
                </a:solidFill>
              </a:defRPr>
            </a:lvl1pPr>
          </a:lstStyle>
          <a:p>
            <a:r>
              <a:rPr lang="en-US"/>
              <a:t>Emphasis or “</a:t>
            </a:r>
            <a:r>
              <a:rPr lang="en-US" err="1"/>
              <a:t>quote”slide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2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329422-626D-41FD-8AE1-493D86BFACE3}"/>
              </a:ext>
            </a:extLst>
          </p:cNvPr>
          <p:cNvCxnSpPr>
            <a:cxnSpLocks/>
          </p:cNvCxnSpPr>
          <p:nvPr/>
        </p:nvCxnSpPr>
        <p:spPr>
          <a:xfrm>
            <a:off x="684091" y="1143000"/>
            <a:ext cx="10905159" cy="0"/>
          </a:xfrm>
          <a:prstGeom prst="line">
            <a:avLst/>
          </a:prstGeom>
          <a:ln w="38100">
            <a:solidFill>
              <a:srgbClr val="D7A6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35FA1A-4D96-4F3B-8B70-7F03B5DBE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840" y="603251"/>
            <a:ext cx="10610851" cy="539751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3AFA-C94B-4659-B1DD-A49B749EBA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8840" y="1781176"/>
            <a:ext cx="10610851" cy="4395787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1pPr>
            <a:lvl2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2pPr>
            <a:lvl3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3pPr>
            <a:lvl4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4pPr>
            <a:lvl5pPr>
              <a:defRPr>
                <a:latin typeface="Arial" panose="020B0604020202020204" pitchFamily="34" charset="0"/>
                <a:ea typeface="Yu Gothic Light" panose="020B0300000000000000" pitchFamily="34" charset="-128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1562EB6D-1DDB-43F0-BAE3-F05480E06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8718" y="6452386"/>
            <a:ext cx="901317" cy="28541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9DCB8AE-DB25-5D52-238F-1E86C3DE65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1666" b="3776"/>
          <a:stretch/>
        </p:blipFill>
        <p:spPr>
          <a:xfrm flipH="1">
            <a:off x="10890498" y="2"/>
            <a:ext cx="1301497" cy="630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6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60BBB-C70E-432A-BDE0-C931D4E74603}"/>
              </a:ext>
            </a:extLst>
          </p:cNvPr>
          <p:cNvPicPr>
            <a:picLocks noChangeAspect="1"/>
          </p:cNvPicPr>
          <p:nvPr userDrawn="1"/>
        </p:nvPicPr>
        <p:blipFill>
          <a:blip r:embed="rId2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20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695" r:id="rId2"/>
    <p:sldLayoutId id="2147483649" r:id="rId3"/>
    <p:sldLayoutId id="2147483666" r:id="rId4"/>
    <p:sldLayoutId id="2147483664" r:id="rId5"/>
    <p:sldLayoutId id="2147483696" r:id="rId6"/>
    <p:sldLayoutId id="2147483709" r:id="rId7"/>
    <p:sldLayoutId id="2147483670" r:id="rId8"/>
    <p:sldLayoutId id="2147483720" r:id="rId9"/>
    <p:sldLayoutId id="2147483719" r:id="rId10"/>
    <p:sldLayoutId id="2147483718" r:id="rId11"/>
    <p:sldLayoutId id="2147483717" r:id="rId12"/>
    <p:sldLayoutId id="2147483716" r:id="rId13"/>
    <p:sldLayoutId id="2147483715" r:id="rId14"/>
    <p:sldLayoutId id="2147483714" r:id="rId15"/>
    <p:sldLayoutId id="2147483713" r:id="rId16"/>
    <p:sldLayoutId id="2147483728" r:id="rId17"/>
    <p:sldLayoutId id="2147483668" r:id="rId18"/>
    <p:sldLayoutId id="2147483669" r:id="rId19"/>
    <p:sldLayoutId id="2147483727" r:id="rId20"/>
    <p:sldLayoutId id="2147483707" r:id="rId21"/>
    <p:sldLayoutId id="2147483708" r:id="rId22"/>
    <p:sldLayoutId id="2147483703" r:id="rId23"/>
    <p:sldLayoutId id="2147483704" r:id="rId24"/>
    <p:sldLayoutId id="2147483705" r:id="rId25"/>
    <p:sldLayoutId id="2147483706" r:id="rId26"/>
    <p:sldLayoutId id="2147483710" r:id="rId27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600" b="1" i="0" kern="1200" cap="none" spc="-100">
          <a:solidFill>
            <a:srgbClr val="295D90"/>
          </a:solidFill>
          <a:latin typeface="Arial"/>
          <a:ea typeface="+mj-ea"/>
          <a:cs typeface="Arial"/>
        </a:defRPr>
      </a:lvl1pPr>
    </p:titleStyle>
    <p:bodyStyle>
      <a:lvl1pPr marL="276225" indent="-276225" algn="l" defTabSz="457200" rtl="0" eaLnBrk="1" latinLnBrk="0" hangingPunct="1">
        <a:lnSpc>
          <a:spcPct val="100000"/>
        </a:lnSpc>
        <a:spcBef>
          <a:spcPts val="60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2800" b="0" i="0" kern="1200" spc="0">
          <a:solidFill>
            <a:srgbClr val="707273"/>
          </a:solidFill>
          <a:latin typeface="Arial"/>
          <a:ea typeface="+mn-ea"/>
          <a:cs typeface="Arial"/>
        </a:defRPr>
      </a:lvl1pPr>
      <a:lvl2pPr marL="490538" indent="-214313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2400" b="0" i="0" kern="1200">
          <a:solidFill>
            <a:srgbClr val="707273"/>
          </a:solidFill>
          <a:latin typeface="Arial"/>
          <a:ea typeface="+mn-ea"/>
          <a:cs typeface="Arial"/>
        </a:defRPr>
      </a:lvl2pPr>
      <a:lvl3pPr marL="674688" indent="-184150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808038" indent="-133350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14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890588" indent="-82550" algn="l" defTabSz="4572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4287A3"/>
        </a:buClr>
        <a:buSzPct val="100000"/>
        <a:buFont typeface="Arial" panose="020B0604020202020204" pitchFamily="34" charset="0"/>
        <a:buChar char="•"/>
        <a:tabLst/>
        <a:defRPr sz="11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8D896F-51E3-6D5E-E81C-3E360C5E9B37}"/>
              </a:ext>
            </a:extLst>
          </p:cNvPr>
          <p:cNvSpPr/>
          <p:nvPr/>
        </p:nvSpPr>
        <p:spPr>
          <a:xfrm>
            <a:off x="0" y="5007500"/>
            <a:ext cx="4551680" cy="15580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6BA797-C0AD-95B1-F4CA-74E6B8BDE7E7}"/>
              </a:ext>
            </a:extLst>
          </p:cNvPr>
          <p:cNvGrpSpPr/>
          <p:nvPr/>
        </p:nvGrpSpPr>
        <p:grpSpPr>
          <a:xfrm>
            <a:off x="904875" y="5211563"/>
            <a:ext cx="1406525" cy="276999"/>
            <a:chOff x="904875" y="336234"/>
            <a:chExt cx="1406525" cy="27699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0F580A0-CF22-A0D6-65EB-DA0381B049AA}"/>
                </a:ext>
              </a:extLst>
            </p:cNvPr>
            <p:cNvSpPr/>
            <p:nvPr/>
          </p:nvSpPr>
          <p:spPr>
            <a:xfrm>
              <a:off x="904875" y="398533"/>
              <a:ext cx="152400" cy="15240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579238F-CA7D-DD6B-C31D-319F4C66F587}"/>
                </a:ext>
              </a:extLst>
            </p:cNvPr>
            <p:cNvSpPr txBox="1"/>
            <p:nvPr/>
          </p:nvSpPr>
          <p:spPr>
            <a:xfrm>
              <a:off x="1127072" y="336234"/>
              <a:ext cx="11843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Long COVID</a:t>
              </a:r>
              <a:endParaRPr lang="en-US" sz="1200" kern="100" dirty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E79389-1751-2DC9-E32D-3C623E3A9E05}"/>
              </a:ext>
            </a:extLst>
          </p:cNvPr>
          <p:cNvGrpSpPr/>
          <p:nvPr/>
        </p:nvGrpSpPr>
        <p:grpSpPr>
          <a:xfrm>
            <a:off x="904875" y="5665324"/>
            <a:ext cx="1396365" cy="276999"/>
            <a:chOff x="2604135" y="336234"/>
            <a:chExt cx="1396365" cy="27699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3313A87-EFDA-1175-0BB0-3CCCA3E4F3BB}"/>
                </a:ext>
              </a:extLst>
            </p:cNvPr>
            <p:cNvSpPr/>
            <p:nvPr/>
          </p:nvSpPr>
          <p:spPr>
            <a:xfrm>
              <a:off x="2604135" y="398533"/>
              <a:ext cx="152400" cy="1524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66CE832-7D04-BE7B-F82B-3F3ABD7EB1B6}"/>
                </a:ext>
              </a:extLst>
            </p:cNvPr>
            <p:cNvSpPr txBox="1"/>
            <p:nvPr/>
          </p:nvSpPr>
          <p:spPr>
            <a:xfrm>
              <a:off x="2826332" y="336234"/>
              <a:ext cx="11741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Fibromyalgia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A9536EA-40F5-1A54-3FB7-CEF391EBCEFB}"/>
              </a:ext>
            </a:extLst>
          </p:cNvPr>
          <p:cNvGrpSpPr/>
          <p:nvPr/>
        </p:nvGrpSpPr>
        <p:grpSpPr>
          <a:xfrm>
            <a:off x="904875" y="6093003"/>
            <a:ext cx="1125855" cy="276999"/>
            <a:chOff x="4531995" y="336234"/>
            <a:chExt cx="1125855" cy="27699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C62189B-027D-3718-1837-7F0DB647069F}"/>
                </a:ext>
              </a:extLst>
            </p:cNvPr>
            <p:cNvSpPr/>
            <p:nvPr/>
          </p:nvSpPr>
          <p:spPr>
            <a:xfrm>
              <a:off x="4531995" y="398533"/>
              <a:ext cx="152400" cy="152400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9DBFCC-B735-FC50-D2DB-E535780F23AC}"/>
                </a:ext>
              </a:extLst>
            </p:cNvPr>
            <p:cNvSpPr txBox="1"/>
            <p:nvPr/>
          </p:nvSpPr>
          <p:spPr>
            <a:xfrm>
              <a:off x="4754192" y="336234"/>
              <a:ext cx="90365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buNone/>
              </a:pPr>
              <a:r>
                <a:rPr lang="en-CA" sz="1200" b="1" kern="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rPr>
                <a:t>ME/CFS</a:t>
              </a:r>
            </a:p>
          </p:txBody>
        </p:sp>
      </p:grpSp>
      <p:pic>
        <p:nvPicPr>
          <p:cNvPr id="63" name="Picture 62" descr="Physical Map of Scotland. It shows the physical features of Scotland, including mountain ranges, notable rivers and island groups. ">
            <a:extLst>
              <a:ext uri="{FF2B5EF4-FFF2-40B4-BE49-F238E27FC236}">
                <a16:creationId xmlns:a16="http://schemas.microsoft.com/office/drawing/2014/main" id="{9D61115C-7CDB-93E7-214C-8875060C6B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192" y="126368"/>
            <a:ext cx="6045888" cy="660526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Freeform 6">
            <a:extLst>
              <a:ext uri="{FF2B5EF4-FFF2-40B4-BE49-F238E27FC236}">
                <a16:creationId xmlns:a16="http://schemas.microsoft.com/office/drawing/2014/main" id="{F356F692-8F80-6D65-905E-575A7085774C}"/>
              </a:ext>
            </a:extLst>
          </p:cNvPr>
          <p:cNvSpPr>
            <a:spLocks noEditPoints="1"/>
          </p:cNvSpPr>
          <p:nvPr/>
        </p:nvSpPr>
        <p:spPr bwMode="auto">
          <a:xfrm>
            <a:off x="7693941" y="2592857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E406A53D-3142-AD8B-0021-0FF442EF0576}"/>
              </a:ext>
            </a:extLst>
          </p:cNvPr>
          <p:cNvSpPr>
            <a:spLocks noEditPoints="1"/>
          </p:cNvSpPr>
          <p:nvPr/>
        </p:nvSpPr>
        <p:spPr bwMode="auto">
          <a:xfrm>
            <a:off x="8126898" y="2387265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Freeform 6">
            <a:extLst>
              <a:ext uri="{FF2B5EF4-FFF2-40B4-BE49-F238E27FC236}">
                <a16:creationId xmlns:a16="http://schemas.microsoft.com/office/drawing/2014/main" id="{02FF65C8-A472-7120-1CFE-E9124ACD7943}"/>
              </a:ext>
            </a:extLst>
          </p:cNvPr>
          <p:cNvSpPr>
            <a:spLocks noEditPoints="1"/>
          </p:cNvSpPr>
          <p:nvPr/>
        </p:nvSpPr>
        <p:spPr bwMode="auto">
          <a:xfrm>
            <a:off x="8837922" y="2946970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">
            <a:extLst>
              <a:ext uri="{FF2B5EF4-FFF2-40B4-BE49-F238E27FC236}">
                <a16:creationId xmlns:a16="http://schemas.microsoft.com/office/drawing/2014/main" id="{3703C457-DE66-0FB6-78FF-799EA4DA0352}"/>
              </a:ext>
            </a:extLst>
          </p:cNvPr>
          <p:cNvSpPr>
            <a:spLocks noEditPoints="1"/>
          </p:cNvSpPr>
          <p:nvPr/>
        </p:nvSpPr>
        <p:spPr bwMode="auto">
          <a:xfrm>
            <a:off x="9186725" y="2952017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639AC1-4A77-9CBB-825A-24588EAEE563}"/>
              </a:ext>
            </a:extLst>
          </p:cNvPr>
          <p:cNvCxnSpPr>
            <a:cxnSpLocks/>
            <a:stCxn id="78" idx="4"/>
          </p:cNvCxnSpPr>
          <p:nvPr/>
        </p:nvCxnSpPr>
        <p:spPr>
          <a:xfrm flipV="1">
            <a:off x="8751544" y="3509109"/>
            <a:ext cx="358837" cy="41621"/>
          </a:xfrm>
          <a:prstGeom prst="line">
            <a:avLst/>
          </a:prstGeom>
          <a:noFill/>
          <a:ln w="12700">
            <a:solidFill>
              <a:schemeClr val="tx2">
                <a:lumMod val="75000"/>
              </a:schemeClr>
            </a:solidFill>
          </a:ln>
        </p:spPr>
      </p:cxnSp>
      <p:sp>
        <p:nvSpPr>
          <p:cNvPr id="78" name="Freeform 6">
            <a:extLst>
              <a:ext uri="{FF2B5EF4-FFF2-40B4-BE49-F238E27FC236}">
                <a16:creationId xmlns:a16="http://schemas.microsoft.com/office/drawing/2014/main" id="{4EB8BEE7-C2C5-8EAD-4560-02C2C1ADDCC8}"/>
              </a:ext>
            </a:extLst>
          </p:cNvPr>
          <p:cNvSpPr>
            <a:spLocks noEditPoints="1"/>
          </p:cNvSpPr>
          <p:nvPr/>
        </p:nvSpPr>
        <p:spPr bwMode="auto">
          <a:xfrm>
            <a:off x="8636539" y="3550730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6">
            <a:extLst>
              <a:ext uri="{FF2B5EF4-FFF2-40B4-BE49-F238E27FC236}">
                <a16:creationId xmlns:a16="http://schemas.microsoft.com/office/drawing/2014/main" id="{8BB62FE2-1D9D-0C4E-7446-6FA6BB302C41}"/>
              </a:ext>
            </a:extLst>
          </p:cNvPr>
          <p:cNvSpPr>
            <a:spLocks noEditPoints="1"/>
          </p:cNvSpPr>
          <p:nvPr/>
        </p:nvSpPr>
        <p:spPr bwMode="auto">
          <a:xfrm>
            <a:off x="8294421" y="3992851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6">
            <a:extLst>
              <a:ext uri="{FF2B5EF4-FFF2-40B4-BE49-F238E27FC236}">
                <a16:creationId xmlns:a16="http://schemas.microsoft.com/office/drawing/2014/main" id="{38DC8488-3CF0-3DE5-EEDD-9D08266013F5}"/>
              </a:ext>
            </a:extLst>
          </p:cNvPr>
          <p:cNvSpPr>
            <a:spLocks noEditPoints="1"/>
          </p:cNvSpPr>
          <p:nvPr/>
        </p:nvSpPr>
        <p:spPr bwMode="auto">
          <a:xfrm>
            <a:off x="8768123" y="4087591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6">
            <a:extLst>
              <a:ext uri="{FF2B5EF4-FFF2-40B4-BE49-F238E27FC236}">
                <a16:creationId xmlns:a16="http://schemas.microsoft.com/office/drawing/2014/main" id="{0F8EDFBF-E7D2-0A04-8BE5-A638826593D4}"/>
              </a:ext>
            </a:extLst>
          </p:cNvPr>
          <p:cNvSpPr>
            <a:spLocks noEditPoints="1"/>
          </p:cNvSpPr>
          <p:nvPr/>
        </p:nvSpPr>
        <p:spPr bwMode="auto">
          <a:xfrm>
            <a:off x="8989183" y="3513887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D5CEA06B-332C-E5CC-5F4D-B46FDAAD1824}"/>
              </a:ext>
            </a:extLst>
          </p:cNvPr>
          <p:cNvSpPr>
            <a:spLocks noEditPoints="1"/>
          </p:cNvSpPr>
          <p:nvPr/>
        </p:nvSpPr>
        <p:spPr bwMode="auto">
          <a:xfrm>
            <a:off x="8515859" y="4173118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Freeform 6">
            <a:extLst>
              <a:ext uri="{FF2B5EF4-FFF2-40B4-BE49-F238E27FC236}">
                <a16:creationId xmlns:a16="http://schemas.microsoft.com/office/drawing/2014/main" id="{3DBD1F29-C795-A9C4-6A00-DC4589D0981F}"/>
              </a:ext>
            </a:extLst>
          </p:cNvPr>
          <p:cNvSpPr>
            <a:spLocks noEditPoints="1"/>
          </p:cNvSpPr>
          <p:nvPr/>
        </p:nvSpPr>
        <p:spPr bwMode="auto">
          <a:xfrm>
            <a:off x="8542627" y="4258650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Freeform 6">
            <a:extLst>
              <a:ext uri="{FF2B5EF4-FFF2-40B4-BE49-F238E27FC236}">
                <a16:creationId xmlns:a16="http://schemas.microsoft.com/office/drawing/2014/main" id="{FA17A6DD-8655-FCC9-C2AE-CDFCDA69EDBA}"/>
              </a:ext>
            </a:extLst>
          </p:cNvPr>
          <p:cNvSpPr>
            <a:spLocks noEditPoints="1"/>
          </p:cNvSpPr>
          <p:nvPr/>
        </p:nvSpPr>
        <p:spPr bwMode="auto">
          <a:xfrm>
            <a:off x="8547890" y="4590239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Freeform 6">
            <a:extLst>
              <a:ext uri="{FF2B5EF4-FFF2-40B4-BE49-F238E27FC236}">
                <a16:creationId xmlns:a16="http://schemas.microsoft.com/office/drawing/2014/main" id="{76DAC48C-25B6-C0DB-C9D7-BCEC1A5C2187}"/>
              </a:ext>
            </a:extLst>
          </p:cNvPr>
          <p:cNvSpPr>
            <a:spLocks noEditPoints="1"/>
          </p:cNvSpPr>
          <p:nvPr/>
        </p:nvSpPr>
        <p:spPr bwMode="auto">
          <a:xfrm>
            <a:off x="8337356" y="4590239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6">
            <a:extLst>
              <a:ext uri="{FF2B5EF4-FFF2-40B4-BE49-F238E27FC236}">
                <a16:creationId xmlns:a16="http://schemas.microsoft.com/office/drawing/2014/main" id="{5CE72538-AD02-BF22-67A5-C63155CB626A}"/>
              </a:ext>
            </a:extLst>
          </p:cNvPr>
          <p:cNvSpPr>
            <a:spLocks noEditPoints="1"/>
          </p:cNvSpPr>
          <p:nvPr/>
        </p:nvSpPr>
        <p:spPr bwMode="auto">
          <a:xfrm>
            <a:off x="8047044" y="4471815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6">
            <a:extLst>
              <a:ext uri="{FF2B5EF4-FFF2-40B4-BE49-F238E27FC236}">
                <a16:creationId xmlns:a16="http://schemas.microsoft.com/office/drawing/2014/main" id="{708EB462-48A2-F472-159A-BA67334121E2}"/>
              </a:ext>
            </a:extLst>
          </p:cNvPr>
          <p:cNvSpPr>
            <a:spLocks noEditPoints="1"/>
          </p:cNvSpPr>
          <p:nvPr/>
        </p:nvSpPr>
        <p:spPr bwMode="auto">
          <a:xfrm>
            <a:off x="8004937" y="4490237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Freeform 6">
            <a:extLst>
              <a:ext uri="{FF2B5EF4-FFF2-40B4-BE49-F238E27FC236}">
                <a16:creationId xmlns:a16="http://schemas.microsoft.com/office/drawing/2014/main" id="{3F192FA1-4FF7-745A-DF94-854AAC54E8E4}"/>
              </a:ext>
            </a:extLst>
          </p:cNvPr>
          <p:cNvSpPr>
            <a:spLocks noEditPoints="1"/>
          </p:cNvSpPr>
          <p:nvPr/>
        </p:nvSpPr>
        <p:spPr bwMode="auto">
          <a:xfrm>
            <a:off x="7841887" y="4921103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6">
            <a:extLst>
              <a:ext uri="{FF2B5EF4-FFF2-40B4-BE49-F238E27FC236}">
                <a16:creationId xmlns:a16="http://schemas.microsoft.com/office/drawing/2014/main" id="{A2E17D51-2139-FF6A-B686-D3BE5684E662}"/>
              </a:ext>
            </a:extLst>
          </p:cNvPr>
          <p:cNvSpPr>
            <a:spLocks noEditPoints="1"/>
          </p:cNvSpPr>
          <p:nvPr/>
        </p:nvSpPr>
        <p:spPr bwMode="auto">
          <a:xfrm>
            <a:off x="8278346" y="2244719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Freeform 6">
            <a:extLst>
              <a:ext uri="{FF2B5EF4-FFF2-40B4-BE49-F238E27FC236}">
                <a16:creationId xmlns:a16="http://schemas.microsoft.com/office/drawing/2014/main" id="{8A750D51-949E-E2D2-2166-5ADB0A897310}"/>
              </a:ext>
            </a:extLst>
          </p:cNvPr>
          <p:cNvSpPr>
            <a:spLocks noEditPoints="1"/>
          </p:cNvSpPr>
          <p:nvPr/>
        </p:nvSpPr>
        <p:spPr bwMode="auto">
          <a:xfrm>
            <a:off x="7875984" y="4553395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418AC538-3C16-E823-1CD6-46C63F33D9FA}"/>
              </a:ext>
            </a:extLst>
          </p:cNvPr>
          <p:cNvSpPr>
            <a:spLocks noEditPoints="1"/>
          </p:cNvSpPr>
          <p:nvPr/>
        </p:nvSpPr>
        <p:spPr bwMode="auto">
          <a:xfrm>
            <a:off x="7713988" y="4688990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Freeform 6">
            <a:extLst>
              <a:ext uri="{FF2B5EF4-FFF2-40B4-BE49-F238E27FC236}">
                <a16:creationId xmlns:a16="http://schemas.microsoft.com/office/drawing/2014/main" id="{D2ED396E-069C-9394-52BC-EC037A870375}"/>
              </a:ext>
            </a:extLst>
          </p:cNvPr>
          <p:cNvSpPr>
            <a:spLocks noEditPoints="1"/>
          </p:cNvSpPr>
          <p:nvPr/>
        </p:nvSpPr>
        <p:spPr bwMode="auto">
          <a:xfrm>
            <a:off x="7518191" y="4743729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Freeform 6">
            <a:extLst>
              <a:ext uri="{FF2B5EF4-FFF2-40B4-BE49-F238E27FC236}">
                <a16:creationId xmlns:a16="http://schemas.microsoft.com/office/drawing/2014/main" id="{178EC96B-67C2-665B-7C13-9C9A84536C62}"/>
              </a:ext>
            </a:extLst>
          </p:cNvPr>
          <p:cNvSpPr>
            <a:spLocks noEditPoints="1"/>
          </p:cNvSpPr>
          <p:nvPr/>
        </p:nvSpPr>
        <p:spPr bwMode="auto">
          <a:xfrm>
            <a:off x="7262392" y="4644778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Freeform 6">
            <a:extLst>
              <a:ext uri="{FF2B5EF4-FFF2-40B4-BE49-F238E27FC236}">
                <a16:creationId xmlns:a16="http://schemas.microsoft.com/office/drawing/2014/main" id="{FC35BEF7-5C7B-B75A-8B48-BDA4F238929A}"/>
              </a:ext>
            </a:extLst>
          </p:cNvPr>
          <p:cNvSpPr>
            <a:spLocks noEditPoints="1"/>
          </p:cNvSpPr>
          <p:nvPr/>
        </p:nvSpPr>
        <p:spPr bwMode="auto">
          <a:xfrm>
            <a:off x="7308699" y="4997105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Freeform 6">
            <a:extLst>
              <a:ext uri="{FF2B5EF4-FFF2-40B4-BE49-F238E27FC236}">
                <a16:creationId xmlns:a16="http://schemas.microsoft.com/office/drawing/2014/main" id="{6AE4F773-C28E-18B8-818B-392B260C627D}"/>
              </a:ext>
            </a:extLst>
          </p:cNvPr>
          <p:cNvSpPr>
            <a:spLocks noEditPoints="1"/>
          </p:cNvSpPr>
          <p:nvPr/>
        </p:nvSpPr>
        <p:spPr bwMode="auto">
          <a:xfrm>
            <a:off x="7366607" y="5038476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Freeform 6">
            <a:extLst>
              <a:ext uri="{FF2B5EF4-FFF2-40B4-BE49-F238E27FC236}">
                <a16:creationId xmlns:a16="http://schemas.microsoft.com/office/drawing/2014/main" id="{2E031180-82FB-9E4D-0A56-FA3501367573}"/>
              </a:ext>
            </a:extLst>
          </p:cNvPr>
          <p:cNvSpPr>
            <a:spLocks noEditPoints="1"/>
          </p:cNvSpPr>
          <p:nvPr/>
        </p:nvSpPr>
        <p:spPr bwMode="auto">
          <a:xfrm>
            <a:off x="7442399" y="5080583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Freeform 6">
            <a:extLst>
              <a:ext uri="{FF2B5EF4-FFF2-40B4-BE49-F238E27FC236}">
                <a16:creationId xmlns:a16="http://schemas.microsoft.com/office/drawing/2014/main" id="{89A87751-54E1-0D48-8822-F0FDD310D247}"/>
              </a:ext>
            </a:extLst>
          </p:cNvPr>
          <p:cNvSpPr>
            <a:spLocks noEditPoints="1"/>
          </p:cNvSpPr>
          <p:nvPr/>
        </p:nvSpPr>
        <p:spPr bwMode="auto">
          <a:xfrm>
            <a:off x="7109242" y="5951690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Freeform 6">
            <a:extLst>
              <a:ext uri="{FF2B5EF4-FFF2-40B4-BE49-F238E27FC236}">
                <a16:creationId xmlns:a16="http://schemas.microsoft.com/office/drawing/2014/main" id="{9A4D5104-C670-F4A2-01AF-AC498DA59C64}"/>
              </a:ext>
            </a:extLst>
          </p:cNvPr>
          <p:cNvSpPr>
            <a:spLocks noEditPoints="1"/>
          </p:cNvSpPr>
          <p:nvPr/>
        </p:nvSpPr>
        <p:spPr bwMode="auto">
          <a:xfrm>
            <a:off x="7519594" y="6027984"/>
            <a:ext cx="230010" cy="306577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A1D82E84-F3AB-0672-3934-B1923CB4F06A}"/>
              </a:ext>
            </a:extLst>
          </p:cNvPr>
          <p:cNvSpPr/>
          <p:nvPr/>
        </p:nvSpPr>
        <p:spPr>
          <a:xfrm>
            <a:off x="0" y="213756"/>
            <a:ext cx="6093810" cy="45376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745" name="Group 744">
            <a:extLst>
              <a:ext uri="{FF2B5EF4-FFF2-40B4-BE49-F238E27FC236}">
                <a16:creationId xmlns:a16="http://schemas.microsoft.com/office/drawing/2014/main" id="{0A4A00F5-7BFD-6033-62B2-C0DEE7FA45B3}"/>
              </a:ext>
            </a:extLst>
          </p:cNvPr>
          <p:cNvGrpSpPr/>
          <p:nvPr/>
        </p:nvGrpSpPr>
        <p:grpSpPr>
          <a:xfrm>
            <a:off x="3239465" y="300224"/>
            <a:ext cx="5713072" cy="6200774"/>
            <a:chOff x="939585" y="279400"/>
            <a:chExt cx="5815456" cy="63119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A0295F5-9487-0E06-DEDF-65B83C717BD8}"/>
                </a:ext>
              </a:extLst>
            </p:cNvPr>
            <p:cNvSpPr/>
            <p:nvPr/>
          </p:nvSpPr>
          <p:spPr>
            <a:xfrm>
              <a:off x="3585687" y="3646405"/>
              <a:ext cx="1172203" cy="1014735"/>
            </a:xfrm>
            <a:custGeom>
              <a:avLst/>
              <a:gdLst>
                <a:gd name="connsiteX0" fmla="*/ 1228827 w 1273476"/>
                <a:gd name="connsiteY0" fmla="*/ 649120 h 1102403"/>
                <a:gd name="connsiteX1" fmla="*/ 1213673 w 1273476"/>
                <a:gd name="connsiteY1" fmla="*/ 640302 h 1102403"/>
                <a:gd name="connsiteX2" fmla="*/ 1156822 w 1273476"/>
                <a:gd name="connsiteY2" fmla="*/ 587946 h 1102403"/>
                <a:gd name="connsiteX3" fmla="*/ 1163094 w 1273476"/>
                <a:gd name="connsiteY3" fmla="*/ 570780 h 1102403"/>
                <a:gd name="connsiteX4" fmla="*/ 1172234 w 1273476"/>
                <a:gd name="connsiteY4" fmla="*/ 550232 h 1102403"/>
                <a:gd name="connsiteX5" fmla="*/ 1163950 w 1273476"/>
                <a:gd name="connsiteY5" fmla="*/ 540193 h 1102403"/>
                <a:gd name="connsiteX6" fmla="*/ 1170479 w 1273476"/>
                <a:gd name="connsiteY6" fmla="*/ 509371 h 1102403"/>
                <a:gd name="connsiteX7" fmla="*/ 1198283 w 1273476"/>
                <a:gd name="connsiteY7" fmla="*/ 495479 h 1102403"/>
                <a:gd name="connsiteX8" fmla="*/ 1206245 w 1273476"/>
                <a:gd name="connsiteY8" fmla="*/ 488330 h 1102403"/>
                <a:gd name="connsiteX9" fmla="*/ 1222042 w 1273476"/>
                <a:gd name="connsiteY9" fmla="*/ 463650 h 1102403"/>
                <a:gd name="connsiteX10" fmla="*/ 1214251 w 1273476"/>
                <a:gd name="connsiteY10" fmla="*/ 456245 h 1102403"/>
                <a:gd name="connsiteX11" fmla="*/ 1188330 w 1273476"/>
                <a:gd name="connsiteY11" fmla="*/ 474759 h 1102403"/>
                <a:gd name="connsiteX12" fmla="*/ 1179725 w 1273476"/>
                <a:gd name="connsiteY12" fmla="*/ 469451 h 1102403"/>
                <a:gd name="connsiteX13" fmla="*/ 1181630 w 1273476"/>
                <a:gd name="connsiteY13" fmla="*/ 457336 h 1102403"/>
                <a:gd name="connsiteX14" fmla="*/ 1168445 w 1273476"/>
                <a:gd name="connsiteY14" fmla="*/ 442674 h 1102403"/>
                <a:gd name="connsiteX15" fmla="*/ 1166412 w 1273476"/>
                <a:gd name="connsiteY15" fmla="*/ 442781 h 1102403"/>
                <a:gd name="connsiteX16" fmla="*/ 1160376 w 1273476"/>
                <a:gd name="connsiteY16" fmla="*/ 427712 h 1102403"/>
                <a:gd name="connsiteX17" fmla="*/ 1183064 w 1273476"/>
                <a:gd name="connsiteY17" fmla="*/ 408149 h 1102403"/>
                <a:gd name="connsiteX18" fmla="*/ 1176600 w 1273476"/>
                <a:gd name="connsiteY18" fmla="*/ 390768 h 1102403"/>
                <a:gd name="connsiteX19" fmla="*/ 1153697 w 1273476"/>
                <a:gd name="connsiteY19" fmla="*/ 390768 h 1102403"/>
                <a:gd name="connsiteX20" fmla="*/ 1150572 w 1273476"/>
                <a:gd name="connsiteY20" fmla="*/ 390255 h 1102403"/>
                <a:gd name="connsiteX21" fmla="*/ 1126535 w 1273476"/>
                <a:gd name="connsiteY21" fmla="*/ 382228 h 1102403"/>
                <a:gd name="connsiteX22" fmla="*/ 1113414 w 1273476"/>
                <a:gd name="connsiteY22" fmla="*/ 379723 h 1102403"/>
                <a:gd name="connsiteX23" fmla="*/ 1113050 w 1273476"/>
                <a:gd name="connsiteY23" fmla="*/ 379723 h 1102403"/>
                <a:gd name="connsiteX24" fmla="*/ 1069835 w 1273476"/>
                <a:gd name="connsiteY24" fmla="*/ 348216 h 1102403"/>
                <a:gd name="connsiteX25" fmla="*/ 1062172 w 1273476"/>
                <a:gd name="connsiteY25" fmla="*/ 328288 h 1102403"/>
                <a:gd name="connsiteX26" fmla="*/ 1050656 w 1273476"/>
                <a:gd name="connsiteY26" fmla="*/ 310844 h 1102403"/>
                <a:gd name="connsiteX27" fmla="*/ 1011807 w 1273476"/>
                <a:gd name="connsiteY27" fmla="*/ 273108 h 1102403"/>
                <a:gd name="connsiteX28" fmla="*/ 1012235 w 1273476"/>
                <a:gd name="connsiteY28" fmla="*/ 219061 h 1102403"/>
                <a:gd name="connsiteX29" fmla="*/ 1016174 w 1273476"/>
                <a:gd name="connsiteY29" fmla="*/ 201831 h 1102403"/>
                <a:gd name="connsiteX30" fmla="*/ 1012278 w 1273476"/>
                <a:gd name="connsiteY30" fmla="*/ 191706 h 1102403"/>
                <a:gd name="connsiteX31" fmla="*/ 1013883 w 1273476"/>
                <a:gd name="connsiteY31" fmla="*/ 177237 h 1102403"/>
                <a:gd name="connsiteX32" fmla="*/ 1010330 w 1273476"/>
                <a:gd name="connsiteY32" fmla="*/ 155875 h 1102403"/>
                <a:gd name="connsiteX33" fmla="*/ 998129 w 1273476"/>
                <a:gd name="connsiteY33" fmla="*/ 146543 h 1102403"/>
                <a:gd name="connsiteX34" fmla="*/ 990445 w 1273476"/>
                <a:gd name="connsiteY34" fmla="*/ 122506 h 1102403"/>
                <a:gd name="connsiteX35" fmla="*/ 997124 w 1273476"/>
                <a:gd name="connsiteY35" fmla="*/ 100844 h 1102403"/>
                <a:gd name="connsiteX36" fmla="*/ 983211 w 1273476"/>
                <a:gd name="connsiteY36" fmla="*/ 84149 h 1102403"/>
                <a:gd name="connsiteX37" fmla="*/ 943099 w 1273476"/>
                <a:gd name="connsiteY37" fmla="*/ 88858 h 1102403"/>
                <a:gd name="connsiteX38" fmla="*/ 922721 w 1273476"/>
                <a:gd name="connsiteY38" fmla="*/ 80403 h 1102403"/>
                <a:gd name="connsiteX39" fmla="*/ 916900 w 1273476"/>
                <a:gd name="connsiteY39" fmla="*/ 72997 h 1102403"/>
                <a:gd name="connsiteX40" fmla="*/ 892028 w 1273476"/>
                <a:gd name="connsiteY40" fmla="*/ 65527 h 1102403"/>
                <a:gd name="connsiteX41" fmla="*/ 877836 w 1273476"/>
                <a:gd name="connsiteY41" fmla="*/ 70257 h 1102403"/>
                <a:gd name="connsiteX42" fmla="*/ 862339 w 1273476"/>
                <a:gd name="connsiteY42" fmla="*/ 59084 h 1102403"/>
                <a:gd name="connsiteX43" fmla="*/ 862339 w 1273476"/>
                <a:gd name="connsiteY43" fmla="*/ 35989 h 1102403"/>
                <a:gd name="connsiteX44" fmla="*/ 836654 w 1273476"/>
                <a:gd name="connsiteY44" fmla="*/ 22247 h 1102403"/>
                <a:gd name="connsiteX45" fmla="*/ 829419 w 1273476"/>
                <a:gd name="connsiteY45" fmla="*/ 27063 h 1102403"/>
                <a:gd name="connsiteX46" fmla="*/ 808036 w 1273476"/>
                <a:gd name="connsiteY46" fmla="*/ 24430 h 1102403"/>
                <a:gd name="connsiteX47" fmla="*/ 805254 w 1273476"/>
                <a:gd name="connsiteY47" fmla="*/ 21369 h 1102403"/>
                <a:gd name="connsiteX48" fmla="*/ 784791 w 1273476"/>
                <a:gd name="connsiteY48" fmla="*/ 18180 h 1102403"/>
                <a:gd name="connsiteX49" fmla="*/ 758078 w 1273476"/>
                <a:gd name="connsiteY49" fmla="*/ 33784 h 1102403"/>
                <a:gd name="connsiteX50" fmla="*/ 734362 w 1273476"/>
                <a:gd name="connsiteY50" fmla="*/ 25137 h 1102403"/>
                <a:gd name="connsiteX51" fmla="*/ 734212 w 1273476"/>
                <a:gd name="connsiteY51" fmla="*/ 24751 h 1102403"/>
                <a:gd name="connsiteX52" fmla="*/ 717902 w 1273476"/>
                <a:gd name="connsiteY52" fmla="*/ 14199 h 1102403"/>
                <a:gd name="connsiteX53" fmla="*/ 688342 w 1273476"/>
                <a:gd name="connsiteY53" fmla="*/ 16511 h 1102403"/>
                <a:gd name="connsiteX54" fmla="*/ 628281 w 1273476"/>
                <a:gd name="connsiteY54" fmla="*/ 28775 h 1102403"/>
                <a:gd name="connsiteX55" fmla="*/ 612313 w 1273476"/>
                <a:gd name="connsiteY55" fmla="*/ 23424 h 1102403"/>
                <a:gd name="connsiteX56" fmla="*/ 596667 w 1273476"/>
                <a:gd name="connsiteY56" fmla="*/ 5701 h 1102403"/>
                <a:gd name="connsiteX57" fmla="*/ 567856 w 1273476"/>
                <a:gd name="connsiteY57" fmla="*/ 12337 h 1102403"/>
                <a:gd name="connsiteX58" fmla="*/ 556276 w 1273476"/>
                <a:gd name="connsiteY58" fmla="*/ 54183 h 1102403"/>
                <a:gd name="connsiteX59" fmla="*/ 530762 w 1273476"/>
                <a:gd name="connsiteY59" fmla="*/ 66833 h 1102403"/>
                <a:gd name="connsiteX60" fmla="*/ 520231 w 1273476"/>
                <a:gd name="connsiteY60" fmla="*/ 62616 h 1102403"/>
                <a:gd name="connsiteX61" fmla="*/ 509615 w 1273476"/>
                <a:gd name="connsiteY61" fmla="*/ 61567 h 1102403"/>
                <a:gd name="connsiteX62" fmla="*/ 456339 w 1273476"/>
                <a:gd name="connsiteY62" fmla="*/ 71563 h 1102403"/>
                <a:gd name="connsiteX63" fmla="*/ 438937 w 1273476"/>
                <a:gd name="connsiteY63" fmla="*/ 67967 h 1102403"/>
                <a:gd name="connsiteX64" fmla="*/ 419694 w 1273476"/>
                <a:gd name="connsiteY64" fmla="*/ 54996 h 1102403"/>
                <a:gd name="connsiteX65" fmla="*/ 383178 w 1273476"/>
                <a:gd name="connsiteY65" fmla="*/ 75245 h 1102403"/>
                <a:gd name="connsiteX66" fmla="*/ 383799 w 1273476"/>
                <a:gd name="connsiteY66" fmla="*/ 93117 h 1102403"/>
                <a:gd name="connsiteX67" fmla="*/ 368238 w 1273476"/>
                <a:gd name="connsiteY67" fmla="*/ 116020 h 1102403"/>
                <a:gd name="connsiteX68" fmla="*/ 303168 w 1273476"/>
                <a:gd name="connsiteY68" fmla="*/ 139180 h 1102403"/>
                <a:gd name="connsiteX69" fmla="*/ 299166 w 1273476"/>
                <a:gd name="connsiteY69" fmla="*/ 142412 h 1102403"/>
                <a:gd name="connsiteX70" fmla="*/ 284418 w 1273476"/>
                <a:gd name="connsiteY70" fmla="*/ 166235 h 1102403"/>
                <a:gd name="connsiteX71" fmla="*/ 277782 w 1273476"/>
                <a:gd name="connsiteY71" fmla="*/ 169917 h 1102403"/>
                <a:gd name="connsiteX72" fmla="*/ 263549 w 1273476"/>
                <a:gd name="connsiteY72" fmla="*/ 169917 h 1102403"/>
                <a:gd name="connsiteX73" fmla="*/ 255779 w 1273476"/>
                <a:gd name="connsiteY73" fmla="*/ 161526 h 1102403"/>
                <a:gd name="connsiteX74" fmla="*/ 255907 w 1273476"/>
                <a:gd name="connsiteY74" fmla="*/ 159771 h 1102403"/>
                <a:gd name="connsiteX75" fmla="*/ 241887 w 1273476"/>
                <a:gd name="connsiteY75" fmla="*/ 154505 h 1102403"/>
                <a:gd name="connsiteX76" fmla="*/ 197601 w 1273476"/>
                <a:gd name="connsiteY76" fmla="*/ 213839 h 1102403"/>
                <a:gd name="connsiteX77" fmla="*/ 169775 w 1273476"/>
                <a:gd name="connsiteY77" fmla="*/ 212490 h 1102403"/>
                <a:gd name="connsiteX78" fmla="*/ 167228 w 1273476"/>
                <a:gd name="connsiteY78" fmla="*/ 208274 h 1102403"/>
                <a:gd name="connsiteX79" fmla="*/ 139381 w 1273476"/>
                <a:gd name="connsiteY79" fmla="*/ 206946 h 1102403"/>
                <a:gd name="connsiteX80" fmla="*/ 102394 w 1273476"/>
                <a:gd name="connsiteY80" fmla="*/ 256583 h 1102403"/>
                <a:gd name="connsiteX81" fmla="*/ 100040 w 1273476"/>
                <a:gd name="connsiteY81" fmla="*/ 262855 h 1102403"/>
                <a:gd name="connsiteX82" fmla="*/ 96551 w 1273476"/>
                <a:gd name="connsiteY82" fmla="*/ 308190 h 1102403"/>
                <a:gd name="connsiteX83" fmla="*/ 90215 w 1273476"/>
                <a:gd name="connsiteY83" fmla="*/ 317886 h 1102403"/>
                <a:gd name="connsiteX84" fmla="*/ 89551 w 1273476"/>
                <a:gd name="connsiteY84" fmla="*/ 318250 h 1102403"/>
                <a:gd name="connsiteX85" fmla="*/ 86962 w 1273476"/>
                <a:gd name="connsiteY85" fmla="*/ 337642 h 1102403"/>
                <a:gd name="connsiteX86" fmla="*/ 86962 w 1273476"/>
                <a:gd name="connsiteY86" fmla="*/ 337642 h 1102403"/>
                <a:gd name="connsiteX87" fmla="*/ 84607 w 1273476"/>
                <a:gd name="connsiteY87" fmla="*/ 356906 h 1102403"/>
                <a:gd name="connsiteX88" fmla="*/ 55283 w 1273476"/>
                <a:gd name="connsiteY88" fmla="*/ 373409 h 1102403"/>
                <a:gd name="connsiteX89" fmla="*/ 51366 w 1273476"/>
                <a:gd name="connsiteY89" fmla="*/ 374801 h 1102403"/>
                <a:gd name="connsiteX90" fmla="*/ 9456 w 1273476"/>
                <a:gd name="connsiteY90" fmla="*/ 381778 h 1102403"/>
                <a:gd name="connsiteX91" fmla="*/ 1879 w 1273476"/>
                <a:gd name="connsiteY91" fmla="*/ 390212 h 1102403"/>
                <a:gd name="connsiteX92" fmla="*/ 17 w 1273476"/>
                <a:gd name="connsiteY92" fmla="*/ 420799 h 1102403"/>
                <a:gd name="connsiteX93" fmla="*/ 8535 w 1273476"/>
                <a:gd name="connsiteY93" fmla="*/ 430431 h 1102403"/>
                <a:gd name="connsiteX94" fmla="*/ 21442 w 1273476"/>
                <a:gd name="connsiteY94" fmla="*/ 431244 h 1102403"/>
                <a:gd name="connsiteX95" fmla="*/ 23497 w 1273476"/>
                <a:gd name="connsiteY95" fmla="*/ 442460 h 1102403"/>
                <a:gd name="connsiteX96" fmla="*/ 39657 w 1273476"/>
                <a:gd name="connsiteY96" fmla="*/ 449502 h 1102403"/>
                <a:gd name="connsiteX97" fmla="*/ 51387 w 1273476"/>
                <a:gd name="connsiteY97" fmla="*/ 441882 h 1102403"/>
                <a:gd name="connsiteX98" fmla="*/ 66220 w 1273476"/>
                <a:gd name="connsiteY98" fmla="*/ 427049 h 1102403"/>
                <a:gd name="connsiteX99" fmla="*/ 54855 w 1273476"/>
                <a:gd name="connsiteY99" fmla="*/ 461146 h 1102403"/>
                <a:gd name="connsiteX100" fmla="*/ 104663 w 1273476"/>
                <a:gd name="connsiteY100" fmla="*/ 489036 h 1102403"/>
                <a:gd name="connsiteX101" fmla="*/ 108965 w 1273476"/>
                <a:gd name="connsiteY101" fmla="*/ 494837 h 1102403"/>
                <a:gd name="connsiteX102" fmla="*/ 114167 w 1273476"/>
                <a:gd name="connsiteY102" fmla="*/ 518724 h 1102403"/>
                <a:gd name="connsiteX103" fmla="*/ 100703 w 1273476"/>
                <a:gd name="connsiteY103" fmla="*/ 527907 h 1102403"/>
                <a:gd name="connsiteX104" fmla="*/ 92270 w 1273476"/>
                <a:gd name="connsiteY104" fmla="*/ 522277 h 1102403"/>
                <a:gd name="connsiteX105" fmla="*/ 67804 w 1273476"/>
                <a:gd name="connsiteY105" fmla="*/ 520886 h 1102403"/>
                <a:gd name="connsiteX106" fmla="*/ 21314 w 1273476"/>
                <a:gd name="connsiteY106" fmla="*/ 544731 h 1102403"/>
                <a:gd name="connsiteX107" fmla="*/ 21806 w 1273476"/>
                <a:gd name="connsiteY107" fmla="*/ 568297 h 1102403"/>
                <a:gd name="connsiteX108" fmla="*/ 31567 w 1273476"/>
                <a:gd name="connsiteY108" fmla="*/ 572792 h 1102403"/>
                <a:gd name="connsiteX109" fmla="*/ 38609 w 1273476"/>
                <a:gd name="connsiteY109" fmla="*/ 601153 h 1102403"/>
                <a:gd name="connsiteX110" fmla="*/ 26665 w 1273476"/>
                <a:gd name="connsiteY110" fmla="*/ 616821 h 1102403"/>
                <a:gd name="connsiteX111" fmla="*/ 25852 w 1273476"/>
                <a:gd name="connsiteY111" fmla="*/ 638375 h 1102403"/>
                <a:gd name="connsiteX112" fmla="*/ 46357 w 1273476"/>
                <a:gd name="connsiteY112" fmla="*/ 669926 h 1102403"/>
                <a:gd name="connsiteX113" fmla="*/ 76088 w 1273476"/>
                <a:gd name="connsiteY113" fmla="*/ 630285 h 1102403"/>
                <a:gd name="connsiteX114" fmla="*/ 99055 w 1273476"/>
                <a:gd name="connsiteY114" fmla="*/ 618041 h 1102403"/>
                <a:gd name="connsiteX115" fmla="*/ 112882 w 1273476"/>
                <a:gd name="connsiteY115" fmla="*/ 617313 h 1102403"/>
                <a:gd name="connsiteX116" fmla="*/ 129085 w 1273476"/>
                <a:gd name="connsiteY116" fmla="*/ 604963 h 1102403"/>
                <a:gd name="connsiteX117" fmla="*/ 158560 w 1273476"/>
                <a:gd name="connsiteY117" fmla="*/ 597429 h 1102403"/>
                <a:gd name="connsiteX118" fmla="*/ 160101 w 1273476"/>
                <a:gd name="connsiteY118" fmla="*/ 598863 h 1102403"/>
                <a:gd name="connsiteX119" fmla="*/ 177802 w 1273476"/>
                <a:gd name="connsiteY119" fmla="*/ 602865 h 1102403"/>
                <a:gd name="connsiteX120" fmla="*/ 227867 w 1273476"/>
                <a:gd name="connsiteY120" fmla="*/ 587219 h 1102403"/>
                <a:gd name="connsiteX121" fmla="*/ 241523 w 1273476"/>
                <a:gd name="connsiteY121" fmla="*/ 578250 h 1102403"/>
                <a:gd name="connsiteX122" fmla="*/ 249550 w 1273476"/>
                <a:gd name="connsiteY122" fmla="*/ 568961 h 1102403"/>
                <a:gd name="connsiteX123" fmla="*/ 297624 w 1273476"/>
                <a:gd name="connsiteY123" fmla="*/ 573113 h 1102403"/>
                <a:gd name="connsiteX124" fmla="*/ 311088 w 1273476"/>
                <a:gd name="connsiteY124" fmla="*/ 595545 h 1102403"/>
                <a:gd name="connsiteX125" fmla="*/ 314299 w 1273476"/>
                <a:gd name="connsiteY125" fmla="*/ 630755 h 1102403"/>
                <a:gd name="connsiteX126" fmla="*/ 307727 w 1273476"/>
                <a:gd name="connsiteY126" fmla="*/ 648286 h 1102403"/>
                <a:gd name="connsiteX127" fmla="*/ 316610 w 1273476"/>
                <a:gd name="connsiteY127" fmla="*/ 656334 h 1102403"/>
                <a:gd name="connsiteX128" fmla="*/ 423547 w 1273476"/>
                <a:gd name="connsiteY128" fmla="*/ 603722 h 1102403"/>
                <a:gd name="connsiteX129" fmla="*/ 443239 w 1273476"/>
                <a:gd name="connsiteY129" fmla="*/ 609800 h 1102403"/>
                <a:gd name="connsiteX130" fmla="*/ 461305 w 1273476"/>
                <a:gd name="connsiteY130" fmla="*/ 641693 h 1102403"/>
                <a:gd name="connsiteX131" fmla="*/ 450923 w 1273476"/>
                <a:gd name="connsiteY131" fmla="*/ 668384 h 1102403"/>
                <a:gd name="connsiteX132" fmla="*/ 412438 w 1273476"/>
                <a:gd name="connsiteY132" fmla="*/ 680863 h 1102403"/>
                <a:gd name="connsiteX133" fmla="*/ 393624 w 1273476"/>
                <a:gd name="connsiteY133" fmla="*/ 706741 h 1102403"/>
                <a:gd name="connsiteX134" fmla="*/ 393624 w 1273476"/>
                <a:gd name="connsiteY134" fmla="*/ 768921 h 1102403"/>
                <a:gd name="connsiteX135" fmla="*/ 387138 w 1273476"/>
                <a:gd name="connsiteY135" fmla="*/ 780244 h 1102403"/>
                <a:gd name="connsiteX136" fmla="*/ 369608 w 1273476"/>
                <a:gd name="connsiteY136" fmla="*/ 790561 h 1102403"/>
                <a:gd name="connsiteX137" fmla="*/ 362437 w 1273476"/>
                <a:gd name="connsiteY137" fmla="*/ 810981 h 1102403"/>
                <a:gd name="connsiteX138" fmla="*/ 372968 w 1273476"/>
                <a:gd name="connsiteY138" fmla="*/ 838657 h 1102403"/>
                <a:gd name="connsiteX139" fmla="*/ 376479 w 1273476"/>
                <a:gd name="connsiteY139" fmla="*/ 846042 h 1102403"/>
                <a:gd name="connsiteX140" fmla="*/ 395272 w 1273476"/>
                <a:gd name="connsiteY140" fmla="*/ 878598 h 1102403"/>
                <a:gd name="connsiteX141" fmla="*/ 428406 w 1273476"/>
                <a:gd name="connsiteY141" fmla="*/ 894587 h 1102403"/>
                <a:gd name="connsiteX142" fmla="*/ 441698 w 1273476"/>
                <a:gd name="connsiteY142" fmla="*/ 892597 h 1102403"/>
                <a:gd name="connsiteX143" fmla="*/ 452443 w 1273476"/>
                <a:gd name="connsiteY143" fmla="*/ 898033 h 1102403"/>
                <a:gd name="connsiteX144" fmla="*/ 461561 w 1273476"/>
                <a:gd name="connsiteY144" fmla="*/ 915264 h 1102403"/>
                <a:gd name="connsiteX145" fmla="*/ 478129 w 1273476"/>
                <a:gd name="connsiteY145" fmla="*/ 917747 h 1102403"/>
                <a:gd name="connsiteX146" fmla="*/ 495210 w 1273476"/>
                <a:gd name="connsiteY146" fmla="*/ 921364 h 1102403"/>
                <a:gd name="connsiteX147" fmla="*/ 497543 w 1273476"/>
                <a:gd name="connsiteY147" fmla="*/ 927422 h 1102403"/>
                <a:gd name="connsiteX148" fmla="*/ 507260 w 1273476"/>
                <a:gd name="connsiteY148" fmla="*/ 934100 h 1102403"/>
                <a:gd name="connsiteX149" fmla="*/ 539388 w 1273476"/>
                <a:gd name="connsiteY149" fmla="*/ 934100 h 1102403"/>
                <a:gd name="connsiteX150" fmla="*/ 545446 w 1273476"/>
                <a:gd name="connsiteY150" fmla="*/ 936048 h 1102403"/>
                <a:gd name="connsiteX151" fmla="*/ 640310 w 1273476"/>
                <a:gd name="connsiteY151" fmla="*/ 1003814 h 1102403"/>
                <a:gd name="connsiteX152" fmla="*/ 654480 w 1273476"/>
                <a:gd name="connsiteY152" fmla="*/ 1004671 h 1102403"/>
                <a:gd name="connsiteX153" fmla="*/ 674001 w 1273476"/>
                <a:gd name="connsiteY153" fmla="*/ 1013896 h 1102403"/>
                <a:gd name="connsiteX154" fmla="*/ 679095 w 1273476"/>
                <a:gd name="connsiteY154" fmla="*/ 1040630 h 1102403"/>
                <a:gd name="connsiteX155" fmla="*/ 716489 w 1273476"/>
                <a:gd name="connsiteY155" fmla="*/ 1009208 h 1102403"/>
                <a:gd name="connsiteX156" fmla="*/ 741297 w 1273476"/>
                <a:gd name="connsiteY156" fmla="*/ 1014581 h 1102403"/>
                <a:gd name="connsiteX157" fmla="*/ 749730 w 1273476"/>
                <a:gd name="connsiteY157" fmla="*/ 1032197 h 1102403"/>
                <a:gd name="connsiteX158" fmla="*/ 769187 w 1273476"/>
                <a:gd name="connsiteY158" fmla="*/ 1040523 h 1102403"/>
                <a:gd name="connsiteX159" fmla="*/ 846158 w 1273476"/>
                <a:gd name="connsiteY159" fmla="*/ 1015416 h 1102403"/>
                <a:gd name="connsiteX160" fmla="*/ 860927 w 1273476"/>
                <a:gd name="connsiteY160" fmla="*/ 1016678 h 1102403"/>
                <a:gd name="connsiteX161" fmla="*/ 869125 w 1273476"/>
                <a:gd name="connsiteY161" fmla="*/ 1021024 h 1102403"/>
                <a:gd name="connsiteX162" fmla="*/ 870345 w 1273476"/>
                <a:gd name="connsiteY162" fmla="*/ 1045232 h 1102403"/>
                <a:gd name="connsiteX163" fmla="*/ 831838 w 1273476"/>
                <a:gd name="connsiteY163" fmla="*/ 1070896 h 1102403"/>
                <a:gd name="connsiteX164" fmla="*/ 825588 w 1273476"/>
                <a:gd name="connsiteY164" fmla="*/ 1081556 h 1102403"/>
                <a:gd name="connsiteX165" fmla="*/ 823983 w 1273476"/>
                <a:gd name="connsiteY165" fmla="*/ 1102403 h 1102403"/>
                <a:gd name="connsiteX166" fmla="*/ 855918 w 1273476"/>
                <a:gd name="connsiteY166" fmla="*/ 1100884 h 1102403"/>
                <a:gd name="connsiteX167" fmla="*/ 872335 w 1273476"/>
                <a:gd name="connsiteY167" fmla="*/ 1087977 h 1102403"/>
                <a:gd name="connsiteX168" fmla="*/ 899861 w 1273476"/>
                <a:gd name="connsiteY168" fmla="*/ 1078259 h 1102403"/>
                <a:gd name="connsiteX169" fmla="*/ 902430 w 1273476"/>
                <a:gd name="connsiteY169" fmla="*/ 1080036 h 1102403"/>
                <a:gd name="connsiteX170" fmla="*/ 912683 w 1273476"/>
                <a:gd name="connsiteY170" fmla="*/ 1083247 h 1102403"/>
                <a:gd name="connsiteX171" fmla="*/ 975077 w 1273476"/>
                <a:gd name="connsiteY171" fmla="*/ 1083247 h 1102403"/>
                <a:gd name="connsiteX172" fmla="*/ 987470 w 1273476"/>
                <a:gd name="connsiteY172" fmla="*/ 1086179 h 1102403"/>
                <a:gd name="connsiteX173" fmla="*/ 990039 w 1273476"/>
                <a:gd name="connsiteY173" fmla="*/ 1087463 h 1102403"/>
                <a:gd name="connsiteX174" fmla="*/ 1025163 w 1273476"/>
                <a:gd name="connsiteY174" fmla="*/ 1078559 h 1102403"/>
                <a:gd name="connsiteX175" fmla="*/ 1041260 w 1273476"/>
                <a:gd name="connsiteY175" fmla="*/ 1055549 h 1102403"/>
                <a:gd name="connsiteX176" fmla="*/ 1011893 w 1273476"/>
                <a:gd name="connsiteY176" fmla="*/ 1039539 h 1102403"/>
                <a:gd name="connsiteX177" fmla="*/ 1003716 w 1273476"/>
                <a:gd name="connsiteY177" fmla="*/ 1012355 h 1102403"/>
                <a:gd name="connsiteX178" fmla="*/ 1003716 w 1273476"/>
                <a:gd name="connsiteY178" fmla="*/ 1012355 h 1102403"/>
                <a:gd name="connsiteX179" fmla="*/ 1031734 w 1273476"/>
                <a:gd name="connsiteY179" fmla="*/ 1004371 h 1102403"/>
                <a:gd name="connsiteX180" fmla="*/ 1064697 w 1273476"/>
                <a:gd name="connsiteY180" fmla="*/ 1023592 h 1102403"/>
                <a:gd name="connsiteX181" fmla="*/ 1092374 w 1273476"/>
                <a:gd name="connsiteY181" fmla="*/ 1004221 h 1102403"/>
                <a:gd name="connsiteX182" fmla="*/ 1094771 w 1273476"/>
                <a:gd name="connsiteY182" fmla="*/ 980548 h 1102403"/>
                <a:gd name="connsiteX183" fmla="*/ 1073602 w 1273476"/>
                <a:gd name="connsiteY183" fmla="*/ 958202 h 1102403"/>
                <a:gd name="connsiteX184" fmla="*/ 1062193 w 1273476"/>
                <a:gd name="connsiteY184" fmla="*/ 953300 h 1102403"/>
                <a:gd name="connsiteX185" fmla="*/ 1041131 w 1273476"/>
                <a:gd name="connsiteY185" fmla="*/ 953300 h 1102403"/>
                <a:gd name="connsiteX186" fmla="*/ 1026598 w 1273476"/>
                <a:gd name="connsiteY186" fmla="*/ 943561 h 1102403"/>
                <a:gd name="connsiteX187" fmla="*/ 1019834 w 1273476"/>
                <a:gd name="connsiteY187" fmla="*/ 927144 h 1102403"/>
                <a:gd name="connsiteX188" fmla="*/ 1023665 w 1273476"/>
                <a:gd name="connsiteY188" fmla="*/ 909634 h 1102403"/>
                <a:gd name="connsiteX189" fmla="*/ 1039226 w 1273476"/>
                <a:gd name="connsiteY189" fmla="*/ 895186 h 1102403"/>
                <a:gd name="connsiteX190" fmla="*/ 1053845 w 1273476"/>
                <a:gd name="connsiteY190" fmla="*/ 891313 h 1102403"/>
                <a:gd name="connsiteX191" fmla="*/ 1082977 w 1273476"/>
                <a:gd name="connsiteY191" fmla="*/ 869266 h 1102403"/>
                <a:gd name="connsiteX192" fmla="*/ 1083533 w 1273476"/>
                <a:gd name="connsiteY192" fmla="*/ 856359 h 1102403"/>
                <a:gd name="connsiteX193" fmla="*/ 1088435 w 1273476"/>
                <a:gd name="connsiteY193" fmla="*/ 842938 h 1102403"/>
                <a:gd name="connsiteX194" fmla="*/ 1105173 w 1273476"/>
                <a:gd name="connsiteY194" fmla="*/ 821191 h 1102403"/>
                <a:gd name="connsiteX195" fmla="*/ 1081158 w 1273476"/>
                <a:gd name="connsiteY195" fmla="*/ 798888 h 1102403"/>
                <a:gd name="connsiteX196" fmla="*/ 1083084 w 1273476"/>
                <a:gd name="connsiteY196" fmla="*/ 791803 h 1102403"/>
                <a:gd name="connsiteX197" fmla="*/ 1115383 w 1273476"/>
                <a:gd name="connsiteY197" fmla="*/ 784740 h 1102403"/>
                <a:gd name="connsiteX198" fmla="*/ 1161360 w 1273476"/>
                <a:gd name="connsiteY198" fmla="*/ 755972 h 1102403"/>
                <a:gd name="connsiteX199" fmla="*/ 1198690 w 1273476"/>
                <a:gd name="connsiteY199" fmla="*/ 708689 h 1102403"/>
                <a:gd name="connsiteX200" fmla="*/ 1219966 w 1273476"/>
                <a:gd name="connsiteY200" fmla="*/ 691137 h 1102403"/>
                <a:gd name="connsiteX201" fmla="*/ 1273477 w 1273476"/>
                <a:gd name="connsiteY201" fmla="*/ 663526 h 1102403"/>
                <a:gd name="connsiteX202" fmla="*/ 1228763 w 1273476"/>
                <a:gd name="connsiteY202" fmla="*/ 649206 h 110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</a:cxnLst>
              <a:rect l="l" t="t" r="r" b="b"/>
              <a:pathLst>
                <a:path w="1273476" h="1102403">
                  <a:moveTo>
                    <a:pt x="1228827" y="649120"/>
                  </a:moveTo>
                  <a:cubicBezTo>
                    <a:pt x="1223198" y="647323"/>
                    <a:pt x="1218018" y="644304"/>
                    <a:pt x="1213673" y="640302"/>
                  </a:cubicBezTo>
                  <a:lnTo>
                    <a:pt x="1156822" y="587946"/>
                  </a:lnTo>
                  <a:cubicBezTo>
                    <a:pt x="1150337" y="581975"/>
                    <a:pt x="1154297" y="571165"/>
                    <a:pt x="1163094" y="570780"/>
                  </a:cubicBezTo>
                  <a:cubicBezTo>
                    <a:pt x="1173454" y="570331"/>
                    <a:pt x="1178848" y="558216"/>
                    <a:pt x="1172234" y="550232"/>
                  </a:cubicBezTo>
                  <a:lnTo>
                    <a:pt x="1163950" y="540193"/>
                  </a:lnTo>
                  <a:cubicBezTo>
                    <a:pt x="1155709" y="530219"/>
                    <a:pt x="1158877" y="515150"/>
                    <a:pt x="1170479" y="509371"/>
                  </a:cubicBezTo>
                  <a:lnTo>
                    <a:pt x="1198283" y="495479"/>
                  </a:lnTo>
                  <a:cubicBezTo>
                    <a:pt x="1201536" y="493852"/>
                    <a:pt x="1204276" y="491391"/>
                    <a:pt x="1206245" y="488330"/>
                  </a:cubicBezTo>
                  <a:lnTo>
                    <a:pt x="1222042" y="463650"/>
                  </a:lnTo>
                  <a:cubicBezTo>
                    <a:pt x="1225295" y="458578"/>
                    <a:pt x="1219152" y="452734"/>
                    <a:pt x="1214251" y="456245"/>
                  </a:cubicBezTo>
                  <a:lnTo>
                    <a:pt x="1188330" y="474759"/>
                  </a:lnTo>
                  <a:cubicBezTo>
                    <a:pt x="1184370" y="477585"/>
                    <a:pt x="1178976" y="474246"/>
                    <a:pt x="1179725" y="469451"/>
                  </a:cubicBezTo>
                  <a:lnTo>
                    <a:pt x="1181630" y="457336"/>
                  </a:lnTo>
                  <a:cubicBezTo>
                    <a:pt x="1182893" y="449374"/>
                    <a:pt x="1176493" y="442267"/>
                    <a:pt x="1168445" y="442674"/>
                  </a:cubicBezTo>
                  <a:lnTo>
                    <a:pt x="1166412" y="442781"/>
                  </a:lnTo>
                  <a:cubicBezTo>
                    <a:pt x="1158257" y="443188"/>
                    <a:pt x="1154190" y="433042"/>
                    <a:pt x="1160376" y="427712"/>
                  </a:cubicBezTo>
                  <a:lnTo>
                    <a:pt x="1183064" y="408149"/>
                  </a:lnTo>
                  <a:cubicBezTo>
                    <a:pt x="1189999" y="402155"/>
                    <a:pt x="1185783" y="390768"/>
                    <a:pt x="1176600" y="390768"/>
                  </a:cubicBezTo>
                  <a:lnTo>
                    <a:pt x="1153697" y="390768"/>
                  </a:lnTo>
                  <a:cubicBezTo>
                    <a:pt x="1152627" y="390768"/>
                    <a:pt x="1151578" y="390597"/>
                    <a:pt x="1150572" y="390255"/>
                  </a:cubicBezTo>
                  <a:cubicBezTo>
                    <a:pt x="1146334" y="388842"/>
                    <a:pt x="1134112" y="384775"/>
                    <a:pt x="1126535" y="382228"/>
                  </a:cubicBezTo>
                  <a:cubicBezTo>
                    <a:pt x="1122318" y="380815"/>
                    <a:pt x="1117952" y="379980"/>
                    <a:pt x="1113414" y="379723"/>
                  </a:cubicBezTo>
                  <a:lnTo>
                    <a:pt x="1113050" y="379723"/>
                  </a:lnTo>
                  <a:cubicBezTo>
                    <a:pt x="1093701" y="378632"/>
                    <a:pt x="1076770" y="366303"/>
                    <a:pt x="1069835" y="348216"/>
                  </a:cubicBezTo>
                  <a:lnTo>
                    <a:pt x="1062172" y="328288"/>
                  </a:lnTo>
                  <a:cubicBezTo>
                    <a:pt x="1059646" y="321717"/>
                    <a:pt x="1055708" y="315767"/>
                    <a:pt x="1050656" y="310844"/>
                  </a:cubicBezTo>
                  <a:lnTo>
                    <a:pt x="1011807" y="273108"/>
                  </a:lnTo>
                  <a:cubicBezTo>
                    <a:pt x="996524" y="258253"/>
                    <a:pt x="996717" y="233659"/>
                    <a:pt x="1012235" y="219061"/>
                  </a:cubicBezTo>
                  <a:cubicBezTo>
                    <a:pt x="1016923" y="214652"/>
                    <a:pt x="1018464" y="207846"/>
                    <a:pt x="1016174" y="201831"/>
                  </a:cubicBezTo>
                  <a:lnTo>
                    <a:pt x="1012278" y="191706"/>
                  </a:lnTo>
                  <a:cubicBezTo>
                    <a:pt x="1010437" y="186912"/>
                    <a:pt x="1011036" y="181518"/>
                    <a:pt x="1013883" y="177237"/>
                  </a:cubicBezTo>
                  <a:cubicBezTo>
                    <a:pt x="1018507" y="170281"/>
                    <a:pt x="1016966" y="160948"/>
                    <a:pt x="1010330" y="155875"/>
                  </a:cubicBezTo>
                  <a:lnTo>
                    <a:pt x="998129" y="146543"/>
                  </a:lnTo>
                  <a:cubicBezTo>
                    <a:pt x="990788" y="140935"/>
                    <a:pt x="987727" y="131324"/>
                    <a:pt x="990445" y="122506"/>
                  </a:cubicBezTo>
                  <a:lnTo>
                    <a:pt x="997124" y="100844"/>
                  </a:lnTo>
                  <a:cubicBezTo>
                    <a:pt x="999885" y="91876"/>
                    <a:pt x="992522" y="83057"/>
                    <a:pt x="983211" y="84149"/>
                  </a:cubicBezTo>
                  <a:lnTo>
                    <a:pt x="943099" y="88858"/>
                  </a:lnTo>
                  <a:cubicBezTo>
                    <a:pt x="935307" y="89778"/>
                    <a:pt x="927580" y="86568"/>
                    <a:pt x="922721" y="80403"/>
                  </a:cubicBezTo>
                  <a:lnTo>
                    <a:pt x="916900" y="72997"/>
                  </a:lnTo>
                  <a:cubicBezTo>
                    <a:pt x="911013" y="65506"/>
                    <a:pt x="901060" y="62530"/>
                    <a:pt x="892028" y="65527"/>
                  </a:cubicBezTo>
                  <a:lnTo>
                    <a:pt x="877836" y="70257"/>
                  </a:lnTo>
                  <a:cubicBezTo>
                    <a:pt x="870216" y="72804"/>
                    <a:pt x="862339" y="67132"/>
                    <a:pt x="862339" y="59084"/>
                  </a:cubicBezTo>
                  <a:lnTo>
                    <a:pt x="862339" y="35989"/>
                  </a:lnTo>
                  <a:cubicBezTo>
                    <a:pt x="862339" y="22804"/>
                    <a:pt x="847635" y="14927"/>
                    <a:pt x="836654" y="22247"/>
                  </a:cubicBezTo>
                  <a:lnTo>
                    <a:pt x="829419" y="27063"/>
                  </a:lnTo>
                  <a:cubicBezTo>
                    <a:pt x="822613" y="31601"/>
                    <a:pt x="813537" y="30466"/>
                    <a:pt x="808036" y="24430"/>
                  </a:cubicBezTo>
                  <a:lnTo>
                    <a:pt x="805254" y="21369"/>
                  </a:lnTo>
                  <a:cubicBezTo>
                    <a:pt x="800031" y="15612"/>
                    <a:pt x="791512" y="14285"/>
                    <a:pt x="784791" y="18180"/>
                  </a:cubicBezTo>
                  <a:cubicBezTo>
                    <a:pt x="777064" y="22675"/>
                    <a:pt x="766726" y="28668"/>
                    <a:pt x="758078" y="33784"/>
                  </a:cubicBezTo>
                  <a:cubicBezTo>
                    <a:pt x="749238" y="38985"/>
                    <a:pt x="737851" y="34854"/>
                    <a:pt x="734362" y="25137"/>
                  </a:cubicBezTo>
                  <a:lnTo>
                    <a:pt x="734212" y="24751"/>
                  </a:lnTo>
                  <a:cubicBezTo>
                    <a:pt x="731793" y="17945"/>
                    <a:pt x="725115" y="13621"/>
                    <a:pt x="717902" y="14199"/>
                  </a:cubicBezTo>
                  <a:lnTo>
                    <a:pt x="688342" y="16511"/>
                  </a:lnTo>
                  <a:lnTo>
                    <a:pt x="628281" y="28775"/>
                  </a:lnTo>
                  <a:cubicBezTo>
                    <a:pt x="622373" y="29974"/>
                    <a:pt x="616295" y="27941"/>
                    <a:pt x="612313" y="23424"/>
                  </a:cubicBezTo>
                  <a:lnTo>
                    <a:pt x="596667" y="5701"/>
                  </a:lnTo>
                  <a:cubicBezTo>
                    <a:pt x="587827" y="-4316"/>
                    <a:pt x="571409" y="-527"/>
                    <a:pt x="567856" y="12337"/>
                  </a:cubicBezTo>
                  <a:lnTo>
                    <a:pt x="556276" y="54183"/>
                  </a:lnTo>
                  <a:cubicBezTo>
                    <a:pt x="553237" y="65163"/>
                    <a:pt x="541336" y="71049"/>
                    <a:pt x="530762" y="66833"/>
                  </a:cubicBezTo>
                  <a:lnTo>
                    <a:pt x="520231" y="62616"/>
                  </a:lnTo>
                  <a:cubicBezTo>
                    <a:pt x="516871" y="61267"/>
                    <a:pt x="513189" y="60904"/>
                    <a:pt x="509615" y="61567"/>
                  </a:cubicBezTo>
                  <a:lnTo>
                    <a:pt x="456339" y="71563"/>
                  </a:lnTo>
                  <a:cubicBezTo>
                    <a:pt x="450281" y="72698"/>
                    <a:pt x="444031" y="71413"/>
                    <a:pt x="438937" y="67967"/>
                  </a:cubicBezTo>
                  <a:lnTo>
                    <a:pt x="419694" y="54996"/>
                  </a:lnTo>
                  <a:cubicBezTo>
                    <a:pt x="403812" y="44294"/>
                    <a:pt x="382515" y="56109"/>
                    <a:pt x="383178" y="75245"/>
                  </a:cubicBezTo>
                  <a:lnTo>
                    <a:pt x="383799" y="93117"/>
                  </a:lnTo>
                  <a:cubicBezTo>
                    <a:pt x="384163" y="103327"/>
                    <a:pt x="377870" y="112596"/>
                    <a:pt x="368238" y="116020"/>
                  </a:cubicBezTo>
                  <a:lnTo>
                    <a:pt x="303168" y="139180"/>
                  </a:lnTo>
                  <a:cubicBezTo>
                    <a:pt x="301499" y="139779"/>
                    <a:pt x="300086" y="140914"/>
                    <a:pt x="299166" y="142412"/>
                  </a:cubicBezTo>
                  <a:lnTo>
                    <a:pt x="284418" y="166235"/>
                  </a:lnTo>
                  <a:cubicBezTo>
                    <a:pt x="283005" y="168525"/>
                    <a:pt x="280501" y="169917"/>
                    <a:pt x="277782" y="169917"/>
                  </a:cubicBezTo>
                  <a:lnTo>
                    <a:pt x="263549" y="169917"/>
                  </a:lnTo>
                  <a:cubicBezTo>
                    <a:pt x="259011" y="169917"/>
                    <a:pt x="255436" y="166043"/>
                    <a:pt x="255779" y="161526"/>
                  </a:cubicBezTo>
                  <a:lnTo>
                    <a:pt x="255907" y="159771"/>
                  </a:lnTo>
                  <a:cubicBezTo>
                    <a:pt x="256507" y="151980"/>
                    <a:pt x="246553" y="148255"/>
                    <a:pt x="241887" y="154505"/>
                  </a:cubicBezTo>
                  <a:lnTo>
                    <a:pt x="197601" y="213839"/>
                  </a:lnTo>
                  <a:cubicBezTo>
                    <a:pt x="190474" y="223385"/>
                    <a:pt x="175940" y="222679"/>
                    <a:pt x="169775" y="212490"/>
                  </a:cubicBezTo>
                  <a:lnTo>
                    <a:pt x="167228" y="208274"/>
                  </a:lnTo>
                  <a:cubicBezTo>
                    <a:pt x="161043" y="198085"/>
                    <a:pt x="146509" y="197379"/>
                    <a:pt x="139381" y="206946"/>
                  </a:cubicBezTo>
                  <a:lnTo>
                    <a:pt x="102394" y="256583"/>
                  </a:lnTo>
                  <a:cubicBezTo>
                    <a:pt x="101024" y="258403"/>
                    <a:pt x="100211" y="260586"/>
                    <a:pt x="100040" y="262855"/>
                  </a:cubicBezTo>
                  <a:lnTo>
                    <a:pt x="96551" y="308190"/>
                  </a:lnTo>
                  <a:cubicBezTo>
                    <a:pt x="96230" y="312299"/>
                    <a:pt x="93854" y="315959"/>
                    <a:pt x="90215" y="317886"/>
                  </a:cubicBezTo>
                  <a:lnTo>
                    <a:pt x="89551" y="318250"/>
                  </a:lnTo>
                  <a:cubicBezTo>
                    <a:pt x="82274" y="322124"/>
                    <a:pt x="80968" y="331992"/>
                    <a:pt x="86962" y="337642"/>
                  </a:cubicBezTo>
                  <a:lnTo>
                    <a:pt x="86962" y="337642"/>
                  </a:lnTo>
                  <a:cubicBezTo>
                    <a:pt x="92869" y="343208"/>
                    <a:pt x="91692" y="352925"/>
                    <a:pt x="84607" y="356906"/>
                  </a:cubicBezTo>
                  <a:lnTo>
                    <a:pt x="55283" y="373409"/>
                  </a:lnTo>
                  <a:cubicBezTo>
                    <a:pt x="54063" y="374094"/>
                    <a:pt x="52736" y="374565"/>
                    <a:pt x="51366" y="374801"/>
                  </a:cubicBezTo>
                  <a:lnTo>
                    <a:pt x="9456" y="381778"/>
                  </a:lnTo>
                  <a:cubicBezTo>
                    <a:pt x="5282" y="382485"/>
                    <a:pt x="2136" y="385974"/>
                    <a:pt x="1879" y="390212"/>
                  </a:cubicBezTo>
                  <a:lnTo>
                    <a:pt x="17" y="420799"/>
                  </a:lnTo>
                  <a:cubicBezTo>
                    <a:pt x="-283" y="425807"/>
                    <a:pt x="3527" y="430110"/>
                    <a:pt x="8535" y="430431"/>
                  </a:cubicBezTo>
                  <a:lnTo>
                    <a:pt x="21442" y="431244"/>
                  </a:lnTo>
                  <a:cubicBezTo>
                    <a:pt x="27543" y="431629"/>
                    <a:pt x="29084" y="439913"/>
                    <a:pt x="23497" y="442460"/>
                  </a:cubicBezTo>
                  <a:lnTo>
                    <a:pt x="39657" y="449502"/>
                  </a:lnTo>
                  <a:cubicBezTo>
                    <a:pt x="44067" y="447811"/>
                    <a:pt x="48070" y="445200"/>
                    <a:pt x="51387" y="441882"/>
                  </a:cubicBezTo>
                  <a:lnTo>
                    <a:pt x="66220" y="427049"/>
                  </a:lnTo>
                  <a:lnTo>
                    <a:pt x="54855" y="461146"/>
                  </a:lnTo>
                  <a:lnTo>
                    <a:pt x="104663" y="489036"/>
                  </a:lnTo>
                  <a:cubicBezTo>
                    <a:pt x="106868" y="490256"/>
                    <a:pt x="108430" y="492375"/>
                    <a:pt x="108965" y="494837"/>
                  </a:cubicBezTo>
                  <a:lnTo>
                    <a:pt x="114167" y="518724"/>
                  </a:lnTo>
                  <a:cubicBezTo>
                    <a:pt x="115836" y="526451"/>
                    <a:pt x="107274" y="532295"/>
                    <a:pt x="100703" y="527907"/>
                  </a:cubicBezTo>
                  <a:lnTo>
                    <a:pt x="92270" y="522277"/>
                  </a:lnTo>
                  <a:cubicBezTo>
                    <a:pt x="84971" y="517419"/>
                    <a:pt x="75596" y="516883"/>
                    <a:pt x="67804" y="520886"/>
                  </a:cubicBezTo>
                  <a:lnTo>
                    <a:pt x="21314" y="544731"/>
                  </a:lnTo>
                  <a:cubicBezTo>
                    <a:pt x="11596" y="549718"/>
                    <a:pt x="11874" y="563716"/>
                    <a:pt x="21806" y="568297"/>
                  </a:cubicBezTo>
                  <a:lnTo>
                    <a:pt x="31567" y="572792"/>
                  </a:lnTo>
                  <a:cubicBezTo>
                    <a:pt x="42440" y="577822"/>
                    <a:pt x="45886" y="591628"/>
                    <a:pt x="38609" y="601153"/>
                  </a:cubicBezTo>
                  <a:lnTo>
                    <a:pt x="26665" y="616821"/>
                  </a:lnTo>
                  <a:cubicBezTo>
                    <a:pt x="21870" y="623114"/>
                    <a:pt x="21549" y="631740"/>
                    <a:pt x="25852" y="638375"/>
                  </a:cubicBezTo>
                  <a:lnTo>
                    <a:pt x="46357" y="669926"/>
                  </a:lnTo>
                  <a:lnTo>
                    <a:pt x="76088" y="630285"/>
                  </a:lnTo>
                  <a:cubicBezTo>
                    <a:pt x="81546" y="623007"/>
                    <a:pt x="89958" y="618512"/>
                    <a:pt x="99055" y="618041"/>
                  </a:cubicBezTo>
                  <a:lnTo>
                    <a:pt x="112882" y="617313"/>
                  </a:lnTo>
                  <a:cubicBezTo>
                    <a:pt x="120310" y="616928"/>
                    <a:pt x="126752" y="612027"/>
                    <a:pt x="129085" y="604963"/>
                  </a:cubicBezTo>
                  <a:cubicBezTo>
                    <a:pt x="133238" y="592484"/>
                    <a:pt x="148906" y="588482"/>
                    <a:pt x="158560" y="597429"/>
                  </a:cubicBezTo>
                  <a:lnTo>
                    <a:pt x="160101" y="598863"/>
                  </a:lnTo>
                  <a:cubicBezTo>
                    <a:pt x="164852" y="603272"/>
                    <a:pt x="171616" y="604813"/>
                    <a:pt x="177802" y="602865"/>
                  </a:cubicBezTo>
                  <a:lnTo>
                    <a:pt x="227867" y="587219"/>
                  </a:lnTo>
                  <a:cubicBezTo>
                    <a:pt x="233176" y="585571"/>
                    <a:pt x="237906" y="582467"/>
                    <a:pt x="241523" y="578250"/>
                  </a:cubicBezTo>
                  <a:lnTo>
                    <a:pt x="249550" y="568961"/>
                  </a:lnTo>
                  <a:cubicBezTo>
                    <a:pt x="262799" y="553614"/>
                    <a:pt x="287201" y="555711"/>
                    <a:pt x="297624" y="573113"/>
                  </a:cubicBezTo>
                  <a:lnTo>
                    <a:pt x="311088" y="595545"/>
                  </a:lnTo>
                  <a:cubicBezTo>
                    <a:pt x="317466" y="606183"/>
                    <a:pt x="318644" y="619154"/>
                    <a:pt x="314299" y="630755"/>
                  </a:cubicBezTo>
                  <a:lnTo>
                    <a:pt x="307727" y="648286"/>
                  </a:lnTo>
                  <a:cubicBezTo>
                    <a:pt x="305673" y="653744"/>
                    <a:pt x="311366" y="658902"/>
                    <a:pt x="316610" y="656334"/>
                  </a:cubicBezTo>
                  <a:lnTo>
                    <a:pt x="423547" y="603722"/>
                  </a:lnTo>
                  <a:cubicBezTo>
                    <a:pt x="430696" y="600211"/>
                    <a:pt x="439322" y="602865"/>
                    <a:pt x="443239" y="609800"/>
                  </a:cubicBezTo>
                  <a:lnTo>
                    <a:pt x="461305" y="641693"/>
                  </a:lnTo>
                  <a:cubicBezTo>
                    <a:pt x="467063" y="651860"/>
                    <a:pt x="462054" y="664767"/>
                    <a:pt x="450923" y="668384"/>
                  </a:cubicBezTo>
                  <a:lnTo>
                    <a:pt x="412438" y="680863"/>
                  </a:lnTo>
                  <a:cubicBezTo>
                    <a:pt x="401222" y="684502"/>
                    <a:pt x="393624" y="694948"/>
                    <a:pt x="393624" y="706741"/>
                  </a:cubicBezTo>
                  <a:lnTo>
                    <a:pt x="393624" y="768921"/>
                  </a:lnTo>
                  <a:cubicBezTo>
                    <a:pt x="393624" y="773588"/>
                    <a:pt x="391162" y="777890"/>
                    <a:pt x="387138" y="780244"/>
                  </a:cubicBezTo>
                  <a:lnTo>
                    <a:pt x="369608" y="790561"/>
                  </a:lnTo>
                  <a:cubicBezTo>
                    <a:pt x="362566" y="794714"/>
                    <a:pt x="359526" y="803340"/>
                    <a:pt x="362437" y="810981"/>
                  </a:cubicBezTo>
                  <a:lnTo>
                    <a:pt x="372968" y="838657"/>
                  </a:lnTo>
                  <a:cubicBezTo>
                    <a:pt x="373932" y="841204"/>
                    <a:pt x="375109" y="843688"/>
                    <a:pt x="376479" y="846042"/>
                  </a:cubicBezTo>
                  <a:lnTo>
                    <a:pt x="395272" y="878598"/>
                  </a:lnTo>
                  <a:cubicBezTo>
                    <a:pt x="401993" y="890221"/>
                    <a:pt x="415135" y="896578"/>
                    <a:pt x="428406" y="894587"/>
                  </a:cubicBezTo>
                  <a:lnTo>
                    <a:pt x="441698" y="892597"/>
                  </a:lnTo>
                  <a:cubicBezTo>
                    <a:pt x="446065" y="891933"/>
                    <a:pt x="450388" y="894116"/>
                    <a:pt x="452443" y="898033"/>
                  </a:cubicBezTo>
                  <a:lnTo>
                    <a:pt x="461561" y="915264"/>
                  </a:lnTo>
                  <a:cubicBezTo>
                    <a:pt x="464836" y="921450"/>
                    <a:pt x="473184" y="922713"/>
                    <a:pt x="478129" y="917747"/>
                  </a:cubicBezTo>
                  <a:cubicBezTo>
                    <a:pt x="483458" y="912417"/>
                    <a:pt x="492513" y="914343"/>
                    <a:pt x="495210" y="921364"/>
                  </a:cubicBezTo>
                  <a:lnTo>
                    <a:pt x="497543" y="927422"/>
                  </a:lnTo>
                  <a:cubicBezTo>
                    <a:pt x="499084" y="931446"/>
                    <a:pt x="502958" y="934100"/>
                    <a:pt x="507260" y="934100"/>
                  </a:cubicBezTo>
                  <a:lnTo>
                    <a:pt x="539388" y="934100"/>
                  </a:lnTo>
                  <a:cubicBezTo>
                    <a:pt x="541550" y="934100"/>
                    <a:pt x="543669" y="934785"/>
                    <a:pt x="545446" y="936048"/>
                  </a:cubicBezTo>
                  <a:lnTo>
                    <a:pt x="640310" y="1003814"/>
                  </a:lnTo>
                  <a:cubicBezTo>
                    <a:pt x="644484" y="1006790"/>
                    <a:pt x="649985" y="1007132"/>
                    <a:pt x="654480" y="1004671"/>
                  </a:cubicBezTo>
                  <a:cubicBezTo>
                    <a:pt x="662421" y="1000326"/>
                    <a:pt x="672310" y="1004992"/>
                    <a:pt x="674001" y="1013896"/>
                  </a:cubicBezTo>
                  <a:lnTo>
                    <a:pt x="679095" y="1040630"/>
                  </a:lnTo>
                  <a:lnTo>
                    <a:pt x="716489" y="1009208"/>
                  </a:lnTo>
                  <a:cubicBezTo>
                    <a:pt x="724516" y="1002466"/>
                    <a:pt x="736759" y="1005099"/>
                    <a:pt x="741297" y="1014581"/>
                  </a:cubicBezTo>
                  <a:lnTo>
                    <a:pt x="749730" y="1032197"/>
                  </a:lnTo>
                  <a:cubicBezTo>
                    <a:pt x="753198" y="1039453"/>
                    <a:pt x="761524" y="1043027"/>
                    <a:pt x="769187" y="1040523"/>
                  </a:cubicBezTo>
                  <a:lnTo>
                    <a:pt x="846158" y="1015416"/>
                  </a:lnTo>
                  <a:cubicBezTo>
                    <a:pt x="851038" y="1013832"/>
                    <a:pt x="856368" y="1014281"/>
                    <a:pt x="860927" y="1016678"/>
                  </a:cubicBezTo>
                  <a:lnTo>
                    <a:pt x="869125" y="1021024"/>
                  </a:lnTo>
                  <a:cubicBezTo>
                    <a:pt x="878564" y="1026032"/>
                    <a:pt x="879249" y="1039303"/>
                    <a:pt x="870345" y="1045232"/>
                  </a:cubicBezTo>
                  <a:lnTo>
                    <a:pt x="831838" y="1070896"/>
                  </a:lnTo>
                  <a:cubicBezTo>
                    <a:pt x="828242" y="1073293"/>
                    <a:pt x="825930" y="1077232"/>
                    <a:pt x="825588" y="1081556"/>
                  </a:cubicBezTo>
                  <a:lnTo>
                    <a:pt x="823983" y="1102403"/>
                  </a:lnTo>
                  <a:lnTo>
                    <a:pt x="855918" y="1100884"/>
                  </a:lnTo>
                  <a:cubicBezTo>
                    <a:pt x="863581" y="1100520"/>
                    <a:pt x="870173" y="1095340"/>
                    <a:pt x="872335" y="1087977"/>
                  </a:cubicBezTo>
                  <a:cubicBezTo>
                    <a:pt x="875803" y="1076204"/>
                    <a:pt x="889780" y="1071260"/>
                    <a:pt x="899861" y="1078259"/>
                  </a:cubicBezTo>
                  <a:lnTo>
                    <a:pt x="902430" y="1080036"/>
                  </a:lnTo>
                  <a:cubicBezTo>
                    <a:pt x="905448" y="1082112"/>
                    <a:pt x="909023" y="1083247"/>
                    <a:pt x="912683" y="1083247"/>
                  </a:cubicBezTo>
                  <a:lnTo>
                    <a:pt x="975077" y="1083247"/>
                  </a:lnTo>
                  <a:cubicBezTo>
                    <a:pt x="979379" y="1083247"/>
                    <a:pt x="983639" y="1084253"/>
                    <a:pt x="987470" y="1086179"/>
                  </a:cubicBezTo>
                  <a:lnTo>
                    <a:pt x="990039" y="1087463"/>
                  </a:lnTo>
                  <a:cubicBezTo>
                    <a:pt x="1002325" y="1093606"/>
                    <a:pt x="1017286" y="1089818"/>
                    <a:pt x="1025163" y="1078559"/>
                  </a:cubicBezTo>
                  <a:lnTo>
                    <a:pt x="1041260" y="1055549"/>
                  </a:lnTo>
                  <a:lnTo>
                    <a:pt x="1011893" y="1039539"/>
                  </a:lnTo>
                  <a:cubicBezTo>
                    <a:pt x="1002196" y="1034251"/>
                    <a:pt x="998536" y="1022137"/>
                    <a:pt x="1003716" y="1012355"/>
                  </a:cubicBezTo>
                  <a:lnTo>
                    <a:pt x="1003716" y="1012355"/>
                  </a:lnTo>
                  <a:cubicBezTo>
                    <a:pt x="1009089" y="1002209"/>
                    <a:pt x="1021824" y="998570"/>
                    <a:pt x="1031734" y="1004371"/>
                  </a:cubicBezTo>
                  <a:lnTo>
                    <a:pt x="1064697" y="1023592"/>
                  </a:lnTo>
                  <a:lnTo>
                    <a:pt x="1092374" y="1004221"/>
                  </a:lnTo>
                  <a:cubicBezTo>
                    <a:pt x="1100229" y="998720"/>
                    <a:pt x="1101363" y="987504"/>
                    <a:pt x="1094771" y="980548"/>
                  </a:cubicBezTo>
                  <a:lnTo>
                    <a:pt x="1073602" y="958202"/>
                  </a:lnTo>
                  <a:cubicBezTo>
                    <a:pt x="1070627" y="955076"/>
                    <a:pt x="1066517" y="953300"/>
                    <a:pt x="1062193" y="953300"/>
                  </a:cubicBezTo>
                  <a:lnTo>
                    <a:pt x="1041131" y="953300"/>
                  </a:lnTo>
                  <a:cubicBezTo>
                    <a:pt x="1034753" y="953300"/>
                    <a:pt x="1029016" y="949447"/>
                    <a:pt x="1026598" y="943561"/>
                  </a:cubicBezTo>
                  <a:lnTo>
                    <a:pt x="1019834" y="927144"/>
                  </a:lnTo>
                  <a:cubicBezTo>
                    <a:pt x="1017329" y="921086"/>
                    <a:pt x="1018871" y="914108"/>
                    <a:pt x="1023665" y="909634"/>
                  </a:cubicBezTo>
                  <a:lnTo>
                    <a:pt x="1039226" y="895186"/>
                  </a:lnTo>
                  <a:cubicBezTo>
                    <a:pt x="1043143" y="891548"/>
                    <a:pt x="1048623" y="890092"/>
                    <a:pt x="1053845" y="891313"/>
                  </a:cubicBezTo>
                  <a:cubicBezTo>
                    <a:pt x="1068315" y="894716"/>
                    <a:pt x="1082313" y="884120"/>
                    <a:pt x="1082977" y="869266"/>
                  </a:cubicBezTo>
                  <a:lnTo>
                    <a:pt x="1083533" y="856359"/>
                  </a:lnTo>
                  <a:cubicBezTo>
                    <a:pt x="1083747" y="851479"/>
                    <a:pt x="1085460" y="846791"/>
                    <a:pt x="1088435" y="842938"/>
                  </a:cubicBezTo>
                  <a:lnTo>
                    <a:pt x="1105173" y="821191"/>
                  </a:lnTo>
                  <a:lnTo>
                    <a:pt x="1081158" y="798888"/>
                  </a:lnTo>
                  <a:cubicBezTo>
                    <a:pt x="1078696" y="796619"/>
                    <a:pt x="1079831" y="792509"/>
                    <a:pt x="1083084" y="791803"/>
                  </a:cubicBezTo>
                  <a:lnTo>
                    <a:pt x="1115383" y="784740"/>
                  </a:lnTo>
                  <a:cubicBezTo>
                    <a:pt x="1133577" y="780758"/>
                    <a:pt x="1149823" y="770591"/>
                    <a:pt x="1161360" y="755972"/>
                  </a:cubicBezTo>
                  <a:lnTo>
                    <a:pt x="1198690" y="708689"/>
                  </a:lnTo>
                  <a:cubicBezTo>
                    <a:pt x="1204447" y="701390"/>
                    <a:pt x="1211704" y="695397"/>
                    <a:pt x="1219966" y="691137"/>
                  </a:cubicBezTo>
                  <a:lnTo>
                    <a:pt x="1273477" y="663526"/>
                  </a:lnTo>
                  <a:lnTo>
                    <a:pt x="1228763" y="649206"/>
                  </a:ln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12B800-341E-ADBD-F129-C9841A24A430}"/>
                </a:ext>
              </a:extLst>
            </p:cNvPr>
            <p:cNvSpPr/>
            <p:nvPr/>
          </p:nvSpPr>
          <p:spPr>
            <a:xfrm>
              <a:off x="939585" y="1646361"/>
              <a:ext cx="1697265" cy="2162146"/>
            </a:xfrm>
            <a:custGeom>
              <a:avLst/>
              <a:gdLst>
                <a:gd name="connsiteX0" fmla="*/ 969793 w 1843901"/>
                <a:gd name="connsiteY0" fmla="*/ 1170239 h 2348945"/>
                <a:gd name="connsiteX1" fmla="*/ 977434 w 1843901"/>
                <a:gd name="connsiteY1" fmla="*/ 1154271 h 2348945"/>
                <a:gd name="connsiteX2" fmla="*/ 989913 w 1843901"/>
                <a:gd name="connsiteY2" fmla="*/ 1144233 h 2348945"/>
                <a:gd name="connsiteX3" fmla="*/ 989913 w 1843901"/>
                <a:gd name="connsiteY3" fmla="*/ 1144233 h 2348945"/>
                <a:gd name="connsiteX4" fmla="*/ 1001407 w 1843901"/>
                <a:gd name="connsiteY4" fmla="*/ 1135971 h 2348945"/>
                <a:gd name="connsiteX5" fmla="*/ 1009862 w 1843901"/>
                <a:gd name="connsiteY5" fmla="*/ 1122357 h 2348945"/>
                <a:gd name="connsiteX6" fmla="*/ 1031031 w 1843901"/>
                <a:gd name="connsiteY6" fmla="*/ 1120367 h 2348945"/>
                <a:gd name="connsiteX7" fmla="*/ 1045265 w 1843901"/>
                <a:gd name="connsiteY7" fmla="*/ 1135863 h 2348945"/>
                <a:gd name="connsiteX8" fmla="*/ 1046528 w 1843901"/>
                <a:gd name="connsiteY8" fmla="*/ 1150055 h 2348945"/>
                <a:gd name="connsiteX9" fmla="*/ 1042290 w 1843901"/>
                <a:gd name="connsiteY9" fmla="*/ 1156733 h 2348945"/>
                <a:gd name="connsiteX10" fmla="*/ 1049696 w 1843901"/>
                <a:gd name="connsiteY10" fmla="*/ 1174434 h 2348945"/>
                <a:gd name="connsiteX11" fmla="*/ 1071657 w 1843901"/>
                <a:gd name="connsiteY11" fmla="*/ 1179208 h 2348945"/>
                <a:gd name="connsiteX12" fmla="*/ 1081503 w 1843901"/>
                <a:gd name="connsiteY12" fmla="*/ 1177581 h 2348945"/>
                <a:gd name="connsiteX13" fmla="*/ 1089465 w 1843901"/>
                <a:gd name="connsiteY13" fmla="*/ 1172808 h 2348945"/>
                <a:gd name="connsiteX14" fmla="*/ 1102479 w 1843901"/>
                <a:gd name="connsiteY14" fmla="*/ 1172315 h 2348945"/>
                <a:gd name="connsiteX15" fmla="*/ 1115493 w 1843901"/>
                <a:gd name="connsiteY15" fmla="*/ 1178822 h 2348945"/>
                <a:gd name="connsiteX16" fmla="*/ 1121337 w 1843901"/>
                <a:gd name="connsiteY16" fmla="*/ 1197380 h 2348945"/>
                <a:gd name="connsiteX17" fmla="*/ 1106161 w 1843901"/>
                <a:gd name="connsiteY17" fmla="*/ 1225377 h 2348945"/>
                <a:gd name="connsiteX18" fmla="*/ 1091456 w 1843901"/>
                <a:gd name="connsiteY18" fmla="*/ 1224371 h 2348945"/>
                <a:gd name="connsiteX19" fmla="*/ 1086768 w 1843901"/>
                <a:gd name="connsiteY19" fmla="*/ 1211957 h 2348945"/>
                <a:gd name="connsiteX20" fmla="*/ 1078207 w 1843901"/>
                <a:gd name="connsiteY20" fmla="*/ 1204315 h 2348945"/>
                <a:gd name="connsiteX21" fmla="*/ 1041455 w 1843901"/>
                <a:gd name="connsiteY21" fmla="*/ 1194983 h 2348945"/>
                <a:gd name="connsiteX22" fmla="*/ 1026001 w 1843901"/>
                <a:gd name="connsiteY22" fmla="*/ 1207868 h 2348945"/>
                <a:gd name="connsiteX23" fmla="*/ 1026001 w 1843901"/>
                <a:gd name="connsiteY23" fmla="*/ 1207868 h 2348945"/>
                <a:gd name="connsiteX24" fmla="*/ 1037024 w 1843901"/>
                <a:gd name="connsiteY24" fmla="*/ 1219362 h 2348945"/>
                <a:gd name="connsiteX25" fmla="*/ 1050231 w 1843901"/>
                <a:gd name="connsiteY25" fmla="*/ 1220839 h 2348945"/>
                <a:gd name="connsiteX26" fmla="*/ 1056096 w 1843901"/>
                <a:gd name="connsiteY26" fmla="*/ 1236914 h 2348945"/>
                <a:gd name="connsiteX27" fmla="*/ 1049803 w 1843901"/>
                <a:gd name="connsiteY27" fmla="*/ 1243528 h 2348945"/>
                <a:gd name="connsiteX28" fmla="*/ 1056802 w 1843901"/>
                <a:gd name="connsiteY28" fmla="*/ 1258768 h 2348945"/>
                <a:gd name="connsiteX29" fmla="*/ 1067890 w 1843901"/>
                <a:gd name="connsiteY29" fmla="*/ 1258212 h 2348945"/>
                <a:gd name="connsiteX30" fmla="*/ 1074418 w 1843901"/>
                <a:gd name="connsiteY30" fmla="*/ 1254359 h 2348945"/>
                <a:gd name="connsiteX31" fmla="*/ 1078121 w 1843901"/>
                <a:gd name="connsiteY31" fmla="*/ 1248344 h 2348945"/>
                <a:gd name="connsiteX32" fmla="*/ 1093083 w 1843901"/>
                <a:gd name="connsiteY32" fmla="*/ 1253909 h 2348945"/>
                <a:gd name="connsiteX33" fmla="*/ 1090193 w 1843901"/>
                <a:gd name="connsiteY33" fmla="*/ 1271825 h 2348945"/>
                <a:gd name="connsiteX34" fmla="*/ 1085505 w 1843901"/>
                <a:gd name="connsiteY34" fmla="*/ 1282762 h 2348945"/>
                <a:gd name="connsiteX35" fmla="*/ 1081588 w 1843901"/>
                <a:gd name="connsiteY35" fmla="*/ 1287900 h 2348945"/>
                <a:gd name="connsiteX36" fmla="*/ 1061661 w 1843901"/>
                <a:gd name="connsiteY36" fmla="*/ 1297553 h 2348945"/>
                <a:gd name="connsiteX37" fmla="*/ 988201 w 1843901"/>
                <a:gd name="connsiteY37" fmla="*/ 1296183 h 2348945"/>
                <a:gd name="connsiteX38" fmla="*/ 977798 w 1843901"/>
                <a:gd name="connsiteY38" fmla="*/ 1280601 h 2348945"/>
                <a:gd name="connsiteX39" fmla="*/ 981565 w 1843901"/>
                <a:gd name="connsiteY39" fmla="*/ 1271033 h 2348945"/>
                <a:gd name="connsiteX40" fmla="*/ 983363 w 1843901"/>
                <a:gd name="connsiteY40" fmla="*/ 1267972 h 2348945"/>
                <a:gd name="connsiteX41" fmla="*/ 996762 w 1843901"/>
                <a:gd name="connsiteY41" fmla="*/ 1251576 h 2348945"/>
                <a:gd name="connsiteX42" fmla="*/ 995992 w 1843901"/>
                <a:gd name="connsiteY42" fmla="*/ 1246289 h 2348945"/>
                <a:gd name="connsiteX43" fmla="*/ 979125 w 1843901"/>
                <a:gd name="connsiteY43" fmla="*/ 1234795 h 2348945"/>
                <a:gd name="connsiteX44" fmla="*/ 978012 w 1843901"/>
                <a:gd name="connsiteY44" fmla="*/ 1233575 h 2348945"/>
                <a:gd name="connsiteX45" fmla="*/ 974930 w 1843901"/>
                <a:gd name="connsiteY45" fmla="*/ 1228138 h 2348945"/>
                <a:gd name="connsiteX46" fmla="*/ 968187 w 1843901"/>
                <a:gd name="connsiteY46" fmla="*/ 1230343 h 2348945"/>
                <a:gd name="connsiteX47" fmla="*/ 970628 w 1843901"/>
                <a:gd name="connsiteY47" fmla="*/ 1251255 h 2348945"/>
                <a:gd name="connsiteX48" fmla="*/ 969279 w 1843901"/>
                <a:gd name="connsiteY48" fmla="*/ 1254509 h 2348945"/>
                <a:gd name="connsiteX49" fmla="*/ 965640 w 1843901"/>
                <a:gd name="connsiteY49" fmla="*/ 1257377 h 2348945"/>
                <a:gd name="connsiteX50" fmla="*/ 968680 w 1843901"/>
                <a:gd name="connsiteY50" fmla="*/ 1271311 h 2348945"/>
                <a:gd name="connsiteX51" fmla="*/ 968680 w 1843901"/>
                <a:gd name="connsiteY51" fmla="*/ 1271311 h 2348945"/>
                <a:gd name="connsiteX52" fmla="*/ 969943 w 1843901"/>
                <a:gd name="connsiteY52" fmla="*/ 1286316 h 2348945"/>
                <a:gd name="connsiteX53" fmla="*/ 959476 w 1843901"/>
                <a:gd name="connsiteY53" fmla="*/ 1290832 h 2348945"/>
                <a:gd name="connsiteX54" fmla="*/ 956072 w 1843901"/>
                <a:gd name="connsiteY54" fmla="*/ 1309839 h 2348945"/>
                <a:gd name="connsiteX55" fmla="*/ 956072 w 1843901"/>
                <a:gd name="connsiteY55" fmla="*/ 1309839 h 2348945"/>
                <a:gd name="connsiteX56" fmla="*/ 957571 w 1843901"/>
                <a:gd name="connsiteY56" fmla="*/ 1324865 h 2348945"/>
                <a:gd name="connsiteX57" fmla="*/ 952027 w 1843901"/>
                <a:gd name="connsiteY57" fmla="*/ 1332806 h 2348945"/>
                <a:gd name="connsiteX58" fmla="*/ 949929 w 1843901"/>
                <a:gd name="connsiteY58" fmla="*/ 1339142 h 2348945"/>
                <a:gd name="connsiteX59" fmla="*/ 949394 w 1843901"/>
                <a:gd name="connsiteY59" fmla="*/ 1359134 h 2348945"/>
                <a:gd name="connsiteX60" fmla="*/ 937129 w 1843901"/>
                <a:gd name="connsiteY60" fmla="*/ 1367867 h 2348945"/>
                <a:gd name="connsiteX61" fmla="*/ 937129 w 1843901"/>
                <a:gd name="connsiteY61" fmla="*/ 1367867 h 2348945"/>
                <a:gd name="connsiteX62" fmla="*/ 930580 w 1843901"/>
                <a:gd name="connsiteY62" fmla="*/ 1359626 h 2348945"/>
                <a:gd name="connsiteX63" fmla="*/ 927754 w 1843901"/>
                <a:gd name="connsiteY63" fmla="*/ 1323688 h 2348945"/>
                <a:gd name="connsiteX64" fmla="*/ 922275 w 1843901"/>
                <a:gd name="connsiteY64" fmla="*/ 1314270 h 2348945"/>
                <a:gd name="connsiteX65" fmla="*/ 905451 w 1843901"/>
                <a:gd name="connsiteY65" fmla="*/ 1302840 h 2348945"/>
                <a:gd name="connsiteX66" fmla="*/ 901427 w 1843901"/>
                <a:gd name="connsiteY66" fmla="*/ 1301042 h 2348945"/>
                <a:gd name="connsiteX67" fmla="*/ 886187 w 1843901"/>
                <a:gd name="connsiteY67" fmla="*/ 1297232 h 2348945"/>
                <a:gd name="connsiteX68" fmla="*/ 878224 w 1843901"/>
                <a:gd name="connsiteY68" fmla="*/ 1291110 h 2348945"/>
                <a:gd name="connsiteX69" fmla="*/ 865061 w 1843901"/>
                <a:gd name="connsiteY69" fmla="*/ 1267266 h 2348945"/>
                <a:gd name="connsiteX70" fmla="*/ 852646 w 1843901"/>
                <a:gd name="connsiteY70" fmla="*/ 1260844 h 2348945"/>
                <a:gd name="connsiteX71" fmla="*/ 852646 w 1843901"/>
                <a:gd name="connsiteY71" fmla="*/ 1260844 h 2348945"/>
                <a:gd name="connsiteX72" fmla="*/ 841815 w 1843901"/>
                <a:gd name="connsiteY72" fmla="*/ 1270305 h 2348945"/>
                <a:gd name="connsiteX73" fmla="*/ 840403 w 1843901"/>
                <a:gd name="connsiteY73" fmla="*/ 1275999 h 2348945"/>
                <a:gd name="connsiteX74" fmla="*/ 829508 w 1843901"/>
                <a:gd name="connsiteY74" fmla="*/ 1285459 h 2348945"/>
                <a:gd name="connsiteX75" fmla="*/ 829508 w 1843901"/>
                <a:gd name="connsiteY75" fmla="*/ 1285459 h 2348945"/>
                <a:gd name="connsiteX76" fmla="*/ 814375 w 1843901"/>
                <a:gd name="connsiteY76" fmla="*/ 1279252 h 2348945"/>
                <a:gd name="connsiteX77" fmla="*/ 800954 w 1843901"/>
                <a:gd name="connsiteY77" fmla="*/ 1262920 h 2348945"/>
                <a:gd name="connsiteX78" fmla="*/ 794897 w 1843901"/>
                <a:gd name="connsiteY78" fmla="*/ 1258426 h 2348945"/>
                <a:gd name="connsiteX79" fmla="*/ 772379 w 1843901"/>
                <a:gd name="connsiteY79" fmla="*/ 1249072 h 2348945"/>
                <a:gd name="connsiteX80" fmla="*/ 768505 w 1843901"/>
                <a:gd name="connsiteY80" fmla="*/ 1222616 h 2348945"/>
                <a:gd name="connsiteX81" fmla="*/ 779121 w 1843901"/>
                <a:gd name="connsiteY81" fmla="*/ 1213968 h 2348945"/>
                <a:gd name="connsiteX82" fmla="*/ 787405 w 1843901"/>
                <a:gd name="connsiteY82" fmla="*/ 1203823 h 2348945"/>
                <a:gd name="connsiteX83" fmla="*/ 793655 w 1843901"/>
                <a:gd name="connsiteY83" fmla="*/ 1191879 h 2348945"/>
                <a:gd name="connsiteX84" fmla="*/ 795474 w 1843901"/>
                <a:gd name="connsiteY84" fmla="*/ 1187705 h 2348945"/>
                <a:gd name="connsiteX85" fmla="*/ 805492 w 1843901"/>
                <a:gd name="connsiteY85" fmla="*/ 1159644 h 2348945"/>
                <a:gd name="connsiteX86" fmla="*/ 817457 w 1843901"/>
                <a:gd name="connsiteY86" fmla="*/ 1155555 h 2348945"/>
                <a:gd name="connsiteX87" fmla="*/ 827453 w 1843901"/>
                <a:gd name="connsiteY87" fmla="*/ 1161956 h 2348945"/>
                <a:gd name="connsiteX88" fmla="*/ 837149 w 1843901"/>
                <a:gd name="connsiteY88" fmla="*/ 1161206 h 2348945"/>
                <a:gd name="connsiteX89" fmla="*/ 845518 w 1843901"/>
                <a:gd name="connsiteY89" fmla="*/ 1153843 h 2348945"/>
                <a:gd name="connsiteX90" fmla="*/ 858810 w 1843901"/>
                <a:gd name="connsiteY90" fmla="*/ 1158467 h 2348945"/>
                <a:gd name="connsiteX91" fmla="*/ 861186 w 1843901"/>
                <a:gd name="connsiteY91" fmla="*/ 1171523 h 2348945"/>
                <a:gd name="connsiteX92" fmla="*/ 865317 w 1843901"/>
                <a:gd name="connsiteY92" fmla="*/ 1178137 h 2348945"/>
                <a:gd name="connsiteX93" fmla="*/ 871610 w 1843901"/>
                <a:gd name="connsiteY93" fmla="*/ 1182782 h 2348945"/>
                <a:gd name="connsiteX94" fmla="*/ 888049 w 1843901"/>
                <a:gd name="connsiteY94" fmla="*/ 1177303 h 2348945"/>
                <a:gd name="connsiteX95" fmla="*/ 893721 w 1843901"/>
                <a:gd name="connsiteY95" fmla="*/ 1158381 h 2348945"/>
                <a:gd name="connsiteX96" fmla="*/ 899008 w 1843901"/>
                <a:gd name="connsiteY96" fmla="*/ 1151232 h 2348945"/>
                <a:gd name="connsiteX97" fmla="*/ 903674 w 1843901"/>
                <a:gd name="connsiteY97" fmla="*/ 1148128 h 2348945"/>
                <a:gd name="connsiteX98" fmla="*/ 907998 w 1843901"/>
                <a:gd name="connsiteY98" fmla="*/ 1143355 h 2348945"/>
                <a:gd name="connsiteX99" fmla="*/ 916346 w 1843901"/>
                <a:gd name="connsiteY99" fmla="*/ 1127580 h 2348945"/>
                <a:gd name="connsiteX100" fmla="*/ 935760 w 1843901"/>
                <a:gd name="connsiteY100" fmla="*/ 1123171 h 2348945"/>
                <a:gd name="connsiteX101" fmla="*/ 935760 w 1843901"/>
                <a:gd name="connsiteY101" fmla="*/ 1123171 h 2348945"/>
                <a:gd name="connsiteX102" fmla="*/ 939270 w 1843901"/>
                <a:gd name="connsiteY102" fmla="*/ 1140380 h 2348945"/>
                <a:gd name="connsiteX103" fmla="*/ 935524 w 1843901"/>
                <a:gd name="connsiteY103" fmla="*/ 1146758 h 2348945"/>
                <a:gd name="connsiteX104" fmla="*/ 944043 w 1843901"/>
                <a:gd name="connsiteY104" fmla="*/ 1166258 h 2348945"/>
                <a:gd name="connsiteX105" fmla="*/ 944043 w 1843901"/>
                <a:gd name="connsiteY105" fmla="*/ 1166258 h 2348945"/>
                <a:gd name="connsiteX106" fmla="*/ 950079 w 1843901"/>
                <a:gd name="connsiteY106" fmla="*/ 1170796 h 2348945"/>
                <a:gd name="connsiteX107" fmla="*/ 950079 w 1843901"/>
                <a:gd name="connsiteY107" fmla="*/ 1170796 h 2348945"/>
                <a:gd name="connsiteX108" fmla="*/ 969771 w 1843901"/>
                <a:gd name="connsiteY108" fmla="*/ 1170303 h 2348945"/>
                <a:gd name="connsiteX109" fmla="*/ 867629 w 1843901"/>
                <a:gd name="connsiteY109" fmla="*/ 1153265 h 2348945"/>
                <a:gd name="connsiteX110" fmla="*/ 867629 w 1843901"/>
                <a:gd name="connsiteY110" fmla="*/ 1158188 h 2348945"/>
                <a:gd name="connsiteX111" fmla="*/ 870112 w 1843901"/>
                <a:gd name="connsiteY111" fmla="*/ 1163454 h 2348945"/>
                <a:gd name="connsiteX112" fmla="*/ 873408 w 1843901"/>
                <a:gd name="connsiteY112" fmla="*/ 1166151 h 2348945"/>
                <a:gd name="connsiteX113" fmla="*/ 882377 w 1843901"/>
                <a:gd name="connsiteY113" fmla="*/ 1165830 h 2348945"/>
                <a:gd name="connsiteX114" fmla="*/ 887193 w 1843901"/>
                <a:gd name="connsiteY114" fmla="*/ 1161271 h 2348945"/>
                <a:gd name="connsiteX115" fmla="*/ 884945 w 1843901"/>
                <a:gd name="connsiteY115" fmla="*/ 1149969 h 2348945"/>
                <a:gd name="connsiteX116" fmla="*/ 876833 w 1843901"/>
                <a:gd name="connsiteY116" fmla="*/ 1146887 h 2348945"/>
                <a:gd name="connsiteX117" fmla="*/ 867629 w 1843901"/>
                <a:gd name="connsiteY117" fmla="*/ 1153244 h 2348945"/>
                <a:gd name="connsiteX118" fmla="*/ 679890 w 1843901"/>
                <a:gd name="connsiteY118" fmla="*/ 1085670 h 2348945"/>
                <a:gd name="connsiteX119" fmla="*/ 685819 w 1843901"/>
                <a:gd name="connsiteY119" fmla="*/ 1099326 h 2348945"/>
                <a:gd name="connsiteX120" fmla="*/ 683015 w 1843901"/>
                <a:gd name="connsiteY120" fmla="*/ 1104164 h 2348945"/>
                <a:gd name="connsiteX121" fmla="*/ 673704 w 1843901"/>
                <a:gd name="connsiteY121" fmla="*/ 1105191 h 2348945"/>
                <a:gd name="connsiteX122" fmla="*/ 669937 w 1843901"/>
                <a:gd name="connsiteY122" fmla="*/ 1102537 h 2348945"/>
                <a:gd name="connsiteX123" fmla="*/ 667411 w 1843901"/>
                <a:gd name="connsiteY123" fmla="*/ 1091792 h 2348945"/>
                <a:gd name="connsiteX124" fmla="*/ 668867 w 1843901"/>
                <a:gd name="connsiteY124" fmla="*/ 1088110 h 2348945"/>
                <a:gd name="connsiteX125" fmla="*/ 674775 w 1843901"/>
                <a:gd name="connsiteY125" fmla="*/ 1084172 h 2348945"/>
                <a:gd name="connsiteX126" fmla="*/ 679890 w 1843901"/>
                <a:gd name="connsiteY126" fmla="*/ 1085670 h 2348945"/>
                <a:gd name="connsiteX127" fmla="*/ 700845 w 1843901"/>
                <a:gd name="connsiteY127" fmla="*/ 1332442 h 2348945"/>
                <a:gd name="connsiteX128" fmla="*/ 690036 w 1843901"/>
                <a:gd name="connsiteY128" fmla="*/ 1320349 h 2348945"/>
                <a:gd name="connsiteX129" fmla="*/ 684407 w 1843901"/>
                <a:gd name="connsiteY129" fmla="*/ 1320991 h 2348945"/>
                <a:gd name="connsiteX130" fmla="*/ 677086 w 1843901"/>
                <a:gd name="connsiteY130" fmla="*/ 1334304 h 2348945"/>
                <a:gd name="connsiteX131" fmla="*/ 674882 w 1843901"/>
                <a:gd name="connsiteY131" fmla="*/ 1335995 h 2348945"/>
                <a:gd name="connsiteX132" fmla="*/ 674882 w 1843901"/>
                <a:gd name="connsiteY132" fmla="*/ 1335995 h 2348945"/>
                <a:gd name="connsiteX133" fmla="*/ 674903 w 1843901"/>
                <a:gd name="connsiteY133" fmla="*/ 1342738 h 2348945"/>
                <a:gd name="connsiteX134" fmla="*/ 690357 w 1843901"/>
                <a:gd name="connsiteY134" fmla="*/ 1346484 h 2348945"/>
                <a:gd name="connsiteX135" fmla="*/ 693825 w 1843901"/>
                <a:gd name="connsiteY135" fmla="*/ 1345349 h 2348945"/>
                <a:gd name="connsiteX136" fmla="*/ 700909 w 1843901"/>
                <a:gd name="connsiteY136" fmla="*/ 1336980 h 2348945"/>
                <a:gd name="connsiteX137" fmla="*/ 700845 w 1843901"/>
                <a:gd name="connsiteY137" fmla="*/ 1332421 h 2348945"/>
                <a:gd name="connsiteX138" fmla="*/ 715893 w 1843901"/>
                <a:gd name="connsiteY138" fmla="*/ 1325721 h 2348945"/>
                <a:gd name="connsiteX139" fmla="*/ 715250 w 1843901"/>
                <a:gd name="connsiteY139" fmla="*/ 1341347 h 2348945"/>
                <a:gd name="connsiteX140" fmla="*/ 713560 w 1843901"/>
                <a:gd name="connsiteY140" fmla="*/ 1344172 h 2348945"/>
                <a:gd name="connsiteX141" fmla="*/ 712511 w 1843901"/>
                <a:gd name="connsiteY141" fmla="*/ 1344814 h 2348945"/>
                <a:gd name="connsiteX142" fmla="*/ 714416 w 1843901"/>
                <a:gd name="connsiteY142" fmla="*/ 1351257 h 2348945"/>
                <a:gd name="connsiteX143" fmla="*/ 724990 w 1843901"/>
                <a:gd name="connsiteY143" fmla="*/ 1350871 h 2348945"/>
                <a:gd name="connsiteX144" fmla="*/ 728179 w 1843901"/>
                <a:gd name="connsiteY144" fmla="*/ 1348410 h 2348945"/>
                <a:gd name="connsiteX145" fmla="*/ 733209 w 1843901"/>
                <a:gd name="connsiteY145" fmla="*/ 1331865 h 2348945"/>
                <a:gd name="connsiteX146" fmla="*/ 731368 w 1843901"/>
                <a:gd name="connsiteY146" fmla="*/ 1327712 h 2348945"/>
                <a:gd name="connsiteX147" fmla="*/ 720816 w 1843901"/>
                <a:gd name="connsiteY147" fmla="*/ 1322725 h 2348945"/>
                <a:gd name="connsiteX148" fmla="*/ 715850 w 1843901"/>
                <a:gd name="connsiteY148" fmla="*/ 1325721 h 2348945"/>
                <a:gd name="connsiteX149" fmla="*/ 1533373 w 1843901"/>
                <a:gd name="connsiteY149" fmla="*/ 206780 h 2348945"/>
                <a:gd name="connsiteX150" fmla="*/ 1531168 w 1843901"/>
                <a:gd name="connsiteY150" fmla="*/ 205710 h 2348945"/>
                <a:gd name="connsiteX151" fmla="*/ 1517256 w 1843901"/>
                <a:gd name="connsiteY151" fmla="*/ 206973 h 2348945"/>
                <a:gd name="connsiteX152" fmla="*/ 1486604 w 1843901"/>
                <a:gd name="connsiteY152" fmla="*/ 229319 h 2348945"/>
                <a:gd name="connsiteX153" fmla="*/ 1473184 w 1843901"/>
                <a:gd name="connsiteY153" fmla="*/ 226558 h 2348945"/>
                <a:gd name="connsiteX154" fmla="*/ 1469459 w 1843901"/>
                <a:gd name="connsiteY154" fmla="*/ 220286 h 2348945"/>
                <a:gd name="connsiteX155" fmla="*/ 1452443 w 1843901"/>
                <a:gd name="connsiteY155" fmla="*/ 222983 h 2348945"/>
                <a:gd name="connsiteX156" fmla="*/ 1450666 w 1843901"/>
                <a:gd name="connsiteY156" fmla="*/ 230903 h 2348945"/>
                <a:gd name="connsiteX157" fmla="*/ 1441612 w 1843901"/>
                <a:gd name="connsiteY157" fmla="*/ 238138 h 2348945"/>
                <a:gd name="connsiteX158" fmla="*/ 1429561 w 1843901"/>
                <a:gd name="connsiteY158" fmla="*/ 238138 h 2348945"/>
                <a:gd name="connsiteX159" fmla="*/ 1417232 w 1843901"/>
                <a:gd name="connsiteY159" fmla="*/ 244837 h 2348945"/>
                <a:gd name="connsiteX160" fmla="*/ 1402185 w 1843901"/>
                <a:gd name="connsiteY160" fmla="*/ 268040 h 2348945"/>
                <a:gd name="connsiteX161" fmla="*/ 1392853 w 1843901"/>
                <a:gd name="connsiteY161" fmla="*/ 274418 h 2348945"/>
                <a:gd name="connsiteX162" fmla="*/ 1392853 w 1843901"/>
                <a:gd name="connsiteY162" fmla="*/ 274418 h 2348945"/>
                <a:gd name="connsiteX163" fmla="*/ 1349979 w 1843901"/>
                <a:gd name="connsiteY163" fmla="*/ 343276 h 2348945"/>
                <a:gd name="connsiteX164" fmla="*/ 1352848 w 1843901"/>
                <a:gd name="connsiteY164" fmla="*/ 354428 h 2348945"/>
                <a:gd name="connsiteX165" fmla="*/ 1357450 w 1843901"/>
                <a:gd name="connsiteY165" fmla="*/ 365451 h 2348945"/>
                <a:gd name="connsiteX166" fmla="*/ 1379239 w 1843901"/>
                <a:gd name="connsiteY166" fmla="*/ 401775 h 2348945"/>
                <a:gd name="connsiteX167" fmla="*/ 1380502 w 1843901"/>
                <a:gd name="connsiteY167" fmla="*/ 404065 h 2348945"/>
                <a:gd name="connsiteX168" fmla="*/ 1393281 w 1843901"/>
                <a:gd name="connsiteY168" fmla="*/ 428745 h 2348945"/>
                <a:gd name="connsiteX169" fmla="*/ 1395528 w 1843901"/>
                <a:gd name="connsiteY169" fmla="*/ 431506 h 2348945"/>
                <a:gd name="connsiteX170" fmla="*/ 1414600 w 1843901"/>
                <a:gd name="connsiteY170" fmla="*/ 446767 h 2348945"/>
                <a:gd name="connsiteX171" fmla="*/ 1414963 w 1843901"/>
                <a:gd name="connsiteY171" fmla="*/ 459845 h 2348945"/>
                <a:gd name="connsiteX172" fmla="*/ 1410897 w 1843901"/>
                <a:gd name="connsiteY172" fmla="*/ 463463 h 2348945"/>
                <a:gd name="connsiteX173" fmla="*/ 1396641 w 1843901"/>
                <a:gd name="connsiteY173" fmla="*/ 456806 h 2348945"/>
                <a:gd name="connsiteX174" fmla="*/ 1396641 w 1843901"/>
                <a:gd name="connsiteY174" fmla="*/ 456806 h 2348945"/>
                <a:gd name="connsiteX175" fmla="*/ 1387566 w 1843901"/>
                <a:gd name="connsiteY175" fmla="*/ 447987 h 2348945"/>
                <a:gd name="connsiteX176" fmla="*/ 1374316 w 1843901"/>
                <a:gd name="connsiteY176" fmla="*/ 448779 h 2348945"/>
                <a:gd name="connsiteX177" fmla="*/ 1362223 w 1843901"/>
                <a:gd name="connsiteY177" fmla="*/ 441373 h 2348945"/>
                <a:gd name="connsiteX178" fmla="*/ 1362223 w 1843901"/>
                <a:gd name="connsiteY178" fmla="*/ 441373 h 2348945"/>
                <a:gd name="connsiteX179" fmla="*/ 1351178 w 1843901"/>
                <a:gd name="connsiteY179" fmla="*/ 433946 h 2348945"/>
                <a:gd name="connsiteX180" fmla="*/ 1326242 w 1843901"/>
                <a:gd name="connsiteY180" fmla="*/ 433347 h 2348945"/>
                <a:gd name="connsiteX181" fmla="*/ 1316396 w 1843901"/>
                <a:gd name="connsiteY181" fmla="*/ 437820 h 2348945"/>
                <a:gd name="connsiteX182" fmla="*/ 1307855 w 1843901"/>
                <a:gd name="connsiteY182" fmla="*/ 448116 h 2348945"/>
                <a:gd name="connsiteX183" fmla="*/ 1272474 w 1843901"/>
                <a:gd name="connsiteY183" fmla="*/ 454152 h 2348945"/>
                <a:gd name="connsiteX184" fmla="*/ 1253616 w 1843901"/>
                <a:gd name="connsiteY184" fmla="*/ 442829 h 2348945"/>
                <a:gd name="connsiteX185" fmla="*/ 1249507 w 1843901"/>
                <a:gd name="connsiteY185" fmla="*/ 436771 h 2348945"/>
                <a:gd name="connsiteX186" fmla="*/ 1249378 w 1843901"/>
                <a:gd name="connsiteY186" fmla="*/ 436043 h 2348945"/>
                <a:gd name="connsiteX187" fmla="*/ 1259610 w 1843901"/>
                <a:gd name="connsiteY187" fmla="*/ 426026 h 2348945"/>
                <a:gd name="connsiteX188" fmla="*/ 1263997 w 1843901"/>
                <a:gd name="connsiteY188" fmla="*/ 426861 h 2348945"/>
                <a:gd name="connsiteX189" fmla="*/ 1273244 w 1843901"/>
                <a:gd name="connsiteY189" fmla="*/ 414018 h 2348945"/>
                <a:gd name="connsiteX190" fmla="*/ 1255500 w 1843901"/>
                <a:gd name="connsiteY190" fmla="*/ 382275 h 2348945"/>
                <a:gd name="connsiteX191" fmla="*/ 1236108 w 1843901"/>
                <a:gd name="connsiteY191" fmla="*/ 381590 h 2348945"/>
                <a:gd name="connsiteX192" fmla="*/ 1234031 w 1843901"/>
                <a:gd name="connsiteY192" fmla="*/ 384758 h 2348945"/>
                <a:gd name="connsiteX193" fmla="*/ 1216629 w 1843901"/>
                <a:gd name="connsiteY193" fmla="*/ 386663 h 2348945"/>
                <a:gd name="connsiteX194" fmla="*/ 1201240 w 1843901"/>
                <a:gd name="connsiteY194" fmla="*/ 371680 h 2348945"/>
                <a:gd name="connsiteX195" fmla="*/ 1183880 w 1843901"/>
                <a:gd name="connsiteY195" fmla="*/ 373521 h 2348945"/>
                <a:gd name="connsiteX196" fmla="*/ 1166243 w 1843901"/>
                <a:gd name="connsiteY196" fmla="*/ 399955 h 2348945"/>
                <a:gd name="connsiteX197" fmla="*/ 1164509 w 1843901"/>
                <a:gd name="connsiteY197" fmla="*/ 404258 h 2348945"/>
                <a:gd name="connsiteX198" fmla="*/ 1162433 w 1843901"/>
                <a:gd name="connsiteY198" fmla="*/ 415859 h 2348945"/>
                <a:gd name="connsiteX199" fmla="*/ 1172921 w 1843901"/>
                <a:gd name="connsiteY199" fmla="*/ 429558 h 2348945"/>
                <a:gd name="connsiteX200" fmla="*/ 1181269 w 1843901"/>
                <a:gd name="connsiteY200" fmla="*/ 430286 h 2348945"/>
                <a:gd name="connsiteX201" fmla="*/ 1191929 w 1843901"/>
                <a:gd name="connsiteY201" fmla="*/ 442422 h 2348945"/>
                <a:gd name="connsiteX202" fmla="*/ 1191929 w 1843901"/>
                <a:gd name="connsiteY202" fmla="*/ 442422 h 2348945"/>
                <a:gd name="connsiteX203" fmla="*/ 1179856 w 1843901"/>
                <a:gd name="connsiteY203" fmla="*/ 453617 h 2348945"/>
                <a:gd name="connsiteX204" fmla="*/ 1146102 w 1843901"/>
                <a:gd name="connsiteY204" fmla="*/ 452503 h 2348945"/>
                <a:gd name="connsiteX205" fmla="*/ 1134029 w 1843901"/>
                <a:gd name="connsiteY205" fmla="*/ 464533 h 2348945"/>
                <a:gd name="connsiteX206" fmla="*/ 1134479 w 1843901"/>
                <a:gd name="connsiteY206" fmla="*/ 479944 h 2348945"/>
                <a:gd name="connsiteX207" fmla="*/ 1131868 w 1843901"/>
                <a:gd name="connsiteY207" fmla="*/ 487650 h 2348945"/>
                <a:gd name="connsiteX208" fmla="*/ 1110870 w 1843901"/>
                <a:gd name="connsiteY208" fmla="*/ 513485 h 2348945"/>
                <a:gd name="connsiteX209" fmla="*/ 1114294 w 1843901"/>
                <a:gd name="connsiteY209" fmla="*/ 542424 h 2348945"/>
                <a:gd name="connsiteX210" fmla="*/ 1121679 w 1843901"/>
                <a:gd name="connsiteY210" fmla="*/ 548075 h 2348945"/>
                <a:gd name="connsiteX211" fmla="*/ 1129642 w 1843901"/>
                <a:gd name="connsiteY211" fmla="*/ 564642 h 2348945"/>
                <a:gd name="connsiteX212" fmla="*/ 1129192 w 1843901"/>
                <a:gd name="connsiteY212" fmla="*/ 586110 h 2348945"/>
                <a:gd name="connsiteX213" fmla="*/ 1142120 w 1843901"/>
                <a:gd name="connsiteY213" fmla="*/ 603362 h 2348945"/>
                <a:gd name="connsiteX214" fmla="*/ 1142120 w 1843901"/>
                <a:gd name="connsiteY214" fmla="*/ 603362 h 2348945"/>
                <a:gd name="connsiteX215" fmla="*/ 1154942 w 1843901"/>
                <a:gd name="connsiteY215" fmla="*/ 618153 h 2348945"/>
                <a:gd name="connsiteX216" fmla="*/ 1155905 w 1843901"/>
                <a:gd name="connsiteY216" fmla="*/ 626180 h 2348945"/>
                <a:gd name="connsiteX217" fmla="*/ 1160271 w 1843901"/>
                <a:gd name="connsiteY217" fmla="*/ 630782 h 2348945"/>
                <a:gd name="connsiteX218" fmla="*/ 1177481 w 1843901"/>
                <a:gd name="connsiteY218" fmla="*/ 633714 h 2348945"/>
                <a:gd name="connsiteX219" fmla="*/ 1178016 w 1843901"/>
                <a:gd name="connsiteY219" fmla="*/ 644052 h 2348945"/>
                <a:gd name="connsiteX220" fmla="*/ 1168769 w 1843901"/>
                <a:gd name="connsiteY220" fmla="*/ 646621 h 2348945"/>
                <a:gd name="connsiteX221" fmla="*/ 1165708 w 1843901"/>
                <a:gd name="connsiteY221" fmla="*/ 648911 h 2348945"/>
                <a:gd name="connsiteX222" fmla="*/ 1154984 w 1843901"/>
                <a:gd name="connsiteY222" fmla="*/ 665949 h 2348945"/>
                <a:gd name="connsiteX223" fmla="*/ 1143383 w 1843901"/>
                <a:gd name="connsiteY223" fmla="*/ 669417 h 2348945"/>
                <a:gd name="connsiteX224" fmla="*/ 1134094 w 1843901"/>
                <a:gd name="connsiteY224" fmla="*/ 665200 h 2348945"/>
                <a:gd name="connsiteX225" fmla="*/ 1125810 w 1843901"/>
                <a:gd name="connsiteY225" fmla="*/ 665542 h 2348945"/>
                <a:gd name="connsiteX226" fmla="*/ 1123926 w 1843901"/>
                <a:gd name="connsiteY226" fmla="*/ 666591 h 2348945"/>
                <a:gd name="connsiteX227" fmla="*/ 1110420 w 1843901"/>
                <a:gd name="connsiteY227" fmla="*/ 660298 h 2348945"/>
                <a:gd name="connsiteX228" fmla="*/ 1108751 w 1843901"/>
                <a:gd name="connsiteY228" fmla="*/ 651630 h 2348945"/>
                <a:gd name="connsiteX229" fmla="*/ 1098819 w 1843901"/>
                <a:gd name="connsiteY229" fmla="*/ 644224 h 2348945"/>
                <a:gd name="connsiteX230" fmla="*/ 1083279 w 1843901"/>
                <a:gd name="connsiteY230" fmla="*/ 645722 h 2348945"/>
                <a:gd name="connsiteX231" fmla="*/ 1075681 w 1843901"/>
                <a:gd name="connsiteY231" fmla="*/ 651308 h 2348945"/>
                <a:gd name="connsiteX232" fmla="*/ 1074033 w 1843901"/>
                <a:gd name="connsiteY232" fmla="*/ 655226 h 2348945"/>
                <a:gd name="connsiteX233" fmla="*/ 1079448 w 1843901"/>
                <a:gd name="connsiteY233" fmla="*/ 667490 h 2348945"/>
                <a:gd name="connsiteX234" fmla="*/ 1093297 w 1843901"/>
                <a:gd name="connsiteY234" fmla="*/ 672371 h 2348945"/>
                <a:gd name="connsiteX235" fmla="*/ 1098755 w 1843901"/>
                <a:gd name="connsiteY235" fmla="*/ 684571 h 2348945"/>
                <a:gd name="connsiteX236" fmla="*/ 1098755 w 1843901"/>
                <a:gd name="connsiteY236" fmla="*/ 684571 h 2348945"/>
                <a:gd name="connsiteX237" fmla="*/ 1102329 w 1843901"/>
                <a:gd name="connsiteY237" fmla="*/ 695851 h 2348945"/>
                <a:gd name="connsiteX238" fmla="*/ 1110870 w 1843901"/>
                <a:gd name="connsiteY238" fmla="*/ 701288 h 2348945"/>
                <a:gd name="connsiteX239" fmla="*/ 1120673 w 1843901"/>
                <a:gd name="connsiteY239" fmla="*/ 710535 h 2348945"/>
                <a:gd name="connsiteX240" fmla="*/ 1142099 w 1843901"/>
                <a:gd name="connsiteY240" fmla="*/ 740266 h 2348945"/>
                <a:gd name="connsiteX241" fmla="*/ 1151624 w 1843901"/>
                <a:gd name="connsiteY241" fmla="*/ 749341 h 2348945"/>
                <a:gd name="connsiteX242" fmla="*/ 1173157 w 1843901"/>
                <a:gd name="connsiteY242" fmla="*/ 763340 h 2348945"/>
                <a:gd name="connsiteX243" fmla="*/ 1191008 w 1843901"/>
                <a:gd name="connsiteY243" fmla="*/ 759658 h 2348945"/>
                <a:gd name="connsiteX244" fmla="*/ 1191008 w 1843901"/>
                <a:gd name="connsiteY244" fmla="*/ 759658 h 2348945"/>
                <a:gd name="connsiteX245" fmla="*/ 1211985 w 1843901"/>
                <a:gd name="connsiteY245" fmla="*/ 758866 h 2348945"/>
                <a:gd name="connsiteX246" fmla="*/ 1214104 w 1843901"/>
                <a:gd name="connsiteY246" fmla="*/ 761563 h 2348945"/>
                <a:gd name="connsiteX247" fmla="*/ 1224314 w 1843901"/>
                <a:gd name="connsiteY247" fmla="*/ 766529 h 2348945"/>
                <a:gd name="connsiteX248" fmla="*/ 1245697 w 1843901"/>
                <a:gd name="connsiteY248" fmla="*/ 766529 h 2348945"/>
                <a:gd name="connsiteX249" fmla="*/ 1256806 w 1843901"/>
                <a:gd name="connsiteY249" fmla="*/ 772822 h 2348945"/>
                <a:gd name="connsiteX250" fmla="*/ 1263719 w 1843901"/>
                <a:gd name="connsiteY250" fmla="*/ 784337 h 2348945"/>
                <a:gd name="connsiteX251" fmla="*/ 1274079 w 1843901"/>
                <a:gd name="connsiteY251" fmla="*/ 790609 h 2348945"/>
                <a:gd name="connsiteX252" fmla="*/ 1293215 w 1843901"/>
                <a:gd name="connsiteY252" fmla="*/ 791743 h 2348945"/>
                <a:gd name="connsiteX253" fmla="*/ 1299443 w 1843901"/>
                <a:gd name="connsiteY253" fmla="*/ 798336 h 2348945"/>
                <a:gd name="connsiteX254" fmla="*/ 1299443 w 1843901"/>
                <a:gd name="connsiteY254" fmla="*/ 814068 h 2348945"/>
                <a:gd name="connsiteX255" fmla="*/ 1302461 w 1843901"/>
                <a:gd name="connsiteY255" fmla="*/ 819633 h 2348945"/>
                <a:gd name="connsiteX256" fmla="*/ 1309033 w 1843901"/>
                <a:gd name="connsiteY256" fmla="*/ 823871 h 2348945"/>
                <a:gd name="connsiteX257" fmla="*/ 1305287 w 1843901"/>
                <a:gd name="connsiteY257" fmla="*/ 836029 h 2348945"/>
                <a:gd name="connsiteX258" fmla="*/ 1260230 w 1843901"/>
                <a:gd name="connsiteY258" fmla="*/ 834938 h 2348945"/>
                <a:gd name="connsiteX259" fmla="*/ 1248244 w 1843901"/>
                <a:gd name="connsiteY259" fmla="*/ 826076 h 2348945"/>
                <a:gd name="connsiteX260" fmla="*/ 1248244 w 1843901"/>
                <a:gd name="connsiteY260" fmla="*/ 826076 h 2348945"/>
                <a:gd name="connsiteX261" fmla="*/ 1228252 w 1843901"/>
                <a:gd name="connsiteY261" fmla="*/ 819762 h 2348945"/>
                <a:gd name="connsiteX262" fmla="*/ 1225662 w 1843901"/>
                <a:gd name="connsiteY262" fmla="*/ 821667 h 2348945"/>
                <a:gd name="connsiteX263" fmla="*/ 1220439 w 1843901"/>
                <a:gd name="connsiteY263" fmla="*/ 831256 h 2348945"/>
                <a:gd name="connsiteX264" fmla="*/ 1219412 w 1843901"/>
                <a:gd name="connsiteY264" fmla="*/ 847224 h 2348945"/>
                <a:gd name="connsiteX265" fmla="*/ 1225448 w 1843901"/>
                <a:gd name="connsiteY265" fmla="*/ 858097 h 2348945"/>
                <a:gd name="connsiteX266" fmla="*/ 1233047 w 1843901"/>
                <a:gd name="connsiteY266" fmla="*/ 862164 h 2348945"/>
                <a:gd name="connsiteX267" fmla="*/ 1229900 w 1843901"/>
                <a:gd name="connsiteY267" fmla="*/ 878667 h 2348945"/>
                <a:gd name="connsiteX268" fmla="*/ 1197858 w 1843901"/>
                <a:gd name="connsiteY268" fmla="*/ 882391 h 2348945"/>
                <a:gd name="connsiteX269" fmla="*/ 1189488 w 1843901"/>
                <a:gd name="connsiteY269" fmla="*/ 887614 h 2348945"/>
                <a:gd name="connsiteX270" fmla="*/ 1173778 w 1843901"/>
                <a:gd name="connsiteY270" fmla="*/ 912208 h 2348945"/>
                <a:gd name="connsiteX271" fmla="*/ 1165152 w 1843901"/>
                <a:gd name="connsiteY271" fmla="*/ 918929 h 2348945"/>
                <a:gd name="connsiteX272" fmla="*/ 1155755 w 1843901"/>
                <a:gd name="connsiteY272" fmla="*/ 922054 h 2348945"/>
                <a:gd name="connsiteX273" fmla="*/ 1144582 w 1843901"/>
                <a:gd name="connsiteY273" fmla="*/ 936844 h 2348945"/>
                <a:gd name="connsiteX274" fmla="*/ 1144582 w 1843901"/>
                <a:gd name="connsiteY274" fmla="*/ 936844 h 2348945"/>
                <a:gd name="connsiteX275" fmla="*/ 1135549 w 1843901"/>
                <a:gd name="connsiteY275" fmla="*/ 950736 h 2348945"/>
                <a:gd name="connsiteX276" fmla="*/ 1134565 w 1843901"/>
                <a:gd name="connsiteY276" fmla="*/ 951228 h 2348945"/>
                <a:gd name="connsiteX277" fmla="*/ 1122236 w 1843901"/>
                <a:gd name="connsiteY277" fmla="*/ 945877 h 2348945"/>
                <a:gd name="connsiteX278" fmla="*/ 1118447 w 1843901"/>
                <a:gd name="connsiteY278" fmla="*/ 933077 h 2348945"/>
                <a:gd name="connsiteX279" fmla="*/ 1115365 w 1843901"/>
                <a:gd name="connsiteY279" fmla="*/ 928604 h 2348945"/>
                <a:gd name="connsiteX280" fmla="*/ 1099761 w 1843901"/>
                <a:gd name="connsiteY280" fmla="*/ 916724 h 2348945"/>
                <a:gd name="connsiteX281" fmla="*/ 1095245 w 1843901"/>
                <a:gd name="connsiteY281" fmla="*/ 914969 h 2348945"/>
                <a:gd name="connsiteX282" fmla="*/ 1082937 w 1843901"/>
                <a:gd name="connsiteY282" fmla="*/ 913856 h 2348945"/>
                <a:gd name="connsiteX283" fmla="*/ 1080112 w 1843901"/>
                <a:gd name="connsiteY283" fmla="*/ 921711 h 2348945"/>
                <a:gd name="connsiteX284" fmla="*/ 1080112 w 1843901"/>
                <a:gd name="connsiteY284" fmla="*/ 921711 h 2348945"/>
                <a:gd name="connsiteX285" fmla="*/ 1081931 w 1843901"/>
                <a:gd name="connsiteY285" fmla="*/ 924665 h 2348945"/>
                <a:gd name="connsiteX286" fmla="*/ 1083344 w 1843901"/>
                <a:gd name="connsiteY286" fmla="*/ 934511 h 2348945"/>
                <a:gd name="connsiteX287" fmla="*/ 1084713 w 1843901"/>
                <a:gd name="connsiteY287" fmla="*/ 937080 h 2348945"/>
                <a:gd name="connsiteX288" fmla="*/ 1115771 w 1843901"/>
                <a:gd name="connsiteY288" fmla="*/ 965398 h 2348945"/>
                <a:gd name="connsiteX289" fmla="*/ 1183410 w 1843901"/>
                <a:gd name="connsiteY289" fmla="*/ 1033892 h 2348945"/>
                <a:gd name="connsiteX290" fmla="*/ 1193620 w 1843901"/>
                <a:gd name="connsiteY290" fmla="*/ 1053456 h 2348945"/>
                <a:gd name="connsiteX291" fmla="*/ 1196616 w 1843901"/>
                <a:gd name="connsiteY291" fmla="*/ 1069681 h 2348945"/>
                <a:gd name="connsiteX292" fmla="*/ 1210336 w 1843901"/>
                <a:gd name="connsiteY292" fmla="*/ 1069916 h 2348945"/>
                <a:gd name="connsiteX293" fmla="*/ 1216030 w 1843901"/>
                <a:gd name="connsiteY293" fmla="*/ 1044102 h 2348945"/>
                <a:gd name="connsiteX294" fmla="*/ 1222023 w 1843901"/>
                <a:gd name="connsiteY294" fmla="*/ 1038666 h 2348945"/>
                <a:gd name="connsiteX295" fmla="*/ 1230863 w 1843901"/>
                <a:gd name="connsiteY295" fmla="*/ 1037595 h 2348945"/>
                <a:gd name="connsiteX296" fmla="*/ 1240774 w 1843901"/>
                <a:gd name="connsiteY296" fmla="*/ 1026444 h 2348945"/>
                <a:gd name="connsiteX297" fmla="*/ 1240774 w 1843901"/>
                <a:gd name="connsiteY297" fmla="*/ 1026444 h 2348945"/>
                <a:gd name="connsiteX298" fmla="*/ 1251626 w 1843901"/>
                <a:gd name="connsiteY298" fmla="*/ 1015206 h 2348945"/>
                <a:gd name="connsiteX299" fmla="*/ 1257683 w 1843901"/>
                <a:gd name="connsiteY299" fmla="*/ 1014992 h 2348945"/>
                <a:gd name="connsiteX300" fmla="*/ 1268535 w 1843901"/>
                <a:gd name="connsiteY300" fmla="*/ 1004076 h 2348945"/>
                <a:gd name="connsiteX301" fmla="*/ 1269092 w 1843901"/>
                <a:gd name="connsiteY301" fmla="*/ 984876 h 2348945"/>
                <a:gd name="connsiteX302" fmla="*/ 1271147 w 1843901"/>
                <a:gd name="connsiteY302" fmla="*/ 978712 h 2348945"/>
                <a:gd name="connsiteX303" fmla="*/ 1284503 w 1843901"/>
                <a:gd name="connsiteY303" fmla="*/ 959790 h 2348945"/>
                <a:gd name="connsiteX304" fmla="*/ 1318258 w 1843901"/>
                <a:gd name="connsiteY304" fmla="*/ 962102 h 2348945"/>
                <a:gd name="connsiteX305" fmla="*/ 1318258 w 1843901"/>
                <a:gd name="connsiteY305" fmla="*/ 962102 h 2348945"/>
                <a:gd name="connsiteX306" fmla="*/ 1334504 w 1843901"/>
                <a:gd name="connsiteY306" fmla="*/ 959747 h 2348945"/>
                <a:gd name="connsiteX307" fmla="*/ 1336602 w 1843901"/>
                <a:gd name="connsiteY307" fmla="*/ 948788 h 2348945"/>
                <a:gd name="connsiteX308" fmla="*/ 1352976 w 1843901"/>
                <a:gd name="connsiteY308" fmla="*/ 937444 h 2348945"/>
                <a:gd name="connsiteX309" fmla="*/ 1357407 w 1843901"/>
                <a:gd name="connsiteY309" fmla="*/ 938193 h 2348945"/>
                <a:gd name="connsiteX310" fmla="*/ 1368130 w 1843901"/>
                <a:gd name="connsiteY310" fmla="*/ 921005 h 2348945"/>
                <a:gd name="connsiteX311" fmla="*/ 1342359 w 1843901"/>
                <a:gd name="connsiteY311" fmla="*/ 885238 h 2348945"/>
                <a:gd name="connsiteX312" fmla="*/ 1329923 w 1843901"/>
                <a:gd name="connsiteY312" fmla="*/ 874086 h 2348945"/>
                <a:gd name="connsiteX313" fmla="*/ 1324893 w 1843901"/>
                <a:gd name="connsiteY313" fmla="*/ 871240 h 2348945"/>
                <a:gd name="connsiteX314" fmla="*/ 1323416 w 1843901"/>
                <a:gd name="connsiteY314" fmla="*/ 850970 h 2348945"/>
                <a:gd name="connsiteX315" fmla="*/ 1323416 w 1843901"/>
                <a:gd name="connsiteY315" fmla="*/ 850970 h 2348945"/>
                <a:gd name="connsiteX316" fmla="*/ 1362908 w 1843901"/>
                <a:gd name="connsiteY316" fmla="*/ 850691 h 2348945"/>
                <a:gd name="connsiteX317" fmla="*/ 1377291 w 1843901"/>
                <a:gd name="connsiteY317" fmla="*/ 861565 h 2348945"/>
                <a:gd name="connsiteX318" fmla="*/ 1396149 w 1843901"/>
                <a:gd name="connsiteY318" fmla="*/ 868115 h 2348945"/>
                <a:gd name="connsiteX319" fmla="*/ 1411774 w 1843901"/>
                <a:gd name="connsiteY319" fmla="*/ 868457 h 2348945"/>
                <a:gd name="connsiteX320" fmla="*/ 1426265 w 1843901"/>
                <a:gd name="connsiteY320" fmla="*/ 851654 h 2348945"/>
                <a:gd name="connsiteX321" fmla="*/ 1424874 w 1843901"/>
                <a:gd name="connsiteY321" fmla="*/ 843585 h 2348945"/>
                <a:gd name="connsiteX322" fmla="*/ 1416376 w 1843901"/>
                <a:gd name="connsiteY322" fmla="*/ 832134 h 2348945"/>
                <a:gd name="connsiteX323" fmla="*/ 1416376 w 1843901"/>
                <a:gd name="connsiteY323" fmla="*/ 832134 h 2348945"/>
                <a:gd name="connsiteX324" fmla="*/ 1409099 w 1843901"/>
                <a:gd name="connsiteY324" fmla="*/ 811393 h 2348945"/>
                <a:gd name="connsiteX325" fmla="*/ 1409591 w 1843901"/>
                <a:gd name="connsiteY325" fmla="*/ 810323 h 2348945"/>
                <a:gd name="connsiteX326" fmla="*/ 1406766 w 1843901"/>
                <a:gd name="connsiteY326" fmla="*/ 792899 h 2348945"/>
                <a:gd name="connsiteX327" fmla="*/ 1400044 w 1843901"/>
                <a:gd name="connsiteY327" fmla="*/ 785729 h 2348945"/>
                <a:gd name="connsiteX328" fmla="*/ 1384483 w 1843901"/>
                <a:gd name="connsiteY328" fmla="*/ 746987 h 2348945"/>
                <a:gd name="connsiteX329" fmla="*/ 1383884 w 1843901"/>
                <a:gd name="connsiteY329" fmla="*/ 688788 h 2348945"/>
                <a:gd name="connsiteX330" fmla="*/ 1388593 w 1843901"/>
                <a:gd name="connsiteY330" fmla="*/ 665414 h 2348945"/>
                <a:gd name="connsiteX331" fmla="*/ 1395143 w 1843901"/>
                <a:gd name="connsiteY331" fmla="*/ 650281 h 2348945"/>
                <a:gd name="connsiteX332" fmla="*/ 1408135 w 1843901"/>
                <a:gd name="connsiteY332" fmla="*/ 643795 h 2348945"/>
                <a:gd name="connsiteX333" fmla="*/ 1408135 w 1843901"/>
                <a:gd name="connsiteY333" fmla="*/ 643795 h 2348945"/>
                <a:gd name="connsiteX334" fmla="*/ 1415370 w 1843901"/>
                <a:gd name="connsiteY334" fmla="*/ 660256 h 2348945"/>
                <a:gd name="connsiteX335" fmla="*/ 1409762 w 1843901"/>
                <a:gd name="connsiteY335" fmla="*/ 670359 h 2348945"/>
                <a:gd name="connsiteX336" fmla="*/ 1404176 w 1843901"/>
                <a:gd name="connsiteY336" fmla="*/ 693925 h 2348945"/>
                <a:gd name="connsiteX337" fmla="*/ 1405952 w 1843901"/>
                <a:gd name="connsiteY337" fmla="*/ 737355 h 2348945"/>
                <a:gd name="connsiteX338" fmla="*/ 1414043 w 1843901"/>
                <a:gd name="connsiteY338" fmla="*/ 761220 h 2348945"/>
                <a:gd name="connsiteX339" fmla="*/ 1443068 w 1843901"/>
                <a:gd name="connsiteY339" fmla="*/ 802596 h 2348945"/>
                <a:gd name="connsiteX340" fmla="*/ 1446364 w 1843901"/>
                <a:gd name="connsiteY340" fmla="*/ 805528 h 2348945"/>
                <a:gd name="connsiteX341" fmla="*/ 1456488 w 1843901"/>
                <a:gd name="connsiteY341" fmla="*/ 810943 h 2348945"/>
                <a:gd name="connsiteX342" fmla="*/ 1470530 w 1843901"/>
                <a:gd name="connsiteY342" fmla="*/ 802317 h 2348945"/>
                <a:gd name="connsiteX343" fmla="*/ 1470101 w 1843901"/>
                <a:gd name="connsiteY343" fmla="*/ 782454 h 2348945"/>
                <a:gd name="connsiteX344" fmla="*/ 1474896 w 1843901"/>
                <a:gd name="connsiteY344" fmla="*/ 780806 h 2348945"/>
                <a:gd name="connsiteX345" fmla="*/ 1498377 w 1843901"/>
                <a:gd name="connsiteY345" fmla="*/ 812399 h 2348945"/>
                <a:gd name="connsiteX346" fmla="*/ 1523356 w 1843901"/>
                <a:gd name="connsiteY346" fmla="*/ 804607 h 2348945"/>
                <a:gd name="connsiteX347" fmla="*/ 1523441 w 1843901"/>
                <a:gd name="connsiteY347" fmla="*/ 801953 h 2348945"/>
                <a:gd name="connsiteX348" fmla="*/ 1537526 w 1843901"/>
                <a:gd name="connsiteY348" fmla="*/ 788575 h 2348945"/>
                <a:gd name="connsiteX349" fmla="*/ 1555805 w 1843901"/>
                <a:gd name="connsiteY349" fmla="*/ 788897 h 2348945"/>
                <a:gd name="connsiteX350" fmla="*/ 1582817 w 1843901"/>
                <a:gd name="connsiteY350" fmla="*/ 766636 h 2348945"/>
                <a:gd name="connsiteX351" fmla="*/ 1587698 w 1843901"/>
                <a:gd name="connsiteY351" fmla="*/ 738981 h 2348945"/>
                <a:gd name="connsiteX352" fmla="*/ 1578280 w 1843901"/>
                <a:gd name="connsiteY352" fmla="*/ 716978 h 2348945"/>
                <a:gd name="connsiteX353" fmla="*/ 1540822 w 1843901"/>
                <a:gd name="connsiteY353" fmla="*/ 691998 h 2348945"/>
                <a:gd name="connsiteX354" fmla="*/ 1543091 w 1843901"/>
                <a:gd name="connsiteY354" fmla="*/ 686669 h 2348945"/>
                <a:gd name="connsiteX355" fmla="*/ 1546687 w 1843901"/>
                <a:gd name="connsiteY355" fmla="*/ 687461 h 2348945"/>
                <a:gd name="connsiteX356" fmla="*/ 1559572 w 1843901"/>
                <a:gd name="connsiteY356" fmla="*/ 686797 h 2348945"/>
                <a:gd name="connsiteX357" fmla="*/ 1565095 w 1843901"/>
                <a:gd name="connsiteY357" fmla="*/ 684956 h 2348945"/>
                <a:gd name="connsiteX358" fmla="*/ 1585621 w 1843901"/>
                <a:gd name="connsiteY358" fmla="*/ 687439 h 2348945"/>
                <a:gd name="connsiteX359" fmla="*/ 1594012 w 1843901"/>
                <a:gd name="connsiteY359" fmla="*/ 692726 h 2348945"/>
                <a:gd name="connsiteX360" fmla="*/ 1610344 w 1843901"/>
                <a:gd name="connsiteY360" fmla="*/ 696857 h 2348945"/>
                <a:gd name="connsiteX361" fmla="*/ 1624556 w 1843901"/>
                <a:gd name="connsiteY361" fmla="*/ 695915 h 2348945"/>
                <a:gd name="connsiteX362" fmla="*/ 1649107 w 1843901"/>
                <a:gd name="connsiteY362" fmla="*/ 675667 h 2348945"/>
                <a:gd name="connsiteX363" fmla="*/ 1660794 w 1843901"/>
                <a:gd name="connsiteY363" fmla="*/ 631359 h 2348945"/>
                <a:gd name="connsiteX364" fmla="*/ 1661522 w 1843901"/>
                <a:gd name="connsiteY364" fmla="*/ 621364 h 2348945"/>
                <a:gd name="connsiteX365" fmla="*/ 1655721 w 1843901"/>
                <a:gd name="connsiteY365" fmla="*/ 569693 h 2348945"/>
                <a:gd name="connsiteX366" fmla="*/ 1635922 w 1843901"/>
                <a:gd name="connsiteY366" fmla="*/ 564278 h 2348945"/>
                <a:gd name="connsiteX367" fmla="*/ 1628580 w 1843901"/>
                <a:gd name="connsiteY367" fmla="*/ 573995 h 2348945"/>
                <a:gd name="connsiteX368" fmla="*/ 1606898 w 1843901"/>
                <a:gd name="connsiteY368" fmla="*/ 584141 h 2348945"/>
                <a:gd name="connsiteX369" fmla="*/ 1564067 w 1843901"/>
                <a:gd name="connsiteY369" fmla="*/ 582086 h 2348945"/>
                <a:gd name="connsiteX370" fmla="*/ 1563896 w 1843901"/>
                <a:gd name="connsiteY370" fmla="*/ 578019 h 2348945"/>
                <a:gd name="connsiteX371" fmla="*/ 1588747 w 1843901"/>
                <a:gd name="connsiteY371" fmla="*/ 574659 h 2348945"/>
                <a:gd name="connsiteX372" fmla="*/ 1603730 w 1843901"/>
                <a:gd name="connsiteY372" fmla="*/ 566761 h 2348945"/>
                <a:gd name="connsiteX373" fmla="*/ 1625798 w 1843901"/>
                <a:gd name="connsiteY373" fmla="*/ 542295 h 2348945"/>
                <a:gd name="connsiteX374" fmla="*/ 1643028 w 1843901"/>
                <a:gd name="connsiteY374" fmla="*/ 534183 h 2348945"/>
                <a:gd name="connsiteX375" fmla="*/ 1659745 w 1843901"/>
                <a:gd name="connsiteY375" fmla="*/ 533477 h 2348945"/>
                <a:gd name="connsiteX376" fmla="*/ 1673894 w 1843901"/>
                <a:gd name="connsiteY376" fmla="*/ 515561 h 2348945"/>
                <a:gd name="connsiteX377" fmla="*/ 1658440 w 1843901"/>
                <a:gd name="connsiteY377" fmla="*/ 435722 h 2348945"/>
                <a:gd name="connsiteX378" fmla="*/ 1668114 w 1843901"/>
                <a:gd name="connsiteY378" fmla="*/ 431013 h 2348945"/>
                <a:gd name="connsiteX379" fmla="*/ 1680508 w 1843901"/>
                <a:gd name="connsiteY379" fmla="*/ 445312 h 2348945"/>
                <a:gd name="connsiteX380" fmla="*/ 1705208 w 1843901"/>
                <a:gd name="connsiteY380" fmla="*/ 448479 h 2348945"/>
                <a:gd name="connsiteX381" fmla="*/ 1713192 w 1843901"/>
                <a:gd name="connsiteY381" fmla="*/ 443000 h 2348945"/>
                <a:gd name="connsiteX382" fmla="*/ 1735389 w 1843901"/>
                <a:gd name="connsiteY382" fmla="*/ 443792 h 2348945"/>
                <a:gd name="connsiteX383" fmla="*/ 1755723 w 1843901"/>
                <a:gd name="connsiteY383" fmla="*/ 459974 h 2348945"/>
                <a:gd name="connsiteX384" fmla="*/ 1782457 w 1843901"/>
                <a:gd name="connsiteY384" fmla="*/ 456378 h 2348945"/>
                <a:gd name="connsiteX385" fmla="*/ 1793224 w 1843901"/>
                <a:gd name="connsiteY385" fmla="*/ 441630 h 2348945"/>
                <a:gd name="connsiteX386" fmla="*/ 1801807 w 1843901"/>
                <a:gd name="connsiteY386" fmla="*/ 435123 h 2348945"/>
                <a:gd name="connsiteX387" fmla="*/ 1826572 w 1843901"/>
                <a:gd name="connsiteY387" fmla="*/ 425898 h 2348945"/>
                <a:gd name="connsiteX388" fmla="*/ 1838601 w 1843901"/>
                <a:gd name="connsiteY388" fmla="*/ 410594 h 2348945"/>
                <a:gd name="connsiteX389" fmla="*/ 1843802 w 1843901"/>
                <a:gd name="connsiteY389" fmla="*/ 367014 h 2348945"/>
                <a:gd name="connsiteX390" fmla="*/ 1822719 w 1843901"/>
                <a:gd name="connsiteY390" fmla="*/ 355563 h 2348945"/>
                <a:gd name="connsiteX391" fmla="*/ 1770984 w 1843901"/>
                <a:gd name="connsiteY391" fmla="*/ 398693 h 2348945"/>
                <a:gd name="connsiteX392" fmla="*/ 1764777 w 1843901"/>
                <a:gd name="connsiteY392" fmla="*/ 402717 h 2348945"/>
                <a:gd name="connsiteX393" fmla="*/ 1734404 w 1843901"/>
                <a:gd name="connsiteY393" fmla="*/ 417593 h 2348945"/>
                <a:gd name="connsiteX394" fmla="*/ 1708719 w 1843901"/>
                <a:gd name="connsiteY394" fmla="*/ 418321 h 2348945"/>
                <a:gd name="connsiteX395" fmla="*/ 1683954 w 1843901"/>
                <a:gd name="connsiteY395" fmla="*/ 407897 h 2348945"/>
                <a:gd name="connsiteX396" fmla="*/ 1682991 w 1843901"/>
                <a:gd name="connsiteY396" fmla="*/ 392314 h 2348945"/>
                <a:gd name="connsiteX397" fmla="*/ 1697524 w 1843901"/>
                <a:gd name="connsiteY397" fmla="*/ 383945 h 2348945"/>
                <a:gd name="connsiteX398" fmla="*/ 1705936 w 1843901"/>
                <a:gd name="connsiteY398" fmla="*/ 369968 h 2348945"/>
                <a:gd name="connsiteX399" fmla="*/ 1706172 w 1843901"/>
                <a:gd name="connsiteY399" fmla="*/ 362840 h 2348945"/>
                <a:gd name="connsiteX400" fmla="*/ 1718008 w 1843901"/>
                <a:gd name="connsiteY400" fmla="*/ 347365 h 2348945"/>
                <a:gd name="connsiteX401" fmla="*/ 1723210 w 1843901"/>
                <a:gd name="connsiteY401" fmla="*/ 345759 h 2348945"/>
                <a:gd name="connsiteX402" fmla="*/ 1734040 w 1843901"/>
                <a:gd name="connsiteY402" fmla="*/ 335464 h 2348945"/>
                <a:gd name="connsiteX403" fmla="*/ 1736844 w 1843901"/>
                <a:gd name="connsiteY403" fmla="*/ 327737 h 2348945"/>
                <a:gd name="connsiteX404" fmla="*/ 1743437 w 1843901"/>
                <a:gd name="connsiteY404" fmla="*/ 319410 h 2348945"/>
                <a:gd name="connsiteX405" fmla="*/ 1752919 w 1843901"/>
                <a:gd name="connsiteY405" fmla="*/ 313224 h 2348945"/>
                <a:gd name="connsiteX406" fmla="*/ 1760539 w 1843901"/>
                <a:gd name="connsiteY406" fmla="*/ 299183 h 2348945"/>
                <a:gd name="connsiteX407" fmla="*/ 1760539 w 1843901"/>
                <a:gd name="connsiteY407" fmla="*/ 299183 h 2348945"/>
                <a:gd name="connsiteX408" fmla="*/ 1771584 w 1843901"/>
                <a:gd name="connsiteY408" fmla="*/ 283429 h 2348945"/>
                <a:gd name="connsiteX409" fmla="*/ 1776785 w 1843901"/>
                <a:gd name="connsiteY409" fmla="*/ 281546 h 2348945"/>
                <a:gd name="connsiteX410" fmla="*/ 1784341 w 1843901"/>
                <a:gd name="connsiteY410" fmla="*/ 276002 h 2348945"/>
                <a:gd name="connsiteX411" fmla="*/ 1795878 w 1843901"/>
                <a:gd name="connsiteY411" fmla="*/ 260998 h 2348945"/>
                <a:gd name="connsiteX412" fmla="*/ 1807543 w 1843901"/>
                <a:gd name="connsiteY412" fmla="*/ 254533 h 2348945"/>
                <a:gd name="connsiteX413" fmla="*/ 1823062 w 1843901"/>
                <a:gd name="connsiteY413" fmla="*/ 253014 h 2348945"/>
                <a:gd name="connsiteX414" fmla="*/ 1825352 w 1843901"/>
                <a:gd name="connsiteY414" fmla="*/ 239657 h 2348945"/>
                <a:gd name="connsiteX415" fmla="*/ 1802620 w 1843901"/>
                <a:gd name="connsiteY415" fmla="*/ 229062 h 2348945"/>
                <a:gd name="connsiteX416" fmla="*/ 1793224 w 1843901"/>
                <a:gd name="connsiteY416" fmla="*/ 194601 h 2348945"/>
                <a:gd name="connsiteX417" fmla="*/ 1820943 w 1843901"/>
                <a:gd name="connsiteY417" fmla="*/ 154232 h 2348945"/>
                <a:gd name="connsiteX418" fmla="*/ 1822120 w 1843901"/>
                <a:gd name="connsiteY418" fmla="*/ 122575 h 2348945"/>
                <a:gd name="connsiteX419" fmla="*/ 1810690 w 1843901"/>
                <a:gd name="connsiteY419" fmla="*/ 102990 h 2348945"/>
                <a:gd name="connsiteX420" fmla="*/ 1812702 w 1843901"/>
                <a:gd name="connsiteY420" fmla="*/ 85138 h 2348945"/>
                <a:gd name="connsiteX421" fmla="*/ 1814564 w 1843901"/>
                <a:gd name="connsiteY421" fmla="*/ 83148 h 2348945"/>
                <a:gd name="connsiteX422" fmla="*/ 1806880 w 1843901"/>
                <a:gd name="connsiteY422" fmla="*/ 58211 h 2348945"/>
                <a:gd name="connsiteX423" fmla="*/ 1797162 w 1843901"/>
                <a:gd name="connsiteY423" fmla="*/ 56028 h 2348945"/>
                <a:gd name="connsiteX424" fmla="*/ 1785454 w 1843901"/>
                <a:gd name="connsiteY424" fmla="*/ 42244 h 2348945"/>
                <a:gd name="connsiteX425" fmla="*/ 1784576 w 1843901"/>
                <a:gd name="connsiteY425" fmla="*/ 27389 h 2348945"/>
                <a:gd name="connsiteX426" fmla="*/ 1779782 w 1843901"/>
                <a:gd name="connsiteY426" fmla="*/ 17265 h 2348945"/>
                <a:gd name="connsiteX427" fmla="*/ 1765419 w 1843901"/>
                <a:gd name="connsiteY427" fmla="*/ 3994 h 2348945"/>
                <a:gd name="connsiteX428" fmla="*/ 1740611 w 1843901"/>
                <a:gd name="connsiteY428" fmla="*/ 11699 h 2348945"/>
                <a:gd name="connsiteX429" fmla="*/ 1736159 w 1843901"/>
                <a:gd name="connsiteY429" fmla="*/ 31434 h 2348945"/>
                <a:gd name="connsiteX430" fmla="*/ 1719228 w 1843901"/>
                <a:gd name="connsiteY430" fmla="*/ 46653 h 2348945"/>
                <a:gd name="connsiteX431" fmla="*/ 1719228 w 1843901"/>
                <a:gd name="connsiteY431" fmla="*/ 46653 h 2348945"/>
                <a:gd name="connsiteX432" fmla="*/ 1703774 w 1843901"/>
                <a:gd name="connsiteY432" fmla="*/ 57655 h 2348945"/>
                <a:gd name="connsiteX433" fmla="*/ 1697867 w 1843901"/>
                <a:gd name="connsiteY433" fmla="*/ 69877 h 2348945"/>
                <a:gd name="connsiteX434" fmla="*/ 1689947 w 1843901"/>
                <a:gd name="connsiteY434" fmla="*/ 78374 h 2348945"/>
                <a:gd name="connsiteX435" fmla="*/ 1653517 w 1843901"/>
                <a:gd name="connsiteY435" fmla="*/ 99308 h 2348945"/>
                <a:gd name="connsiteX436" fmla="*/ 1648572 w 1843901"/>
                <a:gd name="connsiteY436" fmla="*/ 103353 h 2348945"/>
                <a:gd name="connsiteX437" fmla="*/ 1639261 w 1843901"/>
                <a:gd name="connsiteY437" fmla="*/ 113906 h 2348945"/>
                <a:gd name="connsiteX438" fmla="*/ 1632733 w 1843901"/>
                <a:gd name="connsiteY438" fmla="*/ 118765 h 2348945"/>
                <a:gd name="connsiteX439" fmla="*/ 1604457 w 1843901"/>
                <a:gd name="connsiteY439" fmla="*/ 131757 h 2348945"/>
                <a:gd name="connsiteX440" fmla="*/ 1599449 w 1843901"/>
                <a:gd name="connsiteY440" fmla="*/ 135717 h 2348945"/>
                <a:gd name="connsiteX441" fmla="*/ 1583481 w 1843901"/>
                <a:gd name="connsiteY441" fmla="*/ 156051 h 2348945"/>
                <a:gd name="connsiteX442" fmla="*/ 1576204 w 1843901"/>
                <a:gd name="connsiteY442" fmla="*/ 160803 h 2348945"/>
                <a:gd name="connsiteX443" fmla="*/ 1564474 w 1843901"/>
                <a:gd name="connsiteY443" fmla="*/ 163842 h 2348945"/>
                <a:gd name="connsiteX444" fmla="*/ 1554350 w 1843901"/>
                <a:gd name="connsiteY444" fmla="*/ 175958 h 2348945"/>
                <a:gd name="connsiteX445" fmla="*/ 1552830 w 1843901"/>
                <a:gd name="connsiteY445" fmla="*/ 195692 h 2348945"/>
                <a:gd name="connsiteX446" fmla="*/ 1533395 w 1843901"/>
                <a:gd name="connsiteY446" fmla="*/ 206887 h 2348945"/>
                <a:gd name="connsiteX447" fmla="*/ 1360767 w 1843901"/>
                <a:gd name="connsiteY447" fmla="*/ 421745 h 2348945"/>
                <a:gd name="connsiteX448" fmla="*/ 1348567 w 1843901"/>
                <a:gd name="connsiteY448" fmla="*/ 423051 h 2348945"/>
                <a:gd name="connsiteX449" fmla="*/ 1340883 w 1843901"/>
                <a:gd name="connsiteY449" fmla="*/ 417293 h 2348945"/>
                <a:gd name="connsiteX450" fmla="*/ 1338250 w 1843901"/>
                <a:gd name="connsiteY450" fmla="*/ 402588 h 2348945"/>
                <a:gd name="connsiteX451" fmla="*/ 1331871 w 1843901"/>
                <a:gd name="connsiteY451" fmla="*/ 396809 h 2348945"/>
                <a:gd name="connsiteX452" fmla="*/ 1319371 w 1843901"/>
                <a:gd name="connsiteY452" fmla="*/ 395803 h 2348945"/>
                <a:gd name="connsiteX453" fmla="*/ 1312928 w 1843901"/>
                <a:gd name="connsiteY453" fmla="*/ 389617 h 2348945"/>
                <a:gd name="connsiteX454" fmla="*/ 1311558 w 1843901"/>
                <a:gd name="connsiteY454" fmla="*/ 378187 h 2348945"/>
                <a:gd name="connsiteX455" fmla="*/ 1304217 w 1843901"/>
                <a:gd name="connsiteY455" fmla="*/ 371980 h 2348945"/>
                <a:gd name="connsiteX456" fmla="*/ 1298973 w 1843901"/>
                <a:gd name="connsiteY456" fmla="*/ 372237 h 2348945"/>
                <a:gd name="connsiteX457" fmla="*/ 1291588 w 1843901"/>
                <a:gd name="connsiteY457" fmla="*/ 365451 h 2348945"/>
                <a:gd name="connsiteX458" fmla="*/ 1291181 w 1843901"/>
                <a:gd name="connsiteY458" fmla="*/ 354578 h 2348945"/>
                <a:gd name="connsiteX459" fmla="*/ 1298480 w 1843901"/>
                <a:gd name="connsiteY459" fmla="*/ 347279 h 2348945"/>
                <a:gd name="connsiteX460" fmla="*/ 1314170 w 1843901"/>
                <a:gd name="connsiteY460" fmla="*/ 347836 h 2348945"/>
                <a:gd name="connsiteX461" fmla="*/ 1319435 w 1843901"/>
                <a:gd name="connsiteY461" fmla="*/ 350490 h 2348945"/>
                <a:gd name="connsiteX462" fmla="*/ 1342359 w 1843901"/>
                <a:gd name="connsiteY462" fmla="*/ 379364 h 2348945"/>
                <a:gd name="connsiteX463" fmla="*/ 1343772 w 1843901"/>
                <a:gd name="connsiteY463" fmla="*/ 380713 h 2348945"/>
                <a:gd name="connsiteX464" fmla="*/ 1360639 w 1843901"/>
                <a:gd name="connsiteY464" fmla="*/ 392764 h 2348945"/>
                <a:gd name="connsiteX465" fmla="*/ 1363443 w 1843901"/>
                <a:gd name="connsiteY465" fmla="*/ 397023 h 2348945"/>
                <a:gd name="connsiteX466" fmla="*/ 1366910 w 1843901"/>
                <a:gd name="connsiteY466" fmla="*/ 413226 h 2348945"/>
                <a:gd name="connsiteX467" fmla="*/ 1360767 w 1843901"/>
                <a:gd name="connsiteY467" fmla="*/ 421703 h 2348945"/>
                <a:gd name="connsiteX468" fmla="*/ 1317980 w 1843901"/>
                <a:gd name="connsiteY468" fmla="*/ 404065 h 2348945"/>
                <a:gd name="connsiteX469" fmla="*/ 1317787 w 1843901"/>
                <a:gd name="connsiteY469" fmla="*/ 403658 h 2348945"/>
                <a:gd name="connsiteX470" fmla="*/ 1306742 w 1843901"/>
                <a:gd name="connsiteY470" fmla="*/ 401604 h 2348945"/>
                <a:gd name="connsiteX471" fmla="*/ 1306742 w 1843901"/>
                <a:gd name="connsiteY471" fmla="*/ 401604 h 2348945"/>
                <a:gd name="connsiteX472" fmla="*/ 1304880 w 1843901"/>
                <a:gd name="connsiteY472" fmla="*/ 409288 h 2348945"/>
                <a:gd name="connsiteX473" fmla="*/ 1305051 w 1843901"/>
                <a:gd name="connsiteY473" fmla="*/ 409716 h 2348945"/>
                <a:gd name="connsiteX474" fmla="*/ 1316631 w 1843901"/>
                <a:gd name="connsiteY474" fmla="*/ 412220 h 2348945"/>
                <a:gd name="connsiteX475" fmla="*/ 1316674 w 1843901"/>
                <a:gd name="connsiteY475" fmla="*/ 412177 h 2348945"/>
                <a:gd name="connsiteX476" fmla="*/ 1318001 w 1843901"/>
                <a:gd name="connsiteY476" fmla="*/ 404044 h 2348945"/>
                <a:gd name="connsiteX477" fmla="*/ 1653945 w 1843901"/>
                <a:gd name="connsiteY477" fmla="*/ 836436 h 2348945"/>
                <a:gd name="connsiteX478" fmla="*/ 1666509 w 1843901"/>
                <a:gd name="connsiteY478" fmla="*/ 851205 h 2348945"/>
                <a:gd name="connsiteX479" fmla="*/ 1667622 w 1843901"/>
                <a:gd name="connsiteY479" fmla="*/ 854651 h 2348945"/>
                <a:gd name="connsiteX480" fmla="*/ 1666552 w 1843901"/>
                <a:gd name="connsiteY480" fmla="*/ 867901 h 2348945"/>
                <a:gd name="connsiteX481" fmla="*/ 1659018 w 1843901"/>
                <a:gd name="connsiteY481" fmla="*/ 871347 h 2348945"/>
                <a:gd name="connsiteX482" fmla="*/ 1642044 w 1843901"/>
                <a:gd name="connsiteY482" fmla="*/ 858953 h 2348945"/>
                <a:gd name="connsiteX483" fmla="*/ 1640759 w 1843901"/>
                <a:gd name="connsiteY483" fmla="*/ 857519 h 2348945"/>
                <a:gd name="connsiteX484" fmla="*/ 1634531 w 1843901"/>
                <a:gd name="connsiteY484" fmla="*/ 846924 h 2348945"/>
                <a:gd name="connsiteX485" fmla="*/ 1636757 w 1843901"/>
                <a:gd name="connsiteY485" fmla="*/ 840160 h 2348945"/>
                <a:gd name="connsiteX486" fmla="*/ 1648465 w 1843901"/>
                <a:gd name="connsiteY486" fmla="*/ 835152 h 2348945"/>
                <a:gd name="connsiteX487" fmla="*/ 1653945 w 1843901"/>
                <a:gd name="connsiteY487" fmla="*/ 836436 h 2348945"/>
                <a:gd name="connsiteX488" fmla="*/ 1182939 w 1843901"/>
                <a:gd name="connsiteY488" fmla="*/ 806620 h 2348945"/>
                <a:gd name="connsiteX489" fmla="*/ 1158495 w 1843901"/>
                <a:gd name="connsiteY489" fmla="*/ 828966 h 2348945"/>
                <a:gd name="connsiteX490" fmla="*/ 1155969 w 1843901"/>
                <a:gd name="connsiteY490" fmla="*/ 830507 h 2348945"/>
                <a:gd name="connsiteX491" fmla="*/ 1131589 w 1843901"/>
                <a:gd name="connsiteY491" fmla="*/ 839368 h 2348945"/>
                <a:gd name="connsiteX492" fmla="*/ 1126602 w 1843901"/>
                <a:gd name="connsiteY492" fmla="*/ 847138 h 2348945"/>
                <a:gd name="connsiteX493" fmla="*/ 1127373 w 1843901"/>
                <a:gd name="connsiteY493" fmla="*/ 856877 h 2348945"/>
                <a:gd name="connsiteX494" fmla="*/ 1136106 w 1843901"/>
                <a:gd name="connsiteY494" fmla="*/ 863791 h 2348945"/>
                <a:gd name="connsiteX495" fmla="*/ 1152801 w 1843901"/>
                <a:gd name="connsiteY495" fmla="*/ 861265 h 2348945"/>
                <a:gd name="connsiteX496" fmla="*/ 1159265 w 1843901"/>
                <a:gd name="connsiteY496" fmla="*/ 853731 h 2348945"/>
                <a:gd name="connsiteX497" fmla="*/ 1159265 w 1843901"/>
                <a:gd name="connsiteY497" fmla="*/ 851762 h 2348945"/>
                <a:gd name="connsiteX498" fmla="*/ 1167742 w 1843901"/>
                <a:gd name="connsiteY498" fmla="*/ 844206 h 2348945"/>
                <a:gd name="connsiteX499" fmla="*/ 1185935 w 1843901"/>
                <a:gd name="connsiteY499" fmla="*/ 846282 h 2348945"/>
                <a:gd name="connsiteX500" fmla="*/ 1194133 w 1843901"/>
                <a:gd name="connsiteY500" fmla="*/ 840738 h 2348945"/>
                <a:gd name="connsiteX501" fmla="*/ 1199228 w 1843901"/>
                <a:gd name="connsiteY501" fmla="*/ 822288 h 2348945"/>
                <a:gd name="connsiteX502" fmla="*/ 1198757 w 1843901"/>
                <a:gd name="connsiteY502" fmla="*/ 816979 h 2348945"/>
                <a:gd name="connsiteX503" fmla="*/ 1194925 w 1843901"/>
                <a:gd name="connsiteY503" fmla="*/ 808953 h 2348945"/>
                <a:gd name="connsiteX504" fmla="*/ 1182917 w 1843901"/>
                <a:gd name="connsiteY504" fmla="*/ 806598 h 2348945"/>
                <a:gd name="connsiteX505" fmla="*/ 1003077 w 1843901"/>
                <a:gd name="connsiteY505" fmla="*/ 985925 h 2348945"/>
                <a:gd name="connsiteX506" fmla="*/ 977327 w 1843901"/>
                <a:gd name="connsiteY506" fmla="*/ 1003327 h 2348945"/>
                <a:gd name="connsiteX507" fmla="*/ 974780 w 1843901"/>
                <a:gd name="connsiteY507" fmla="*/ 1013044 h 2348945"/>
                <a:gd name="connsiteX508" fmla="*/ 977092 w 1843901"/>
                <a:gd name="connsiteY508" fmla="*/ 1017668 h 2348945"/>
                <a:gd name="connsiteX509" fmla="*/ 984433 w 1843901"/>
                <a:gd name="connsiteY509" fmla="*/ 1021863 h 2348945"/>
                <a:gd name="connsiteX510" fmla="*/ 1015898 w 1843901"/>
                <a:gd name="connsiteY510" fmla="*/ 1019658 h 2348945"/>
                <a:gd name="connsiteX511" fmla="*/ 1022063 w 1843901"/>
                <a:gd name="connsiteY511" fmla="*/ 1015699 h 2348945"/>
                <a:gd name="connsiteX512" fmla="*/ 1028677 w 1843901"/>
                <a:gd name="connsiteY512" fmla="*/ 1003477 h 2348945"/>
                <a:gd name="connsiteX513" fmla="*/ 1025487 w 1843901"/>
                <a:gd name="connsiteY513" fmla="*/ 993096 h 2348945"/>
                <a:gd name="connsiteX514" fmla="*/ 1010825 w 1843901"/>
                <a:gd name="connsiteY514" fmla="*/ 985497 h 2348945"/>
                <a:gd name="connsiteX515" fmla="*/ 1003055 w 1843901"/>
                <a:gd name="connsiteY515" fmla="*/ 985946 h 2348945"/>
                <a:gd name="connsiteX516" fmla="*/ 1051258 w 1843901"/>
                <a:gd name="connsiteY516" fmla="*/ 1051401 h 2348945"/>
                <a:gd name="connsiteX517" fmla="*/ 1030196 w 1843901"/>
                <a:gd name="connsiteY517" fmla="*/ 1050781 h 2348945"/>
                <a:gd name="connsiteX518" fmla="*/ 1022876 w 1843901"/>
                <a:gd name="connsiteY518" fmla="*/ 1055618 h 2348945"/>
                <a:gd name="connsiteX519" fmla="*/ 1011724 w 1843901"/>
                <a:gd name="connsiteY519" fmla="*/ 1084129 h 2348945"/>
                <a:gd name="connsiteX520" fmla="*/ 1018595 w 1843901"/>
                <a:gd name="connsiteY520" fmla="*/ 1094510 h 2348945"/>
                <a:gd name="connsiteX521" fmla="*/ 1033450 w 1843901"/>
                <a:gd name="connsiteY521" fmla="*/ 1094959 h 2348945"/>
                <a:gd name="connsiteX522" fmla="*/ 1040877 w 1843901"/>
                <a:gd name="connsiteY522" fmla="*/ 1089844 h 2348945"/>
                <a:gd name="connsiteX523" fmla="*/ 1044730 w 1843901"/>
                <a:gd name="connsiteY523" fmla="*/ 1078778 h 2348945"/>
                <a:gd name="connsiteX524" fmla="*/ 1052371 w 1843901"/>
                <a:gd name="connsiteY524" fmla="*/ 1073683 h 2348945"/>
                <a:gd name="connsiteX525" fmla="*/ 1052371 w 1843901"/>
                <a:gd name="connsiteY525" fmla="*/ 1073683 h 2348945"/>
                <a:gd name="connsiteX526" fmla="*/ 1060205 w 1843901"/>
                <a:gd name="connsiteY526" fmla="*/ 1064244 h 2348945"/>
                <a:gd name="connsiteX527" fmla="*/ 1058429 w 1843901"/>
                <a:gd name="connsiteY527" fmla="*/ 1057180 h 2348945"/>
                <a:gd name="connsiteX528" fmla="*/ 1051258 w 1843901"/>
                <a:gd name="connsiteY528" fmla="*/ 1051423 h 2348945"/>
                <a:gd name="connsiteX529" fmla="*/ 967695 w 1843901"/>
                <a:gd name="connsiteY529" fmla="*/ 1086612 h 2348945"/>
                <a:gd name="connsiteX530" fmla="*/ 962087 w 1843901"/>
                <a:gd name="connsiteY530" fmla="*/ 1085841 h 2348945"/>
                <a:gd name="connsiteX531" fmla="*/ 953440 w 1843901"/>
                <a:gd name="connsiteY531" fmla="*/ 1093054 h 2348945"/>
                <a:gd name="connsiteX532" fmla="*/ 953226 w 1843901"/>
                <a:gd name="connsiteY532" fmla="*/ 1098170 h 2348945"/>
                <a:gd name="connsiteX533" fmla="*/ 961188 w 1843901"/>
                <a:gd name="connsiteY533" fmla="*/ 1106111 h 2348945"/>
                <a:gd name="connsiteX534" fmla="*/ 966818 w 1843901"/>
                <a:gd name="connsiteY534" fmla="*/ 1105854 h 2348945"/>
                <a:gd name="connsiteX535" fmla="*/ 974074 w 1843901"/>
                <a:gd name="connsiteY535" fmla="*/ 1098641 h 2348945"/>
                <a:gd name="connsiteX536" fmla="*/ 974288 w 1843901"/>
                <a:gd name="connsiteY536" fmla="*/ 1094553 h 2348945"/>
                <a:gd name="connsiteX537" fmla="*/ 967716 w 1843901"/>
                <a:gd name="connsiteY537" fmla="*/ 1086612 h 2348945"/>
                <a:gd name="connsiteX538" fmla="*/ 847937 w 1843901"/>
                <a:gd name="connsiteY538" fmla="*/ 1280322 h 2348945"/>
                <a:gd name="connsiteX539" fmla="*/ 841665 w 1843901"/>
                <a:gd name="connsiteY539" fmla="*/ 1288306 h 2348945"/>
                <a:gd name="connsiteX540" fmla="*/ 841451 w 1843901"/>
                <a:gd name="connsiteY540" fmla="*/ 1292287 h 2348945"/>
                <a:gd name="connsiteX541" fmla="*/ 850677 w 1843901"/>
                <a:gd name="connsiteY541" fmla="*/ 1307164 h 2348945"/>
                <a:gd name="connsiteX542" fmla="*/ 855429 w 1843901"/>
                <a:gd name="connsiteY542" fmla="*/ 1308298 h 2348945"/>
                <a:gd name="connsiteX543" fmla="*/ 866088 w 1843901"/>
                <a:gd name="connsiteY543" fmla="*/ 1301770 h 2348945"/>
                <a:gd name="connsiteX544" fmla="*/ 866944 w 1843901"/>
                <a:gd name="connsiteY544" fmla="*/ 1296590 h 2348945"/>
                <a:gd name="connsiteX545" fmla="*/ 853331 w 1843901"/>
                <a:gd name="connsiteY545" fmla="*/ 1280258 h 2348945"/>
                <a:gd name="connsiteX546" fmla="*/ 847937 w 1843901"/>
                <a:gd name="connsiteY546" fmla="*/ 1280344 h 2348945"/>
                <a:gd name="connsiteX547" fmla="*/ 906007 w 1843901"/>
                <a:gd name="connsiteY547" fmla="*/ 1332121 h 2348945"/>
                <a:gd name="connsiteX548" fmla="*/ 894406 w 1843901"/>
                <a:gd name="connsiteY548" fmla="*/ 1313906 h 2348945"/>
                <a:gd name="connsiteX549" fmla="*/ 890939 w 1843901"/>
                <a:gd name="connsiteY549" fmla="*/ 1312343 h 2348945"/>
                <a:gd name="connsiteX550" fmla="*/ 863669 w 1843901"/>
                <a:gd name="connsiteY550" fmla="*/ 1316646 h 2348945"/>
                <a:gd name="connsiteX551" fmla="*/ 861679 w 1843901"/>
                <a:gd name="connsiteY551" fmla="*/ 1322447 h 2348945"/>
                <a:gd name="connsiteX552" fmla="*/ 882848 w 1843901"/>
                <a:gd name="connsiteY552" fmla="*/ 1345135 h 2348945"/>
                <a:gd name="connsiteX553" fmla="*/ 883768 w 1843901"/>
                <a:gd name="connsiteY553" fmla="*/ 1347361 h 2348945"/>
                <a:gd name="connsiteX554" fmla="*/ 884517 w 1843901"/>
                <a:gd name="connsiteY554" fmla="*/ 1365598 h 2348945"/>
                <a:gd name="connsiteX555" fmla="*/ 887856 w 1843901"/>
                <a:gd name="connsiteY555" fmla="*/ 1368916 h 2348945"/>
                <a:gd name="connsiteX556" fmla="*/ 906221 w 1843901"/>
                <a:gd name="connsiteY556" fmla="*/ 1369600 h 2348945"/>
                <a:gd name="connsiteX557" fmla="*/ 909796 w 1843901"/>
                <a:gd name="connsiteY557" fmla="*/ 1365769 h 2348945"/>
                <a:gd name="connsiteX558" fmla="*/ 906500 w 1843901"/>
                <a:gd name="connsiteY558" fmla="*/ 1333620 h 2348945"/>
                <a:gd name="connsiteX559" fmla="*/ 905964 w 1843901"/>
                <a:gd name="connsiteY559" fmla="*/ 1332100 h 2348945"/>
                <a:gd name="connsiteX560" fmla="*/ 985611 w 1843901"/>
                <a:gd name="connsiteY560" fmla="*/ 1333063 h 2348945"/>
                <a:gd name="connsiteX561" fmla="*/ 974330 w 1843901"/>
                <a:gd name="connsiteY561" fmla="*/ 1337216 h 2348945"/>
                <a:gd name="connsiteX562" fmla="*/ 971120 w 1843901"/>
                <a:gd name="connsiteY562" fmla="*/ 1342203 h 2348945"/>
                <a:gd name="connsiteX563" fmla="*/ 972425 w 1843901"/>
                <a:gd name="connsiteY563" fmla="*/ 1359819 h 2348945"/>
                <a:gd name="connsiteX564" fmla="*/ 976985 w 1843901"/>
                <a:gd name="connsiteY564" fmla="*/ 1364378 h 2348945"/>
                <a:gd name="connsiteX565" fmla="*/ 996484 w 1843901"/>
                <a:gd name="connsiteY565" fmla="*/ 1365769 h 2348945"/>
                <a:gd name="connsiteX566" fmla="*/ 1000851 w 1843901"/>
                <a:gd name="connsiteY566" fmla="*/ 1363714 h 2348945"/>
                <a:gd name="connsiteX567" fmla="*/ 1012473 w 1843901"/>
                <a:gd name="connsiteY567" fmla="*/ 1347447 h 2348945"/>
                <a:gd name="connsiteX568" fmla="*/ 1013394 w 1843901"/>
                <a:gd name="connsiteY568" fmla="*/ 1344386 h 2348945"/>
                <a:gd name="connsiteX569" fmla="*/ 1012644 w 1843901"/>
                <a:gd name="connsiteY569" fmla="*/ 1325850 h 2348945"/>
                <a:gd name="connsiteX570" fmla="*/ 1009220 w 1843901"/>
                <a:gd name="connsiteY570" fmla="*/ 1321355 h 2348945"/>
                <a:gd name="connsiteX571" fmla="*/ 995264 w 1843901"/>
                <a:gd name="connsiteY571" fmla="*/ 1316881 h 2348945"/>
                <a:gd name="connsiteX572" fmla="*/ 988843 w 1843901"/>
                <a:gd name="connsiteY572" fmla="*/ 1321569 h 2348945"/>
                <a:gd name="connsiteX573" fmla="*/ 988843 w 1843901"/>
                <a:gd name="connsiteY573" fmla="*/ 1328418 h 2348945"/>
                <a:gd name="connsiteX574" fmla="*/ 985611 w 1843901"/>
                <a:gd name="connsiteY574" fmla="*/ 1333042 h 2348945"/>
                <a:gd name="connsiteX575" fmla="*/ 1046549 w 1843901"/>
                <a:gd name="connsiteY575" fmla="*/ 1317459 h 2348945"/>
                <a:gd name="connsiteX576" fmla="*/ 1042868 w 1843901"/>
                <a:gd name="connsiteY576" fmla="*/ 1327284 h 2348945"/>
                <a:gd name="connsiteX577" fmla="*/ 1039036 w 1843901"/>
                <a:gd name="connsiteY577" fmla="*/ 1330430 h 2348945"/>
                <a:gd name="connsiteX578" fmla="*/ 1021463 w 1843901"/>
                <a:gd name="connsiteY578" fmla="*/ 1333234 h 2348945"/>
                <a:gd name="connsiteX579" fmla="*/ 1017439 w 1843901"/>
                <a:gd name="connsiteY579" fmla="*/ 1336980 h 2348945"/>
                <a:gd name="connsiteX580" fmla="*/ 1012901 w 1843901"/>
                <a:gd name="connsiteY580" fmla="*/ 1356458 h 2348945"/>
                <a:gd name="connsiteX581" fmla="*/ 1017418 w 1843901"/>
                <a:gd name="connsiteY581" fmla="*/ 1362494 h 2348945"/>
                <a:gd name="connsiteX582" fmla="*/ 1041241 w 1843901"/>
                <a:gd name="connsiteY582" fmla="*/ 1363886 h 2348945"/>
                <a:gd name="connsiteX583" fmla="*/ 1045351 w 1843901"/>
                <a:gd name="connsiteY583" fmla="*/ 1362066 h 2348945"/>
                <a:gd name="connsiteX584" fmla="*/ 1058964 w 1843901"/>
                <a:gd name="connsiteY584" fmla="*/ 1345264 h 2348945"/>
                <a:gd name="connsiteX585" fmla="*/ 1060034 w 1843901"/>
                <a:gd name="connsiteY585" fmla="*/ 1342738 h 2348945"/>
                <a:gd name="connsiteX586" fmla="*/ 1062881 w 1843901"/>
                <a:gd name="connsiteY586" fmla="*/ 1318529 h 2348945"/>
                <a:gd name="connsiteX587" fmla="*/ 1057123 w 1843901"/>
                <a:gd name="connsiteY587" fmla="*/ 1313093 h 2348945"/>
                <a:gd name="connsiteX588" fmla="*/ 1050316 w 1843901"/>
                <a:gd name="connsiteY588" fmla="*/ 1314291 h 2348945"/>
                <a:gd name="connsiteX589" fmla="*/ 1046549 w 1843901"/>
                <a:gd name="connsiteY589" fmla="*/ 1317417 h 2348945"/>
                <a:gd name="connsiteX590" fmla="*/ 997704 w 1843901"/>
                <a:gd name="connsiteY590" fmla="*/ 1395821 h 2348945"/>
                <a:gd name="connsiteX591" fmla="*/ 977991 w 1843901"/>
                <a:gd name="connsiteY591" fmla="*/ 1381031 h 2348945"/>
                <a:gd name="connsiteX592" fmla="*/ 972832 w 1843901"/>
                <a:gd name="connsiteY592" fmla="*/ 1380560 h 2348945"/>
                <a:gd name="connsiteX593" fmla="*/ 968830 w 1843901"/>
                <a:gd name="connsiteY593" fmla="*/ 1382550 h 2348945"/>
                <a:gd name="connsiteX594" fmla="*/ 967781 w 1843901"/>
                <a:gd name="connsiteY594" fmla="*/ 1390663 h 2348945"/>
                <a:gd name="connsiteX595" fmla="*/ 994044 w 1843901"/>
                <a:gd name="connsiteY595" fmla="*/ 1413822 h 2348945"/>
                <a:gd name="connsiteX596" fmla="*/ 995050 w 1843901"/>
                <a:gd name="connsiteY596" fmla="*/ 1414507 h 2348945"/>
                <a:gd name="connsiteX597" fmla="*/ 1003248 w 1843901"/>
                <a:gd name="connsiteY597" fmla="*/ 1418745 h 2348945"/>
                <a:gd name="connsiteX598" fmla="*/ 1009477 w 1843901"/>
                <a:gd name="connsiteY598" fmla="*/ 1411446 h 2348945"/>
                <a:gd name="connsiteX599" fmla="*/ 998710 w 1843901"/>
                <a:gd name="connsiteY599" fmla="*/ 1396827 h 2348945"/>
                <a:gd name="connsiteX600" fmla="*/ 997704 w 1843901"/>
                <a:gd name="connsiteY600" fmla="*/ 1395800 h 2348945"/>
                <a:gd name="connsiteX601" fmla="*/ 1026236 w 1843901"/>
                <a:gd name="connsiteY601" fmla="*/ 1379318 h 2348945"/>
                <a:gd name="connsiteX602" fmla="*/ 1008107 w 1843901"/>
                <a:gd name="connsiteY602" fmla="*/ 1390299 h 2348945"/>
                <a:gd name="connsiteX603" fmla="*/ 1009370 w 1843901"/>
                <a:gd name="connsiteY603" fmla="*/ 1399267 h 2348945"/>
                <a:gd name="connsiteX604" fmla="*/ 1015491 w 1843901"/>
                <a:gd name="connsiteY604" fmla="*/ 1400937 h 2348945"/>
                <a:gd name="connsiteX605" fmla="*/ 1019130 w 1843901"/>
                <a:gd name="connsiteY605" fmla="*/ 1405689 h 2348945"/>
                <a:gd name="connsiteX606" fmla="*/ 1019130 w 1843901"/>
                <a:gd name="connsiteY606" fmla="*/ 1410654 h 2348945"/>
                <a:gd name="connsiteX607" fmla="*/ 1025337 w 1843901"/>
                <a:gd name="connsiteY607" fmla="*/ 1415406 h 2348945"/>
                <a:gd name="connsiteX608" fmla="*/ 1039743 w 1843901"/>
                <a:gd name="connsiteY608" fmla="*/ 1411532 h 2348945"/>
                <a:gd name="connsiteX609" fmla="*/ 1043360 w 1843901"/>
                <a:gd name="connsiteY609" fmla="*/ 1406331 h 2348945"/>
                <a:gd name="connsiteX610" fmla="*/ 1042011 w 1843901"/>
                <a:gd name="connsiteY610" fmla="*/ 1391412 h 2348945"/>
                <a:gd name="connsiteX611" fmla="*/ 1040599 w 1843901"/>
                <a:gd name="connsiteY611" fmla="*/ 1388372 h 2348945"/>
                <a:gd name="connsiteX612" fmla="*/ 1032294 w 1843901"/>
                <a:gd name="connsiteY612" fmla="*/ 1380067 h 2348945"/>
                <a:gd name="connsiteX613" fmla="*/ 1026258 w 1843901"/>
                <a:gd name="connsiteY613" fmla="*/ 1379340 h 2348945"/>
                <a:gd name="connsiteX614" fmla="*/ 1005817 w 1843901"/>
                <a:gd name="connsiteY614" fmla="*/ 1500746 h 2348945"/>
                <a:gd name="connsiteX615" fmla="*/ 995328 w 1843901"/>
                <a:gd name="connsiteY615" fmla="*/ 1505755 h 2348945"/>
                <a:gd name="connsiteX616" fmla="*/ 992524 w 1843901"/>
                <a:gd name="connsiteY616" fmla="*/ 1510036 h 2348945"/>
                <a:gd name="connsiteX617" fmla="*/ 991839 w 1843901"/>
                <a:gd name="connsiteY617" fmla="*/ 1530562 h 2348945"/>
                <a:gd name="connsiteX618" fmla="*/ 996570 w 1843901"/>
                <a:gd name="connsiteY618" fmla="*/ 1535657 h 2348945"/>
                <a:gd name="connsiteX619" fmla="*/ 1009027 w 1843901"/>
                <a:gd name="connsiteY619" fmla="*/ 1536170 h 2348945"/>
                <a:gd name="connsiteX620" fmla="*/ 1014164 w 1843901"/>
                <a:gd name="connsiteY620" fmla="*/ 1531012 h 2348945"/>
                <a:gd name="connsiteX621" fmla="*/ 1012901 w 1843901"/>
                <a:gd name="connsiteY621" fmla="*/ 1504963 h 2348945"/>
                <a:gd name="connsiteX622" fmla="*/ 1005859 w 1843901"/>
                <a:gd name="connsiteY622" fmla="*/ 1500746 h 2348945"/>
                <a:gd name="connsiteX623" fmla="*/ 1008942 w 1843901"/>
                <a:gd name="connsiteY623" fmla="*/ 1475360 h 2348945"/>
                <a:gd name="connsiteX624" fmla="*/ 1009434 w 1843901"/>
                <a:gd name="connsiteY624" fmla="*/ 1464273 h 2348945"/>
                <a:gd name="connsiteX625" fmla="*/ 1004425 w 1843901"/>
                <a:gd name="connsiteY625" fmla="*/ 1456909 h 2348945"/>
                <a:gd name="connsiteX626" fmla="*/ 992332 w 1843901"/>
                <a:gd name="connsiteY626" fmla="*/ 1452693 h 2348945"/>
                <a:gd name="connsiteX627" fmla="*/ 987366 w 1843901"/>
                <a:gd name="connsiteY627" fmla="*/ 1446464 h 2348945"/>
                <a:gd name="connsiteX628" fmla="*/ 985782 w 1843901"/>
                <a:gd name="connsiteY628" fmla="*/ 1432209 h 2348945"/>
                <a:gd name="connsiteX629" fmla="*/ 978376 w 1843901"/>
                <a:gd name="connsiteY629" fmla="*/ 1425573 h 2348945"/>
                <a:gd name="connsiteX630" fmla="*/ 966475 w 1843901"/>
                <a:gd name="connsiteY630" fmla="*/ 1425573 h 2348945"/>
                <a:gd name="connsiteX631" fmla="*/ 959176 w 1843901"/>
                <a:gd name="connsiteY631" fmla="*/ 1419644 h 2348945"/>
                <a:gd name="connsiteX632" fmla="*/ 958020 w 1843901"/>
                <a:gd name="connsiteY632" fmla="*/ 1414165 h 2348945"/>
                <a:gd name="connsiteX633" fmla="*/ 949929 w 1843901"/>
                <a:gd name="connsiteY633" fmla="*/ 1408278 h 2348945"/>
                <a:gd name="connsiteX634" fmla="*/ 934732 w 1843901"/>
                <a:gd name="connsiteY634" fmla="*/ 1409905 h 2348945"/>
                <a:gd name="connsiteX635" fmla="*/ 927626 w 1843901"/>
                <a:gd name="connsiteY635" fmla="*/ 1406481 h 2348945"/>
                <a:gd name="connsiteX636" fmla="*/ 918957 w 1843901"/>
                <a:gd name="connsiteY636" fmla="*/ 1392739 h 2348945"/>
                <a:gd name="connsiteX637" fmla="*/ 918508 w 1843901"/>
                <a:gd name="connsiteY637" fmla="*/ 1392097 h 2348945"/>
                <a:gd name="connsiteX638" fmla="*/ 909946 w 1843901"/>
                <a:gd name="connsiteY638" fmla="*/ 1381245 h 2348945"/>
                <a:gd name="connsiteX639" fmla="*/ 883276 w 1843901"/>
                <a:gd name="connsiteY639" fmla="*/ 1387259 h 2348945"/>
                <a:gd name="connsiteX640" fmla="*/ 880750 w 1843901"/>
                <a:gd name="connsiteY640" fmla="*/ 1398282 h 2348945"/>
                <a:gd name="connsiteX641" fmla="*/ 876576 w 1843901"/>
                <a:gd name="connsiteY641" fmla="*/ 1403398 h 2348945"/>
                <a:gd name="connsiteX642" fmla="*/ 853909 w 1843901"/>
                <a:gd name="connsiteY642" fmla="*/ 1413758 h 2348945"/>
                <a:gd name="connsiteX643" fmla="*/ 850420 w 1843901"/>
                <a:gd name="connsiteY643" fmla="*/ 1424011 h 2348945"/>
                <a:gd name="connsiteX644" fmla="*/ 860994 w 1843901"/>
                <a:gd name="connsiteY644" fmla="*/ 1440685 h 2348945"/>
                <a:gd name="connsiteX645" fmla="*/ 868100 w 1843901"/>
                <a:gd name="connsiteY645" fmla="*/ 1464358 h 2348945"/>
                <a:gd name="connsiteX646" fmla="*/ 881820 w 1843901"/>
                <a:gd name="connsiteY646" fmla="*/ 1478870 h 2348945"/>
                <a:gd name="connsiteX647" fmla="*/ 897253 w 1843901"/>
                <a:gd name="connsiteY647" fmla="*/ 1483151 h 2348945"/>
                <a:gd name="connsiteX648" fmla="*/ 908533 w 1843901"/>
                <a:gd name="connsiteY648" fmla="*/ 1491649 h 2348945"/>
                <a:gd name="connsiteX649" fmla="*/ 917587 w 1843901"/>
                <a:gd name="connsiteY649" fmla="*/ 1506354 h 2348945"/>
                <a:gd name="connsiteX650" fmla="*/ 923773 w 1843901"/>
                <a:gd name="connsiteY650" fmla="*/ 1509907 h 2348945"/>
                <a:gd name="connsiteX651" fmla="*/ 959048 w 1843901"/>
                <a:gd name="connsiteY651" fmla="*/ 1510678 h 2348945"/>
                <a:gd name="connsiteX652" fmla="*/ 965512 w 1843901"/>
                <a:gd name="connsiteY652" fmla="*/ 1507210 h 2348945"/>
                <a:gd name="connsiteX653" fmla="*/ 973282 w 1843901"/>
                <a:gd name="connsiteY653" fmla="*/ 1494902 h 2348945"/>
                <a:gd name="connsiteX654" fmla="*/ 976963 w 1843901"/>
                <a:gd name="connsiteY654" fmla="*/ 1491906 h 2348945"/>
                <a:gd name="connsiteX655" fmla="*/ 1003954 w 1843901"/>
                <a:gd name="connsiteY655" fmla="*/ 1482038 h 2348945"/>
                <a:gd name="connsiteX656" fmla="*/ 1008942 w 1843901"/>
                <a:gd name="connsiteY656" fmla="*/ 1475317 h 2348945"/>
                <a:gd name="connsiteX657" fmla="*/ 892159 w 1843901"/>
                <a:gd name="connsiteY657" fmla="*/ 1563846 h 2348945"/>
                <a:gd name="connsiteX658" fmla="*/ 918144 w 1843901"/>
                <a:gd name="connsiteY658" fmla="*/ 1572772 h 2348945"/>
                <a:gd name="connsiteX659" fmla="*/ 920905 w 1843901"/>
                <a:gd name="connsiteY659" fmla="*/ 1574463 h 2348945"/>
                <a:gd name="connsiteX660" fmla="*/ 944428 w 1843901"/>
                <a:gd name="connsiteY660" fmla="*/ 1597237 h 2348945"/>
                <a:gd name="connsiteX661" fmla="*/ 955516 w 1843901"/>
                <a:gd name="connsiteY661" fmla="*/ 1601989 h 2348945"/>
                <a:gd name="connsiteX662" fmla="*/ 964720 w 1843901"/>
                <a:gd name="connsiteY662" fmla="*/ 1602374 h 2348945"/>
                <a:gd name="connsiteX663" fmla="*/ 972447 w 1843901"/>
                <a:gd name="connsiteY663" fmla="*/ 1595632 h 2348945"/>
                <a:gd name="connsiteX664" fmla="*/ 972704 w 1843901"/>
                <a:gd name="connsiteY664" fmla="*/ 1592849 h 2348945"/>
                <a:gd name="connsiteX665" fmla="*/ 965769 w 1843901"/>
                <a:gd name="connsiteY665" fmla="*/ 1576453 h 2348945"/>
                <a:gd name="connsiteX666" fmla="*/ 964912 w 1843901"/>
                <a:gd name="connsiteY666" fmla="*/ 1575769 h 2348945"/>
                <a:gd name="connsiteX667" fmla="*/ 958855 w 1843901"/>
                <a:gd name="connsiteY667" fmla="*/ 1555242 h 2348945"/>
                <a:gd name="connsiteX668" fmla="*/ 959176 w 1843901"/>
                <a:gd name="connsiteY668" fmla="*/ 1554300 h 2348945"/>
                <a:gd name="connsiteX669" fmla="*/ 954981 w 1843901"/>
                <a:gd name="connsiteY669" fmla="*/ 1545053 h 2348945"/>
                <a:gd name="connsiteX670" fmla="*/ 910759 w 1843901"/>
                <a:gd name="connsiteY670" fmla="*/ 1526560 h 2348945"/>
                <a:gd name="connsiteX671" fmla="*/ 908191 w 1843901"/>
                <a:gd name="connsiteY671" fmla="*/ 1524762 h 2348945"/>
                <a:gd name="connsiteX672" fmla="*/ 901084 w 1843901"/>
                <a:gd name="connsiteY672" fmla="*/ 1517163 h 2348945"/>
                <a:gd name="connsiteX673" fmla="*/ 890575 w 1843901"/>
                <a:gd name="connsiteY673" fmla="*/ 1516778 h 2348945"/>
                <a:gd name="connsiteX674" fmla="*/ 884967 w 1843901"/>
                <a:gd name="connsiteY674" fmla="*/ 1521958 h 2348945"/>
                <a:gd name="connsiteX675" fmla="*/ 882098 w 1843901"/>
                <a:gd name="connsiteY675" fmla="*/ 1523606 h 2348945"/>
                <a:gd name="connsiteX676" fmla="*/ 876362 w 1843901"/>
                <a:gd name="connsiteY676" fmla="*/ 1525361 h 2348945"/>
                <a:gd name="connsiteX677" fmla="*/ 875078 w 1843901"/>
                <a:gd name="connsiteY677" fmla="*/ 1539081 h 2348945"/>
                <a:gd name="connsiteX678" fmla="*/ 875078 w 1843901"/>
                <a:gd name="connsiteY678" fmla="*/ 1539081 h 2348945"/>
                <a:gd name="connsiteX679" fmla="*/ 878160 w 1843901"/>
                <a:gd name="connsiteY679" fmla="*/ 1542121 h 2348945"/>
                <a:gd name="connsiteX680" fmla="*/ 888006 w 1843901"/>
                <a:gd name="connsiteY680" fmla="*/ 1560293 h 2348945"/>
                <a:gd name="connsiteX681" fmla="*/ 892137 w 1843901"/>
                <a:gd name="connsiteY681" fmla="*/ 1563804 h 2348945"/>
                <a:gd name="connsiteX682" fmla="*/ 871653 w 1843901"/>
                <a:gd name="connsiteY682" fmla="*/ 1567057 h 2348945"/>
                <a:gd name="connsiteX683" fmla="*/ 868464 w 1843901"/>
                <a:gd name="connsiteY683" fmla="*/ 1530691 h 2348945"/>
                <a:gd name="connsiteX684" fmla="*/ 858297 w 1843901"/>
                <a:gd name="connsiteY684" fmla="*/ 1519539 h 2348945"/>
                <a:gd name="connsiteX685" fmla="*/ 858297 w 1843901"/>
                <a:gd name="connsiteY685" fmla="*/ 1519539 h 2348945"/>
                <a:gd name="connsiteX686" fmla="*/ 843099 w 1843901"/>
                <a:gd name="connsiteY686" fmla="*/ 1528529 h 2348945"/>
                <a:gd name="connsiteX687" fmla="*/ 842093 w 1843901"/>
                <a:gd name="connsiteY687" fmla="*/ 1531547 h 2348945"/>
                <a:gd name="connsiteX688" fmla="*/ 841387 w 1843901"/>
                <a:gd name="connsiteY688" fmla="*/ 1537583 h 2348945"/>
                <a:gd name="connsiteX689" fmla="*/ 842736 w 1843901"/>
                <a:gd name="connsiteY689" fmla="*/ 1552994 h 2348945"/>
                <a:gd name="connsiteX690" fmla="*/ 844662 w 1843901"/>
                <a:gd name="connsiteY690" fmla="*/ 1559137 h 2348945"/>
                <a:gd name="connsiteX691" fmla="*/ 852582 w 1843901"/>
                <a:gd name="connsiteY691" fmla="*/ 1572986 h 2348945"/>
                <a:gd name="connsiteX692" fmla="*/ 854551 w 1843901"/>
                <a:gd name="connsiteY692" fmla="*/ 1579836 h 2348945"/>
                <a:gd name="connsiteX693" fmla="*/ 856542 w 1843901"/>
                <a:gd name="connsiteY693" fmla="*/ 1629708 h 2348945"/>
                <a:gd name="connsiteX694" fmla="*/ 843913 w 1843901"/>
                <a:gd name="connsiteY694" fmla="*/ 1658540 h 2348945"/>
                <a:gd name="connsiteX695" fmla="*/ 843891 w 1843901"/>
                <a:gd name="connsiteY695" fmla="*/ 1658540 h 2348945"/>
                <a:gd name="connsiteX696" fmla="*/ 831263 w 1843901"/>
                <a:gd name="connsiteY696" fmla="*/ 1685017 h 2348945"/>
                <a:gd name="connsiteX697" fmla="*/ 830878 w 1843901"/>
                <a:gd name="connsiteY697" fmla="*/ 1700407 h 2348945"/>
                <a:gd name="connsiteX698" fmla="*/ 828159 w 1843901"/>
                <a:gd name="connsiteY698" fmla="*/ 1710745 h 2348945"/>
                <a:gd name="connsiteX699" fmla="*/ 821031 w 1843901"/>
                <a:gd name="connsiteY699" fmla="*/ 1724123 h 2348945"/>
                <a:gd name="connsiteX700" fmla="*/ 820432 w 1843901"/>
                <a:gd name="connsiteY700" fmla="*/ 1744778 h 2348945"/>
                <a:gd name="connsiteX701" fmla="*/ 825291 w 1843901"/>
                <a:gd name="connsiteY701" fmla="*/ 1755310 h 2348945"/>
                <a:gd name="connsiteX702" fmla="*/ 827324 w 1843901"/>
                <a:gd name="connsiteY702" fmla="*/ 1762865 h 2348945"/>
                <a:gd name="connsiteX703" fmla="*/ 829657 w 1843901"/>
                <a:gd name="connsiteY703" fmla="*/ 1787844 h 2348945"/>
                <a:gd name="connsiteX704" fmla="*/ 829700 w 1843901"/>
                <a:gd name="connsiteY704" fmla="*/ 1790606 h 2348945"/>
                <a:gd name="connsiteX705" fmla="*/ 828352 w 1843901"/>
                <a:gd name="connsiteY705" fmla="*/ 1814172 h 2348945"/>
                <a:gd name="connsiteX706" fmla="*/ 833682 w 1843901"/>
                <a:gd name="connsiteY706" fmla="*/ 1828171 h 2348945"/>
                <a:gd name="connsiteX707" fmla="*/ 833682 w 1843901"/>
                <a:gd name="connsiteY707" fmla="*/ 1828171 h 2348945"/>
                <a:gd name="connsiteX708" fmla="*/ 838433 w 1843901"/>
                <a:gd name="connsiteY708" fmla="*/ 1845808 h 2348945"/>
                <a:gd name="connsiteX709" fmla="*/ 835736 w 1843901"/>
                <a:gd name="connsiteY709" fmla="*/ 1855975 h 2348945"/>
                <a:gd name="connsiteX710" fmla="*/ 842350 w 1843901"/>
                <a:gd name="connsiteY710" fmla="*/ 1875239 h 2348945"/>
                <a:gd name="connsiteX711" fmla="*/ 844962 w 1843901"/>
                <a:gd name="connsiteY711" fmla="*/ 1877229 h 2348945"/>
                <a:gd name="connsiteX712" fmla="*/ 852175 w 1843901"/>
                <a:gd name="connsiteY712" fmla="*/ 1892427 h 2348945"/>
                <a:gd name="connsiteX713" fmla="*/ 852089 w 1843901"/>
                <a:gd name="connsiteY713" fmla="*/ 1895145 h 2348945"/>
                <a:gd name="connsiteX714" fmla="*/ 866516 w 1843901"/>
                <a:gd name="connsiteY714" fmla="*/ 1913681 h 2348945"/>
                <a:gd name="connsiteX715" fmla="*/ 891345 w 1843901"/>
                <a:gd name="connsiteY715" fmla="*/ 1919075 h 2348945"/>
                <a:gd name="connsiteX716" fmla="*/ 898922 w 1843901"/>
                <a:gd name="connsiteY716" fmla="*/ 1919118 h 2348945"/>
                <a:gd name="connsiteX717" fmla="*/ 918443 w 1843901"/>
                <a:gd name="connsiteY717" fmla="*/ 1915094 h 2348945"/>
                <a:gd name="connsiteX718" fmla="*/ 934154 w 1843901"/>
                <a:gd name="connsiteY718" fmla="*/ 1919204 h 2348945"/>
                <a:gd name="connsiteX719" fmla="*/ 945969 w 1843901"/>
                <a:gd name="connsiteY719" fmla="*/ 1929478 h 2348945"/>
                <a:gd name="connsiteX720" fmla="*/ 953226 w 1843901"/>
                <a:gd name="connsiteY720" fmla="*/ 1932196 h 2348945"/>
                <a:gd name="connsiteX721" fmla="*/ 969044 w 1843901"/>
                <a:gd name="connsiteY721" fmla="*/ 1932196 h 2348945"/>
                <a:gd name="connsiteX722" fmla="*/ 979917 w 1843901"/>
                <a:gd name="connsiteY722" fmla="*/ 1919204 h 2348945"/>
                <a:gd name="connsiteX723" fmla="*/ 977905 w 1843901"/>
                <a:gd name="connsiteY723" fmla="*/ 1907945 h 2348945"/>
                <a:gd name="connsiteX724" fmla="*/ 976214 w 1843901"/>
                <a:gd name="connsiteY724" fmla="*/ 1903750 h 2348945"/>
                <a:gd name="connsiteX725" fmla="*/ 965683 w 1843901"/>
                <a:gd name="connsiteY725" fmla="*/ 1887953 h 2348945"/>
                <a:gd name="connsiteX726" fmla="*/ 951406 w 1843901"/>
                <a:gd name="connsiteY726" fmla="*/ 1877358 h 2348945"/>
                <a:gd name="connsiteX727" fmla="*/ 935117 w 1843901"/>
                <a:gd name="connsiteY727" fmla="*/ 1872413 h 2348945"/>
                <a:gd name="connsiteX728" fmla="*/ 923045 w 1843901"/>
                <a:gd name="connsiteY728" fmla="*/ 1871129 h 2348945"/>
                <a:gd name="connsiteX729" fmla="*/ 900870 w 1843901"/>
                <a:gd name="connsiteY729" fmla="*/ 1872927 h 2348945"/>
                <a:gd name="connsiteX730" fmla="*/ 894171 w 1843901"/>
                <a:gd name="connsiteY730" fmla="*/ 1866741 h 2348945"/>
                <a:gd name="connsiteX731" fmla="*/ 894171 w 1843901"/>
                <a:gd name="connsiteY731" fmla="*/ 1856210 h 2348945"/>
                <a:gd name="connsiteX732" fmla="*/ 904552 w 1843901"/>
                <a:gd name="connsiteY732" fmla="*/ 1851608 h 2348945"/>
                <a:gd name="connsiteX733" fmla="*/ 912129 w 1843901"/>
                <a:gd name="connsiteY733" fmla="*/ 1858458 h 2348945"/>
                <a:gd name="connsiteX734" fmla="*/ 916688 w 1843901"/>
                <a:gd name="connsiteY734" fmla="*/ 1860042 h 2348945"/>
                <a:gd name="connsiteX735" fmla="*/ 942930 w 1843901"/>
                <a:gd name="connsiteY735" fmla="*/ 1858372 h 2348945"/>
                <a:gd name="connsiteX736" fmla="*/ 957143 w 1843901"/>
                <a:gd name="connsiteY736" fmla="*/ 1841762 h 2348945"/>
                <a:gd name="connsiteX737" fmla="*/ 954938 w 1843901"/>
                <a:gd name="connsiteY737" fmla="*/ 1818003 h 2348945"/>
                <a:gd name="connsiteX738" fmla="*/ 953889 w 1843901"/>
                <a:gd name="connsiteY738" fmla="*/ 1815670 h 2348945"/>
                <a:gd name="connsiteX739" fmla="*/ 945220 w 1843901"/>
                <a:gd name="connsiteY739" fmla="*/ 1806210 h 2348945"/>
                <a:gd name="connsiteX740" fmla="*/ 944214 w 1843901"/>
                <a:gd name="connsiteY740" fmla="*/ 1804090 h 2348945"/>
                <a:gd name="connsiteX741" fmla="*/ 940062 w 1843901"/>
                <a:gd name="connsiteY741" fmla="*/ 1776735 h 2348945"/>
                <a:gd name="connsiteX742" fmla="*/ 937022 w 1843901"/>
                <a:gd name="connsiteY742" fmla="*/ 1773439 h 2348945"/>
                <a:gd name="connsiteX743" fmla="*/ 920691 w 1843901"/>
                <a:gd name="connsiteY743" fmla="*/ 1769544 h 2348945"/>
                <a:gd name="connsiteX744" fmla="*/ 919043 w 1843901"/>
                <a:gd name="connsiteY744" fmla="*/ 1768709 h 2348945"/>
                <a:gd name="connsiteX745" fmla="*/ 902411 w 1843901"/>
                <a:gd name="connsiteY745" fmla="*/ 1754689 h 2348945"/>
                <a:gd name="connsiteX746" fmla="*/ 900999 w 1843901"/>
                <a:gd name="connsiteY746" fmla="*/ 1753918 h 2348945"/>
                <a:gd name="connsiteX747" fmla="*/ 900999 w 1843901"/>
                <a:gd name="connsiteY747" fmla="*/ 1753918 h 2348945"/>
                <a:gd name="connsiteX748" fmla="*/ 902090 w 1843901"/>
                <a:gd name="connsiteY748" fmla="*/ 1746063 h 2348945"/>
                <a:gd name="connsiteX749" fmla="*/ 918229 w 1843901"/>
                <a:gd name="connsiteY749" fmla="*/ 1745720 h 2348945"/>
                <a:gd name="connsiteX750" fmla="*/ 925635 w 1843901"/>
                <a:gd name="connsiteY750" fmla="*/ 1748803 h 2348945"/>
                <a:gd name="connsiteX751" fmla="*/ 930387 w 1843901"/>
                <a:gd name="connsiteY751" fmla="*/ 1753790 h 2348945"/>
                <a:gd name="connsiteX752" fmla="*/ 946954 w 1843901"/>
                <a:gd name="connsiteY752" fmla="*/ 1750237 h 2348945"/>
                <a:gd name="connsiteX753" fmla="*/ 958277 w 1843901"/>
                <a:gd name="connsiteY753" fmla="*/ 1718130 h 2348945"/>
                <a:gd name="connsiteX754" fmla="*/ 959112 w 1843901"/>
                <a:gd name="connsiteY754" fmla="*/ 1716375 h 2348945"/>
                <a:gd name="connsiteX755" fmla="*/ 974566 w 1843901"/>
                <a:gd name="connsiteY755" fmla="*/ 1690347 h 2348945"/>
                <a:gd name="connsiteX756" fmla="*/ 980452 w 1843901"/>
                <a:gd name="connsiteY756" fmla="*/ 1685852 h 2348945"/>
                <a:gd name="connsiteX757" fmla="*/ 996270 w 1843901"/>
                <a:gd name="connsiteY757" fmla="*/ 1681464 h 2348945"/>
                <a:gd name="connsiteX758" fmla="*/ 1001386 w 1843901"/>
                <a:gd name="connsiteY758" fmla="*/ 1653446 h 2348945"/>
                <a:gd name="connsiteX759" fmla="*/ 990898 w 1843901"/>
                <a:gd name="connsiteY759" fmla="*/ 1645761 h 2348945"/>
                <a:gd name="connsiteX760" fmla="*/ 988329 w 1843901"/>
                <a:gd name="connsiteY760" fmla="*/ 1641951 h 2348945"/>
                <a:gd name="connsiteX761" fmla="*/ 984947 w 1843901"/>
                <a:gd name="connsiteY761" fmla="*/ 1628467 h 2348945"/>
                <a:gd name="connsiteX762" fmla="*/ 976450 w 1843901"/>
                <a:gd name="connsiteY762" fmla="*/ 1623629 h 2348945"/>
                <a:gd name="connsiteX763" fmla="*/ 968487 w 1843901"/>
                <a:gd name="connsiteY763" fmla="*/ 1626026 h 2348945"/>
                <a:gd name="connsiteX764" fmla="*/ 961424 w 1843901"/>
                <a:gd name="connsiteY764" fmla="*/ 1623972 h 2348945"/>
                <a:gd name="connsiteX765" fmla="*/ 941325 w 1843901"/>
                <a:gd name="connsiteY765" fmla="*/ 1600662 h 2348945"/>
                <a:gd name="connsiteX766" fmla="*/ 939655 w 1843901"/>
                <a:gd name="connsiteY766" fmla="*/ 1599271 h 2348945"/>
                <a:gd name="connsiteX767" fmla="*/ 910310 w 1843901"/>
                <a:gd name="connsiteY767" fmla="*/ 1581847 h 2348945"/>
                <a:gd name="connsiteX768" fmla="*/ 894385 w 1843901"/>
                <a:gd name="connsiteY768" fmla="*/ 1581098 h 2348945"/>
                <a:gd name="connsiteX769" fmla="*/ 888670 w 1843901"/>
                <a:gd name="connsiteY769" fmla="*/ 1577374 h 2348945"/>
                <a:gd name="connsiteX770" fmla="*/ 888220 w 1843901"/>
                <a:gd name="connsiteY770" fmla="*/ 1576453 h 2348945"/>
                <a:gd name="connsiteX771" fmla="*/ 880322 w 1843901"/>
                <a:gd name="connsiteY771" fmla="*/ 1572986 h 2348945"/>
                <a:gd name="connsiteX772" fmla="*/ 880322 w 1843901"/>
                <a:gd name="connsiteY772" fmla="*/ 1572986 h 2348945"/>
                <a:gd name="connsiteX773" fmla="*/ 871739 w 1843901"/>
                <a:gd name="connsiteY773" fmla="*/ 1567078 h 2348945"/>
                <a:gd name="connsiteX774" fmla="*/ 928739 w 1843901"/>
                <a:gd name="connsiteY774" fmla="*/ 1937783 h 2348945"/>
                <a:gd name="connsiteX775" fmla="*/ 904145 w 1843901"/>
                <a:gd name="connsiteY775" fmla="*/ 1946174 h 2348945"/>
                <a:gd name="connsiteX776" fmla="*/ 900121 w 1843901"/>
                <a:gd name="connsiteY776" fmla="*/ 1957389 h 2348945"/>
                <a:gd name="connsiteX777" fmla="*/ 905708 w 1843901"/>
                <a:gd name="connsiteY777" fmla="*/ 1966401 h 2348945"/>
                <a:gd name="connsiteX778" fmla="*/ 906628 w 1843901"/>
                <a:gd name="connsiteY778" fmla="*/ 1972265 h 2348945"/>
                <a:gd name="connsiteX779" fmla="*/ 905943 w 1843901"/>
                <a:gd name="connsiteY779" fmla="*/ 1974984 h 2348945"/>
                <a:gd name="connsiteX780" fmla="*/ 909475 w 1843901"/>
                <a:gd name="connsiteY780" fmla="*/ 1983396 h 2348945"/>
                <a:gd name="connsiteX781" fmla="*/ 917566 w 1843901"/>
                <a:gd name="connsiteY781" fmla="*/ 1988148 h 2348945"/>
                <a:gd name="connsiteX782" fmla="*/ 924030 w 1843901"/>
                <a:gd name="connsiteY782" fmla="*/ 1988747 h 2348945"/>
                <a:gd name="connsiteX783" fmla="*/ 931393 w 1843901"/>
                <a:gd name="connsiteY783" fmla="*/ 1986071 h 2348945"/>
                <a:gd name="connsiteX784" fmla="*/ 934689 w 1843901"/>
                <a:gd name="connsiteY784" fmla="*/ 1974085 h 2348945"/>
                <a:gd name="connsiteX785" fmla="*/ 931457 w 1843901"/>
                <a:gd name="connsiteY785" fmla="*/ 1970125 h 2348945"/>
                <a:gd name="connsiteX786" fmla="*/ 934946 w 1843901"/>
                <a:gd name="connsiteY786" fmla="*/ 1958074 h 2348945"/>
                <a:gd name="connsiteX787" fmla="*/ 934946 w 1843901"/>
                <a:gd name="connsiteY787" fmla="*/ 1958074 h 2348945"/>
                <a:gd name="connsiteX788" fmla="*/ 939976 w 1843901"/>
                <a:gd name="connsiteY788" fmla="*/ 1949149 h 2348945"/>
                <a:gd name="connsiteX789" fmla="*/ 938649 w 1843901"/>
                <a:gd name="connsiteY789" fmla="*/ 1943305 h 2348945"/>
                <a:gd name="connsiteX790" fmla="*/ 928760 w 1843901"/>
                <a:gd name="connsiteY790" fmla="*/ 1937783 h 2348945"/>
                <a:gd name="connsiteX791" fmla="*/ 866259 w 1843901"/>
                <a:gd name="connsiteY791" fmla="*/ 2044292 h 2348945"/>
                <a:gd name="connsiteX792" fmla="*/ 865959 w 1843901"/>
                <a:gd name="connsiteY792" fmla="*/ 2045169 h 2348945"/>
                <a:gd name="connsiteX793" fmla="*/ 869877 w 1843901"/>
                <a:gd name="connsiteY793" fmla="*/ 2054437 h 2348945"/>
                <a:gd name="connsiteX794" fmla="*/ 884667 w 1843901"/>
                <a:gd name="connsiteY794" fmla="*/ 2061586 h 2348945"/>
                <a:gd name="connsiteX795" fmla="*/ 894727 w 1843901"/>
                <a:gd name="connsiteY795" fmla="*/ 2058269 h 2348945"/>
                <a:gd name="connsiteX796" fmla="*/ 896440 w 1843901"/>
                <a:gd name="connsiteY796" fmla="*/ 2055037 h 2348945"/>
                <a:gd name="connsiteX797" fmla="*/ 891838 w 1843901"/>
                <a:gd name="connsiteY797" fmla="*/ 2044185 h 2348945"/>
                <a:gd name="connsiteX798" fmla="*/ 875634 w 1843901"/>
                <a:gd name="connsiteY798" fmla="*/ 2039411 h 2348945"/>
                <a:gd name="connsiteX799" fmla="*/ 866259 w 1843901"/>
                <a:gd name="connsiteY799" fmla="*/ 2044313 h 2348945"/>
                <a:gd name="connsiteX800" fmla="*/ 832312 w 1843901"/>
                <a:gd name="connsiteY800" fmla="*/ 1989218 h 2348945"/>
                <a:gd name="connsiteX801" fmla="*/ 831263 w 1843901"/>
                <a:gd name="connsiteY801" fmla="*/ 1995746 h 2348945"/>
                <a:gd name="connsiteX802" fmla="*/ 839247 w 1843901"/>
                <a:gd name="connsiteY802" fmla="*/ 2004565 h 2348945"/>
                <a:gd name="connsiteX803" fmla="*/ 857012 w 1843901"/>
                <a:gd name="connsiteY803" fmla="*/ 2003516 h 2348945"/>
                <a:gd name="connsiteX804" fmla="*/ 863691 w 1843901"/>
                <a:gd name="connsiteY804" fmla="*/ 1998593 h 2348945"/>
                <a:gd name="connsiteX805" fmla="*/ 864461 w 1843901"/>
                <a:gd name="connsiteY805" fmla="*/ 1996517 h 2348945"/>
                <a:gd name="connsiteX806" fmla="*/ 858789 w 1843901"/>
                <a:gd name="connsiteY806" fmla="*/ 1986350 h 2348945"/>
                <a:gd name="connsiteX807" fmla="*/ 841280 w 1843901"/>
                <a:gd name="connsiteY807" fmla="*/ 1982946 h 2348945"/>
                <a:gd name="connsiteX808" fmla="*/ 832290 w 1843901"/>
                <a:gd name="connsiteY808" fmla="*/ 1989218 h 2348945"/>
                <a:gd name="connsiteX809" fmla="*/ 809131 w 1843901"/>
                <a:gd name="connsiteY809" fmla="*/ 2024706 h 2348945"/>
                <a:gd name="connsiteX810" fmla="*/ 817842 w 1843901"/>
                <a:gd name="connsiteY810" fmla="*/ 2008011 h 2348945"/>
                <a:gd name="connsiteX811" fmla="*/ 817714 w 1843901"/>
                <a:gd name="connsiteY811" fmla="*/ 2002275 h 2348945"/>
                <a:gd name="connsiteX812" fmla="*/ 805834 w 1843901"/>
                <a:gd name="connsiteY812" fmla="*/ 1981705 h 2348945"/>
                <a:gd name="connsiteX813" fmla="*/ 794725 w 1843901"/>
                <a:gd name="connsiteY813" fmla="*/ 1984680 h 2348945"/>
                <a:gd name="connsiteX814" fmla="*/ 794725 w 1843901"/>
                <a:gd name="connsiteY814" fmla="*/ 2019612 h 2348945"/>
                <a:gd name="connsiteX815" fmla="*/ 791686 w 1843901"/>
                <a:gd name="connsiteY815" fmla="*/ 2024792 h 2348945"/>
                <a:gd name="connsiteX816" fmla="*/ 780491 w 1843901"/>
                <a:gd name="connsiteY816" fmla="*/ 2031085 h 2348945"/>
                <a:gd name="connsiteX817" fmla="*/ 778501 w 1843901"/>
                <a:gd name="connsiteY817" fmla="*/ 2031770 h 2348945"/>
                <a:gd name="connsiteX818" fmla="*/ 758231 w 1843901"/>
                <a:gd name="connsiteY818" fmla="*/ 2035002 h 2348945"/>
                <a:gd name="connsiteX819" fmla="*/ 756818 w 1843901"/>
                <a:gd name="connsiteY819" fmla="*/ 2046346 h 2348945"/>
                <a:gd name="connsiteX820" fmla="*/ 756818 w 1843901"/>
                <a:gd name="connsiteY820" fmla="*/ 2046346 h 2348945"/>
                <a:gd name="connsiteX821" fmla="*/ 758916 w 1843901"/>
                <a:gd name="connsiteY821" fmla="*/ 2055764 h 2348945"/>
                <a:gd name="connsiteX822" fmla="*/ 750311 w 1843901"/>
                <a:gd name="connsiteY822" fmla="*/ 2065439 h 2348945"/>
                <a:gd name="connsiteX823" fmla="*/ 748941 w 1843901"/>
                <a:gd name="connsiteY823" fmla="*/ 2068179 h 2348945"/>
                <a:gd name="connsiteX824" fmla="*/ 744510 w 1843901"/>
                <a:gd name="connsiteY824" fmla="*/ 2089626 h 2348945"/>
                <a:gd name="connsiteX825" fmla="*/ 739052 w 1843901"/>
                <a:gd name="connsiteY825" fmla="*/ 2094357 h 2348945"/>
                <a:gd name="connsiteX826" fmla="*/ 718697 w 1843901"/>
                <a:gd name="connsiteY826" fmla="*/ 2095620 h 2348945"/>
                <a:gd name="connsiteX827" fmla="*/ 713110 w 1843901"/>
                <a:gd name="connsiteY827" fmla="*/ 2101356 h 2348945"/>
                <a:gd name="connsiteX828" fmla="*/ 712382 w 1843901"/>
                <a:gd name="connsiteY828" fmla="*/ 2123702 h 2348945"/>
                <a:gd name="connsiteX829" fmla="*/ 711505 w 1843901"/>
                <a:gd name="connsiteY829" fmla="*/ 2126635 h 2348945"/>
                <a:gd name="connsiteX830" fmla="*/ 702429 w 1843901"/>
                <a:gd name="connsiteY830" fmla="*/ 2141297 h 2348945"/>
                <a:gd name="connsiteX831" fmla="*/ 703157 w 1843901"/>
                <a:gd name="connsiteY831" fmla="*/ 2148489 h 2348945"/>
                <a:gd name="connsiteX832" fmla="*/ 712746 w 1843901"/>
                <a:gd name="connsiteY832" fmla="*/ 2158720 h 2348945"/>
                <a:gd name="connsiteX833" fmla="*/ 714351 w 1843901"/>
                <a:gd name="connsiteY833" fmla="*/ 2162487 h 2348945"/>
                <a:gd name="connsiteX834" fmla="*/ 714929 w 1843901"/>
                <a:gd name="connsiteY834" fmla="*/ 2174067 h 2348945"/>
                <a:gd name="connsiteX835" fmla="*/ 720345 w 1843901"/>
                <a:gd name="connsiteY835" fmla="*/ 2179697 h 2348945"/>
                <a:gd name="connsiteX836" fmla="*/ 753415 w 1843901"/>
                <a:gd name="connsiteY836" fmla="*/ 2182629 h 2348945"/>
                <a:gd name="connsiteX837" fmla="*/ 759451 w 1843901"/>
                <a:gd name="connsiteY837" fmla="*/ 2178947 h 2348945"/>
                <a:gd name="connsiteX838" fmla="*/ 769832 w 1843901"/>
                <a:gd name="connsiteY838" fmla="*/ 2153326 h 2348945"/>
                <a:gd name="connsiteX839" fmla="*/ 766728 w 1843901"/>
                <a:gd name="connsiteY839" fmla="*/ 2145663 h 2348945"/>
                <a:gd name="connsiteX840" fmla="*/ 749990 w 1843901"/>
                <a:gd name="connsiteY840" fmla="*/ 2138215 h 2348945"/>
                <a:gd name="connsiteX841" fmla="*/ 752708 w 1843901"/>
                <a:gd name="connsiteY841" fmla="*/ 2126827 h 2348945"/>
                <a:gd name="connsiteX842" fmla="*/ 774948 w 1843901"/>
                <a:gd name="connsiteY842" fmla="*/ 2127919 h 2348945"/>
                <a:gd name="connsiteX843" fmla="*/ 780106 w 1843901"/>
                <a:gd name="connsiteY843" fmla="*/ 2131472 h 2348945"/>
                <a:gd name="connsiteX844" fmla="*/ 783360 w 1843901"/>
                <a:gd name="connsiteY844" fmla="*/ 2138921 h 2348945"/>
                <a:gd name="connsiteX845" fmla="*/ 789888 w 1843901"/>
                <a:gd name="connsiteY845" fmla="*/ 2142388 h 2348945"/>
                <a:gd name="connsiteX846" fmla="*/ 807482 w 1843901"/>
                <a:gd name="connsiteY846" fmla="*/ 2139135 h 2348945"/>
                <a:gd name="connsiteX847" fmla="*/ 811977 w 1843901"/>
                <a:gd name="connsiteY847" fmla="*/ 2135346 h 2348945"/>
                <a:gd name="connsiteX848" fmla="*/ 822123 w 1843901"/>
                <a:gd name="connsiteY848" fmla="*/ 2108013 h 2348945"/>
                <a:gd name="connsiteX849" fmla="*/ 825762 w 1843901"/>
                <a:gd name="connsiteY849" fmla="*/ 2104460 h 2348945"/>
                <a:gd name="connsiteX850" fmla="*/ 840167 w 1843901"/>
                <a:gd name="connsiteY850" fmla="*/ 2099515 h 2348945"/>
                <a:gd name="connsiteX851" fmla="*/ 840938 w 1843901"/>
                <a:gd name="connsiteY851" fmla="*/ 2088599 h 2348945"/>
                <a:gd name="connsiteX852" fmla="*/ 826318 w 1843901"/>
                <a:gd name="connsiteY852" fmla="*/ 2081107 h 2348945"/>
                <a:gd name="connsiteX853" fmla="*/ 826853 w 1843901"/>
                <a:gd name="connsiteY853" fmla="*/ 2070277 h 2348945"/>
                <a:gd name="connsiteX854" fmla="*/ 841986 w 1843901"/>
                <a:gd name="connsiteY854" fmla="*/ 2064348 h 2348945"/>
                <a:gd name="connsiteX855" fmla="*/ 841516 w 1843901"/>
                <a:gd name="connsiteY855" fmla="*/ 2053110 h 2348945"/>
                <a:gd name="connsiteX856" fmla="*/ 816622 w 1843901"/>
                <a:gd name="connsiteY856" fmla="*/ 2045683 h 2348945"/>
                <a:gd name="connsiteX857" fmla="*/ 812641 w 1843901"/>
                <a:gd name="connsiteY857" fmla="*/ 2041766 h 2348945"/>
                <a:gd name="connsiteX858" fmla="*/ 808660 w 1843901"/>
                <a:gd name="connsiteY858" fmla="*/ 2029137 h 2348945"/>
                <a:gd name="connsiteX859" fmla="*/ 809066 w 1843901"/>
                <a:gd name="connsiteY859" fmla="*/ 2024599 h 2348945"/>
                <a:gd name="connsiteX860" fmla="*/ 754121 w 1843901"/>
                <a:gd name="connsiteY860" fmla="*/ 2191811 h 2348945"/>
                <a:gd name="connsiteX861" fmla="*/ 733808 w 1843901"/>
                <a:gd name="connsiteY861" fmla="*/ 2197912 h 2348945"/>
                <a:gd name="connsiteX862" fmla="*/ 729570 w 1843901"/>
                <a:gd name="connsiteY862" fmla="*/ 2203819 h 2348945"/>
                <a:gd name="connsiteX863" fmla="*/ 730148 w 1843901"/>
                <a:gd name="connsiteY863" fmla="*/ 2220001 h 2348945"/>
                <a:gd name="connsiteX864" fmla="*/ 736098 w 1843901"/>
                <a:gd name="connsiteY864" fmla="*/ 2225738 h 2348945"/>
                <a:gd name="connsiteX865" fmla="*/ 756818 w 1843901"/>
                <a:gd name="connsiteY865" fmla="*/ 2225738 h 2348945"/>
                <a:gd name="connsiteX866" fmla="*/ 762233 w 1843901"/>
                <a:gd name="connsiteY866" fmla="*/ 2222249 h 2348945"/>
                <a:gd name="connsiteX867" fmla="*/ 768548 w 1843901"/>
                <a:gd name="connsiteY867" fmla="*/ 2208379 h 2348945"/>
                <a:gd name="connsiteX868" fmla="*/ 767627 w 1843901"/>
                <a:gd name="connsiteY868" fmla="*/ 2202021 h 2348945"/>
                <a:gd name="connsiteX869" fmla="*/ 760328 w 1843901"/>
                <a:gd name="connsiteY869" fmla="*/ 2193609 h 2348945"/>
                <a:gd name="connsiteX870" fmla="*/ 754121 w 1843901"/>
                <a:gd name="connsiteY870" fmla="*/ 2191811 h 2348945"/>
                <a:gd name="connsiteX871" fmla="*/ 699433 w 1843901"/>
                <a:gd name="connsiteY871" fmla="*/ 2252194 h 2348945"/>
                <a:gd name="connsiteX872" fmla="*/ 686205 w 1843901"/>
                <a:gd name="connsiteY872" fmla="*/ 2251616 h 2348945"/>
                <a:gd name="connsiteX873" fmla="*/ 677707 w 1843901"/>
                <a:gd name="connsiteY873" fmla="*/ 2258165 h 2348945"/>
                <a:gd name="connsiteX874" fmla="*/ 676658 w 1843901"/>
                <a:gd name="connsiteY874" fmla="*/ 2263003 h 2348945"/>
                <a:gd name="connsiteX875" fmla="*/ 684792 w 1843901"/>
                <a:gd name="connsiteY875" fmla="*/ 2273084 h 2348945"/>
                <a:gd name="connsiteX876" fmla="*/ 708829 w 1843901"/>
                <a:gd name="connsiteY876" fmla="*/ 2273084 h 2348945"/>
                <a:gd name="connsiteX877" fmla="*/ 716984 w 1843901"/>
                <a:gd name="connsiteY877" fmla="*/ 2263131 h 2348945"/>
                <a:gd name="connsiteX878" fmla="*/ 716984 w 1843901"/>
                <a:gd name="connsiteY878" fmla="*/ 2263131 h 2348945"/>
                <a:gd name="connsiteX879" fmla="*/ 712168 w 1843901"/>
                <a:gd name="connsiteY879" fmla="*/ 2257138 h 2348945"/>
                <a:gd name="connsiteX880" fmla="*/ 702408 w 1843901"/>
                <a:gd name="connsiteY880" fmla="*/ 2252878 h 2348945"/>
                <a:gd name="connsiteX881" fmla="*/ 699433 w 1843901"/>
                <a:gd name="connsiteY881" fmla="*/ 2252194 h 2348945"/>
                <a:gd name="connsiteX882" fmla="*/ 649260 w 1843901"/>
                <a:gd name="connsiteY882" fmla="*/ 2294467 h 2348945"/>
                <a:gd name="connsiteX883" fmla="*/ 639821 w 1843901"/>
                <a:gd name="connsiteY883" fmla="*/ 2295859 h 2348945"/>
                <a:gd name="connsiteX884" fmla="*/ 632822 w 1843901"/>
                <a:gd name="connsiteY884" fmla="*/ 2302836 h 2348945"/>
                <a:gd name="connsiteX885" fmla="*/ 629354 w 1843901"/>
                <a:gd name="connsiteY885" fmla="*/ 2325761 h 2348945"/>
                <a:gd name="connsiteX886" fmla="*/ 627578 w 1843901"/>
                <a:gd name="connsiteY886" fmla="*/ 2329763 h 2348945"/>
                <a:gd name="connsiteX887" fmla="*/ 625608 w 1843901"/>
                <a:gd name="connsiteY887" fmla="*/ 2332182 h 2348945"/>
                <a:gd name="connsiteX888" fmla="*/ 630617 w 1843901"/>
                <a:gd name="connsiteY888" fmla="*/ 2345624 h 2348945"/>
                <a:gd name="connsiteX889" fmla="*/ 648597 w 1843901"/>
                <a:gd name="connsiteY889" fmla="*/ 2348814 h 2348945"/>
                <a:gd name="connsiteX890" fmla="*/ 658336 w 1843901"/>
                <a:gd name="connsiteY890" fmla="*/ 2339866 h 2348945"/>
                <a:gd name="connsiteX891" fmla="*/ 657480 w 1843901"/>
                <a:gd name="connsiteY891" fmla="*/ 2330470 h 2348945"/>
                <a:gd name="connsiteX892" fmla="*/ 657458 w 1843901"/>
                <a:gd name="connsiteY892" fmla="*/ 2329293 h 2348945"/>
                <a:gd name="connsiteX893" fmla="*/ 658807 w 1843901"/>
                <a:gd name="connsiteY893" fmla="*/ 2303094 h 2348945"/>
                <a:gd name="connsiteX894" fmla="*/ 649282 w 1843901"/>
                <a:gd name="connsiteY894" fmla="*/ 2294446 h 2348945"/>
                <a:gd name="connsiteX895" fmla="*/ 1175 w 1843901"/>
                <a:gd name="connsiteY895" fmla="*/ 898338 h 2348945"/>
                <a:gd name="connsiteX896" fmla="*/ 2845 w 1843901"/>
                <a:gd name="connsiteY896" fmla="*/ 902918 h 2348945"/>
                <a:gd name="connsiteX897" fmla="*/ 22365 w 1843901"/>
                <a:gd name="connsiteY897" fmla="*/ 915804 h 2348945"/>
                <a:gd name="connsiteX898" fmla="*/ 26646 w 1843901"/>
                <a:gd name="connsiteY898" fmla="*/ 915568 h 2348945"/>
                <a:gd name="connsiteX899" fmla="*/ 38483 w 1843901"/>
                <a:gd name="connsiteY899" fmla="*/ 910752 h 2348945"/>
                <a:gd name="connsiteX900" fmla="*/ 38483 w 1843901"/>
                <a:gd name="connsiteY900" fmla="*/ 910752 h 2348945"/>
                <a:gd name="connsiteX901" fmla="*/ 37820 w 1843901"/>
                <a:gd name="connsiteY901" fmla="*/ 880679 h 2348945"/>
                <a:gd name="connsiteX902" fmla="*/ 32447 w 1843901"/>
                <a:gd name="connsiteY902" fmla="*/ 876377 h 2348945"/>
                <a:gd name="connsiteX903" fmla="*/ 21702 w 1843901"/>
                <a:gd name="connsiteY903" fmla="*/ 872139 h 2348945"/>
                <a:gd name="connsiteX904" fmla="*/ 21145 w 1843901"/>
                <a:gd name="connsiteY904" fmla="*/ 872096 h 2348945"/>
                <a:gd name="connsiteX905" fmla="*/ 1196 w 1843901"/>
                <a:gd name="connsiteY905" fmla="*/ 898359 h 234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</a:cxnLst>
              <a:rect l="l" t="t" r="r" b="b"/>
              <a:pathLst>
                <a:path w="1843901" h="2348945">
                  <a:moveTo>
                    <a:pt x="969793" y="1170239"/>
                  </a:moveTo>
                  <a:lnTo>
                    <a:pt x="977434" y="1154271"/>
                  </a:lnTo>
                  <a:cubicBezTo>
                    <a:pt x="979853" y="1149198"/>
                    <a:pt x="984455" y="1145517"/>
                    <a:pt x="989913" y="1144233"/>
                  </a:cubicBezTo>
                  <a:lnTo>
                    <a:pt x="989913" y="1144233"/>
                  </a:lnTo>
                  <a:cubicBezTo>
                    <a:pt x="994686" y="1143120"/>
                    <a:pt x="998817" y="1140144"/>
                    <a:pt x="1001407" y="1135971"/>
                  </a:cubicBezTo>
                  <a:lnTo>
                    <a:pt x="1009862" y="1122357"/>
                  </a:lnTo>
                  <a:cubicBezTo>
                    <a:pt x="1014528" y="1114866"/>
                    <a:pt x="1025059" y="1113860"/>
                    <a:pt x="1031031" y="1120367"/>
                  </a:cubicBezTo>
                  <a:lnTo>
                    <a:pt x="1045265" y="1135863"/>
                  </a:lnTo>
                  <a:cubicBezTo>
                    <a:pt x="1048840" y="1139759"/>
                    <a:pt x="1049375" y="1145581"/>
                    <a:pt x="1046528" y="1150055"/>
                  </a:cubicBezTo>
                  <a:lnTo>
                    <a:pt x="1042290" y="1156733"/>
                  </a:lnTo>
                  <a:cubicBezTo>
                    <a:pt x="1037945" y="1163604"/>
                    <a:pt x="1041755" y="1172700"/>
                    <a:pt x="1049696" y="1174434"/>
                  </a:cubicBezTo>
                  <a:lnTo>
                    <a:pt x="1071657" y="1179208"/>
                  </a:lnTo>
                  <a:cubicBezTo>
                    <a:pt x="1075017" y="1179935"/>
                    <a:pt x="1078549" y="1179358"/>
                    <a:pt x="1081503" y="1177581"/>
                  </a:cubicBezTo>
                  <a:lnTo>
                    <a:pt x="1089465" y="1172808"/>
                  </a:lnTo>
                  <a:cubicBezTo>
                    <a:pt x="1093425" y="1170432"/>
                    <a:pt x="1098348" y="1170239"/>
                    <a:pt x="1102479" y="1172315"/>
                  </a:cubicBezTo>
                  <a:lnTo>
                    <a:pt x="1115493" y="1178822"/>
                  </a:lnTo>
                  <a:cubicBezTo>
                    <a:pt x="1122343" y="1182247"/>
                    <a:pt x="1124997" y="1190659"/>
                    <a:pt x="1121337" y="1197380"/>
                  </a:cubicBezTo>
                  <a:lnTo>
                    <a:pt x="1106161" y="1225377"/>
                  </a:lnTo>
                  <a:cubicBezTo>
                    <a:pt x="1102843" y="1231477"/>
                    <a:pt x="1093896" y="1230878"/>
                    <a:pt x="1091456" y="1224371"/>
                  </a:cubicBezTo>
                  <a:lnTo>
                    <a:pt x="1086768" y="1211957"/>
                  </a:lnTo>
                  <a:cubicBezTo>
                    <a:pt x="1085334" y="1208168"/>
                    <a:pt x="1082145" y="1205321"/>
                    <a:pt x="1078207" y="1204315"/>
                  </a:cubicBezTo>
                  <a:lnTo>
                    <a:pt x="1041455" y="1194983"/>
                  </a:lnTo>
                  <a:cubicBezTo>
                    <a:pt x="1033257" y="1192906"/>
                    <a:pt x="1025423" y="1199435"/>
                    <a:pt x="1026001" y="1207868"/>
                  </a:cubicBezTo>
                  <a:lnTo>
                    <a:pt x="1026001" y="1207868"/>
                  </a:lnTo>
                  <a:cubicBezTo>
                    <a:pt x="1026408" y="1213862"/>
                    <a:pt x="1031052" y="1218699"/>
                    <a:pt x="1037024" y="1219362"/>
                  </a:cubicBezTo>
                  <a:lnTo>
                    <a:pt x="1050231" y="1220839"/>
                  </a:lnTo>
                  <a:cubicBezTo>
                    <a:pt x="1058086" y="1221717"/>
                    <a:pt x="1061532" y="1231178"/>
                    <a:pt x="1056096" y="1236914"/>
                  </a:cubicBezTo>
                  <a:lnTo>
                    <a:pt x="1049803" y="1243528"/>
                  </a:lnTo>
                  <a:cubicBezTo>
                    <a:pt x="1044195" y="1249436"/>
                    <a:pt x="1048668" y="1259175"/>
                    <a:pt x="1056802" y="1258768"/>
                  </a:cubicBezTo>
                  <a:lnTo>
                    <a:pt x="1067890" y="1258212"/>
                  </a:lnTo>
                  <a:cubicBezTo>
                    <a:pt x="1070565" y="1258083"/>
                    <a:pt x="1073005" y="1256628"/>
                    <a:pt x="1074418" y="1254359"/>
                  </a:cubicBezTo>
                  <a:lnTo>
                    <a:pt x="1078121" y="1248344"/>
                  </a:lnTo>
                  <a:cubicBezTo>
                    <a:pt x="1082809" y="1240767"/>
                    <a:pt x="1094517" y="1245133"/>
                    <a:pt x="1093083" y="1253909"/>
                  </a:cubicBezTo>
                  <a:lnTo>
                    <a:pt x="1090193" y="1271825"/>
                  </a:lnTo>
                  <a:cubicBezTo>
                    <a:pt x="1089551" y="1275806"/>
                    <a:pt x="1087946" y="1279552"/>
                    <a:pt x="1085505" y="1282762"/>
                  </a:cubicBezTo>
                  <a:lnTo>
                    <a:pt x="1081588" y="1287900"/>
                  </a:lnTo>
                  <a:cubicBezTo>
                    <a:pt x="1076858" y="1294107"/>
                    <a:pt x="1069452" y="1297681"/>
                    <a:pt x="1061661" y="1297553"/>
                  </a:cubicBezTo>
                  <a:lnTo>
                    <a:pt x="988201" y="1296183"/>
                  </a:lnTo>
                  <a:cubicBezTo>
                    <a:pt x="980260" y="1296033"/>
                    <a:pt x="974887" y="1288006"/>
                    <a:pt x="977798" y="1280601"/>
                  </a:cubicBezTo>
                  <a:lnTo>
                    <a:pt x="981565" y="1271033"/>
                  </a:lnTo>
                  <a:cubicBezTo>
                    <a:pt x="981993" y="1269920"/>
                    <a:pt x="982593" y="1268892"/>
                    <a:pt x="983363" y="1267972"/>
                  </a:cubicBezTo>
                  <a:lnTo>
                    <a:pt x="996762" y="1251576"/>
                  </a:lnTo>
                  <a:cubicBezTo>
                    <a:pt x="998111" y="1249928"/>
                    <a:pt x="997747" y="1247488"/>
                    <a:pt x="995992" y="1246289"/>
                  </a:cubicBezTo>
                  <a:lnTo>
                    <a:pt x="979125" y="1234795"/>
                  </a:lnTo>
                  <a:cubicBezTo>
                    <a:pt x="978676" y="1234474"/>
                    <a:pt x="978290" y="1234067"/>
                    <a:pt x="978012" y="1233575"/>
                  </a:cubicBezTo>
                  <a:lnTo>
                    <a:pt x="974930" y="1228138"/>
                  </a:lnTo>
                  <a:cubicBezTo>
                    <a:pt x="972982" y="1224692"/>
                    <a:pt x="967716" y="1226405"/>
                    <a:pt x="968187" y="1230343"/>
                  </a:cubicBezTo>
                  <a:lnTo>
                    <a:pt x="970628" y="1251255"/>
                  </a:lnTo>
                  <a:cubicBezTo>
                    <a:pt x="970777" y="1252497"/>
                    <a:pt x="970264" y="1253738"/>
                    <a:pt x="969279" y="1254509"/>
                  </a:cubicBezTo>
                  <a:lnTo>
                    <a:pt x="965640" y="1257377"/>
                  </a:lnTo>
                  <a:cubicBezTo>
                    <a:pt x="960460" y="1261465"/>
                    <a:pt x="962258" y="1269749"/>
                    <a:pt x="968680" y="1271311"/>
                  </a:cubicBezTo>
                  <a:lnTo>
                    <a:pt x="968680" y="1271311"/>
                  </a:lnTo>
                  <a:cubicBezTo>
                    <a:pt x="976086" y="1273109"/>
                    <a:pt x="976942" y="1283298"/>
                    <a:pt x="969943" y="1286316"/>
                  </a:cubicBezTo>
                  <a:lnTo>
                    <a:pt x="959476" y="1290832"/>
                  </a:lnTo>
                  <a:cubicBezTo>
                    <a:pt x="951856" y="1294128"/>
                    <a:pt x="950079" y="1304124"/>
                    <a:pt x="956072" y="1309839"/>
                  </a:cubicBezTo>
                  <a:lnTo>
                    <a:pt x="956072" y="1309839"/>
                  </a:lnTo>
                  <a:cubicBezTo>
                    <a:pt x="960225" y="1313778"/>
                    <a:pt x="960846" y="1320178"/>
                    <a:pt x="957571" y="1324865"/>
                  </a:cubicBezTo>
                  <a:lnTo>
                    <a:pt x="952027" y="1332806"/>
                  </a:lnTo>
                  <a:cubicBezTo>
                    <a:pt x="950721" y="1334668"/>
                    <a:pt x="949994" y="1336873"/>
                    <a:pt x="949929" y="1339142"/>
                  </a:cubicBezTo>
                  <a:lnTo>
                    <a:pt x="949394" y="1359134"/>
                  </a:lnTo>
                  <a:cubicBezTo>
                    <a:pt x="949223" y="1365405"/>
                    <a:pt x="943101" y="1369750"/>
                    <a:pt x="937129" y="1367867"/>
                  </a:cubicBezTo>
                  <a:lnTo>
                    <a:pt x="937129" y="1367867"/>
                  </a:lnTo>
                  <a:cubicBezTo>
                    <a:pt x="933469" y="1366711"/>
                    <a:pt x="930879" y="1363436"/>
                    <a:pt x="930580" y="1359626"/>
                  </a:cubicBezTo>
                  <a:lnTo>
                    <a:pt x="927754" y="1323688"/>
                  </a:lnTo>
                  <a:cubicBezTo>
                    <a:pt x="927455" y="1319878"/>
                    <a:pt x="925443" y="1316410"/>
                    <a:pt x="922275" y="1314270"/>
                  </a:cubicBezTo>
                  <a:lnTo>
                    <a:pt x="905451" y="1302840"/>
                  </a:lnTo>
                  <a:cubicBezTo>
                    <a:pt x="904231" y="1302005"/>
                    <a:pt x="902861" y="1301406"/>
                    <a:pt x="901427" y="1301042"/>
                  </a:cubicBezTo>
                  <a:lnTo>
                    <a:pt x="886187" y="1297232"/>
                  </a:lnTo>
                  <a:cubicBezTo>
                    <a:pt x="882805" y="1296376"/>
                    <a:pt x="879915" y="1294171"/>
                    <a:pt x="878224" y="1291110"/>
                  </a:cubicBezTo>
                  <a:lnTo>
                    <a:pt x="865061" y="1267266"/>
                  </a:lnTo>
                  <a:cubicBezTo>
                    <a:pt x="862599" y="1262814"/>
                    <a:pt x="857697" y="1260288"/>
                    <a:pt x="852646" y="1260844"/>
                  </a:cubicBezTo>
                  <a:lnTo>
                    <a:pt x="852646" y="1260844"/>
                  </a:lnTo>
                  <a:cubicBezTo>
                    <a:pt x="847423" y="1261422"/>
                    <a:pt x="843099" y="1265189"/>
                    <a:pt x="841815" y="1270305"/>
                  </a:cubicBezTo>
                  <a:lnTo>
                    <a:pt x="840403" y="1275999"/>
                  </a:lnTo>
                  <a:cubicBezTo>
                    <a:pt x="839118" y="1281136"/>
                    <a:pt x="834773" y="1284903"/>
                    <a:pt x="829508" y="1285459"/>
                  </a:cubicBezTo>
                  <a:lnTo>
                    <a:pt x="829508" y="1285459"/>
                  </a:lnTo>
                  <a:cubicBezTo>
                    <a:pt x="823750" y="1286059"/>
                    <a:pt x="818056" y="1283726"/>
                    <a:pt x="814375" y="1279252"/>
                  </a:cubicBezTo>
                  <a:lnTo>
                    <a:pt x="800954" y="1262920"/>
                  </a:lnTo>
                  <a:cubicBezTo>
                    <a:pt x="799327" y="1260951"/>
                    <a:pt x="797251" y="1259410"/>
                    <a:pt x="794897" y="1258426"/>
                  </a:cubicBezTo>
                  <a:lnTo>
                    <a:pt x="772379" y="1249072"/>
                  </a:lnTo>
                  <a:cubicBezTo>
                    <a:pt x="761506" y="1244556"/>
                    <a:pt x="759365" y="1230065"/>
                    <a:pt x="768505" y="1222616"/>
                  </a:cubicBezTo>
                  <a:lnTo>
                    <a:pt x="779121" y="1213968"/>
                  </a:lnTo>
                  <a:cubicBezTo>
                    <a:pt x="782546" y="1211186"/>
                    <a:pt x="785372" y="1207718"/>
                    <a:pt x="787405" y="1203823"/>
                  </a:cubicBezTo>
                  <a:lnTo>
                    <a:pt x="793655" y="1191879"/>
                  </a:lnTo>
                  <a:cubicBezTo>
                    <a:pt x="794361" y="1190531"/>
                    <a:pt x="794961" y="1189139"/>
                    <a:pt x="795474" y="1187705"/>
                  </a:cubicBezTo>
                  <a:lnTo>
                    <a:pt x="805492" y="1159644"/>
                  </a:lnTo>
                  <a:cubicBezTo>
                    <a:pt x="807247" y="1154742"/>
                    <a:pt x="813090" y="1152752"/>
                    <a:pt x="817457" y="1155555"/>
                  </a:cubicBezTo>
                  <a:lnTo>
                    <a:pt x="827453" y="1161956"/>
                  </a:lnTo>
                  <a:cubicBezTo>
                    <a:pt x="830492" y="1163903"/>
                    <a:pt x="834452" y="1163604"/>
                    <a:pt x="837149" y="1161206"/>
                  </a:cubicBezTo>
                  <a:lnTo>
                    <a:pt x="845518" y="1153843"/>
                  </a:lnTo>
                  <a:cubicBezTo>
                    <a:pt x="850227" y="1149691"/>
                    <a:pt x="857676" y="1152281"/>
                    <a:pt x="858810" y="1158467"/>
                  </a:cubicBezTo>
                  <a:lnTo>
                    <a:pt x="861186" y="1171523"/>
                  </a:lnTo>
                  <a:cubicBezTo>
                    <a:pt x="861679" y="1174178"/>
                    <a:pt x="863134" y="1176553"/>
                    <a:pt x="865317" y="1178137"/>
                  </a:cubicBezTo>
                  <a:lnTo>
                    <a:pt x="871610" y="1182782"/>
                  </a:lnTo>
                  <a:cubicBezTo>
                    <a:pt x="877518" y="1187149"/>
                    <a:pt x="885951" y="1184323"/>
                    <a:pt x="888049" y="1177303"/>
                  </a:cubicBezTo>
                  <a:lnTo>
                    <a:pt x="893721" y="1158381"/>
                  </a:lnTo>
                  <a:cubicBezTo>
                    <a:pt x="894599" y="1155449"/>
                    <a:pt x="896461" y="1152923"/>
                    <a:pt x="899008" y="1151232"/>
                  </a:cubicBezTo>
                  <a:lnTo>
                    <a:pt x="903674" y="1148128"/>
                  </a:lnTo>
                  <a:cubicBezTo>
                    <a:pt x="905494" y="1146908"/>
                    <a:pt x="906971" y="1145281"/>
                    <a:pt x="907998" y="1143355"/>
                  </a:cubicBezTo>
                  <a:lnTo>
                    <a:pt x="916346" y="1127580"/>
                  </a:lnTo>
                  <a:cubicBezTo>
                    <a:pt x="920113" y="1120474"/>
                    <a:pt x="929295" y="1118397"/>
                    <a:pt x="935760" y="1123171"/>
                  </a:cubicBezTo>
                  <a:lnTo>
                    <a:pt x="935760" y="1123171"/>
                  </a:lnTo>
                  <a:cubicBezTo>
                    <a:pt x="941153" y="1127173"/>
                    <a:pt x="942673" y="1134601"/>
                    <a:pt x="939270" y="1140380"/>
                  </a:cubicBezTo>
                  <a:lnTo>
                    <a:pt x="935524" y="1146758"/>
                  </a:lnTo>
                  <a:cubicBezTo>
                    <a:pt x="930986" y="1154464"/>
                    <a:pt x="935310" y="1164353"/>
                    <a:pt x="944043" y="1166258"/>
                  </a:cubicBezTo>
                  <a:lnTo>
                    <a:pt x="944043" y="1166258"/>
                  </a:lnTo>
                  <a:cubicBezTo>
                    <a:pt x="946612" y="1166814"/>
                    <a:pt x="948816" y="1168462"/>
                    <a:pt x="950079" y="1170796"/>
                  </a:cubicBezTo>
                  <a:lnTo>
                    <a:pt x="950079" y="1170796"/>
                  </a:lnTo>
                  <a:cubicBezTo>
                    <a:pt x="954382" y="1178737"/>
                    <a:pt x="965876" y="1178458"/>
                    <a:pt x="969771" y="1170303"/>
                  </a:cubicBezTo>
                  <a:close/>
                  <a:moveTo>
                    <a:pt x="867629" y="1153265"/>
                  </a:moveTo>
                  <a:lnTo>
                    <a:pt x="867629" y="1158188"/>
                  </a:lnTo>
                  <a:cubicBezTo>
                    <a:pt x="867629" y="1160222"/>
                    <a:pt x="868549" y="1162148"/>
                    <a:pt x="870112" y="1163454"/>
                  </a:cubicBezTo>
                  <a:lnTo>
                    <a:pt x="873408" y="1166151"/>
                  </a:lnTo>
                  <a:cubicBezTo>
                    <a:pt x="876062" y="1168313"/>
                    <a:pt x="879894" y="1168184"/>
                    <a:pt x="882377" y="1165830"/>
                  </a:cubicBezTo>
                  <a:lnTo>
                    <a:pt x="887193" y="1161271"/>
                  </a:lnTo>
                  <a:cubicBezTo>
                    <a:pt x="890832" y="1157824"/>
                    <a:pt x="889633" y="1151767"/>
                    <a:pt x="884945" y="1149969"/>
                  </a:cubicBezTo>
                  <a:lnTo>
                    <a:pt x="876833" y="1146887"/>
                  </a:lnTo>
                  <a:cubicBezTo>
                    <a:pt x="872381" y="1145196"/>
                    <a:pt x="867629" y="1148492"/>
                    <a:pt x="867629" y="1153244"/>
                  </a:cubicBezTo>
                  <a:close/>
                  <a:moveTo>
                    <a:pt x="679890" y="1085670"/>
                  </a:moveTo>
                  <a:lnTo>
                    <a:pt x="685819" y="1099326"/>
                  </a:lnTo>
                  <a:cubicBezTo>
                    <a:pt x="686761" y="1101467"/>
                    <a:pt x="685348" y="1103907"/>
                    <a:pt x="683015" y="1104164"/>
                  </a:cubicBezTo>
                  <a:lnTo>
                    <a:pt x="673704" y="1105191"/>
                  </a:lnTo>
                  <a:cubicBezTo>
                    <a:pt x="671949" y="1105383"/>
                    <a:pt x="670344" y="1104249"/>
                    <a:pt x="669937" y="1102537"/>
                  </a:cubicBezTo>
                  <a:lnTo>
                    <a:pt x="667411" y="1091792"/>
                  </a:lnTo>
                  <a:cubicBezTo>
                    <a:pt x="667069" y="1090379"/>
                    <a:pt x="667668" y="1088902"/>
                    <a:pt x="668867" y="1088110"/>
                  </a:cubicBezTo>
                  <a:lnTo>
                    <a:pt x="674775" y="1084172"/>
                  </a:lnTo>
                  <a:cubicBezTo>
                    <a:pt x="676573" y="1082973"/>
                    <a:pt x="679013" y="1083701"/>
                    <a:pt x="679890" y="1085670"/>
                  </a:cubicBezTo>
                  <a:close/>
                  <a:moveTo>
                    <a:pt x="700845" y="1332442"/>
                  </a:moveTo>
                  <a:lnTo>
                    <a:pt x="690036" y="1320349"/>
                  </a:lnTo>
                  <a:cubicBezTo>
                    <a:pt x="688431" y="1318572"/>
                    <a:pt x="685562" y="1318893"/>
                    <a:pt x="684407" y="1320991"/>
                  </a:cubicBezTo>
                  <a:lnTo>
                    <a:pt x="677086" y="1334304"/>
                  </a:lnTo>
                  <a:cubicBezTo>
                    <a:pt x="676615" y="1335161"/>
                    <a:pt x="675823" y="1335760"/>
                    <a:pt x="674882" y="1335995"/>
                  </a:cubicBezTo>
                  <a:lnTo>
                    <a:pt x="674882" y="1335995"/>
                  </a:lnTo>
                  <a:cubicBezTo>
                    <a:pt x="671371" y="1336873"/>
                    <a:pt x="671371" y="1341882"/>
                    <a:pt x="674903" y="1342738"/>
                  </a:cubicBezTo>
                  <a:lnTo>
                    <a:pt x="690357" y="1346484"/>
                  </a:lnTo>
                  <a:cubicBezTo>
                    <a:pt x="691641" y="1346783"/>
                    <a:pt x="692968" y="1346355"/>
                    <a:pt x="693825" y="1345349"/>
                  </a:cubicBezTo>
                  <a:lnTo>
                    <a:pt x="700909" y="1336980"/>
                  </a:lnTo>
                  <a:cubicBezTo>
                    <a:pt x="702022" y="1335653"/>
                    <a:pt x="702001" y="1333705"/>
                    <a:pt x="700845" y="1332421"/>
                  </a:cubicBezTo>
                  <a:close/>
                  <a:moveTo>
                    <a:pt x="715893" y="1325721"/>
                  </a:moveTo>
                  <a:lnTo>
                    <a:pt x="715250" y="1341347"/>
                  </a:lnTo>
                  <a:cubicBezTo>
                    <a:pt x="715208" y="1342524"/>
                    <a:pt x="714566" y="1343573"/>
                    <a:pt x="713560" y="1344172"/>
                  </a:cubicBezTo>
                  <a:lnTo>
                    <a:pt x="712511" y="1344814"/>
                  </a:lnTo>
                  <a:cubicBezTo>
                    <a:pt x="709428" y="1346655"/>
                    <a:pt x="710841" y="1351385"/>
                    <a:pt x="714416" y="1351257"/>
                  </a:cubicBezTo>
                  <a:lnTo>
                    <a:pt x="724990" y="1350871"/>
                  </a:lnTo>
                  <a:cubicBezTo>
                    <a:pt x="726466" y="1350829"/>
                    <a:pt x="727751" y="1349823"/>
                    <a:pt x="728179" y="1348410"/>
                  </a:cubicBezTo>
                  <a:lnTo>
                    <a:pt x="733209" y="1331865"/>
                  </a:lnTo>
                  <a:cubicBezTo>
                    <a:pt x="733701" y="1330216"/>
                    <a:pt x="732931" y="1328461"/>
                    <a:pt x="731368" y="1327712"/>
                  </a:cubicBezTo>
                  <a:lnTo>
                    <a:pt x="720816" y="1322725"/>
                  </a:lnTo>
                  <a:cubicBezTo>
                    <a:pt x="718568" y="1321655"/>
                    <a:pt x="715957" y="1323238"/>
                    <a:pt x="715850" y="1325721"/>
                  </a:cubicBezTo>
                  <a:close/>
                  <a:moveTo>
                    <a:pt x="1533373" y="206780"/>
                  </a:moveTo>
                  <a:lnTo>
                    <a:pt x="1531168" y="205710"/>
                  </a:lnTo>
                  <a:cubicBezTo>
                    <a:pt x="1526652" y="203526"/>
                    <a:pt x="1521301" y="204019"/>
                    <a:pt x="1517256" y="206973"/>
                  </a:cubicBezTo>
                  <a:lnTo>
                    <a:pt x="1486604" y="229319"/>
                  </a:lnTo>
                  <a:cubicBezTo>
                    <a:pt x="1482195" y="232530"/>
                    <a:pt x="1475966" y="231267"/>
                    <a:pt x="1473184" y="226558"/>
                  </a:cubicBezTo>
                  <a:lnTo>
                    <a:pt x="1469459" y="220286"/>
                  </a:lnTo>
                  <a:cubicBezTo>
                    <a:pt x="1465178" y="213073"/>
                    <a:pt x="1454284" y="214807"/>
                    <a:pt x="1452443" y="222983"/>
                  </a:cubicBezTo>
                  <a:lnTo>
                    <a:pt x="1450666" y="230903"/>
                  </a:lnTo>
                  <a:cubicBezTo>
                    <a:pt x="1449724" y="235141"/>
                    <a:pt x="1445957" y="238138"/>
                    <a:pt x="1441612" y="238138"/>
                  </a:cubicBezTo>
                  <a:lnTo>
                    <a:pt x="1429561" y="238138"/>
                  </a:lnTo>
                  <a:cubicBezTo>
                    <a:pt x="1424574" y="238138"/>
                    <a:pt x="1419951" y="240663"/>
                    <a:pt x="1417232" y="244837"/>
                  </a:cubicBezTo>
                  <a:lnTo>
                    <a:pt x="1402185" y="268040"/>
                  </a:lnTo>
                  <a:cubicBezTo>
                    <a:pt x="1400044" y="271336"/>
                    <a:pt x="1396705" y="273626"/>
                    <a:pt x="1392853" y="274418"/>
                  </a:cubicBezTo>
                  <a:lnTo>
                    <a:pt x="1392853" y="274418"/>
                  </a:lnTo>
                  <a:cubicBezTo>
                    <a:pt x="1361559" y="280968"/>
                    <a:pt x="1342038" y="312304"/>
                    <a:pt x="1349979" y="343276"/>
                  </a:cubicBezTo>
                  <a:lnTo>
                    <a:pt x="1352848" y="354428"/>
                  </a:lnTo>
                  <a:cubicBezTo>
                    <a:pt x="1353832" y="358302"/>
                    <a:pt x="1355395" y="362027"/>
                    <a:pt x="1357450" y="365451"/>
                  </a:cubicBezTo>
                  <a:lnTo>
                    <a:pt x="1379239" y="401775"/>
                  </a:lnTo>
                  <a:cubicBezTo>
                    <a:pt x="1379689" y="402524"/>
                    <a:pt x="1380117" y="403273"/>
                    <a:pt x="1380502" y="404065"/>
                  </a:cubicBezTo>
                  <a:lnTo>
                    <a:pt x="1393281" y="428745"/>
                  </a:lnTo>
                  <a:cubicBezTo>
                    <a:pt x="1393837" y="429815"/>
                    <a:pt x="1394608" y="430757"/>
                    <a:pt x="1395528" y="431506"/>
                  </a:cubicBezTo>
                  <a:lnTo>
                    <a:pt x="1414600" y="446767"/>
                  </a:lnTo>
                  <a:cubicBezTo>
                    <a:pt x="1418731" y="450085"/>
                    <a:pt x="1418902" y="456314"/>
                    <a:pt x="1414963" y="459845"/>
                  </a:cubicBezTo>
                  <a:lnTo>
                    <a:pt x="1410897" y="463463"/>
                  </a:lnTo>
                  <a:cubicBezTo>
                    <a:pt x="1405289" y="468471"/>
                    <a:pt x="1396406" y="464319"/>
                    <a:pt x="1396641" y="456806"/>
                  </a:cubicBezTo>
                  <a:lnTo>
                    <a:pt x="1396641" y="456806"/>
                  </a:lnTo>
                  <a:cubicBezTo>
                    <a:pt x="1396812" y="451776"/>
                    <a:pt x="1392596" y="447687"/>
                    <a:pt x="1387566" y="447987"/>
                  </a:cubicBezTo>
                  <a:lnTo>
                    <a:pt x="1374316" y="448779"/>
                  </a:lnTo>
                  <a:cubicBezTo>
                    <a:pt x="1369136" y="449100"/>
                    <a:pt x="1364299" y="446146"/>
                    <a:pt x="1362223" y="441373"/>
                  </a:cubicBezTo>
                  <a:lnTo>
                    <a:pt x="1362223" y="441373"/>
                  </a:lnTo>
                  <a:cubicBezTo>
                    <a:pt x="1360296" y="436964"/>
                    <a:pt x="1355994" y="434074"/>
                    <a:pt x="1351178" y="433946"/>
                  </a:cubicBezTo>
                  <a:lnTo>
                    <a:pt x="1326242" y="433347"/>
                  </a:lnTo>
                  <a:cubicBezTo>
                    <a:pt x="1322453" y="433261"/>
                    <a:pt x="1318815" y="434909"/>
                    <a:pt x="1316396" y="437820"/>
                  </a:cubicBezTo>
                  <a:lnTo>
                    <a:pt x="1307855" y="448116"/>
                  </a:lnTo>
                  <a:cubicBezTo>
                    <a:pt x="1299165" y="458604"/>
                    <a:pt x="1284139" y="461172"/>
                    <a:pt x="1272474" y="454152"/>
                  </a:cubicBezTo>
                  <a:lnTo>
                    <a:pt x="1253616" y="442829"/>
                  </a:lnTo>
                  <a:cubicBezTo>
                    <a:pt x="1251433" y="441523"/>
                    <a:pt x="1249913" y="439297"/>
                    <a:pt x="1249507" y="436771"/>
                  </a:cubicBezTo>
                  <a:lnTo>
                    <a:pt x="1249378" y="436043"/>
                  </a:lnTo>
                  <a:cubicBezTo>
                    <a:pt x="1248372" y="430050"/>
                    <a:pt x="1253638" y="424913"/>
                    <a:pt x="1259610" y="426026"/>
                  </a:cubicBezTo>
                  <a:lnTo>
                    <a:pt x="1263997" y="426861"/>
                  </a:lnTo>
                  <a:cubicBezTo>
                    <a:pt x="1271275" y="428231"/>
                    <a:pt x="1276862" y="420482"/>
                    <a:pt x="1273244" y="414018"/>
                  </a:cubicBezTo>
                  <a:lnTo>
                    <a:pt x="1255500" y="382275"/>
                  </a:lnTo>
                  <a:cubicBezTo>
                    <a:pt x="1251347" y="374848"/>
                    <a:pt x="1240774" y="374463"/>
                    <a:pt x="1236108" y="381590"/>
                  </a:cubicBezTo>
                  <a:lnTo>
                    <a:pt x="1234031" y="384758"/>
                  </a:lnTo>
                  <a:cubicBezTo>
                    <a:pt x="1230114" y="390730"/>
                    <a:pt x="1221745" y="391629"/>
                    <a:pt x="1216629" y="386663"/>
                  </a:cubicBezTo>
                  <a:lnTo>
                    <a:pt x="1201240" y="371680"/>
                  </a:lnTo>
                  <a:cubicBezTo>
                    <a:pt x="1196145" y="366736"/>
                    <a:pt x="1187819" y="367613"/>
                    <a:pt x="1183880" y="373521"/>
                  </a:cubicBezTo>
                  <a:lnTo>
                    <a:pt x="1166243" y="399955"/>
                  </a:lnTo>
                  <a:cubicBezTo>
                    <a:pt x="1165387" y="401261"/>
                    <a:pt x="1164788" y="402717"/>
                    <a:pt x="1164509" y="404258"/>
                  </a:cubicBezTo>
                  <a:lnTo>
                    <a:pt x="1162433" y="415859"/>
                  </a:lnTo>
                  <a:cubicBezTo>
                    <a:pt x="1161235" y="422623"/>
                    <a:pt x="1166072" y="428959"/>
                    <a:pt x="1172921" y="429558"/>
                  </a:cubicBezTo>
                  <a:lnTo>
                    <a:pt x="1181269" y="430286"/>
                  </a:lnTo>
                  <a:cubicBezTo>
                    <a:pt x="1187498" y="430842"/>
                    <a:pt x="1192185" y="436172"/>
                    <a:pt x="1191929" y="442422"/>
                  </a:cubicBezTo>
                  <a:lnTo>
                    <a:pt x="1191929" y="442422"/>
                  </a:lnTo>
                  <a:cubicBezTo>
                    <a:pt x="1191672" y="448822"/>
                    <a:pt x="1186278" y="453831"/>
                    <a:pt x="1179856" y="453617"/>
                  </a:cubicBezTo>
                  <a:lnTo>
                    <a:pt x="1146102" y="452503"/>
                  </a:lnTo>
                  <a:cubicBezTo>
                    <a:pt x="1139359" y="452289"/>
                    <a:pt x="1133837" y="457790"/>
                    <a:pt x="1134029" y="464533"/>
                  </a:cubicBezTo>
                  <a:lnTo>
                    <a:pt x="1134479" y="479944"/>
                  </a:lnTo>
                  <a:cubicBezTo>
                    <a:pt x="1134565" y="482748"/>
                    <a:pt x="1133644" y="485488"/>
                    <a:pt x="1131868" y="487650"/>
                  </a:cubicBezTo>
                  <a:lnTo>
                    <a:pt x="1110870" y="513485"/>
                  </a:lnTo>
                  <a:cubicBezTo>
                    <a:pt x="1103656" y="522368"/>
                    <a:pt x="1105198" y="535467"/>
                    <a:pt x="1114294" y="542424"/>
                  </a:cubicBezTo>
                  <a:lnTo>
                    <a:pt x="1121679" y="548075"/>
                  </a:lnTo>
                  <a:cubicBezTo>
                    <a:pt x="1126816" y="552013"/>
                    <a:pt x="1129791" y="558156"/>
                    <a:pt x="1129642" y="564642"/>
                  </a:cubicBezTo>
                  <a:lnTo>
                    <a:pt x="1129192" y="586110"/>
                  </a:lnTo>
                  <a:cubicBezTo>
                    <a:pt x="1129021" y="594137"/>
                    <a:pt x="1134350" y="601265"/>
                    <a:pt x="1142120" y="603362"/>
                  </a:cubicBezTo>
                  <a:lnTo>
                    <a:pt x="1142120" y="603362"/>
                  </a:lnTo>
                  <a:cubicBezTo>
                    <a:pt x="1149013" y="605225"/>
                    <a:pt x="1154085" y="611068"/>
                    <a:pt x="1154942" y="618153"/>
                  </a:cubicBezTo>
                  <a:lnTo>
                    <a:pt x="1155905" y="626180"/>
                  </a:lnTo>
                  <a:cubicBezTo>
                    <a:pt x="1156183" y="628513"/>
                    <a:pt x="1157960" y="630375"/>
                    <a:pt x="1160271" y="630782"/>
                  </a:cubicBezTo>
                  <a:lnTo>
                    <a:pt x="1177481" y="633714"/>
                  </a:lnTo>
                  <a:cubicBezTo>
                    <a:pt x="1183067" y="634656"/>
                    <a:pt x="1183474" y="642533"/>
                    <a:pt x="1178016" y="644052"/>
                  </a:cubicBezTo>
                  <a:lnTo>
                    <a:pt x="1168769" y="646621"/>
                  </a:lnTo>
                  <a:cubicBezTo>
                    <a:pt x="1167506" y="646963"/>
                    <a:pt x="1166414" y="647798"/>
                    <a:pt x="1165708" y="648911"/>
                  </a:cubicBezTo>
                  <a:lnTo>
                    <a:pt x="1154984" y="665949"/>
                  </a:lnTo>
                  <a:cubicBezTo>
                    <a:pt x="1152523" y="669845"/>
                    <a:pt x="1147579" y="671322"/>
                    <a:pt x="1143383" y="669417"/>
                  </a:cubicBezTo>
                  <a:lnTo>
                    <a:pt x="1134094" y="665200"/>
                  </a:lnTo>
                  <a:cubicBezTo>
                    <a:pt x="1131439" y="664001"/>
                    <a:pt x="1128357" y="664108"/>
                    <a:pt x="1125810" y="665542"/>
                  </a:cubicBezTo>
                  <a:lnTo>
                    <a:pt x="1123926" y="666591"/>
                  </a:lnTo>
                  <a:cubicBezTo>
                    <a:pt x="1118447" y="669631"/>
                    <a:pt x="1111598" y="666441"/>
                    <a:pt x="1110420" y="660298"/>
                  </a:cubicBezTo>
                  <a:lnTo>
                    <a:pt x="1108751" y="651630"/>
                  </a:lnTo>
                  <a:cubicBezTo>
                    <a:pt x="1107852" y="646963"/>
                    <a:pt x="1103549" y="643753"/>
                    <a:pt x="1098819" y="644224"/>
                  </a:cubicBezTo>
                  <a:lnTo>
                    <a:pt x="1083279" y="645722"/>
                  </a:lnTo>
                  <a:cubicBezTo>
                    <a:pt x="1079919" y="646043"/>
                    <a:pt x="1076986" y="648205"/>
                    <a:pt x="1075681" y="651308"/>
                  </a:cubicBezTo>
                  <a:lnTo>
                    <a:pt x="1074033" y="655226"/>
                  </a:lnTo>
                  <a:cubicBezTo>
                    <a:pt x="1071978" y="660106"/>
                    <a:pt x="1074461" y="665714"/>
                    <a:pt x="1079448" y="667490"/>
                  </a:cubicBezTo>
                  <a:lnTo>
                    <a:pt x="1093297" y="672371"/>
                  </a:lnTo>
                  <a:cubicBezTo>
                    <a:pt x="1098263" y="674126"/>
                    <a:pt x="1100745" y="679691"/>
                    <a:pt x="1098755" y="684571"/>
                  </a:cubicBezTo>
                  <a:lnTo>
                    <a:pt x="1098755" y="684571"/>
                  </a:lnTo>
                  <a:cubicBezTo>
                    <a:pt x="1097064" y="688702"/>
                    <a:pt x="1098562" y="693454"/>
                    <a:pt x="1102329" y="695851"/>
                  </a:cubicBezTo>
                  <a:lnTo>
                    <a:pt x="1110870" y="701288"/>
                  </a:lnTo>
                  <a:cubicBezTo>
                    <a:pt x="1114701" y="703728"/>
                    <a:pt x="1118019" y="706853"/>
                    <a:pt x="1120673" y="710535"/>
                  </a:cubicBezTo>
                  <a:lnTo>
                    <a:pt x="1142099" y="740266"/>
                  </a:lnTo>
                  <a:cubicBezTo>
                    <a:pt x="1144689" y="743840"/>
                    <a:pt x="1147921" y="746922"/>
                    <a:pt x="1151624" y="749341"/>
                  </a:cubicBezTo>
                  <a:lnTo>
                    <a:pt x="1173157" y="763340"/>
                  </a:lnTo>
                  <a:cubicBezTo>
                    <a:pt x="1179107" y="767214"/>
                    <a:pt x="1187070" y="765566"/>
                    <a:pt x="1191008" y="759658"/>
                  </a:cubicBezTo>
                  <a:lnTo>
                    <a:pt x="1191008" y="759658"/>
                  </a:lnTo>
                  <a:cubicBezTo>
                    <a:pt x="1195910" y="752316"/>
                    <a:pt x="1206548" y="751910"/>
                    <a:pt x="1211985" y="758866"/>
                  </a:cubicBezTo>
                  <a:lnTo>
                    <a:pt x="1214104" y="761563"/>
                  </a:lnTo>
                  <a:cubicBezTo>
                    <a:pt x="1216565" y="764709"/>
                    <a:pt x="1220332" y="766529"/>
                    <a:pt x="1224314" y="766529"/>
                  </a:cubicBezTo>
                  <a:lnTo>
                    <a:pt x="1245697" y="766529"/>
                  </a:lnTo>
                  <a:cubicBezTo>
                    <a:pt x="1250256" y="766529"/>
                    <a:pt x="1254473" y="768926"/>
                    <a:pt x="1256806" y="772822"/>
                  </a:cubicBezTo>
                  <a:lnTo>
                    <a:pt x="1263719" y="784337"/>
                  </a:lnTo>
                  <a:cubicBezTo>
                    <a:pt x="1265924" y="788019"/>
                    <a:pt x="1269798" y="790352"/>
                    <a:pt x="1274079" y="790609"/>
                  </a:cubicBezTo>
                  <a:lnTo>
                    <a:pt x="1293215" y="791743"/>
                  </a:lnTo>
                  <a:cubicBezTo>
                    <a:pt x="1296704" y="791957"/>
                    <a:pt x="1299443" y="794847"/>
                    <a:pt x="1299443" y="798336"/>
                  </a:cubicBezTo>
                  <a:lnTo>
                    <a:pt x="1299443" y="814068"/>
                  </a:lnTo>
                  <a:cubicBezTo>
                    <a:pt x="1299443" y="816316"/>
                    <a:pt x="1300578" y="818413"/>
                    <a:pt x="1302461" y="819633"/>
                  </a:cubicBezTo>
                  <a:lnTo>
                    <a:pt x="1309033" y="823871"/>
                  </a:lnTo>
                  <a:cubicBezTo>
                    <a:pt x="1314641" y="827489"/>
                    <a:pt x="1311965" y="836200"/>
                    <a:pt x="1305287" y="836029"/>
                  </a:cubicBezTo>
                  <a:lnTo>
                    <a:pt x="1260230" y="834938"/>
                  </a:lnTo>
                  <a:cubicBezTo>
                    <a:pt x="1254772" y="834809"/>
                    <a:pt x="1249978" y="831256"/>
                    <a:pt x="1248244" y="826076"/>
                  </a:cubicBezTo>
                  <a:lnTo>
                    <a:pt x="1248244" y="826076"/>
                  </a:lnTo>
                  <a:cubicBezTo>
                    <a:pt x="1245461" y="817728"/>
                    <a:pt x="1235337" y="814518"/>
                    <a:pt x="1228252" y="819762"/>
                  </a:cubicBezTo>
                  <a:lnTo>
                    <a:pt x="1225662" y="821667"/>
                  </a:lnTo>
                  <a:cubicBezTo>
                    <a:pt x="1222601" y="823936"/>
                    <a:pt x="1220675" y="827446"/>
                    <a:pt x="1220439" y="831256"/>
                  </a:cubicBezTo>
                  <a:lnTo>
                    <a:pt x="1219412" y="847224"/>
                  </a:lnTo>
                  <a:cubicBezTo>
                    <a:pt x="1219112" y="851719"/>
                    <a:pt x="1221488" y="855978"/>
                    <a:pt x="1225448" y="858097"/>
                  </a:cubicBezTo>
                  <a:lnTo>
                    <a:pt x="1233047" y="862164"/>
                  </a:lnTo>
                  <a:cubicBezTo>
                    <a:pt x="1240645" y="866231"/>
                    <a:pt x="1238462" y="877661"/>
                    <a:pt x="1229900" y="878667"/>
                  </a:cubicBezTo>
                  <a:lnTo>
                    <a:pt x="1197858" y="882391"/>
                  </a:lnTo>
                  <a:cubicBezTo>
                    <a:pt x="1194433" y="882798"/>
                    <a:pt x="1191351" y="884703"/>
                    <a:pt x="1189488" y="887614"/>
                  </a:cubicBezTo>
                  <a:lnTo>
                    <a:pt x="1173778" y="912208"/>
                  </a:lnTo>
                  <a:cubicBezTo>
                    <a:pt x="1171766" y="915376"/>
                    <a:pt x="1168726" y="917730"/>
                    <a:pt x="1165152" y="918929"/>
                  </a:cubicBezTo>
                  <a:lnTo>
                    <a:pt x="1155755" y="922054"/>
                  </a:lnTo>
                  <a:cubicBezTo>
                    <a:pt x="1149334" y="924194"/>
                    <a:pt x="1144882" y="930081"/>
                    <a:pt x="1144582" y="936844"/>
                  </a:cubicBezTo>
                  <a:lnTo>
                    <a:pt x="1144582" y="936844"/>
                  </a:lnTo>
                  <a:cubicBezTo>
                    <a:pt x="1144304" y="942774"/>
                    <a:pt x="1140858" y="948082"/>
                    <a:pt x="1135549" y="950736"/>
                  </a:cubicBezTo>
                  <a:lnTo>
                    <a:pt x="1134565" y="951228"/>
                  </a:lnTo>
                  <a:cubicBezTo>
                    <a:pt x="1129684" y="953668"/>
                    <a:pt x="1123798" y="951100"/>
                    <a:pt x="1122236" y="945877"/>
                  </a:cubicBezTo>
                  <a:lnTo>
                    <a:pt x="1118447" y="933077"/>
                  </a:lnTo>
                  <a:cubicBezTo>
                    <a:pt x="1117912" y="931301"/>
                    <a:pt x="1116842" y="929717"/>
                    <a:pt x="1115365" y="928604"/>
                  </a:cubicBezTo>
                  <a:lnTo>
                    <a:pt x="1099761" y="916724"/>
                  </a:lnTo>
                  <a:cubicBezTo>
                    <a:pt x="1098455" y="915718"/>
                    <a:pt x="1096893" y="915119"/>
                    <a:pt x="1095245" y="914969"/>
                  </a:cubicBezTo>
                  <a:lnTo>
                    <a:pt x="1082937" y="913856"/>
                  </a:lnTo>
                  <a:cubicBezTo>
                    <a:pt x="1078506" y="913449"/>
                    <a:pt x="1076451" y="919186"/>
                    <a:pt x="1080112" y="921711"/>
                  </a:cubicBezTo>
                  <a:lnTo>
                    <a:pt x="1080112" y="921711"/>
                  </a:lnTo>
                  <a:cubicBezTo>
                    <a:pt x="1081096" y="922396"/>
                    <a:pt x="1081760" y="923467"/>
                    <a:pt x="1081931" y="924665"/>
                  </a:cubicBezTo>
                  <a:lnTo>
                    <a:pt x="1083344" y="934511"/>
                  </a:lnTo>
                  <a:cubicBezTo>
                    <a:pt x="1083493" y="935496"/>
                    <a:pt x="1083964" y="936416"/>
                    <a:pt x="1084713" y="937080"/>
                  </a:cubicBezTo>
                  <a:lnTo>
                    <a:pt x="1115771" y="965398"/>
                  </a:lnTo>
                  <a:lnTo>
                    <a:pt x="1183410" y="1033892"/>
                  </a:lnTo>
                  <a:cubicBezTo>
                    <a:pt x="1188696" y="1039243"/>
                    <a:pt x="1192250" y="1046050"/>
                    <a:pt x="1193620" y="1053456"/>
                  </a:cubicBezTo>
                  <a:lnTo>
                    <a:pt x="1196616" y="1069681"/>
                  </a:lnTo>
                  <a:cubicBezTo>
                    <a:pt x="1198008" y="1077172"/>
                    <a:pt x="1208688" y="1077365"/>
                    <a:pt x="1210336" y="1069916"/>
                  </a:cubicBezTo>
                  <a:lnTo>
                    <a:pt x="1216030" y="1044102"/>
                  </a:lnTo>
                  <a:cubicBezTo>
                    <a:pt x="1216672" y="1041191"/>
                    <a:pt x="1219069" y="1039008"/>
                    <a:pt x="1222023" y="1038666"/>
                  </a:cubicBezTo>
                  <a:lnTo>
                    <a:pt x="1230863" y="1037595"/>
                  </a:lnTo>
                  <a:cubicBezTo>
                    <a:pt x="1236514" y="1036910"/>
                    <a:pt x="1240774" y="1032116"/>
                    <a:pt x="1240774" y="1026444"/>
                  </a:cubicBezTo>
                  <a:lnTo>
                    <a:pt x="1240774" y="1026444"/>
                  </a:lnTo>
                  <a:cubicBezTo>
                    <a:pt x="1240774" y="1020386"/>
                    <a:pt x="1245568" y="1015420"/>
                    <a:pt x="1251626" y="1015206"/>
                  </a:cubicBezTo>
                  <a:lnTo>
                    <a:pt x="1257683" y="1014992"/>
                  </a:lnTo>
                  <a:cubicBezTo>
                    <a:pt x="1263612" y="1014778"/>
                    <a:pt x="1268364" y="1010005"/>
                    <a:pt x="1268535" y="1004076"/>
                  </a:cubicBezTo>
                  <a:lnTo>
                    <a:pt x="1269092" y="984876"/>
                  </a:lnTo>
                  <a:cubicBezTo>
                    <a:pt x="1269156" y="982672"/>
                    <a:pt x="1269862" y="980531"/>
                    <a:pt x="1271147" y="978712"/>
                  </a:cubicBezTo>
                  <a:lnTo>
                    <a:pt x="1284503" y="959790"/>
                  </a:lnTo>
                  <a:cubicBezTo>
                    <a:pt x="1293065" y="947654"/>
                    <a:pt x="1311430" y="948917"/>
                    <a:pt x="1318258" y="962102"/>
                  </a:cubicBezTo>
                  <a:lnTo>
                    <a:pt x="1318258" y="962102"/>
                  </a:lnTo>
                  <a:cubicBezTo>
                    <a:pt x="1322046" y="969422"/>
                    <a:pt x="1332963" y="967838"/>
                    <a:pt x="1334504" y="959747"/>
                  </a:cubicBezTo>
                  <a:lnTo>
                    <a:pt x="1336602" y="948788"/>
                  </a:lnTo>
                  <a:cubicBezTo>
                    <a:pt x="1338057" y="941190"/>
                    <a:pt x="1345335" y="936138"/>
                    <a:pt x="1352976" y="937444"/>
                  </a:cubicBezTo>
                  <a:lnTo>
                    <a:pt x="1357407" y="938193"/>
                  </a:lnTo>
                  <a:cubicBezTo>
                    <a:pt x="1367060" y="939841"/>
                    <a:pt x="1373845" y="928946"/>
                    <a:pt x="1368130" y="921005"/>
                  </a:cubicBezTo>
                  <a:lnTo>
                    <a:pt x="1342359" y="885238"/>
                  </a:lnTo>
                  <a:cubicBezTo>
                    <a:pt x="1339063" y="880658"/>
                    <a:pt x="1334825" y="876848"/>
                    <a:pt x="1329923" y="874086"/>
                  </a:cubicBezTo>
                  <a:lnTo>
                    <a:pt x="1324893" y="871240"/>
                  </a:lnTo>
                  <a:cubicBezTo>
                    <a:pt x="1317316" y="866937"/>
                    <a:pt x="1316546" y="856321"/>
                    <a:pt x="1323416" y="850970"/>
                  </a:cubicBezTo>
                  <a:lnTo>
                    <a:pt x="1323416" y="850970"/>
                  </a:lnTo>
                  <a:cubicBezTo>
                    <a:pt x="1334996" y="841958"/>
                    <a:pt x="1351200" y="841851"/>
                    <a:pt x="1362908" y="850691"/>
                  </a:cubicBezTo>
                  <a:lnTo>
                    <a:pt x="1377291" y="861565"/>
                  </a:lnTo>
                  <a:cubicBezTo>
                    <a:pt x="1382728" y="865675"/>
                    <a:pt x="1389342" y="867965"/>
                    <a:pt x="1396149" y="868115"/>
                  </a:cubicBezTo>
                  <a:lnTo>
                    <a:pt x="1411774" y="868457"/>
                  </a:lnTo>
                  <a:cubicBezTo>
                    <a:pt x="1420807" y="868650"/>
                    <a:pt x="1427785" y="860559"/>
                    <a:pt x="1426265" y="851654"/>
                  </a:cubicBezTo>
                  <a:lnTo>
                    <a:pt x="1424874" y="843585"/>
                  </a:lnTo>
                  <a:cubicBezTo>
                    <a:pt x="1424018" y="838641"/>
                    <a:pt x="1420871" y="834381"/>
                    <a:pt x="1416376" y="832134"/>
                  </a:cubicBezTo>
                  <a:lnTo>
                    <a:pt x="1416376" y="832134"/>
                  </a:lnTo>
                  <a:cubicBezTo>
                    <a:pt x="1408756" y="828324"/>
                    <a:pt x="1405524" y="819141"/>
                    <a:pt x="1409099" y="811393"/>
                  </a:cubicBezTo>
                  <a:lnTo>
                    <a:pt x="1409591" y="810323"/>
                  </a:lnTo>
                  <a:cubicBezTo>
                    <a:pt x="1412288" y="804479"/>
                    <a:pt x="1411175" y="797587"/>
                    <a:pt x="1406766" y="792899"/>
                  </a:cubicBezTo>
                  <a:lnTo>
                    <a:pt x="1400044" y="785729"/>
                  </a:lnTo>
                  <a:cubicBezTo>
                    <a:pt x="1390177" y="775219"/>
                    <a:pt x="1384612" y="761392"/>
                    <a:pt x="1384483" y="746987"/>
                  </a:cubicBezTo>
                  <a:lnTo>
                    <a:pt x="1383884" y="688788"/>
                  </a:lnTo>
                  <a:cubicBezTo>
                    <a:pt x="1383799" y="680740"/>
                    <a:pt x="1385404" y="672777"/>
                    <a:pt x="1388593" y="665414"/>
                  </a:cubicBezTo>
                  <a:lnTo>
                    <a:pt x="1395143" y="650281"/>
                  </a:lnTo>
                  <a:cubicBezTo>
                    <a:pt x="1397326" y="645251"/>
                    <a:pt x="1402806" y="642511"/>
                    <a:pt x="1408135" y="643795"/>
                  </a:cubicBezTo>
                  <a:lnTo>
                    <a:pt x="1408135" y="643795"/>
                  </a:lnTo>
                  <a:cubicBezTo>
                    <a:pt x="1415392" y="645529"/>
                    <a:pt x="1418988" y="653727"/>
                    <a:pt x="1415370" y="660256"/>
                  </a:cubicBezTo>
                  <a:lnTo>
                    <a:pt x="1409762" y="670359"/>
                  </a:lnTo>
                  <a:cubicBezTo>
                    <a:pt x="1405760" y="677550"/>
                    <a:pt x="1403833" y="685705"/>
                    <a:pt x="1404176" y="693925"/>
                  </a:cubicBezTo>
                  <a:lnTo>
                    <a:pt x="1405952" y="737355"/>
                  </a:lnTo>
                  <a:cubicBezTo>
                    <a:pt x="1406295" y="745916"/>
                    <a:pt x="1409120" y="754200"/>
                    <a:pt x="1414043" y="761220"/>
                  </a:cubicBezTo>
                  <a:lnTo>
                    <a:pt x="1443068" y="802596"/>
                  </a:lnTo>
                  <a:cubicBezTo>
                    <a:pt x="1443924" y="803815"/>
                    <a:pt x="1445058" y="804821"/>
                    <a:pt x="1446364" y="805528"/>
                  </a:cubicBezTo>
                  <a:lnTo>
                    <a:pt x="1456488" y="810943"/>
                  </a:lnTo>
                  <a:cubicBezTo>
                    <a:pt x="1462931" y="814389"/>
                    <a:pt x="1470701" y="809637"/>
                    <a:pt x="1470530" y="802317"/>
                  </a:cubicBezTo>
                  <a:lnTo>
                    <a:pt x="1470101" y="782454"/>
                  </a:lnTo>
                  <a:cubicBezTo>
                    <a:pt x="1470037" y="779864"/>
                    <a:pt x="1473355" y="778729"/>
                    <a:pt x="1474896" y="780806"/>
                  </a:cubicBezTo>
                  <a:lnTo>
                    <a:pt x="1498377" y="812399"/>
                  </a:lnTo>
                  <a:cubicBezTo>
                    <a:pt x="1506189" y="822930"/>
                    <a:pt x="1522906" y="817707"/>
                    <a:pt x="1523356" y="804607"/>
                  </a:cubicBezTo>
                  <a:lnTo>
                    <a:pt x="1523441" y="801953"/>
                  </a:lnTo>
                  <a:cubicBezTo>
                    <a:pt x="1523698" y="794397"/>
                    <a:pt x="1529970" y="788426"/>
                    <a:pt x="1537526" y="788575"/>
                  </a:cubicBezTo>
                  <a:lnTo>
                    <a:pt x="1555805" y="788897"/>
                  </a:lnTo>
                  <a:cubicBezTo>
                    <a:pt x="1569054" y="789132"/>
                    <a:pt x="1580506" y="779693"/>
                    <a:pt x="1582817" y="766636"/>
                  </a:cubicBezTo>
                  <a:lnTo>
                    <a:pt x="1587698" y="738981"/>
                  </a:lnTo>
                  <a:cubicBezTo>
                    <a:pt x="1589196" y="730441"/>
                    <a:pt x="1585514" y="721794"/>
                    <a:pt x="1578280" y="716978"/>
                  </a:cubicBezTo>
                  <a:lnTo>
                    <a:pt x="1540822" y="691998"/>
                  </a:lnTo>
                  <a:cubicBezTo>
                    <a:pt x="1538103" y="690179"/>
                    <a:pt x="1539902" y="685941"/>
                    <a:pt x="1543091" y="686669"/>
                  </a:cubicBezTo>
                  <a:lnTo>
                    <a:pt x="1546687" y="687461"/>
                  </a:lnTo>
                  <a:cubicBezTo>
                    <a:pt x="1550968" y="688402"/>
                    <a:pt x="1555420" y="688188"/>
                    <a:pt x="1559572" y="686797"/>
                  </a:cubicBezTo>
                  <a:lnTo>
                    <a:pt x="1565095" y="684956"/>
                  </a:lnTo>
                  <a:cubicBezTo>
                    <a:pt x="1571965" y="682666"/>
                    <a:pt x="1579500" y="683565"/>
                    <a:pt x="1585621" y="687439"/>
                  </a:cubicBezTo>
                  <a:lnTo>
                    <a:pt x="1594012" y="692726"/>
                  </a:lnTo>
                  <a:cubicBezTo>
                    <a:pt x="1598892" y="695787"/>
                    <a:pt x="1604607" y="697243"/>
                    <a:pt x="1610344" y="696857"/>
                  </a:cubicBezTo>
                  <a:lnTo>
                    <a:pt x="1624556" y="695915"/>
                  </a:lnTo>
                  <a:cubicBezTo>
                    <a:pt x="1636243" y="695145"/>
                    <a:pt x="1646111" y="686990"/>
                    <a:pt x="1649107" y="675667"/>
                  </a:cubicBezTo>
                  <a:lnTo>
                    <a:pt x="1660794" y="631359"/>
                  </a:lnTo>
                  <a:cubicBezTo>
                    <a:pt x="1661650" y="628106"/>
                    <a:pt x="1661907" y="624703"/>
                    <a:pt x="1661522" y="621364"/>
                  </a:cubicBezTo>
                  <a:lnTo>
                    <a:pt x="1655721" y="569693"/>
                  </a:lnTo>
                  <a:cubicBezTo>
                    <a:pt x="1654608" y="559783"/>
                    <a:pt x="1641958" y="556294"/>
                    <a:pt x="1635922" y="564278"/>
                  </a:cubicBezTo>
                  <a:lnTo>
                    <a:pt x="1628580" y="573995"/>
                  </a:lnTo>
                  <a:cubicBezTo>
                    <a:pt x="1623465" y="580759"/>
                    <a:pt x="1615352" y="584548"/>
                    <a:pt x="1606898" y="584141"/>
                  </a:cubicBezTo>
                  <a:lnTo>
                    <a:pt x="1564067" y="582086"/>
                  </a:lnTo>
                  <a:cubicBezTo>
                    <a:pt x="1561584" y="581958"/>
                    <a:pt x="1561434" y="578362"/>
                    <a:pt x="1563896" y="578019"/>
                  </a:cubicBezTo>
                  <a:lnTo>
                    <a:pt x="1588747" y="574659"/>
                  </a:lnTo>
                  <a:cubicBezTo>
                    <a:pt x="1594526" y="573867"/>
                    <a:pt x="1599813" y="571084"/>
                    <a:pt x="1603730" y="566761"/>
                  </a:cubicBezTo>
                  <a:lnTo>
                    <a:pt x="1625798" y="542295"/>
                  </a:lnTo>
                  <a:cubicBezTo>
                    <a:pt x="1630228" y="537394"/>
                    <a:pt x="1636436" y="534461"/>
                    <a:pt x="1643028" y="534183"/>
                  </a:cubicBezTo>
                  <a:lnTo>
                    <a:pt x="1659745" y="533477"/>
                  </a:lnTo>
                  <a:cubicBezTo>
                    <a:pt x="1668949" y="533091"/>
                    <a:pt x="1675649" y="524594"/>
                    <a:pt x="1673894" y="515561"/>
                  </a:cubicBezTo>
                  <a:lnTo>
                    <a:pt x="1658440" y="435722"/>
                  </a:lnTo>
                  <a:cubicBezTo>
                    <a:pt x="1657348" y="430136"/>
                    <a:pt x="1664369" y="426711"/>
                    <a:pt x="1668114" y="431013"/>
                  </a:cubicBezTo>
                  <a:lnTo>
                    <a:pt x="1680508" y="445312"/>
                  </a:lnTo>
                  <a:cubicBezTo>
                    <a:pt x="1686736" y="452503"/>
                    <a:pt x="1697353" y="453852"/>
                    <a:pt x="1705208" y="448479"/>
                  </a:cubicBezTo>
                  <a:lnTo>
                    <a:pt x="1713192" y="443000"/>
                  </a:lnTo>
                  <a:cubicBezTo>
                    <a:pt x="1719956" y="438355"/>
                    <a:pt x="1728967" y="438676"/>
                    <a:pt x="1735389" y="443792"/>
                  </a:cubicBezTo>
                  <a:lnTo>
                    <a:pt x="1755723" y="459974"/>
                  </a:lnTo>
                  <a:cubicBezTo>
                    <a:pt x="1764028" y="466588"/>
                    <a:pt x="1776186" y="464961"/>
                    <a:pt x="1782457" y="456378"/>
                  </a:cubicBezTo>
                  <a:lnTo>
                    <a:pt x="1793224" y="441630"/>
                  </a:lnTo>
                  <a:cubicBezTo>
                    <a:pt x="1795386" y="438676"/>
                    <a:pt x="1798361" y="436407"/>
                    <a:pt x="1801807" y="435123"/>
                  </a:cubicBezTo>
                  <a:lnTo>
                    <a:pt x="1826572" y="425898"/>
                  </a:lnTo>
                  <a:cubicBezTo>
                    <a:pt x="1833143" y="423458"/>
                    <a:pt x="1837788" y="417550"/>
                    <a:pt x="1838601" y="410594"/>
                  </a:cubicBezTo>
                  <a:lnTo>
                    <a:pt x="1843802" y="367014"/>
                  </a:lnTo>
                  <a:cubicBezTo>
                    <a:pt x="1845194" y="355413"/>
                    <a:pt x="1831688" y="348092"/>
                    <a:pt x="1822719" y="355563"/>
                  </a:cubicBezTo>
                  <a:lnTo>
                    <a:pt x="1770984" y="398693"/>
                  </a:lnTo>
                  <a:cubicBezTo>
                    <a:pt x="1769079" y="400277"/>
                    <a:pt x="1767003" y="401625"/>
                    <a:pt x="1764777" y="402717"/>
                  </a:cubicBezTo>
                  <a:lnTo>
                    <a:pt x="1734404" y="417593"/>
                  </a:lnTo>
                  <a:cubicBezTo>
                    <a:pt x="1726356" y="421531"/>
                    <a:pt x="1716981" y="421810"/>
                    <a:pt x="1708719" y="418321"/>
                  </a:cubicBezTo>
                  <a:lnTo>
                    <a:pt x="1683954" y="407897"/>
                  </a:lnTo>
                  <a:cubicBezTo>
                    <a:pt x="1677318" y="405093"/>
                    <a:pt x="1676740" y="395910"/>
                    <a:pt x="1682991" y="392314"/>
                  </a:cubicBezTo>
                  <a:lnTo>
                    <a:pt x="1697524" y="383945"/>
                  </a:lnTo>
                  <a:cubicBezTo>
                    <a:pt x="1702554" y="381055"/>
                    <a:pt x="1705743" y="375768"/>
                    <a:pt x="1705936" y="369968"/>
                  </a:cubicBezTo>
                  <a:lnTo>
                    <a:pt x="1706172" y="362840"/>
                  </a:lnTo>
                  <a:cubicBezTo>
                    <a:pt x="1706407" y="355691"/>
                    <a:pt x="1711159" y="349484"/>
                    <a:pt x="1718008" y="347365"/>
                  </a:cubicBezTo>
                  <a:lnTo>
                    <a:pt x="1723210" y="345759"/>
                  </a:lnTo>
                  <a:cubicBezTo>
                    <a:pt x="1728240" y="344218"/>
                    <a:pt x="1732242" y="340408"/>
                    <a:pt x="1734040" y="335464"/>
                  </a:cubicBezTo>
                  <a:lnTo>
                    <a:pt x="1736844" y="327737"/>
                  </a:lnTo>
                  <a:cubicBezTo>
                    <a:pt x="1738086" y="324333"/>
                    <a:pt x="1740397" y="321401"/>
                    <a:pt x="1743437" y="319410"/>
                  </a:cubicBezTo>
                  <a:lnTo>
                    <a:pt x="1752919" y="313224"/>
                  </a:lnTo>
                  <a:cubicBezTo>
                    <a:pt x="1757671" y="310121"/>
                    <a:pt x="1760539" y="304834"/>
                    <a:pt x="1760539" y="299183"/>
                  </a:cubicBezTo>
                  <a:lnTo>
                    <a:pt x="1760539" y="299183"/>
                  </a:lnTo>
                  <a:cubicBezTo>
                    <a:pt x="1760539" y="292141"/>
                    <a:pt x="1764948" y="285827"/>
                    <a:pt x="1771584" y="283429"/>
                  </a:cubicBezTo>
                  <a:lnTo>
                    <a:pt x="1776785" y="281546"/>
                  </a:lnTo>
                  <a:cubicBezTo>
                    <a:pt x="1779782" y="280454"/>
                    <a:pt x="1782393" y="278528"/>
                    <a:pt x="1784341" y="276002"/>
                  </a:cubicBezTo>
                  <a:lnTo>
                    <a:pt x="1795878" y="260998"/>
                  </a:lnTo>
                  <a:cubicBezTo>
                    <a:pt x="1798703" y="257316"/>
                    <a:pt x="1802920" y="254983"/>
                    <a:pt x="1807543" y="254533"/>
                  </a:cubicBezTo>
                  <a:lnTo>
                    <a:pt x="1823062" y="253014"/>
                  </a:lnTo>
                  <a:cubicBezTo>
                    <a:pt x="1830168" y="252307"/>
                    <a:pt x="1831816" y="242675"/>
                    <a:pt x="1825352" y="239657"/>
                  </a:cubicBezTo>
                  <a:lnTo>
                    <a:pt x="1802620" y="229062"/>
                  </a:lnTo>
                  <a:cubicBezTo>
                    <a:pt x="1789521" y="222940"/>
                    <a:pt x="1785047" y="206523"/>
                    <a:pt x="1793224" y="194601"/>
                  </a:cubicBezTo>
                  <a:lnTo>
                    <a:pt x="1820943" y="154232"/>
                  </a:lnTo>
                  <a:cubicBezTo>
                    <a:pt x="1827428" y="144792"/>
                    <a:pt x="1827878" y="132464"/>
                    <a:pt x="1822120" y="122575"/>
                  </a:cubicBezTo>
                  <a:lnTo>
                    <a:pt x="1810690" y="102990"/>
                  </a:lnTo>
                  <a:cubicBezTo>
                    <a:pt x="1807351" y="97253"/>
                    <a:pt x="1808164" y="89997"/>
                    <a:pt x="1812702" y="85138"/>
                  </a:cubicBezTo>
                  <a:lnTo>
                    <a:pt x="1814564" y="83148"/>
                  </a:lnTo>
                  <a:cubicBezTo>
                    <a:pt x="1822505" y="74650"/>
                    <a:pt x="1818224" y="60759"/>
                    <a:pt x="1806880" y="58211"/>
                  </a:cubicBezTo>
                  <a:lnTo>
                    <a:pt x="1797162" y="56028"/>
                  </a:lnTo>
                  <a:cubicBezTo>
                    <a:pt x="1790612" y="54551"/>
                    <a:pt x="1785839" y="48943"/>
                    <a:pt x="1785454" y="42244"/>
                  </a:cubicBezTo>
                  <a:lnTo>
                    <a:pt x="1784576" y="27389"/>
                  </a:lnTo>
                  <a:cubicBezTo>
                    <a:pt x="1784341" y="23515"/>
                    <a:pt x="1782629" y="19897"/>
                    <a:pt x="1779782" y="17265"/>
                  </a:cubicBezTo>
                  <a:lnTo>
                    <a:pt x="1765419" y="3994"/>
                  </a:lnTo>
                  <a:cubicBezTo>
                    <a:pt x="1756943" y="-3840"/>
                    <a:pt x="1743159" y="441"/>
                    <a:pt x="1740611" y="11699"/>
                  </a:cubicBezTo>
                  <a:lnTo>
                    <a:pt x="1736159" y="31434"/>
                  </a:lnTo>
                  <a:cubicBezTo>
                    <a:pt x="1734319" y="39589"/>
                    <a:pt x="1727533" y="45690"/>
                    <a:pt x="1719228" y="46653"/>
                  </a:cubicBezTo>
                  <a:lnTo>
                    <a:pt x="1719228" y="46653"/>
                  </a:lnTo>
                  <a:cubicBezTo>
                    <a:pt x="1712529" y="47423"/>
                    <a:pt x="1706685" y="51576"/>
                    <a:pt x="1703774" y="57655"/>
                  </a:cubicBezTo>
                  <a:lnTo>
                    <a:pt x="1697867" y="69877"/>
                  </a:lnTo>
                  <a:cubicBezTo>
                    <a:pt x="1696154" y="73451"/>
                    <a:pt x="1693393" y="76405"/>
                    <a:pt x="1689947" y="78374"/>
                  </a:cubicBezTo>
                  <a:lnTo>
                    <a:pt x="1653517" y="99308"/>
                  </a:lnTo>
                  <a:cubicBezTo>
                    <a:pt x="1651654" y="100378"/>
                    <a:pt x="1649985" y="101748"/>
                    <a:pt x="1648572" y="103353"/>
                  </a:cubicBezTo>
                  <a:lnTo>
                    <a:pt x="1639261" y="113906"/>
                  </a:lnTo>
                  <a:cubicBezTo>
                    <a:pt x="1637442" y="115961"/>
                    <a:pt x="1635216" y="117630"/>
                    <a:pt x="1632733" y="118765"/>
                  </a:cubicBezTo>
                  <a:lnTo>
                    <a:pt x="1604457" y="131757"/>
                  </a:lnTo>
                  <a:cubicBezTo>
                    <a:pt x="1602488" y="132656"/>
                    <a:pt x="1600776" y="134005"/>
                    <a:pt x="1599449" y="135717"/>
                  </a:cubicBezTo>
                  <a:lnTo>
                    <a:pt x="1583481" y="156051"/>
                  </a:lnTo>
                  <a:cubicBezTo>
                    <a:pt x="1581640" y="158384"/>
                    <a:pt x="1579093" y="160054"/>
                    <a:pt x="1576204" y="160803"/>
                  </a:cubicBezTo>
                  <a:lnTo>
                    <a:pt x="1564474" y="163842"/>
                  </a:lnTo>
                  <a:cubicBezTo>
                    <a:pt x="1558866" y="165298"/>
                    <a:pt x="1554778" y="170157"/>
                    <a:pt x="1554350" y="175958"/>
                  </a:cubicBezTo>
                  <a:lnTo>
                    <a:pt x="1552830" y="195692"/>
                  </a:lnTo>
                  <a:cubicBezTo>
                    <a:pt x="1552102" y="205239"/>
                    <a:pt x="1541999" y="211039"/>
                    <a:pt x="1533395" y="206887"/>
                  </a:cubicBezTo>
                  <a:close/>
                  <a:moveTo>
                    <a:pt x="1360767" y="421745"/>
                  </a:moveTo>
                  <a:lnTo>
                    <a:pt x="1348567" y="423051"/>
                  </a:lnTo>
                  <a:cubicBezTo>
                    <a:pt x="1344885" y="423436"/>
                    <a:pt x="1341525" y="420932"/>
                    <a:pt x="1340883" y="417293"/>
                  </a:cubicBezTo>
                  <a:lnTo>
                    <a:pt x="1338250" y="402588"/>
                  </a:lnTo>
                  <a:cubicBezTo>
                    <a:pt x="1337693" y="399442"/>
                    <a:pt x="1335060" y="397066"/>
                    <a:pt x="1331871" y="396809"/>
                  </a:cubicBezTo>
                  <a:lnTo>
                    <a:pt x="1319371" y="395803"/>
                  </a:lnTo>
                  <a:cubicBezTo>
                    <a:pt x="1316032" y="395546"/>
                    <a:pt x="1313335" y="392956"/>
                    <a:pt x="1312928" y="389617"/>
                  </a:cubicBezTo>
                  <a:lnTo>
                    <a:pt x="1311558" y="378187"/>
                  </a:lnTo>
                  <a:cubicBezTo>
                    <a:pt x="1311109" y="374506"/>
                    <a:pt x="1307898" y="371809"/>
                    <a:pt x="1304217" y="371980"/>
                  </a:cubicBezTo>
                  <a:lnTo>
                    <a:pt x="1298973" y="372237"/>
                  </a:lnTo>
                  <a:cubicBezTo>
                    <a:pt x="1295055" y="372429"/>
                    <a:pt x="1291716" y="369390"/>
                    <a:pt x="1291588" y="365451"/>
                  </a:cubicBezTo>
                  <a:lnTo>
                    <a:pt x="1291181" y="354578"/>
                  </a:lnTo>
                  <a:cubicBezTo>
                    <a:pt x="1291031" y="350490"/>
                    <a:pt x="1294392" y="347129"/>
                    <a:pt x="1298480" y="347279"/>
                  </a:cubicBezTo>
                  <a:lnTo>
                    <a:pt x="1314170" y="347836"/>
                  </a:lnTo>
                  <a:cubicBezTo>
                    <a:pt x="1316225" y="347900"/>
                    <a:pt x="1318151" y="348884"/>
                    <a:pt x="1319435" y="350490"/>
                  </a:cubicBezTo>
                  <a:lnTo>
                    <a:pt x="1342359" y="379364"/>
                  </a:lnTo>
                  <a:cubicBezTo>
                    <a:pt x="1342766" y="379878"/>
                    <a:pt x="1343237" y="380328"/>
                    <a:pt x="1343772" y="380713"/>
                  </a:cubicBezTo>
                  <a:lnTo>
                    <a:pt x="1360639" y="392764"/>
                  </a:lnTo>
                  <a:cubicBezTo>
                    <a:pt x="1362073" y="393791"/>
                    <a:pt x="1363058" y="395311"/>
                    <a:pt x="1363443" y="397023"/>
                  </a:cubicBezTo>
                  <a:lnTo>
                    <a:pt x="1366910" y="413226"/>
                  </a:lnTo>
                  <a:cubicBezTo>
                    <a:pt x="1367788" y="417314"/>
                    <a:pt x="1364920" y="421253"/>
                    <a:pt x="1360767" y="421703"/>
                  </a:cubicBezTo>
                  <a:close/>
                  <a:moveTo>
                    <a:pt x="1317980" y="404065"/>
                  </a:moveTo>
                  <a:lnTo>
                    <a:pt x="1317787" y="403658"/>
                  </a:lnTo>
                  <a:cubicBezTo>
                    <a:pt x="1315689" y="399485"/>
                    <a:pt x="1310210" y="398457"/>
                    <a:pt x="1306742" y="401604"/>
                  </a:cubicBezTo>
                  <a:lnTo>
                    <a:pt x="1306742" y="401604"/>
                  </a:lnTo>
                  <a:cubicBezTo>
                    <a:pt x="1304602" y="403551"/>
                    <a:pt x="1303874" y="406591"/>
                    <a:pt x="1304880" y="409288"/>
                  </a:cubicBezTo>
                  <a:lnTo>
                    <a:pt x="1305051" y="409716"/>
                  </a:lnTo>
                  <a:cubicBezTo>
                    <a:pt x="1306849" y="414511"/>
                    <a:pt x="1313014" y="415838"/>
                    <a:pt x="1316631" y="412220"/>
                  </a:cubicBezTo>
                  <a:lnTo>
                    <a:pt x="1316674" y="412177"/>
                  </a:lnTo>
                  <a:cubicBezTo>
                    <a:pt x="1318815" y="410037"/>
                    <a:pt x="1319350" y="406762"/>
                    <a:pt x="1318001" y="404044"/>
                  </a:cubicBezTo>
                  <a:close/>
                  <a:moveTo>
                    <a:pt x="1653945" y="836436"/>
                  </a:moveTo>
                  <a:lnTo>
                    <a:pt x="1666509" y="851205"/>
                  </a:lnTo>
                  <a:cubicBezTo>
                    <a:pt x="1667322" y="852168"/>
                    <a:pt x="1667729" y="853410"/>
                    <a:pt x="1667622" y="854651"/>
                  </a:cubicBezTo>
                  <a:lnTo>
                    <a:pt x="1666552" y="867901"/>
                  </a:lnTo>
                  <a:cubicBezTo>
                    <a:pt x="1666252" y="871604"/>
                    <a:pt x="1662014" y="873551"/>
                    <a:pt x="1659018" y="871347"/>
                  </a:cubicBezTo>
                  <a:lnTo>
                    <a:pt x="1642044" y="858953"/>
                  </a:lnTo>
                  <a:cubicBezTo>
                    <a:pt x="1641530" y="858568"/>
                    <a:pt x="1641081" y="858076"/>
                    <a:pt x="1640759" y="857519"/>
                  </a:cubicBezTo>
                  <a:lnTo>
                    <a:pt x="1634531" y="846924"/>
                  </a:lnTo>
                  <a:cubicBezTo>
                    <a:pt x="1633075" y="844463"/>
                    <a:pt x="1634124" y="841273"/>
                    <a:pt x="1636757" y="840160"/>
                  </a:cubicBezTo>
                  <a:lnTo>
                    <a:pt x="1648465" y="835152"/>
                  </a:lnTo>
                  <a:cubicBezTo>
                    <a:pt x="1650370" y="834338"/>
                    <a:pt x="1652596" y="834852"/>
                    <a:pt x="1653945" y="836436"/>
                  </a:cubicBezTo>
                  <a:close/>
                  <a:moveTo>
                    <a:pt x="1182939" y="806620"/>
                  </a:moveTo>
                  <a:lnTo>
                    <a:pt x="1158495" y="828966"/>
                  </a:lnTo>
                  <a:cubicBezTo>
                    <a:pt x="1157767" y="829629"/>
                    <a:pt x="1156889" y="830165"/>
                    <a:pt x="1155969" y="830507"/>
                  </a:cubicBezTo>
                  <a:lnTo>
                    <a:pt x="1131589" y="839368"/>
                  </a:lnTo>
                  <a:cubicBezTo>
                    <a:pt x="1128379" y="840546"/>
                    <a:pt x="1126324" y="843713"/>
                    <a:pt x="1126602" y="847138"/>
                  </a:cubicBezTo>
                  <a:lnTo>
                    <a:pt x="1127373" y="856877"/>
                  </a:lnTo>
                  <a:cubicBezTo>
                    <a:pt x="1127715" y="861286"/>
                    <a:pt x="1131739" y="864454"/>
                    <a:pt x="1136106" y="863791"/>
                  </a:cubicBezTo>
                  <a:lnTo>
                    <a:pt x="1152801" y="861265"/>
                  </a:lnTo>
                  <a:cubicBezTo>
                    <a:pt x="1156526" y="860709"/>
                    <a:pt x="1159265" y="857498"/>
                    <a:pt x="1159265" y="853731"/>
                  </a:cubicBezTo>
                  <a:lnTo>
                    <a:pt x="1159265" y="851762"/>
                  </a:lnTo>
                  <a:cubicBezTo>
                    <a:pt x="1159265" y="847224"/>
                    <a:pt x="1163225" y="843671"/>
                    <a:pt x="1167742" y="844206"/>
                  </a:cubicBezTo>
                  <a:lnTo>
                    <a:pt x="1185935" y="846282"/>
                  </a:lnTo>
                  <a:cubicBezTo>
                    <a:pt x="1189660" y="846710"/>
                    <a:pt x="1193149" y="844356"/>
                    <a:pt x="1194133" y="840738"/>
                  </a:cubicBezTo>
                  <a:lnTo>
                    <a:pt x="1199228" y="822288"/>
                  </a:lnTo>
                  <a:cubicBezTo>
                    <a:pt x="1199720" y="820533"/>
                    <a:pt x="1199549" y="818649"/>
                    <a:pt x="1198757" y="816979"/>
                  </a:cubicBezTo>
                  <a:lnTo>
                    <a:pt x="1194925" y="808953"/>
                  </a:lnTo>
                  <a:cubicBezTo>
                    <a:pt x="1192721" y="804329"/>
                    <a:pt x="1186684" y="803152"/>
                    <a:pt x="1182917" y="806598"/>
                  </a:cubicBezTo>
                  <a:close/>
                  <a:moveTo>
                    <a:pt x="1003077" y="985925"/>
                  </a:moveTo>
                  <a:lnTo>
                    <a:pt x="977327" y="1003327"/>
                  </a:lnTo>
                  <a:cubicBezTo>
                    <a:pt x="974159" y="1005467"/>
                    <a:pt x="973068" y="1009620"/>
                    <a:pt x="974780" y="1013044"/>
                  </a:cubicBezTo>
                  <a:lnTo>
                    <a:pt x="977092" y="1017668"/>
                  </a:lnTo>
                  <a:cubicBezTo>
                    <a:pt x="978462" y="1020429"/>
                    <a:pt x="981373" y="1022077"/>
                    <a:pt x="984433" y="1021863"/>
                  </a:cubicBezTo>
                  <a:lnTo>
                    <a:pt x="1015898" y="1019658"/>
                  </a:lnTo>
                  <a:cubicBezTo>
                    <a:pt x="1018488" y="1019487"/>
                    <a:pt x="1020821" y="1017989"/>
                    <a:pt x="1022063" y="1015699"/>
                  </a:cubicBezTo>
                  <a:lnTo>
                    <a:pt x="1028677" y="1003477"/>
                  </a:lnTo>
                  <a:cubicBezTo>
                    <a:pt x="1030710" y="999731"/>
                    <a:pt x="1029276" y="995043"/>
                    <a:pt x="1025487" y="993096"/>
                  </a:cubicBezTo>
                  <a:lnTo>
                    <a:pt x="1010825" y="985497"/>
                  </a:lnTo>
                  <a:cubicBezTo>
                    <a:pt x="1008342" y="984213"/>
                    <a:pt x="1005367" y="984384"/>
                    <a:pt x="1003055" y="985946"/>
                  </a:cubicBezTo>
                  <a:close/>
                  <a:moveTo>
                    <a:pt x="1051258" y="1051401"/>
                  </a:moveTo>
                  <a:lnTo>
                    <a:pt x="1030196" y="1050781"/>
                  </a:lnTo>
                  <a:cubicBezTo>
                    <a:pt x="1026986" y="1050695"/>
                    <a:pt x="1024053" y="1052621"/>
                    <a:pt x="1022876" y="1055618"/>
                  </a:cubicBezTo>
                  <a:lnTo>
                    <a:pt x="1011724" y="1084129"/>
                  </a:lnTo>
                  <a:cubicBezTo>
                    <a:pt x="1009798" y="1089030"/>
                    <a:pt x="1013329" y="1094360"/>
                    <a:pt x="1018595" y="1094510"/>
                  </a:cubicBezTo>
                  <a:lnTo>
                    <a:pt x="1033450" y="1094959"/>
                  </a:lnTo>
                  <a:cubicBezTo>
                    <a:pt x="1036767" y="1095067"/>
                    <a:pt x="1039785" y="1092990"/>
                    <a:pt x="1040877" y="1089844"/>
                  </a:cubicBezTo>
                  <a:lnTo>
                    <a:pt x="1044730" y="1078778"/>
                  </a:lnTo>
                  <a:cubicBezTo>
                    <a:pt x="1045843" y="1075567"/>
                    <a:pt x="1048968" y="1073469"/>
                    <a:pt x="1052371" y="1073683"/>
                  </a:cubicBezTo>
                  <a:lnTo>
                    <a:pt x="1052371" y="1073683"/>
                  </a:lnTo>
                  <a:cubicBezTo>
                    <a:pt x="1057508" y="1073983"/>
                    <a:pt x="1061447" y="1069231"/>
                    <a:pt x="1060205" y="1064244"/>
                  </a:cubicBezTo>
                  <a:lnTo>
                    <a:pt x="1058429" y="1057180"/>
                  </a:lnTo>
                  <a:cubicBezTo>
                    <a:pt x="1057594" y="1053863"/>
                    <a:pt x="1054683" y="1051508"/>
                    <a:pt x="1051258" y="1051423"/>
                  </a:cubicBezTo>
                  <a:close/>
                  <a:moveTo>
                    <a:pt x="967695" y="1086612"/>
                  </a:moveTo>
                  <a:lnTo>
                    <a:pt x="962087" y="1085841"/>
                  </a:lnTo>
                  <a:cubicBezTo>
                    <a:pt x="957656" y="1085242"/>
                    <a:pt x="953654" y="1088581"/>
                    <a:pt x="953440" y="1093054"/>
                  </a:cubicBezTo>
                  <a:lnTo>
                    <a:pt x="953226" y="1098170"/>
                  </a:lnTo>
                  <a:cubicBezTo>
                    <a:pt x="953033" y="1102644"/>
                    <a:pt x="956715" y="1106304"/>
                    <a:pt x="961188" y="1106111"/>
                  </a:cubicBezTo>
                  <a:lnTo>
                    <a:pt x="966818" y="1105854"/>
                  </a:lnTo>
                  <a:cubicBezTo>
                    <a:pt x="970735" y="1105683"/>
                    <a:pt x="973881" y="1102558"/>
                    <a:pt x="974074" y="1098641"/>
                  </a:cubicBezTo>
                  <a:lnTo>
                    <a:pt x="974288" y="1094553"/>
                  </a:lnTo>
                  <a:cubicBezTo>
                    <a:pt x="974502" y="1090593"/>
                    <a:pt x="971634" y="1087147"/>
                    <a:pt x="967716" y="1086612"/>
                  </a:cubicBezTo>
                  <a:close/>
                  <a:moveTo>
                    <a:pt x="847937" y="1280322"/>
                  </a:moveTo>
                  <a:lnTo>
                    <a:pt x="841665" y="1288306"/>
                  </a:lnTo>
                  <a:cubicBezTo>
                    <a:pt x="840766" y="1289462"/>
                    <a:pt x="840681" y="1291046"/>
                    <a:pt x="841451" y="1292287"/>
                  </a:cubicBezTo>
                  <a:lnTo>
                    <a:pt x="850677" y="1307164"/>
                  </a:lnTo>
                  <a:cubicBezTo>
                    <a:pt x="851683" y="1308790"/>
                    <a:pt x="853802" y="1309304"/>
                    <a:pt x="855429" y="1308298"/>
                  </a:cubicBezTo>
                  <a:lnTo>
                    <a:pt x="866088" y="1301770"/>
                  </a:lnTo>
                  <a:cubicBezTo>
                    <a:pt x="867886" y="1300657"/>
                    <a:pt x="868293" y="1298216"/>
                    <a:pt x="866944" y="1296590"/>
                  </a:cubicBezTo>
                  <a:lnTo>
                    <a:pt x="853331" y="1280258"/>
                  </a:lnTo>
                  <a:cubicBezTo>
                    <a:pt x="851918" y="1278567"/>
                    <a:pt x="849307" y="1278589"/>
                    <a:pt x="847937" y="1280344"/>
                  </a:cubicBezTo>
                  <a:close/>
                  <a:moveTo>
                    <a:pt x="906007" y="1332121"/>
                  </a:moveTo>
                  <a:lnTo>
                    <a:pt x="894406" y="1313906"/>
                  </a:lnTo>
                  <a:cubicBezTo>
                    <a:pt x="893657" y="1312750"/>
                    <a:pt x="892308" y="1312129"/>
                    <a:pt x="890939" y="1312343"/>
                  </a:cubicBezTo>
                  <a:lnTo>
                    <a:pt x="863669" y="1316646"/>
                  </a:lnTo>
                  <a:cubicBezTo>
                    <a:pt x="860929" y="1317074"/>
                    <a:pt x="859774" y="1320413"/>
                    <a:pt x="861679" y="1322447"/>
                  </a:cubicBezTo>
                  <a:lnTo>
                    <a:pt x="882848" y="1345135"/>
                  </a:lnTo>
                  <a:cubicBezTo>
                    <a:pt x="883404" y="1345735"/>
                    <a:pt x="883747" y="1346527"/>
                    <a:pt x="883768" y="1347361"/>
                  </a:cubicBezTo>
                  <a:lnTo>
                    <a:pt x="884517" y="1365598"/>
                  </a:lnTo>
                  <a:cubicBezTo>
                    <a:pt x="884603" y="1367417"/>
                    <a:pt x="886037" y="1368851"/>
                    <a:pt x="887856" y="1368916"/>
                  </a:cubicBezTo>
                  <a:lnTo>
                    <a:pt x="906221" y="1369600"/>
                  </a:lnTo>
                  <a:cubicBezTo>
                    <a:pt x="908319" y="1369686"/>
                    <a:pt x="910010" y="1367867"/>
                    <a:pt x="909796" y="1365769"/>
                  </a:cubicBezTo>
                  <a:lnTo>
                    <a:pt x="906500" y="1333620"/>
                  </a:lnTo>
                  <a:cubicBezTo>
                    <a:pt x="906435" y="1333084"/>
                    <a:pt x="906264" y="1332571"/>
                    <a:pt x="905964" y="1332100"/>
                  </a:cubicBezTo>
                  <a:close/>
                  <a:moveTo>
                    <a:pt x="985611" y="1333063"/>
                  </a:moveTo>
                  <a:lnTo>
                    <a:pt x="974330" y="1337216"/>
                  </a:lnTo>
                  <a:cubicBezTo>
                    <a:pt x="972276" y="1337986"/>
                    <a:pt x="970949" y="1340020"/>
                    <a:pt x="971120" y="1342203"/>
                  </a:cubicBezTo>
                  <a:lnTo>
                    <a:pt x="972425" y="1359819"/>
                  </a:lnTo>
                  <a:cubicBezTo>
                    <a:pt x="972597" y="1362259"/>
                    <a:pt x="974545" y="1364207"/>
                    <a:pt x="976985" y="1364378"/>
                  </a:cubicBezTo>
                  <a:lnTo>
                    <a:pt x="996484" y="1365769"/>
                  </a:lnTo>
                  <a:cubicBezTo>
                    <a:pt x="998196" y="1365897"/>
                    <a:pt x="999845" y="1365106"/>
                    <a:pt x="1000851" y="1363714"/>
                  </a:cubicBezTo>
                  <a:lnTo>
                    <a:pt x="1012473" y="1347447"/>
                  </a:lnTo>
                  <a:cubicBezTo>
                    <a:pt x="1013115" y="1346548"/>
                    <a:pt x="1013437" y="1345478"/>
                    <a:pt x="1013394" y="1344386"/>
                  </a:cubicBezTo>
                  <a:lnTo>
                    <a:pt x="1012644" y="1325850"/>
                  </a:lnTo>
                  <a:cubicBezTo>
                    <a:pt x="1012559" y="1323774"/>
                    <a:pt x="1011189" y="1321975"/>
                    <a:pt x="1009220" y="1321355"/>
                  </a:cubicBezTo>
                  <a:lnTo>
                    <a:pt x="995264" y="1316881"/>
                  </a:lnTo>
                  <a:cubicBezTo>
                    <a:pt x="992075" y="1315854"/>
                    <a:pt x="988843" y="1318230"/>
                    <a:pt x="988843" y="1321569"/>
                  </a:cubicBezTo>
                  <a:lnTo>
                    <a:pt x="988843" y="1328418"/>
                  </a:lnTo>
                  <a:cubicBezTo>
                    <a:pt x="988843" y="1330473"/>
                    <a:pt x="987558" y="1332335"/>
                    <a:pt x="985611" y="1333042"/>
                  </a:cubicBezTo>
                  <a:close/>
                  <a:moveTo>
                    <a:pt x="1046549" y="1317459"/>
                  </a:moveTo>
                  <a:lnTo>
                    <a:pt x="1042868" y="1327284"/>
                  </a:lnTo>
                  <a:cubicBezTo>
                    <a:pt x="1042247" y="1328953"/>
                    <a:pt x="1040791" y="1330131"/>
                    <a:pt x="1039036" y="1330430"/>
                  </a:cubicBezTo>
                  <a:lnTo>
                    <a:pt x="1021463" y="1333234"/>
                  </a:lnTo>
                  <a:cubicBezTo>
                    <a:pt x="1019494" y="1333555"/>
                    <a:pt x="1017889" y="1335032"/>
                    <a:pt x="1017439" y="1336980"/>
                  </a:cubicBezTo>
                  <a:lnTo>
                    <a:pt x="1012901" y="1356458"/>
                  </a:lnTo>
                  <a:cubicBezTo>
                    <a:pt x="1012216" y="1359433"/>
                    <a:pt x="1014357" y="1362323"/>
                    <a:pt x="1017418" y="1362494"/>
                  </a:cubicBezTo>
                  <a:lnTo>
                    <a:pt x="1041241" y="1363886"/>
                  </a:lnTo>
                  <a:cubicBezTo>
                    <a:pt x="1042825" y="1363971"/>
                    <a:pt x="1044366" y="1363308"/>
                    <a:pt x="1045351" y="1362066"/>
                  </a:cubicBezTo>
                  <a:lnTo>
                    <a:pt x="1058964" y="1345264"/>
                  </a:lnTo>
                  <a:cubicBezTo>
                    <a:pt x="1059542" y="1344536"/>
                    <a:pt x="1059927" y="1343658"/>
                    <a:pt x="1060034" y="1342738"/>
                  </a:cubicBezTo>
                  <a:lnTo>
                    <a:pt x="1062881" y="1318529"/>
                  </a:lnTo>
                  <a:cubicBezTo>
                    <a:pt x="1063266" y="1315255"/>
                    <a:pt x="1060377" y="1312536"/>
                    <a:pt x="1057123" y="1313093"/>
                  </a:cubicBezTo>
                  <a:lnTo>
                    <a:pt x="1050316" y="1314291"/>
                  </a:lnTo>
                  <a:cubicBezTo>
                    <a:pt x="1048604" y="1314591"/>
                    <a:pt x="1047170" y="1315790"/>
                    <a:pt x="1046549" y="1317417"/>
                  </a:cubicBezTo>
                  <a:close/>
                  <a:moveTo>
                    <a:pt x="997704" y="1395821"/>
                  </a:moveTo>
                  <a:lnTo>
                    <a:pt x="977991" y="1381031"/>
                  </a:lnTo>
                  <a:cubicBezTo>
                    <a:pt x="976492" y="1379918"/>
                    <a:pt x="974502" y="1379725"/>
                    <a:pt x="972832" y="1380560"/>
                  </a:cubicBezTo>
                  <a:lnTo>
                    <a:pt x="968830" y="1382550"/>
                  </a:lnTo>
                  <a:cubicBezTo>
                    <a:pt x="965704" y="1384113"/>
                    <a:pt x="965148" y="1388351"/>
                    <a:pt x="967781" y="1390663"/>
                  </a:cubicBezTo>
                  <a:lnTo>
                    <a:pt x="994044" y="1413822"/>
                  </a:lnTo>
                  <a:cubicBezTo>
                    <a:pt x="994344" y="1414079"/>
                    <a:pt x="994686" y="1414314"/>
                    <a:pt x="995050" y="1414507"/>
                  </a:cubicBezTo>
                  <a:lnTo>
                    <a:pt x="1003248" y="1418745"/>
                  </a:lnTo>
                  <a:cubicBezTo>
                    <a:pt x="1007871" y="1421143"/>
                    <a:pt x="1012580" y="1415642"/>
                    <a:pt x="1009477" y="1411446"/>
                  </a:cubicBezTo>
                  <a:lnTo>
                    <a:pt x="998710" y="1396827"/>
                  </a:lnTo>
                  <a:cubicBezTo>
                    <a:pt x="998432" y="1396442"/>
                    <a:pt x="998089" y="1396099"/>
                    <a:pt x="997704" y="1395800"/>
                  </a:cubicBezTo>
                  <a:close/>
                  <a:moveTo>
                    <a:pt x="1026236" y="1379318"/>
                  </a:moveTo>
                  <a:lnTo>
                    <a:pt x="1008107" y="1390299"/>
                  </a:lnTo>
                  <a:cubicBezTo>
                    <a:pt x="1004404" y="1392546"/>
                    <a:pt x="1005196" y="1398133"/>
                    <a:pt x="1009370" y="1399267"/>
                  </a:cubicBezTo>
                  <a:lnTo>
                    <a:pt x="1015491" y="1400937"/>
                  </a:lnTo>
                  <a:cubicBezTo>
                    <a:pt x="1017632" y="1401515"/>
                    <a:pt x="1019130" y="1403462"/>
                    <a:pt x="1019130" y="1405689"/>
                  </a:cubicBezTo>
                  <a:lnTo>
                    <a:pt x="1019130" y="1410654"/>
                  </a:lnTo>
                  <a:cubicBezTo>
                    <a:pt x="1019130" y="1413908"/>
                    <a:pt x="1022212" y="1416262"/>
                    <a:pt x="1025337" y="1415406"/>
                  </a:cubicBezTo>
                  <a:lnTo>
                    <a:pt x="1039743" y="1411532"/>
                  </a:lnTo>
                  <a:cubicBezTo>
                    <a:pt x="1042054" y="1410911"/>
                    <a:pt x="1043595" y="1408706"/>
                    <a:pt x="1043360" y="1406331"/>
                  </a:cubicBezTo>
                  <a:lnTo>
                    <a:pt x="1042011" y="1391412"/>
                  </a:lnTo>
                  <a:cubicBezTo>
                    <a:pt x="1041904" y="1390256"/>
                    <a:pt x="1041412" y="1389186"/>
                    <a:pt x="1040599" y="1388372"/>
                  </a:cubicBezTo>
                  <a:lnTo>
                    <a:pt x="1032294" y="1380067"/>
                  </a:lnTo>
                  <a:cubicBezTo>
                    <a:pt x="1030689" y="1378462"/>
                    <a:pt x="1028206" y="1378162"/>
                    <a:pt x="1026258" y="1379340"/>
                  </a:cubicBezTo>
                  <a:close/>
                  <a:moveTo>
                    <a:pt x="1005817" y="1500746"/>
                  </a:moveTo>
                  <a:lnTo>
                    <a:pt x="995328" y="1505755"/>
                  </a:lnTo>
                  <a:cubicBezTo>
                    <a:pt x="993659" y="1506547"/>
                    <a:pt x="992588" y="1508195"/>
                    <a:pt x="992524" y="1510036"/>
                  </a:cubicBezTo>
                  <a:lnTo>
                    <a:pt x="991839" y="1530562"/>
                  </a:lnTo>
                  <a:cubicBezTo>
                    <a:pt x="991754" y="1533259"/>
                    <a:pt x="993851" y="1535528"/>
                    <a:pt x="996570" y="1535657"/>
                  </a:cubicBezTo>
                  <a:lnTo>
                    <a:pt x="1009027" y="1536170"/>
                  </a:lnTo>
                  <a:cubicBezTo>
                    <a:pt x="1011917" y="1536299"/>
                    <a:pt x="1014293" y="1533901"/>
                    <a:pt x="1014164" y="1531012"/>
                  </a:cubicBezTo>
                  <a:lnTo>
                    <a:pt x="1012901" y="1504963"/>
                  </a:lnTo>
                  <a:cubicBezTo>
                    <a:pt x="1012730" y="1501452"/>
                    <a:pt x="1009027" y="1499248"/>
                    <a:pt x="1005859" y="1500746"/>
                  </a:cubicBezTo>
                  <a:close/>
                  <a:moveTo>
                    <a:pt x="1008942" y="1475360"/>
                  </a:moveTo>
                  <a:lnTo>
                    <a:pt x="1009434" y="1464273"/>
                  </a:lnTo>
                  <a:cubicBezTo>
                    <a:pt x="1009584" y="1460976"/>
                    <a:pt x="1007550" y="1457980"/>
                    <a:pt x="1004425" y="1456909"/>
                  </a:cubicBezTo>
                  <a:lnTo>
                    <a:pt x="992332" y="1452693"/>
                  </a:lnTo>
                  <a:cubicBezTo>
                    <a:pt x="989613" y="1451751"/>
                    <a:pt x="987687" y="1449332"/>
                    <a:pt x="987366" y="1446464"/>
                  </a:cubicBezTo>
                  <a:lnTo>
                    <a:pt x="985782" y="1432209"/>
                  </a:lnTo>
                  <a:cubicBezTo>
                    <a:pt x="985354" y="1428442"/>
                    <a:pt x="982165" y="1425573"/>
                    <a:pt x="978376" y="1425573"/>
                  </a:cubicBezTo>
                  <a:lnTo>
                    <a:pt x="966475" y="1425573"/>
                  </a:lnTo>
                  <a:cubicBezTo>
                    <a:pt x="962943" y="1425573"/>
                    <a:pt x="959904" y="1423112"/>
                    <a:pt x="959176" y="1419644"/>
                  </a:cubicBezTo>
                  <a:lnTo>
                    <a:pt x="958020" y="1414165"/>
                  </a:lnTo>
                  <a:cubicBezTo>
                    <a:pt x="957228" y="1410419"/>
                    <a:pt x="953739" y="1407872"/>
                    <a:pt x="949929" y="1408278"/>
                  </a:cubicBezTo>
                  <a:lnTo>
                    <a:pt x="934732" y="1409905"/>
                  </a:lnTo>
                  <a:cubicBezTo>
                    <a:pt x="931907" y="1410205"/>
                    <a:pt x="929146" y="1408878"/>
                    <a:pt x="927626" y="1406481"/>
                  </a:cubicBezTo>
                  <a:lnTo>
                    <a:pt x="918957" y="1392739"/>
                  </a:lnTo>
                  <a:cubicBezTo>
                    <a:pt x="918807" y="1392525"/>
                    <a:pt x="918657" y="1392311"/>
                    <a:pt x="918508" y="1392097"/>
                  </a:cubicBezTo>
                  <a:lnTo>
                    <a:pt x="909946" y="1381245"/>
                  </a:lnTo>
                  <a:cubicBezTo>
                    <a:pt x="902069" y="1371249"/>
                    <a:pt x="886123" y="1374845"/>
                    <a:pt x="883276" y="1387259"/>
                  </a:cubicBezTo>
                  <a:lnTo>
                    <a:pt x="880750" y="1398282"/>
                  </a:lnTo>
                  <a:cubicBezTo>
                    <a:pt x="880236" y="1400551"/>
                    <a:pt x="878695" y="1402435"/>
                    <a:pt x="876576" y="1403398"/>
                  </a:cubicBezTo>
                  <a:lnTo>
                    <a:pt x="853909" y="1413758"/>
                  </a:lnTo>
                  <a:cubicBezTo>
                    <a:pt x="850013" y="1415535"/>
                    <a:pt x="848408" y="1420222"/>
                    <a:pt x="850420" y="1424011"/>
                  </a:cubicBezTo>
                  <a:cubicBezTo>
                    <a:pt x="853994" y="1430775"/>
                    <a:pt x="859196" y="1440086"/>
                    <a:pt x="860994" y="1440685"/>
                  </a:cubicBezTo>
                  <a:cubicBezTo>
                    <a:pt x="862792" y="1441284"/>
                    <a:pt x="865917" y="1454362"/>
                    <a:pt x="868100" y="1464358"/>
                  </a:cubicBezTo>
                  <a:cubicBezTo>
                    <a:pt x="869641" y="1471357"/>
                    <a:pt x="874907" y="1476944"/>
                    <a:pt x="881820" y="1478870"/>
                  </a:cubicBezTo>
                  <a:lnTo>
                    <a:pt x="897253" y="1483151"/>
                  </a:lnTo>
                  <a:cubicBezTo>
                    <a:pt x="901962" y="1484457"/>
                    <a:pt x="905986" y="1487497"/>
                    <a:pt x="908533" y="1491649"/>
                  </a:cubicBezTo>
                  <a:lnTo>
                    <a:pt x="917587" y="1506354"/>
                  </a:lnTo>
                  <a:cubicBezTo>
                    <a:pt x="918914" y="1508516"/>
                    <a:pt x="921247" y="1509843"/>
                    <a:pt x="923773" y="1509907"/>
                  </a:cubicBezTo>
                  <a:lnTo>
                    <a:pt x="959048" y="1510678"/>
                  </a:lnTo>
                  <a:cubicBezTo>
                    <a:pt x="961659" y="1510742"/>
                    <a:pt x="964121" y="1509415"/>
                    <a:pt x="965512" y="1507210"/>
                  </a:cubicBezTo>
                  <a:lnTo>
                    <a:pt x="973282" y="1494902"/>
                  </a:lnTo>
                  <a:cubicBezTo>
                    <a:pt x="974159" y="1493532"/>
                    <a:pt x="975444" y="1492462"/>
                    <a:pt x="976963" y="1491906"/>
                  </a:cubicBezTo>
                  <a:cubicBezTo>
                    <a:pt x="982486" y="1489851"/>
                    <a:pt x="996356" y="1484671"/>
                    <a:pt x="1003954" y="1482038"/>
                  </a:cubicBezTo>
                  <a:cubicBezTo>
                    <a:pt x="1006823" y="1481032"/>
                    <a:pt x="1008792" y="1478378"/>
                    <a:pt x="1008942" y="1475317"/>
                  </a:cubicBezTo>
                  <a:close/>
                  <a:moveTo>
                    <a:pt x="892159" y="1563846"/>
                  </a:moveTo>
                  <a:lnTo>
                    <a:pt x="918144" y="1572772"/>
                  </a:lnTo>
                  <a:cubicBezTo>
                    <a:pt x="919171" y="1573136"/>
                    <a:pt x="920113" y="1573714"/>
                    <a:pt x="920905" y="1574463"/>
                  </a:cubicBezTo>
                  <a:lnTo>
                    <a:pt x="944428" y="1597237"/>
                  </a:lnTo>
                  <a:cubicBezTo>
                    <a:pt x="947425" y="1600127"/>
                    <a:pt x="951363" y="1601818"/>
                    <a:pt x="955516" y="1601989"/>
                  </a:cubicBezTo>
                  <a:lnTo>
                    <a:pt x="964720" y="1602374"/>
                  </a:lnTo>
                  <a:cubicBezTo>
                    <a:pt x="968680" y="1602546"/>
                    <a:pt x="972083" y="1599570"/>
                    <a:pt x="972447" y="1595632"/>
                  </a:cubicBezTo>
                  <a:lnTo>
                    <a:pt x="972704" y="1592849"/>
                  </a:lnTo>
                  <a:cubicBezTo>
                    <a:pt x="973303" y="1586557"/>
                    <a:pt x="970692" y="1580414"/>
                    <a:pt x="965769" y="1576453"/>
                  </a:cubicBezTo>
                  <a:lnTo>
                    <a:pt x="964912" y="1575769"/>
                  </a:lnTo>
                  <a:cubicBezTo>
                    <a:pt x="958791" y="1570867"/>
                    <a:pt x="956372" y="1562669"/>
                    <a:pt x="958855" y="1555242"/>
                  </a:cubicBezTo>
                  <a:lnTo>
                    <a:pt x="959176" y="1554300"/>
                  </a:lnTo>
                  <a:cubicBezTo>
                    <a:pt x="960418" y="1550597"/>
                    <a:pt x="958577" y="1546573"/>
                    <a:pt x="954981" y="1545053"/>
                  </a:cubicBezTo>
                  <a:lnTo>
                    <a:pt x="910759" y="1526560"/>
                  </a:lnTo>
                  <a:cubicBezTo>
                    <a:pt x="909774" y="1526153"/>
                    <a:pt x="908897" y="1525532"/>
                    <a:pt x="908191" y="1524762"/>
                  </a:cubicBezTo>
                  <a:lnTo>
                    <a:pt x="901084" y="1517163"/>
                  </a:lnTo>
                  <a:cubicBezTo>
                    <a:pt x="898280" y="1514166"/>
                    <a:pt x="893593" y="1513995"/>
                    <a:pt x="890575" y="1516778"/>
                  </a:cubicBezTo>
                  <a:lnTo>
                    <a:pt x="884967" y="1521958"/>
                  </a:lnTo>
                  <a:cubicBezTo>
                    <a:pt x="884153" y="1522707"/>
                    <a:pt x="883169" y="1523285"/>
                    <a:pt x="882098" y="1523606"/>
                  </a:cubicBezTo>
                  <a:lnTo>
                    <a:pt x="876362" y="1525361"/>
                  </a:lnTo>
                  <a:cubicBezTo>
                    <a:pt x="870005" y="1527309"/>
                    <a:pt x="869192" y="1535999"/>
                    <a:pt x="875078" y="1539081"/>
                  </a:cubicBezTo>
                  <a:lnTo>
                    <a:pt x="875078" y="1539081"/>
                  </a:lnTo>
                  <a:cubicBezTo>
                    <a:pt x="876384" y="1539766"/>
                    <a:pt x="877454" y="1540836"/>
                    <a:pt x="878160" y="1542121"/>
                  </a:cubicBezTo>
                  <a:lnTo>
                    <a:pt x="888006" y="1560293"/>
                  </a:lnTo>
                  <a:cubicBezTo>
                    <a:pt x="888905" y="1561941"/>
                    <a:pt x="890382" y="1563183"/>
                    <a:pt x="892137" y="1563804"/>
                  </a:cubicBezTo>
                  <a:close/>
                  <a:moveTo>
                    <a:pt x="871653" y="1567057"/>
                  </a:moveTo>
                  <a:lnTo>
                    <a:pt x="868464" y="1530691"/>
                  </a:lnTo>
                  <a:cubicBezTo>
                    <a:pt x="867972" y="1525104"/>
                    <a:pt x="863819" y="1520545"/>
                    <a:pt x="858297" y="1519539"/>
                  </a:cubicBezTo>
                  <a:lnTo>
                    <a:pt x="858297" y="1519539"/>
                  </a:lnTo>
                  <a:cubicBezTo>
                    <a:pt x="851704" y="1518340"/>
                    <a:pt x="845219" y="1522172"/>
                    <a:pt x="843099" y="1528529"/>
                  </a:cubicBezTo>
                  <a:lnTo>
                    <a:pt x="842093" y="1531547"/>
                  </a:lnTo>
                  <a:cubicBezTo>
                    <a:pt x="841451" y="1533495"/>
                    <a:pt x="841195" y="1535550"/>
                    <a:pt x="841387" y="1537583"/>
                  </a:cubicBezTo>
                  <a:lnTo>
                    <a:pt x="842736" y="1552994"/>
                  </a:lnTo>
                  <a:cubicBezTo>
                    <a:pt x="842928" y="1555156"/>
                    <a:pt x="843570" y="1557254"/>
                    <a:pt x="844662" y="1559137"/>
                  </a:cubicBezTo>
                  <a:lnTo>
                    <a:pt x="852582" y="1572986"/>
                  </a:lnTo>
                  <a:cubicBezTo>
                    <a:pt x="853780" y="1575084"/>
                    <a:pt x="854444" y="1577417"/>
                    <a:pt x="854551" y="1579836"/>
                  </a:cubicBezTo>
                  <a:lnTo>
                    <a:pt x="856542" y="1629708"/>
                  </a:lnTo>
                  <a:cubicBezTo>
                    <a:pt x="856991" y="1640753"/>
                    <a:pt x="852325" y="1651369"/>
                    <a:pt x="843913" y="1658540"/>
                  </a:cubicBezTo>
                  <a:lnTo>
                    <a:pt x="843891" y="1658540"/>
                  </a:lnTo>
                  <a:cubicBezTo>
                    <a:pt x="836122" y="1665197"/>
                    <a:pt x="831520" y="1674807"/>
                    <a:pt x="831263" y="1685017"/>
                  </a:cubicBezTo>
                  <a:lnTo>
                    <a:pt x="830878" y="1700407"/>
                  </a:lnTo>
                  <a:cubicBezTo>
                    <a:pt x="830792" y="1704024"/>
                    <a:pt x="829850" y="1707556"/>
                    <a:pt x="828159" y="1710745"/>
                  </a:cubicBezTo>
                  <a:lnTo>
                    <a:pt x="821031" y="1724123"/>
                  </a:lnTo>
                  <a:cubicBezTo>
                    <a:pt x="817607" y="1730544"/>
                    <a:pt x="817393" y="1738186"/>
                    <a:pt x="820432" y="1744778"/>
                  </a:cubicBezTo>
                  <a:lnTo>
                    <a:pt x="825291" y="1755310"/>
                  </a:lnTo>
                  <a:cubicBezTo>
                    <a:pt x="826383" y="1757707"/>
                    <a:pt x="827089" y="1760254"/>
                    <a:pt x="827324" y="1762865"/>
                  </a:cubicBezTo>
                  <a:lnTo>
                    <a:pt x="829657" y="1787844"/>
                  </a:lnTo>
                  <a:cubicBezTo>
                    <a:pt x="829743" y="1788765"/>
                    <a:pt x="829765" y="1789685"/>
                    <a:pt x="829700" y="1790606"/>
                  </a:cubicBezTo>
                  <a:lnTo>
                    <a:pt x="828352" y="1814172"/>
                  </a:lnTo>
                  <a:cubicBezTo>
                    <a:pt x="828052" y="1819394"/>
                    <a:pt x="830000" y="1824489"/>
                    <a:pt x="833682" y="1828171"/>
                  </a:cubicBezTo>
                  <a:lnTo>
                    <a:pt x="833682" y="1828171"/>
                  </a:lnTo>
                  <a:cubicBezTo>
                    <a:pt x="838305" y="1832794"/>
                    <a:pt x="840103" y="1839515"/>
                    <a:pt x="838433" y="1845808"/>
                  </a:cubicBezTo>
                  <a:lnTo>
                    <a:pt x="835736" y="1855975"/>
                  </a:lnTo>
                  <a:cubicBezTo>
                    <a:pt x="833831" y="1863145"/>
                    <a:pt x="836443" y="1870744"/>
                    <a:pt x="842350" y="1875239"/>
                  </a:cubicBezTo>
                  <a:lnTo>
                    <a:pt x="844962" y="1877229"/>
                  </a:lnTo>
                  <a:cubicBezTo>
                    <a:pt x="849692" y="1880826"/>
                    <a:pt x="852368" y="1886498"/>
                    <a:pt x="852175" y="1892427"/>
                  </a:cubicBezTo>
                  <a:lnTo>
                    <a:pt x="852089" y="1895145"/>
                  </a:lnTo>
                  <a:cubicBezTo>
                    <a:pt x="851790" y="1903985"/>
                    <a:pt x="857847" y="1911798"/>
                    <a:pt x="866516" y="1913681"/>
                  </a:cubicBezTo>
                  <a:lnTo>
                    <a:pt x="891345" y="1919075"/>
                  </a:lnTo>
                  <a:cubicBezTo>
                    <a:pt x="893850" y="1919610"/>
                    <a:pt x="896418" y="1919632"/>
                    <a:pt x="898922" y="1919118"/>
                  </a:cubicBezTo>
                  <a:lnTo>
                    <a:pt x="918443" y="1915094"/>
                  </a:lnTo>
                  <a:cubicBezTo>
                    <a:pt x="924030" y="1913938"/>
                    <a:pt x="929852" y="1915458"/>
                    <a:pt x="934154" y="1919204"/>
                  </a:cubicBezTo>
                  <a:lnTo>
                    <a:pt x="945969" y="1929478"/>
                  </a:lnTo>
                  <a:cubicBezTo>
                    <a:pt x="947982" y="1931233"/>
                    <a:pt x="950550" y="1932196"/>
                    <a:pt x="953226" y="1932196"/>
                  </a:cubicBezTo>
                  <a:lnTo>
                    <a:pt x="969044" y="1932196"/>
                  </a:lnTo>
                  <a:cubicBezTo>
                    <a:pt x="975914" y="1932196"/>
                    <a:pt x="981137" y="1925968"/>
                    <a:pt x="979917" y="1919204"/>
                  </a:cubicBezTo>
                  <a:lnTo>
                    <a:pt x="977905" y="1907945"/>
                  </a:lnTo>
                  <a:cubicBezTo>
                    <a:pt x="977648" y="1906447"/>
                    <a:pt x="977070" y="1905012"/>
                    <a:pt x="976214" y="1903750"/>
                  </a:cubicBezTo>
                  <a:lnTo>
                    <a:pt x="965683" y="1887953"/>
                  </a:lnTo>
                  <a:cubicBezTo>
                    <a:pt x="962301" y="1882880"/>
                    <a:pt x="957250" y="1879135"/>
                    <a:pt x="951406" y="1877358"/>
                  </a:cubicBezTo>
                  <a:lnTo>
                    <a:pt x="935117" y="1872413"/>
                  </a:lnTo>
                  <a:cubicBezTo>
                    <a:pt x="931200" y="1871236"/>
                    <a:pt x="927112" y="1870787"/>
                    <a:pt x="923045" y="1871129"/>
                  </a:cubicBezTo>
                  <a:lnTo>
                    <a:pt x="900870" y="1872927"/>
                  </a:lnTo>
                  <a:cubicBezTo>
                    <a:pt x="897253" y="1873227"/>
                    <a:pt x="894171" y="1870359"/>
                    <a:pt x="894171" y="1866741"/>
                  </a:cubicBezTo>
                  <a:lnTo>
                    <a:pt x="894171" y="1856210"/>
                  </a:lnTo>
                  <a:cubicBezTo>
                    <a:pt x="894171" y="1850838"/>
                    <a:pt x="900549" y="1847991"/>
                    <a:pt x="904552" y="1851608"/>
                  </a:cubicBezTo>
                  <a:lnTo>
                    <a:pt x="912129" y="1858458"/>
                  </a:lnTo>
                  <a:cubicBezTo>
                    <a:pt x="913370" y="1859592"/>
                    <a:pt x="915019" y="1860149"/>
                    <a:pt x="916688" y="1860042"/>
                  </a:cubicBezTo>
                  <a:lnTo>
                    <a:pt x="942930" y="1858372"/>
                  </a:lnTo>
                  <a:cubicBezTo>
                    <a:pt x="951513" y="1857816"/>
                    <a:pt x="957935" y="1850303"/>
                    <a:pt x="957143" y="1841762"/>
                  </a:cubicBezTo>
                  <a:lnTo>
                    <a:pt x="954938" y="1818003"/>
                  </a:lnTo>
                  <a:cubicBezTo>
                    <a:pt x="954852" y="1817126"/>
                    <a:pt x="954489" y="1816312"/>
                    <a:pt x="953889" y="1815670"/>
                  </a:cubicBezTo>
                  <a:lnTo>
                    <a:pt x="945220" y="1806210"/>
                  </a:lnTo>
                  <a:cubicBezTo>
                    <a:pt x="944685" y="1805632"/>
                    <a:pt x="944321" y="1804882"/>
                    <a:pt x="944214" y="1804090"/>
                  </a:cubicBezTo>
                  <a:lnTo>
                    <a:pt x="940062" y="1776735"/>
                  </a:lnTo>
                  <a:cubicBezTo>
                    <a:pt x="939826" y="1775109"/>
                    <a:pt x="938606" y="1773803"/>
                    <a:pt x="937022" y="1773439"/>
                  </a:cubicBezTo>
                  <a:lnTo>
                    <a:pt x="920691" y="1769544"/>
                  </a:lnTo>
                  <a:cubicBezTo>
                    <a:pt x="920091" y="1769394"/>
                    <a:pt x="919514" y="1769115"/>
                    <a:pt x="919043" y="1768709"/>
                  </a:cubicBezTo>
                  <a:lnTo>
                    <a:pt x="902411" y="1754689"/>
                  </a:lnTo>
                  <a:cubicBezTo>
                    <a:pt x="902005" y="1754346"/>
                    <a:pt x="901512" y="1754089"/>
                    <a:pt x="900999" y="1753918"/>
                  </a:cubicBezTo>
                  <a:lnTo>
                    <a:pt x="900999" y="1753918"/>
                  </a:lnTo>
                  <a:cubicBezTo>
                    <a:pt x="896632" y="1752570"/>
                    <a:pt x="897531" y="1746148"/>
                    <a:pt x="902090" y="1746063"/>
                  </a:cubicBezTo>
                  <a:lnTo>
                    <a:pt x="918229" y="1745720"/>
                  </a:lnTo>
                  <a:cubicBezTo>
                    <a:pt x="921012" y="1745656"/>
                    <a:pt x="923709" y="1746791"/>
                    <a:pt x="925635" y="1748803"/>
                  </a:cubicBezTo>
                  <a:lnTo>
                    <a:pt x="930387" y="1753790"/>
                  </a:lnTo>
                  <a:cubicBezTo>
                    <a:pt x="935503" y="1759162"/>
                    <a:pt x="944471" y="1757236"/>
                    <a:pt x="946954" y="1750237"/>
                  </a:cubicBezTo>
                  <a:lnTo>
                    <a:pt x="958277" y="1718130"/>
                  </a:lnTo>
                  <a:cubicBezTo>
                    <a:pt x="958491" y="1717509"/>
                    <a:pt x="958769" y="1716931"/>
                    <a:pt x="959112" y="1716375"/>
                  </a:cubicBezTo>
                  <a:lnTo>
                    <a:pt x="974566" y="1690347"/>
                  </a:lnTo>
                  <a:cubicBezTo>
                    <a:pt x="975872" y="1688142"/>
                    <a:pt x="977991" y="1686537"/>
                    <a:pt x="980452" y="1685852"/>
                  </a:cubicBezTo>
                  <a:lnTo>
                    <a:pt x="996270" y="1681464"/>
                  </a:lnTo>
                  <a:cubicBezTo>
                    <a:pt x="1009006" y="1677932"/>
                    <a:pt x="1012045" y="1661237"/>
                    <a:pt x="1001386" y="1653446"/>
                  </a:cubicBezTo>
                  <a:lnTo>
                    <a:pt x="990898" y="1645761"/>
                  </a:lnTo>
                  <a:cubicBezTo>
                    <a:pt x="989613" y="1644820"/>
                    <a:pt x="988714" y="1643471"/>
                    <a:pt x="988329" y="1641951"/>
                  </a:cubicBezTo>
                  <a:lnTo>
                    <a:pt x="984947" y="1628467"/>
                  </a:lnTo>
                  <a:cubicBezTo>
                    <a:pt x="984005" y="1624721"/>
                    <a:pt x="980152" y="1622537"/>
                    <a:pt x="976450" y="1623629"/>
                  </a:cubicBezTo>
                  <a:lnTo>
                    <a:pt x="968487" y="1626026"/>
                  </a:lnTo>
                  <a:cubicBezTo>
                    <a:pt x="965940" y="1626797"/>
                    <a:pt x="963179" y="1625984"/>
                    <a:pt x="961424" y="1623972"/>
                  </a:cubicBezTo>
                  <a:lnTo>
                    <a:pt x="941325" y="1600662"/>
                  </a:lnTo>
                  <a:cubicBezTo>
                    <a:pt x="940854" y="1600106"/>
                    <a:pt x="940276" y="1599635"/>
                    <a:pt x="939655" y="1599271"/>
                  </a:cubicBezTo>
                  <a:lnTo>
                    <a:pt x="910310" y="1581847"/>
                  </a:lnTo>
                  <a:lnTo>
                    <a:pt x="894385" y="1581098"/>
                  </a:lnTo>
                  <a:cubicBezTo>
                    <a:pt x="891945" y="1580991"/>
                    <a:pt x="889761" y="1579557"/>
                    <a:pt x="888670" y="1577374"/>
                  </a:cubicBezTo>
                  <a:lnTo>
                    <a:pt x="888220" y="1576453"/>
                  </a:lnTo>
                  <a:cubicBezTo>
                    <a:pt x="886765" y="1573543"/>
                    <a:pt x="883447" y="1572087"/>
                    <a:pt x="880322" y="1572986"/>
                  </a:cubicBezTo>
                  <a:lnTo>
                    <a:pt x="880322" y="1572986"/>
                  </a:lnTo>
                  <a:cubicBezTo>
                    <a:pt x="876234" y="1574142"/>
                    <a:pt x="872103" y="1571317"/>
                    <a:pt x="871739" y="1567078"/>
                  </a:cubicBezTo>
                  <a:close/>
                  <a:moveTo>
                    <a:pt x="928739" y="1937783"/>
                  </a:moveTo>
                  <a:lnTo>
                    <a:pt x="904145" y="1946174"/>
                  </a:lnTo>
                  <a:cubicBezTo>
                    <a:pt x="899500" y="1947757"/>
                    <a:pt x="897553" y="1953237"/>
                    <a:pt x="900121" y="1957389"/>
                  </a:cubicBezTo>
                  <a:lnTo>
                    <a:pt x="905708" y="1966401"/>
                  </a:lnTo>
                  <a:cubicBezTo>
                    <a:pt x="906799" y="1968156"/>
                    <a:pt x="907120" y="1970254"/>
                    <a:pt x="906628" y="1972265"/>
                  </a:cubicBezTo>
                  <a:lnTo>
                    <a:pt x="905943" y="1974984"/>
                  </a:lnTo>
                  <a:cubicBezTo>
                    <a:pt x="905130" y="1978259"/>
                    <a:pt x="906564" y="1981684"/>
                    <a:pt x="909475" y="1983396"/>
                  </a:cubicBezTo>
                  <a:lnTo>
                    <a:pt x="917566" y="1988148"/>
                  </a:lnTo>
                  <a:cubicBezTo>
                    <a:pt x="919535" y="1989303"/>
                    <a:pt x="921889" y="1989518"/>
                    <a:pt x="924030" y="1988747"/>
                  </a:cubicBezTo>
                  <a:lnTo>
                    <a:pt x="931393" y="1986071"/>
                  </a:lnTo>
                  <a:cubicBezTo>
                    <a:pt x="936337" y="1984273"/>
                    <a:pt x="938007" y="1978152"/>
                    <a:pt x="934689" y="1974085"/>
                  </a:cubicBezTo>
                  <a:lnTo>
                    <a:pt x="931457" y="1970125"/>
                  </a:lnTo>
                  <a:cubicBezTo>
                    <a:pt x="928075" y="1965994"/>
                    <a:pt x="929873" y="1959765"/>
                    <a:pt x="934946" y="1958074"/>
                  </a:cubicBezTo>
                  <a:lnTo>
                    <a:pt x="934946" y="1958074"/>
                  </a:lnTo>
                  <a:cubicBezTo>
                    <a:pt x="938671" y="1956833"/>
                    <a:pt x="940832" y="1952980"/>
                    <a:pt x="939976" y="1949149"/>
                  </a:cubicBezTo>
                  <a:lnTo>
                    <a:pt x="938649" y="1943305"/>
                  </a:lnTo>
                  <a:cubicBezTo>
                    <a:pt x="937643" y="1938896"/>
                    <a:pt x="933041" y="1936327"/>
                    <a:pt x="928760" y="1937783"/>
                  </a:cubicBezTo>
                  <a:close/>
                  <a:moveTo>
                    <a:pt x="866259" y="2044292"/>
                  </a:moveTo>
                  <a:lnTo>
                    <a:pt x="865959" y="2045169"/>
                  </a:lnTo>
                  <a:cubicBezTo>
                    <a:pt x="864739" y="2048808"/>
                    <a:pt x="866430" y="2052768"/>
                    <a:pt x="869877" y="2054437"/>
                  </a:cubicBezTo>
                  <a:lnTo>
                    <a:pt x="884667" y="2061586"/>
                  </a:lnTo>
                  <a:cubicBezTo>
                    <a:pt x="888370" y="2063363"/>
                    <a:pt x="892822" y="2061908"/>
                    <a:pt x="894727" y="2058269"/>
                  </a:cubicBezTo>
                  <a:lnTo>
                    <a:pt x="896440" y="2055037"/>
                  </a:lnTo>
                  <a:cubicBezTo>
                    <a:pt x="898687" y="2050777"/>
                    <a:pt x="896461" y="2045533"/>
                    <a:pt x="891838" y="2044185"/>
                  </a:cubicBezTo>
                  <a:lnTo>
                    <a:pt x="875634" y="2039411"/>
                  </a:lnTo>
                  <a:cubicBezTo>
                    <a:pt x="871696" y="2038255"/>
                    <a:pt x="867543" y="2040417"/>
                    <a:pt x="866259" y="2044313"/>
                  </a:cubicBezTo>
                  <a:close/>
                  <a:moveTo>
                    <a:pt x="832312" y="1989218"/>
                  </a:moveTo>
                  <a:lnTo>
                    <a:pt x="831263" y="1995746"/>
                  </a:lnTo>
                  <a:cubicBezTo>
                    <a:pt x="830492" y="2000562"/>
                    <a:pt x="834366" y="2004843"/>
                    <a:pt x="839247" y="2004565"/>
                  </a:cubicBezTo>
                  <a:lnTo>
                    <a:pt x="857012" y="2003516"/>
                  </a:lnTo>
                  <a:cubicBezTo>
                    <a:pt x="860030" y="2003345"/>
                    <a:pt x="862642" y="2001397"/>
                    <a:pt x="863691" y="1998593"/>
                  </a:cubicBezTo>
                  <a:lnTo>
                    <a:pt x="864461" y="1996517"/>
                  </a:lnTo>
                  <a:cubicBezTo>
                    <a:pt x="866109" y="1992107"/>
                    <a:pt x="863412" y="1987249"/>
                    <a:pt x="858789" y="1986350"/>
                  </a:cubicBezTo>
                  <a:lnTo>
                    <a:pt x="841280" y="1982946"/>
                  </a:lnTo>
                  <a:cubicBezTo>
                    <a:pt x="837042" y="1982133"/>
                    <a:pt x="832975" y="1984958"/>
                    <a:pt x="832290" y="1989218"/>
                  </a:cubicBezTo>
                  <a:close/>
                  <a:moveTo>
                    <a:pt x="809131" y="2024706"/>
                  </a:moveTo>
                  <a:lnTo>
                    <a:pt x="817842" y="2008011"/>
                  </a:lnTo>
                  <a:cubicBezTo>
                    <a:pt x="818784" y="2006213"/>
                    <a:pt x="818741" y="2004051"/>
                    <a:pt x="817714" y="2002275"/>
                  </a:cubicBezTo>
                  <a:lnTo>
                    <a:pt x="805834" y="1981705"/>
                  </a:lnTo>
                  <a:cubicBezTo>
                    <a:pt x="802795" y="1976439"/>
                    <a:pt x="794725" y="1978601"/>
                    <a:pt x="794725" y="1984680"/>
                  </a:cubicBezTo>
                  <a:lnTo>
                    <a:pt x="794725" y="2019612"/>
                  </a:lnTo>
                  <a:cubicBezTo>
                    <a:pt x="794725" y="2021753"/>
                    <a:pt x="793570" y="2023743"/>
                    <a:pt x="791686" y="2024792"/>
                  </a:cubicBezTo>
                  <a:lnTo>
                    <a:pt x="780491" y="2031085"/>
                  </a:lnTo>
                  <a:cubicBezTo>
                    <a:pt x="779871" y="2031428"/>
                    <a:pt x="779207" y="2031663"/>
                    <a:pt x="778501" y="2031770"/>
                  </a:cubicBezTo>
                  <a:lnTo>
                    <a:pt x="758231" y="2035002"/>
                  </a:lnTo>
                  <a:cubicBezTo>
                    <a:pt x="752344" y="2035944"/>
                    <a:pt x="751338" y="2043992"/>
                    <a:pt x="756818" y="2046346"/>
                  </a:cubicBezTo>
                  <a:lnTo>
                    <a:pt x="756818" y="2046346"/>
                  </a:lnTo>
                  <a:cubicBezTo>
                    <a:pt x="760542" y="2047952"/>
                    <a:pt x="761613" y="2052725"/>
                    <a:pt x="758916" y="2055764"/>
                  </a:cubicBezTo>
                  <a:lnTo>
                    <a:pt x="750311" y="2065439"/>
                  </a:lnTo>
                  <a:cubicBezTo>
                    <a:pt x="749626" y="2066210"/>
                    <a:pt x="749134" y="2067173"/>
                    <a:pt x="748941" y="2068179"/>
                  </a:cubicBezTo>
                  <a:lnTo>
                    <a:pt x="744510" y="2089626"/>
                  </a:lnTo>
                  <a:cubicBezTo>
                    <a:pt x="743975" y="2092259"/>
                    <a:pt x="741728" y="2094185"/>
                    <a:pt x="739052" y="2094357"/>
                  </a:cubicBezTo>
                  <a:lnTo>
                    <a:pt x="718697" y="2095620"/>
                  </a:lnTo>
                  <a:cubicBezTo>
                    <a:pt x="715636" y="2095812"/>
                    <a:pt x="713217" y="2098295"/>
                    <a:pt x="713110" y="2101356"/>
                  </a:cubicBezTo>
                  <a:lnTo>
                    <a:pt x="712382" y="2123702"/>
                  </a:lnTo>
                  <a:cubicBezTo>
                    <a:pt x="712339" y="2124751"/>
                    <a:pt x="712040" y="2125757"/>
                    <a:pt x="711505" y="2126635"/>
                  </a:cubicBezTo>
                  <a:lnTo>
                    <a:pt x="702429" y="2141297"/>
                  </a:lnTo>
                  <a:cubicBezTo>
                    <a:pt x="701016" y="2143587"/>
                    <a:pt x="701316" y="2146541"/>
                    <a:pt x="703157" y="2148489"/>
                  </a:cubicBezTo>
                  <a:lnTo>
                    <a:pt x="712746" y="2158720"/>
                  </a:lnTo>
                  <a:cubicBezTo>
                    <a:pt x="713709" y="2159747"/>
                    <a:pt x="714287" y="2161075"/>
                    <a:pt x="714351" y="2162487"/>
                  </a:cubicBezTo>
                  <a:lnTo>
                    <a:pt x="714929" y="2174067"/>
                  </a:lnTo>
                  <a:cubicBezTo>
                    <a:pt x="715079" y="2177042"/>
                    <a:pt x="717391" y="2179440"/>
                    <a:pt x="720345" y="2179697"/>
                  </a:cubicBezTo>
                  <a:lnTo>
                    <a:pt x="753415" y="2182629"/>
                  </a:lnTo>
                  <a:cubicBezTo>
                    <a:pt x="756026" y="2182864"/>
                    <a:pt x="758466" y="2181366"/>
                    <a:pt x="759451" y="2178947"/>
                  </a:cubicBezTo>
                  <a:lnTo>
                    <a:pt x="769832" y="2153326"/>
                  </a:lnTo>
                  <a:cubicBezTo>
                    <a:pt x="771031" y="2150351"/>
                    <a:pt x="769661" y="2146948"/>
                    <a:pt x="766728" y="2145663"/>
                  </a:cubicBezTo>
                  <a:lnTo>
                    <a:pt x="749990" y="2138215"/>
                  </a:lnTo>
                  <a:cubicBezTo>
                    <a:pt x="743975" y="2135539"/>
                    <a:pt x="746116" y="2126506"/>
                    <a:pt x="752708" y="2126827"/>
                  </a:cubicBezTo>
                  <a:lnTo>
                    <a:pt x="774948" y="2127919"/>
                  </a:lnTo>
                  <a:cubicBezTo>
                    <a:pt x="777195" y="2128026"/>
                    <a:pt x="779207" y="2129417"/>
                    <a:pt x="780106" y="2131472"/>
                  </a:cubicBezTo>
                  <a:lnTo>
                    <a:pt x="783360" y="2138921"/>
                  </a:lnTo>
                  <a:cubicBezTo>
                    <a:pt x="784473" y="2141447"/>
                    <a:pt x="787170" y="2142881"/>
                    <a:pt x="789888" y="2142388"/>
                  </a:cubicBezTo>
                  <a:lnTo>
                    <a:pt x="807482" y="2139135"/>
                  </a:lnTo>
                  <a:cubicBezTo>
                    <a:pt x="809537" y="2138750"/>
                    <a:pt x="811250" y="2137316"/>
                    <a:pt x="811977" y="2135346"/>
                  </a:cubicBezTo>
                  <a:lnTo>
                    <a:pt x="822123" y="2108013"/>
                  </a:lnTo>
                  <a:cubicBezTo>
                    <a:pt x="822744" y="2106343"/>
                    <a:pt x="824071" y="2105038"/>
                    <a:pt x="825762" y="2104460"/>
                  </a:cubicBezTo>
                  <a:lnTo>
                    <a:pt x="840167" y="2099515"/>
                  </a:lnTo>
                  <a:cubicBezTo>
                    <a:pt x="845133" y="2097803"/>
                    <a:pt x="845625" y="2090975"/>
                    <a:pt x="840938" y="2088599"/>
                  </a:cubicBezTo>
                  <a:lnTo>
                    <a:pt x="826318" y="2081107"/>
                  </a:lnTo>
                  <a:cubicBezTo>
                    <a:pt x="821759" y="2078774"/>
                    <a:pt x="822080" y="2072139"/>
                    <a:pt x="826853" y="2070277"/>
                  </a:cubicBezTo>
                  <a:lnTo>
                    <a:pt x="841986" y="2064348"/>
                  </a:lnTo>
                  <a:cubicBezTo>
                    <a:pt x="847252" y="2062293"/>
                    <a:pt x="846952" y="2054716"/>
                    <a:pt x="841516" y="2053110"/>
                  </a:cubicBezTo>
                  <a:lnTo>
                    <a:pt x="816622" y="2045683"/>
                  </a:lnTo>
                  <a:cubicBezTo>
                    <a:pt x="814739" y="2045126"/>
                    <a:pt x="813240" y="2043649"/>
                    <a:pt x="812641" y="2041766"/>
                  </a:cubicBezTo>
                  <a:lnTo>
                    <a:pt x="808660" y="2029137"/>
                  </a:lnTo>
                  <a:cubicBezTo>
                    <a:pt x="808189" y="2027639"/>
                    <a:pt x="808317" y="2025991"/>
                    <a:pt x="809066" y="2024599"/>
                  </a:cubicBezTo>
                  <a:close/>
                  <a:moveTo>
                    <a:pt x="754121" y="2191811"/>
                  </a:moveTo>
                  <a:lnTo>
                    <a:pt x="733808" y="2197912"/>
                  </a:lnTo>
                  <a:cubicBezTo>
                    <a:pt x="731218" y="2198682"/>
                    <a:pt x="729484" y="2201122"/>
                    <a:pt x="729570" y="2203819"/>
                  </a:cubicBezTo>
                  <a:lnTo>
                    <a:pt x="730148" y="2220001"/>
                  </a:lnTo>
                  <a:cubicBezTo>
                    <a:pt x="730255" y="2223212"/>
                    <a:pt x="732888" y="2225738"/>
                    <a:pt x="736098" y="2225738"/>
                  </a:cubicBezTo>
                  <a:lnTo>
                    <a:pt x="756818" y="2225738"/>
                  </a:lnTo>
                  <a:cubicBezTo>
                    <a:pt x="759151" y="2225738"/>
                    <a:pt x="761270" y="2224368"/>
                    <a:pt x="762233" y="2222249"/>
                  </a:cubicBezTo>
                  <a:lnTo>
                    <a:pt x="768548" y="2208379"/>
                  </a:lnTo>
                  <a:cubicBezTo>
                    <a:pt x="769511" y="2206259"/>
                    <a:pt x="769147" y="2203777"/>
                    <a:pt x="767627" y="2202021"/>
                  </a:cubicBezTo>
                  <a:lnTo>
                    <a:pt x="760328" y="2193609"/>
                  </a:lnTo>
                  <a:cubicBezTo>
                    <a:pt x="758787" y="2191833"/>
                    <a:pt x="756369" y="2191127"/>
                    <a:pt x="754121" y="2191811"/>
                  </a:cubicBezTo>
                  <a:close/>
                  <a:moveTo>
                    <a:pt x="699433" y="2252194"/>
                  </a:moveTo>
                  <a:lnTo>
                    <a:pt x="686205" y="2251616"/>
                  </a:lnTo>
                  <a:cubicBezTo>
                    <a:pt x="682159" y="2251444"/>
                    <a:pt x="678563" y="2254205"/>
                    <a:pt x="677707" y="2258165"/>
                  </a:cubicBezTo>
                  <a:lnTo>
                    <a:pt x="676658" y="2263003"/>
                  </a:lnTo>
                  <a:cubicBezTo>
                    <a:pt x="675524" y="2268183"/>
                    <a:pt x="679484" y="2273084"/>
                    <a:pt x="684792" y="2273084"/>
                  </a:cubicBezTo>
                  <a:lnTo>
                    <a:pt x="708829" y="2273084"/>
                  </a:lnTo>
                  <a:cubicBezTo>
                    <a:pt x="714073" y="2273084"/>
                    <a:pt x="718012" y="2268290"/>
                    <a:pt x="716984" y="2263131"/>
                  </a:cubicBezTo>
                  <a:lnTo>
                    <a:pt x="716984" y="2263131"/>
                  </a:lnTo>
                  <a:cubicBezTo>
                    <a:pt x="716449" y="2260477"/>
                    <a:pt x="714651" y="2258230"/>
                    <a:pt x="712168" y="2257138"/>
                  </a:cubicBezTo>
                  <a:lnTo>
                    <a:pt x="702408" y="2252878"/>
                  </a:lnTo>
                  <a:cubicBezTo>
                    <a:pt x="701466" y="2252472"/>
                    <a:pt x="700460" y="2252236"/>
                    <a:pt x="699433" y="2252194"/>
                  </a:cubicBezTo>
                  <a:close/>
                  <a:moveTo>
                    <a:pt x="649260" y="2294467"/>
                  </a:moveTo>
                  <a:lnTo>
                    <a:pt x="639821" y="2295859"/>
                  </a:lnTo>
                  <a:cubicBezTo>
                    <a:pt x="636204" y="2296394"/>
                    <a:pt x="633357" y="2299219"/>
                    <a:pt x="632822" y="2302836"/>
                  </a:cubicBezTo>
                  <a:lnTo>
                    <a:pt x="629354" y="2325761"/>
                  </a:lnTo>
                  <a:cubicBezTo>
                    <a:pt x="629140" y="2327238"/>
                    <a:pt x="628519" y="2328608"/>
                    <a:pt x="627578" y="2329763"/>
                  </a:cubicBezTo>
                  <a:lnTo>
                    <a:pt x="625608" y="2332182"/>
                  </a:lnTo>
                  <a:cubicBezTo>
                    <a:pt x="621606" y="2337105"/>
                    <a:pt x="624367" y="2344511"/>
                    <a:pt x="630617" y="2345624"/>
                  </a:cubicBezTo>
                  <a:lnTo>
                    <a:pt x="648597" y="2348814"/>
                  </a:lnTo>
                  <a:cubicBezTo>
                    <a:pt x="653991" y="2349777"/>
                    <a:pt x="658828" y="2345325"/>
                    <a:pt x="658336" y="2339866"/>
                  </a:cubicBezTo>
                  <a:lnTo>
                    <a:pt x="657480" y="2330470"/>
                  </a:lnTo>
                  <a:cubicBezTo>
                    <a:pt x="657437" y="2330085"/>
                    <a:pt x="657437" y="2329678"/>
                    <a:pt x="657458" y="2329293"/>
                  </a:cubicBezTo>
                  <a:lnTo>
                    <a:pt x="658807" y="2303094"/>
                  </a:lnTo>
                  <a:cubicBezTo>
                    <a:pt x="659085" y="2297849"/>
                    <a:pt x="654483" y="2293676"/>
                    <a:pt x="649282" y="2294446"/>
                  </a:cubicBezTo>
                  <a:close/>
                  <a:moveTo>
                    <a:pt x="1175" y="898338"/>
                  </a:moveTo>
                  <a:lnTo>
                    <a:pt x="2845" y="902918"/>
                  </a:lnTo>
                  <a:cubicBezTo>
                    <a:pt x="5798" y="911052"/>
                    <a:pt x="13739" y="916275"/>
                    <a:pt x="22365" y="915804"/>
                  </a:cubicBezTo>
                  <a:lnTo>
                    <a:pt x="26646" y="915568"/>
                  </a:lnTo>
                  <a:cubicBezTo>
                    <a:pt x="31013" y="915333"/>
                    <a:pt x="35187" y="913621"/>
                    <a:pt x="38483" y="910752"/>
                  </a:cubicBezTo>
                  <a:lnTo>
                    <a:pt x="38483" y="910752"/>
                  </a:lnTo>
                  <a:cubicBezTo>
                    <a:pt x="47687" y="902704"/>
                    <a:pt x="47366" y="888299"/>
                    <a:pt x="37820" y="880679"/>
                  </a:cubicBezTo>
                  <a:lnTo>
                    <a:pt x="32447" y="876377"/>
                  </a:lnTo>
                  <a:cubicBezTo>
                    <a:pt x="29365" y="873915"/>
                    <a:pt x="25619" y="872438"/>
                    <a:pt x="21702" y="872139"/>
                  </a:cubicBezTo>
                  <a:lnTo>
                    <a:pt x="21145" y="872096"/>
                  </a:lnTo>
                  <a:cubicBezTo>
                    <a:pt x="6933" y="871004"/>
                    <a:pt x="-3662" y="884960"/>
                    <a:pt x="1196" y="898359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DA6D5A4-1457-A797-6600-19BF4359D7E9}"/>
                </a:ext>
              </a:extLst>
            </p:cNvPr>
            <p:cNvSpPr/>
            <p:nvPr/>
          </p:nvSpPr>
          <p:spPr>
            <a:xfrm>
              <a:off x="4426607" y="279400"/>
              <a:ext cx="1163704" cy="1086969"/>
            </a:xfrm>
            <a:custGeom>
              <a:avLst/>
              <a:gdLst>
                <a:gd name="connsiteX0" fmla="*/ 278654 w 1264242"/>
                <a:gd name="connsiteY0" fmla="*/ 1155058 h 1180878"/>
                <a:gd name="connsiteX1" fmla="*/ 282079 w 1264242"/>
                <a:gd name="connsiteY1" fmla="*/ 1160452 h 1180878"/>
                <a:gd name="connsiteX2" fmla="*/ 281244 w 1264242"/>
                <a:gd name="connsiteY2" fmla="*/ 1167965 h 1180878"/>
                <a:gd name="connsiteX3" fmla="*/ 272339 w 1264242"/>
                <a:gd name="connsiteY3" fmla="*/ 1176869 h 1180878"/>
                <a:gd name="connsiteX4" fmla="*/ 265019 w 1264242"/>
                <a:gd name="connsiteY4" fmla="*/ 1177811 h 1180878"/>
                <a:gd name="connsiteX5" fmla="*/ 259004 w 1264242"/>
                <a:gd name="connsiteY5" fmla="*/ 1174301 h 1180878"/>
                <a:gd name="connsiteX6" fmla="*/ 257913 w 1264242"/>
                <a:gd name="connsiteY6" fmla="*/ 1164669 h 1180878"/>
                <a:gd name="connsiteX7" fmla="*/ 269407 w 1264242"/>
                <a:gd name="connsiteY7" fmla="*/ 1153881 h 1180878"/>
                <a:gd name="connsiteX8" fmla="*/ 278632 w 1264242"/>
                <a:gd name="connsiteY8" fmla="*/ 1155037 h 1180878"/>
                <a:gd name="connsiteX9" fmla="*/ 324888 w 1264242"/>
                <a:gd name="connsiteY9" fmla="*/ 1061841 h 1180878"/>
                <a:gd name="connsiteX10" fmla="*/ 325166 w 1264242"/>
                <a:gd name="connsiteY10" fmla="*/ 1064367 h 1180878"/>
                <a:gd name="connsiteX11" fmla="*/ 319429 w 1264242"/>
                <a:gd name="connsiteY11" fmla="*/ 1071067 h 1180878"/>
                <a:gd name="connsiteX12" fmla="*/ 304896 w 1264242"/>
                <a:gd name="connsiteY12" fmla="*/ 1071709 h 1180878"/>
                <a:gd name="connsiteX13" fmla="*/ 300401 w 1264242"/>
                <a:gd name="connsiteY13" fmla="*/ 1081448 h 1180878"/>
                <a:gd name="connsiteX14" fmla="*/ 311938 w 1264242"/>
                <a:gd name="connsiteY14" fmla="*/ 1096281 h 1180878"/>
                <a:gd name="connsiteX15" fmla="*/ 314913 w 1264242"/>
                <a:gd name="connsiteY15" fmla="*/ 1098336 h 1180878"/>
                <a:gd name="connsiteX16" fmla="*/ 327392 w 1264242"/>
                <a:gd name="connsiteY16" fmla="*/ 1102232 h 1180878"/>
                <a:gd name="connsiteX17" fmla="*/ 330303 w 1264242"/>
                <a:gd name="connsiteY17" fmla="*/ 1111778 h 1180878"/>
                <a:gd name="connsiteX18" fmla="*/ 323924 w 1264242"/>
                <a:gd name="connsiteY18" fmla="*/ 1119741 h 1180878"/>
                <a:gd name="connsiteX19" fmla="*/ 323582 w 1264242"/>
                <a:gd name="connsiteY19" fmla="*/ 1147096 h 1180878"/>
                <a:gd name="connsiteX20" fmla="*/ 343252 w 1264242"/>
                <a:gd name="connsiteY20" fmla="*/ 1173038 h 1180878"/>
                <a:gd name="connsiteX21" fmla="*/ 346057 w 1264242"/>
                <a:gd name="connsiteY21" fmla="*/ 1175093 h 1180878"/>
                <a:gd name="connsiteX22" fmla="*/ 361446 w 1264242"/>
                <a:gd name="connsiteY22" fmla="*/ 1180529 h 1180878"/>
                <a:gd name="connsiteX23" fmla="*/ 369452 w 1264242"/>
                <a:gd name="connsiteY23" fmla="*/ 1175606 h 1180878"/>
                <a:gd name="connsiteX24" fmla="*/ 373818 w 1264242"/>
                <a:gd name="connsiteY24" fmla="*/ 1141787 h 1180878"/>
                <a:gd name="connsiteX25" fmla="*/ 372256 w 1264242"/>
                <a:gd name="connsiteY25" fmla="*/ 1136907 h 1180878"/>
                <a:gd name="connsiteX26" fmla="*/ 359263 w 1264242"/>
                <a:gd name="connsiteY26" fmla="*/ 1122908 h 1180878"/>
                <a:gd name="connsiteX27" fmla="*/ 358963 w 1264242"/>
                <a:gd name="connsiteY27" fmla="*/ 1115032 h 1180878"/>
                <a:gd name="connsiteX28" fmla="*/ 365899 w 1264242"/>
                <a:gd name="connsiteY28" fmla="*/ 1106363 h 1180878"/>
                <a:gd name="connsiteX29" fmla="*/ 367204 w 1264242"/>
                <a:gd name="connsiteY29" fmla="*/ 1103024 h 1180878"/>
                <a:gd name="connsiteX30" fmla="*/ 369708 w 1264242"/>
                <a:gd name="connsiteY30" fmla="*/ 1068092 h 1180878"/>
                <a:gd name="connsiteX31" fmla="*/ 372405 w 1264242"/>
                <a:gd name="connsiteY31" fmla="*/ 1063468 h 1180878"/>
                <a:gd name="connsiteX32" fmla="*/ 405861 w 1264242"/>
                <a:gd name="connsiteY32" fmla="*/ 1041422 h 1180878"/>
                <a:gd name="connsiteX33" fmla="*/ 401708 w 1264242"/>
                <a:gd name="connsiteY33" fmla="*/ 1030398 h 1180878"/>
                <a:gd name="connsiteX34" fmla="*/ 389422 w 1264242"/>
                <a:gd name="connsiteY34" fmla="*/ 1032089 h 1180878"/>
                <a:gd name="connsiteX35" fmla="*/ 386190 w 1264242"/>
                <a:gd name="connsiteY35" fmla="*/ 1020574 h 1180878"/>
                <a:gd name="connsiteX36" fmla="*/ 397106 w 1264242"/>
                <a:gd name="connsiteY36" fmla="*/ 1015843 h 1180878"/>
                <a:gd name="connsiteX37" fmla="*/ 394966 w 1264242"/>
                <a:gd name="connsiteY37" fmla="*/ 1004263 h 1180878"/>
                <a:gd name="connsiteX38" fmla="*/ 394966 w 1264242"/>
                <a:gd name="connsiteY38" fmla="*/ 1004263 h 1180878"/>
                <a:gd name="connsiteX39" fmla="*/ 389229 w 1264242"/>
                <a:gd name="connsiteY39" fmla="*/ 998869 h 1180878"/>
                <a:gd name="connsiteX40" fmla="*/ 387217 w 1264242"/>
                <a:gd name="connsiteY40" fmla="*/ 980140 h 1180878"/>
                <a:gd name="connsiteX41" fmla="*/ 376280 w 1264242"/>
                <a:gd name="connsiteY41" fmla="*/ 977294 h 1180878"/>
                <a:gd name="connsiteX42" fmla="*/ 362752 w 1264242"/>
                <a:gd name="connsiteY42" fmla="*/ 996386 h 1180878"/>
                <a:gd name="connsiteX43" fmla="*/ 359006 w 1264242"/>
                <a:gd name="connsiteY43" fmla="*/ 998827 h 1180878"/>
                <a:gd name="connsiteX44" fmla="*/ 338672 w 1264242"/>
                <a:gd name="connsiteY44" fmla="*/ 1002893 h 1180878"/>
                <a:gd name="connsiteX45" fmla="*/ 336103 w 1264242"/>
                <a:gd name="connsiteY45" fmla="*/ 1013553 h 1180878"/>
                <a:gd name="connsiteX46" fmla="*/ 339186 w 1264242"/>
                <a:gd name="connsiteY46" fmla="*/ 1015972 h 1180878"/>
                <a:gd name="connsiteX47" fmla="*/ 335440 w 1264242"/>
                <a:gd name="connsiteY47" fmla="*/ 1026759 h 1180878"/>
                <a:gd name="connsiteX48" fmla="*/ 304789 w 1264242"/>
                <a:gd name="connsiteY48" fmla="*/ 1026759 h 1180878"/>
                <a:gd name="connsiteX49" fmla="*/ 299887 w 1264242"/>
                <a:gd name="connsiteY49" fmla="*/ 1029264 h 1180878"/>
                <a:gd name="connsiteX50" fmla="*/ 287537 w 1264242"/>
                <a:gd name="connsiteY50" fmla="*/ 1046323 h 1180878"/>
                <a:gd name="connsiteX51" fmla="*/ 295328 w 1264242"/>
                <a:gd name="connsiteY51" fmla="*/ 1055163 h 1180878"/>
                <a:gd name="connsiteX52" fmla="*/ 300807 w 1264242"/>
                <a:gd name="connsiteY52" fmla="*/ 1052167 h 1180878"/>
                <a:gd name="connsiteX53" fmla="*/ 305602 w 1264242"/>
                <a:gd name="connsiteY53" fmla="*/ 1051739 h 1180878"/>
                <a:gd name="connsiteX54" fmla="*/ 320756 w 1264242"/>
                <a:gd name="connsiteY54" fmla="*/ 1056790 h 1180878"/>
                <a:gd name="connsiteX55" fmla="*/ 324845 w 1264242"/>
                <a:gd name="connsiteY55" fmla="*/ 1061863 h 1180878"/>
                <a:gd name="connsiteX56" fmla="*/ 196225 w 1264242"/>
                <a:gd name="connsiteY56" fmla="*/ 971065 h 1180878"/>
                <a:gd name="connsiteX57" fmla="*/ 184923 w 1264242"/>
                <a:gd name="connsiteY57" fmla="*/ 970359 h 1180878"/>
                <a:gd name="connsiteX58" fmla="*/ 178160 w 1264242"/>
                <a:gd name="connsiteY58" fmla="*/ 976716 h 1180878"/>
                <a:gd name="connsiteX59" fmla="*/ 178160 w 1264242"/>
                <a:gd name="connsiteY59" fmla="*/ 984336 h 1180878"/>
                <a:gd name="connsiteX60" fmla="*/ 183575 w 1264242"/>
                <a:gd name="connsiteY60" fmla="*/ 990629 h 1180878"/>
                <a:gd name="connsiteX61" fmla="*/ 197124 w 1264242"/>
                <a:gd name="connsiteY61" fmla="*/ 992662 h 1180878"/>
                <a:gd name="connsiteX62" fmla="*/ 204252 w 1264242"/>
                <a:gd name="connsiteY62" fmla="*/ 984828 h 1180878"/>
                <a:gd name="connsiteX63" fmla="*/ 202026 w 1264242"/>
                <a:gd name="connsiteY63" fmla="*/ 975881 h 1180878"/>
                <a:gd name="connsiteX64" fmla="*/ 196247 w 1264242"/>
                <a:gd name="connsiteY64" fmla="*/ 971065 h 1180878"/>
                <a:gd name="connsiteX65" fmla="*/ 195091 w 1264242"/>
                <a:gd name="connsiteY65" fmla="*/ 1013360 h 1180878"/>
                <a:gd name="connsiteX66" fmla="*/ 201020 w 1264242"/>
                <a:gd name="connsiteY66" fmla="*/ 1024384 h 1180878"/>
                <a:gd name="connsiteX67" fmla="*/ 204872 w 1264242"/>
                <a:gd name="connsiteY67" fmla="*/ 1027487 h 1180878"/>
                <a:gd name="connsiteX68" fmla="*/ 208383 w 1264242"/>
                <a:gd name="connsiteY68" fmla="*/ 1028493 h 1180878"/>
                <a:gd name="connsiteX69" fmla="*/ 214890 w 1264242"/>
                <a:gd name="connsiteY69" fmla="*/ 1026610 h 1180878"/>
                <a:gd name="connsiteX70" fmla="*/ 222231 w 1264242"/>
                <a:gd name="connsiteY70" fmla="*/ 1018347 h 1180878"/>
                <a:gd name="connsiteX71" fmla="*/ 225592 w 1264242"/>
                <a:gd name="connsiteY71" fmla="*/ 1016357 h 1180878"/>
                <a:gd name="connsiteX72" fmla="*/ 243529 w 1264242"/>
                <a:gd name="connsiteY72" fmla="*/ 1012311 h 1180878"/>
                <a:gd name="connsiteX73" fmla="*/ 249158 w 1264242"/>
                <a:gd name="connsiteY73" fmla="*/ 1023292 h 1180878"/>
                <a:gd name="connsiteX74" fmla="*/ 246847 w 1264242"/>
                <a:gd name="connsiteY74" fmla="*/ 1025347 h 1180878"/>
                <a:gd name="connsiteX75" fmla="*/ 246354 w 1264242"/>
                <a:gd name="connsiteY75" fmla="*/ 1034358 h 1180878"/>
                <a:gd name="connsiteX76" fmla="*/ 253375 w 1264242"/>
                <a:gd name="connsiteY76" fmla="*/ 1042149 h 1180878"/>
                <a:gd name="connsiteX77" fmla="*/ 255002 w 1264242"/>
                <a:gd name="connsiteY77" fmla="*/ 1046023 h 1180878"/>
                <a:gd name="connsiteX78" fmla="*/ 255858 w 1264242"/>
                <a:gd name="connsiteY78" fmla="*/ 1059765 h 1180878"/>
                <a:gd name="connsiteX79" fmla="*/ 249501 w 1264242"/>
                <a:gd name="connsiteY79" fmla="*/ 1066529 h 1180878"/>
                <a:gd name="connsiteX80" fmla="*/ 208704 w 1264242"/>
                <a:gd name="connsiteY80" fmla="*/ 1066529 h 1180878"/>
                <a:gd name="connsiteX81" fmla="*/ 202518 w 1264242"/>
                <a:gd name="connsiteY81" fmla="*/ 1061713 h 1180878"/>
                <a:gd name="connsiteX82" fmla="*/ 198815 w 1264242"/>
                <a:gd name="connsiteY82" fmla="*/ 1046880 h 1180878"/>
                <a:gd name="connsiteX83" fmla="*/ 195155 w 1264242"/>
                <a:gd name="connsiteY83" fmla="*/ 1042577 h 1180878"/>
                <a:gd name="connsiteX84" fmla="*/ 181456 w 1264242"/>
                <a:gd name="connsiteY84" fmla="*/ 1036713 h 1180878"/>
                <a:gd name="connsiteX85" fmla="*/ 177667 w 1264242"/>
                <a:gd name="connsiteY85" fmla="*/ 1031768 h 1180878"/>
                <a:gd name="connsiteX86" fmla="*/ 176041 w 1264242"/>
                <a:gd name="connsiteY86" fmla="*/ 1020317 h 1180878"/>
                <a:gd name="connsiteX87" fmla="*/ 179893 w 1264242"/>
                <a:gd name="connsiteY87" fmla="*/ 1013531 h 1180878"/>
                <a:gd name="connsiteX88" fmla="*/ 187064 w 1264242"/>
                <a:gd name="connsiteY88" fmla="*/ 1010535 h 1180878"/>
                <a:gd name="connsiteX89" fmla="*/ 195112 w 1264242"/>
                <a:gd name="connsiteY89" fmla="*/ 1013403 h 1180878"/>
                <a:gd name="connsiteX90" fmla="*/ 85029 w 1264242"/>
                <a:gd name="connsiteY90" fmla="*/ 936154 h 1180878"/>
                <a:gd name="connsiteX91" fmla="*/ 109729 w 1264242"/>
                <a:gd name="connsiteY91" fmla="*/ 939857 h 1180878"/>
                <a:gd name="connsiteX92" fmla="*/ 112598 w 1264242"/>
                <a:gd name="connsiteY92" fmla="*/ 941249 h 1180878"/>
                <a:gd name="connsiteX93" fmla="*/ 136613 w 1264242"/>
                <a:gd name="connsiteY93" fmla="*/ 963937 h 1180878"/>
                <a:gd name="connsiteX94" fmla="*/ 137213 w 1264242"/>
                <a:gd name="connsiteY94" fmla="*/ 964622 h 1180878"/>
                <a:gd name="connsiteX95" fmla="*/ 165852 w 1264242"/>
                <a:gd name="connsiteY95" fmla="*/ 1002808 h 1180878"/>
                <a:gd name="connsiteX96" fmla="*/ 167586 w 1264242"/>
                <a:gd name="connsiteY96" fmla="*/ 1029093 h 1180878"/>
                <a:gd name="connsiteX97" fmla="*/ 165060 w 1264242"/>
                <a:gd name="connsiteY97" fmla="*/ 1033587 h 1180878"/>
                <a:gd name="connsiteX98" fmla="*/ 166965 w 1264242"/>
                <a:gd name="connsiteY98" fmla="*/ 1040779 h 1180878"/>
                <a:gd name="connsiteX99" fmla="*/ 181370 w 1264242"/>
                <a:gd name="connsiteY99" fmla="*/ 1049427 h 1180878"/>
                <a:gd name="connsiteX100" fmla="*/ 180471 w 1264242"/>
                <a:gd name="connsiteY100" fmla="*/ 1059016 h 1180878"/>
                <a:gd name="connsiteX101" fmla="*/ 136057 w 1264242"/>
                <a:gd name="connsiteY101" fmla="*/ 1075433 h 1180878"/>
                <a:gd name="connsiteX102" fmla="*/ 128566 w 1264242"/>
                <a:gd name="connsiteY102" fmla="*/ 1090074 h 1180878"/>
                <a:gd name="connsiteX103" fmla="*/ 128566 w 1264242"/>
                <a:gd name="connsiteY103" fmla="*/ 1090074 h 1180878"/>
                <a:gd name="connsiteX104" fmla="*/ 146139 w 1264242"/>
                <a:gd name="connsiteY104" fmla="*/ 1097459 h 1180878"/>
                <a:gd name="connsiteX105" fmla="*/ 191409 w 1264242"/>
                <a:gd name="connsiteY105" fmla="*/ 1072565 h 1180878"/>
                <a:gd name="connsiteX106" fmla="*/ 213862 w 1264242"/>
                <a:gd name="connsiteY106" fmla="*/ 1087955 h 1180878"/>
                <a:gd name="connsiteX107" fmla="*/ 212450 w 1264242"/>
                <a:gd name="connsiteY107" fmla="*/ 1098422 h 1180878"/>
                <a:gd name="connsiteX108" fmla="*/ 198622 w 1264242"/>
                <a:gd name="connsiteY108" fmla="*/ 1111564 h 1180878"/>
                <a:gd name="connsiteX109" fmla="*/ 112748 w 1264242"/>
                <a:gd name="connsiteY109" fmla="*/ 1118799 h 1180878"/>
                <a:gd name="connsiteX110" fmla="*/ 85585 w 1264242"/>
                <a:gd name="connsiteY110" fmla="*/ 1101975 h 1180878"/>
                <a:gd name="connsiteX111" fmla="*/ 63260 w 1264242"/>
                <a:gd name="connsiteY111" fmla="*/ 1045681 h 1180878"/>
                <a:gd name="connsiteX112" fmla="*/ 53029 w 1264242"/>
                <a:gd name="connsiteY112" fmla="*/ 1034272 h 1180878"/>
                <a:gd name="connsiteX113" fmla="*/ 48384 w 1264242"/>
                <a:gd name="connsiteY113" fmla="*/ 1031811 h 1180878"/>
                <a:gd name="connsiteX114" fmla="*/ 36612 w 1264242"/>
                <a:gd name="connsiteY114" fmla="*/ 1011412 h 1180878"/>
                <a:gd name="connsiteX115" fmla="*/ 37275 w 1264242"/>
                <a:gd name="connsiteY115" fmla="*/ 993582 h 1180878"/>
                <a:gd name="connsiteX116" fmla="*/ 31004 w 1264242"/>
                <a:gd name="connsiteY116" fmla="*/ 988124 h 1180878"/>
                <a:gd name="connsiteX117" fmla="*/ 15699 w 1264242"/>
                <a:gd name="connsiteY117" fmla="*/ 990864 h 1180878"/>
                <a:gd name="connsiteX118" fmla="*/ 117 w 1264242"/>
                <a:gd name="connsiteY118" fmla="*/ 975988 h 1180878"/>
                <a:gd name="connsiteX119" fmla="*/ 4163 w 1264242"/>
                <a:gd name="connsiteY119" fmla="*/ 944930 h 1180878"/>
                <a:gd name="connsiteX120" fmla="*/ 21286 w 1264242"/>
                <a:gd name="connsiteY120" fmla="*/ 922220 h 1180878"/>
                <a:gd name="connsiteX121" fmla="*/ 43140 w 1264242"/>
                <a:gd name="connsiteY121" fmla="*/ 912781 h 1180878"/>
                <a:gd name="connsiteX122" fmla="*/ 69596 w 1264242"/>
                <a:gd name="connsiteY122" fmla="*/ 919288 h 1180878"/>
                <a:gd name="connsiteX123" fmla="*/ 81668 w 1264242"/>
                <a:gd name="connsiteY123" fmla="*/ 934206 h 1180878"/>
                <a:gd name="connsiteX124" fmla="*/ 85029 w 1264242"/>
                <a:gd name="connsiteY124" fmla="*/ 936133 h 1180878"/>
                <a:gd name="connsiteX125" fmla="*/ 96181 w 1264242"/>
                <a:gd name="connsiteY125" fmla="*/ 893238 h 1180878"/>
                <a:gd name="connsiteX126" fmla="*/ 84387 w 1264242"/>
                <a:gd name="connsiteY126" fmla="*/ 893238 h 1180878"/>
                <a:gd name="connsiteX127" fmla="*/ 79249 w 1264242"/>
                <a:gd name="connsiteY127" fmla="*/ 900045 h 1180878"/>
                <a:gd name="connsiteX128" fmla="*/ 81968 w 1264242"/>
                <a:gd name="connsiteY128" fmla="*/ 909570 h 1180878"/>
                <a:gd name="connsiteX129" fmla="*/ 86677 w 1264242"/>
                <a:gd name="connsiteY129" fmla="*/ 913423 h 1180878"/>
                <a:gd name="connsiteX130" fmla="*/ 105406 w 1264242"/>
                <a:gd name="connsiteY130" fmla="*/ 914921 h 1180878"/>
                <a:gd name="connsiteX131" fmla="*/ 109858 w 1264242"/>
                <a:gd name="connsiteY131" fmla="*/ 906081 h 1180878"/>
                <a:gd name="connsiteX132" fmla="*/ 100226 w 1264242"/>
                <a:gd name="connsiteY132" fmla="*/ 895058 h 1180878"/>
                <a:gd name="connsiteX133" fmla="*/ 96202 w 1264242"/>
                <a:gd name="connsiteY133" fmla="*/ 893238 h 1180878"/>
                <a:gd name="connsiteX134" fmla="*/ 330067 w 1264242"/>
                <a:gd name="connsiteY134" fmla="*/ 837843 h 1180878"/>
                <a:gd name="connsiteX135" fmla="*/ 330410 w 1264242"/>
                <a:gd name="connsiteY135" fmla="*/ 837843 h 1180878"/>
                <a:gd name="connsiteX136" fmla="*/ 336146 w 1264242"/>
                <a:gd name="connsiteY136" fmla="*/ 843237 h 1180878"/>
                <a:gd name="connsiteX137" fmla="*/ 339999 w 1264242"/>
                <a:gd name="connsiteY137" fmla="*/ 903577 h 1180878"/>
                <a:gd name="connsiteX138" fmla="*/ 340491 w 1264242"/>
                <a:gd name="connsiteY138" fmla="*/ 905567 h 1180878"/>
                <a:gd name="connsiteX139" fmla="*/ 360847 w 1264242"/>
                <a:gd name="connsiteY139" fmla="*/ 950795 h 1180878"/>
                <a:gd name="connsiteX140" fmla="*/ 371164 w 1264242"/>
                <a:gd name="connsiteY140" fmla="*/ 951159 h 1180878"/>
                <a:gd name="connsiteX141" fmla="*/ 373861 w 1264242"/>
                <a:gd name="connsiteY141" fmla="*/ 946129 h 1180878"/>
                <a:gd name="connsiteX142" fmla="*/ 379169 w 1264242"/>
                <a:gd name="connsiteY142" fmla="*/ 943111 h 1180878"/>
                <a:gd name="connsiteX143" fmla="*/ 405133 w 1264242"/>
                <a:gd name="connsiteY143" fmla="*/ 944245 h 1180878"/>
                <a:gd name="connsiteX144" fmla="*/ 409820 w 1264242"/>
                <a:gd name="connsiteY144" fmla="*/ 947028 h 1180878"/>
                <a:gd name="connsiteX145" fmla="*/ 425403 w 1264242"/>
                <a:gd name="connsiteY145" fmla="*/ 972991 h 1180878"/>
                <a:gd name="connsiteX146" fmla="*/ 436041 w 1264242"/>
                <a:gd name="connsiteY146" fmla="*/ 970808 h 1180878"/>
                <a:gd name="connsiteX147" fmla="*/ 439252 w 1264242"/>
                <a:gd name="connsiteY147" fmla="*/ 947584 h 1180878"/>
                <a:gd name="connsiteX148" fmla="*/ 440729 w 1264242"/>
                <a:gd name="connsiteY148" fmla="*/ 944459 h 1180878"/>
                <a:gd name="connsiteX149" fmla="*/ 471080 w 1264242"/>
                <a:gd name="connsiteY149" fmla="*/ 911582 h 1180878"/>
                <a:gd name="connsiteX150" fmla="*/ 477116 w 1264242"/>
                <a:gd name="connsiteY150" fmla="*/ 910019 h 1180878"/>
                <a:gd name="connsiteX151" fmla="*/ 503508 w 1264242"/>
                <a:gd name="connsiteY151" fmla="*/ 918817 h 1180878"/>
                <a:gd name="connsiteX152" fmla="*/ 511042 w 1264242"/>
                <a:gd name="connsiteY152" fmla="*/ 912781 h 1180878"/>
                <a:gd name="connsiteX153" fmla="*/ 507810 w 1264242"/>
                <a:gd name="connsiteY153" fmla="*/ 880524 h 1180878"/>
                <a:gd name="connsiteX154" fmla="*/ 508281 w 1264242"/>
                <a:gd name="connsiteY154" fmla="*/ 877613 h 1180878"/>
                <a:gd name="connsiteX155" fmla="*/ 520546 w 1264242"/>
                <a:gd name="connsiteY155" fmla="*/ 850001 h 1180878"/>
                <a:gd name="connsiteX156" fmla="*/ 514553 w 1264242"/>
                <a:gd name="connsiteY156" fmla="*/ 841953 h 1180878"/>
                <a:gd name="connsiteX157" fmla="*/ 484180 w 1264242"/>
                <a:gd name="connsiteY157" fmla="*/ 845870 h 1180878"/>
                <a:gd name="connsiteX158" fmla="*/ 479492 w 1264242"/>
                <a:gd name="connsiteY158" fmla="*/ 849659 h 1180878"/>
                <a:gd name="connsiteX159" fmla="*/ 476281 w 1264242"/>
                <a:gd name="connsiteY159" fmla="*/ 858756 h 1180878"/>
                <a:gd name="connsiteX160" fmla="*/ 465879 w 1264242"/>
                <a:gd name="connsiteY160" fmla="*/ 859740 h 1180878"/>
                <a:gd name="connsiteX161" fmla="*/ 451688 w 1264242"/>
                <a:gd name="connsiteY161" fmla="*/ 835403 h 1180878"/>
                <a:gd name="connsiteX162" fmla="*/ 440985 w 1264242"/>
                <a:gd name="connsiteY162" fmla="*/ 837886 h 1180878"/>
                <a:gd name="connsiteX163" fmla="*/ 438524 w 1264242"/>
                <a:gd name="connsiteY163" fmla="*/ 872347 h 1180878"/>
                <a:gd name="connsiteX164" fmla="*/ 431567 w 1264242"/>
                <a:gd name="connsiteY164" fmla="*/ 877549 h 1180878"/>
                <a:gd name="connsiteX165" fmla="*/ 414080 w 1264242"/>
                <a:gd name="connsiteY165" fmla="*/ 873739 h 1180878"/>
                <a:gd name="connsiteX166" fmla="*/ 410677 w 1264242"/>
                <a:gd name="connsiteY166" fmla="*/ 864706 h 1180878"/>
                <a:gd name="connsiteX167" fmla="*/ 422770 w 1264242"/>
                <a:gd name="connsiteY167" fmla="*/ 848353 h 1180878"/>
                <a:gd name="connsiteX168" fmla="*/ 418147 w 1264242"/>
                <a:gd name="connsiteY168" fmla="*/ 839192 h 1180878"/>
                <a:gd name="connsiteX169" fmla="*/ 405604 w 1264242"/>
                <a:gd name="connsiteY169" fmla="*/ 839192 h 1180878"/>
                <a:gd name="connsiteX170" fmla="*/ 400317 w 1264242"/>
                <a:gd name="connsiteY170" fmla="*/ 831165 h 1180878"/>
                <a:gd name="connsiteX171" fmla="*/ 401687 w 1264242"/>
                <a:gd name="connsiteY171" fmla="*/ 827976 h 1180878"/>
                <a:gd name="connsiteX172" fmla="*/ 395993 w 1264242"/>
                <a:gd name="connsiteY172" fmla="*/ 819971 h 1180878"/>
                <a:gd name="connsiteX173" fmla="*/ 370629 w 1264242"/>
                <a:gd name="connsiteY173" fmla="*/ 821790 h 1180878"/>
                <a:gd name="connsiteX174" fmla="*/ 364593 w 1264242"/>
                <a:gd name="connsiteY174" fmla="*/ 817252 h 1180878"/>
                <a:gd name="connsiteX175" fmla="*/ 361275 w 1264242"/>
                <a:gd name="connsiteY175" fmla="*/ 801606 h 1180878"/>
                <a:gd name="connsiteX176" fmla="*/ 334455 w 1264242"/>
                <a:gd name="connsiteY176" fmla="*/ 791802 h 1180878"/>
                <a:gd name="connsiteX177" fmla="*/ 321698 w 1264242"/>
                <a:gd name="connsiteY177" fmla="*/ 801713 h 1180878"/>
                <a:gd name="connsiteX178" fmla="*/ 313778 w 1264242"/>
                <a:gd name="connsiteY178" fmla="*/ 800878 h 1180878"/>
                <a:gd name="connsiteX179" fmla="*/ 305388 w 1264242"/>
                <a:gd name="connsiteY179" fmla="*/ 790968 h 1180878"/>
                <a:gd name="connsiteX180" fmla="*/ 278654 w 1264242"/>
                <a:gd name="connsiteY180" fmla="*/ 797111 h 1180878"/>
                <a:gd name="connsiteX181" fmla="*/ 275764 w 1264242"/>
                <a:gd name="connsiteY181" fmla="*/ 808369 h 1180878"/>
                <a:gd name="connsiteX182" fmla="*/ 256521 w 1264242"/>
                <a:gd name="connsiteY182" fmla="*/ 820270 h 1180878"/>
                <a:gd name="connsiteX183" fmla="*/ 222981 w 1264242"/>
                <a:gd name="connsiteY183" fmla="*/ 813036 h 1180878"/>
                <a:gd name="connsiteX184" fmla="*/ 218250 w 1264242"/>
                <a:gd name="connsiteY184" fmla="*/ 792894 h 1180878"/>
                <a:gd name="connsiteX185" fmla="*/ 246825 w 1264242"/>
                <a:gd name="connsiteY185" fmla="*/ 770034 h 1180878"/>
                <a:gd name="connsiteX186" fmla="*/ 248966 w 1264242"/>
                <a:gd name="connsiteY186" fmla="*/ 765197 h 1180878"/>
                <a:gd name="connsiteX187" fmla="*/ 248110 w 1264242"/>
                <a:gd name="connsiteY187" fmla="*/ 750513 h 1180878"/>
                <a:gd name="connsiteX188" fmla="*/ 254231 w 1264242"/>
                <a:gd name="connsiteY188" fmla="*/ 744434 h 1180878"/>
                <a:gd name="connsiteX189" fmla="*/ 288264 w 1264242"/>
                <a:gd name="connsiteY189" fmla="*/ 746639 h 1180878"/>
                <a:gd name="connsiteX190" fmla="*/ 293573 w 1264242"/>
                <a:gd name="connsiteY190" fmla="*/ 743856 h 1180878"/>
                <a:gd name="connsiteX191" fmla="*/ 303162 w 1264242"/>
                <a:gd name="connsiteY191" fmla="*/ 727867 h 1180878"/>
                <a:gd name="connsiteX192" fmla="*/ 303654 w 1264242"/>
                <a:gd name="connsiteY192" fmla="*/ 723008 h 1180878"/>
                <a:gd name="connsiteX193" fmla="*/ 295841 w 1264242"/>
                <a:gd name="connsiteY193" fmla="*/ 700683 h 1180878"/>
                <a:gd name="connsiteX194" fmla="*/ 290876 w 1264242"/>
                <a:gd name="connsiteY194" fmla="*/ 696852 h 1180878"/>
                <a:gd name="connsiteX195" fmla="*/ 264848 w 1264242"/>
                <a:gd name="connsiteY195" fmla="*/ 694776 h 1180878"/>
                <a:gd name="connsiteX196" fmla="*/ 259582 w 1264242"/>
                <a:gd name="connsiteY196" fmla="*/ 688568 h 1180878"/>
                <a:gd name="connsiteX197" fmla="*/ 261402 w 1264242"/>
                <a:gd name="connsiteY197" fmla="*/ 666800 h 1180878"/>
                <a:gd name="connsiteX198" fmla="*/ 239805 w 1264242"/>
                <a:gd name="connsiteY198" fmla="*/ 645545 h 1180878"/>
                <a:gd name="connsiteX199" fmla="*/ 229402 w 1264242"/>
                <a:gd name="connsiteY199" fmla="*/ 646594 h 1180878"/>
                <a:gd name="connsiteX200" fmla="*/ 213498 w 1264242"/>
                <a:gd name="connsiteY200" fmla="*/ 642741 h 1180878"/>
                <a:gd name="connsiteX201" fmla="*/ 169491 w 1264242"/>
                <a:gd name="connsiteY201" fmla="*/ 614209 h 1180878"/>
                <a:gd name="connsiteX202" fmla="*/ 167051 w 1264242"/>
                <a:gd name="connsiteY202" fmla="*/ 612411 h 1180878"/>
                <a:gd name="connsiteX203" fmla="*/ 157376 w 1264242"/>
                <a:gd name="connsiteY203" fmla="*/ 604363 h 1180878"/>
                <a:gd name="connsiteX204" fmla="*/ 126789 w 1264242"/>
                <a:gd name="connsiteY204" fmla="*/ 602865 h 1180878"/>
                <a:gd name="connsiteX205" fmla="*/ 109943 w 1264242"/>
                <a:gd name="connsiteY205" fmla="*/ 614316 h 1180878"/>
                <a:gd name="connsiteX206" fmla="*/ 103929 w 1264242"/>
                <a:gd name="connsiteY206" fmla="*/ 617334 h 1180878"/>
                <a:gd name="connsiteX207" fmla="*/ 79934 w 1264242"/>
                <a:gd name="connsiteY207" fmla="*/ 625596 h 1180878"/>
                <a:gd name="connsiteX208" fmla="*/ 60307 w 1264242"/>
                <a:gd name="connsiteY208" fmla="*/ 644133 h 1180878"/>
                <a:gd name="connsiteX209" fmla="*/ 47806 w 1264242"/>
                <a:gd name="connsiteY209" fmla="*/ 674570 h 1180878"/>
                <a:gd name="connsiteX210" fmla="*/ 47036 w 1264242"/>
                <a:gd name="connsiteY210" fmla="*/ 697344 h 1180878"/>
                <a:gd name="connsiteX211" fmla="*/ 48149 w 1264242"/>
                <a:gd name="connsiteY211" fmla="*/ 700683 h 1180878"/>
                <a:gd name="connsiteX212" fmla="*/ 45602 w 1264242"/>
                <a:gd name="connsiteY212" fmla="*/ 746639 h 1180878"/>
                <a:gd name="connsiteX213" fmla="*/ 39951 w 1264242"/>
                <a:gd name="connsiteY213" fmla="*/ 758882 h 1180878"/>
                <a:gd name="connsiteX214" fmla="*/ 36398 w 1264242"/>
                <a:gd name="connsiteY214" fmla="*/ 801520 h 1180878"/>
                <a:gd name="connsiteX215" fmla="*/ 47764 w 1264242"/>
                <a:gd name="connsiteY215" fmla="*/ 843195 h 1180878"/>
                <a:gd name="connsiteX216" fmla="*/ 61805 w 1264242"/>
                <a:gd name="connsiteY216" fmla="*/ 868794 h 1180878"/>
                <a:gd name="connsiteX217" fmla="*/ 72700 w 1264242"/>
                <a:gd name="connsiteY217" fmla="*/ 880781 h 1180878"/>
                <a:gd name="connsiteX218" fmla="*/ 97508 w 1264242"/>
                <a:gd name="connsiteY218" fmla="*/ 872583 h 1180878"/>
                <a:gd name="connsiteX219" fmla="*/ 98235 w 1264242"/>
                <a:gd name="connsiteY219" fmla="*/ 865348 h 1180878"/>
                <a:gd name="connsiteX220" fmla="*/ 101724 w 1264242"/>
                <a:gd name="connsiteY220" fmla="*/ 860618 h 1180878"/>
                <a:gd name="connsiteX221" fmla="*/ 119897 w 1264242"/>
                <a:gd name="connsiteY221" fmla="*/ 852955 h 1180878"/>
                <a:gd name="connsiteX222" fmla="*/ 122808 w 1264242"/>
                <a:gd name="connsiteY222" fmla="*/ 845078 h 1180878"/>
                <a:gd name="connsiteX223" fmla="*/ 110093 w 1264242"/>
                <a:gd name="connsiteY223" fmla="*/ 819650 h 1180878"/>
                <a:gd name="connsiteX224" fmla="*/ 110629 w 1264242"/>
                <a:gd name="connsiteY224" fmla="*/ 813635 h 1180878"/>
                <a:gd name="connsiteX225" fmla="*/ 120753 w 1264242"/>
                <a:gd name="connsiteY225" fmla="*/ 800129 h 1180878"/>
                <a:gd name="connsiteX226" fmla="*/ 121566 w 1264242"/>
                <a:gd name="connsiteY226" fmla="*/ 798609 h 1180878"/>
                <a:gd name="connsiteX227" fmla="*/ 130492 w 1264242"/>
                <a:gd name="connsiteY227" fmla="*/ 773630 h 1180878"/>
                <a:gd name="connsiteX228" fmla="*/ 141665 w 1264242"/>
                <a:gd name="connsiteY228" fmla="*/ 775706 h 1180878"/>
                <a:gd name="connsiteX229" fmla="*/ 141365 w 1264242"/>
                <a:gd name="connsiteY229" fmla="*/ 787136 h 1180878"/>
                <a:gd name="connsiteX230" fmla="*/ 148836 w 1264242"/>
                <a:gd name="connsiteY230" fmla="*/ 792766 h 1180878"/>
                <a:gd name="connsiteX231" fmla="*/ 148836 w 1264242"/>
                <a:gd name="connsiteY231" fmla="*/ 792766 h 1180878"/>
                <a:gd name="connsiteX232" fmla="*/ 155407 w 1264242"/>
                <a:gd name="connsiteY232" fmla="*/ 801349 h 1180878"/>
                <a:gd name="connsiteX233" fmla="*/ 140787 w 1264242"/>
                <a:gd name="connsiteY233" fmla="*/ 824252 h 1180878"/>
                <a:gd name="connsiteX234" fmla="*/ 137298 w 1264242"/>
                <a:gd name="connsiteY234" fmla="*/ 855866 h 1180878"/>
                <a:gd name="connsiteX235" fmla="*/ 139418 w 1264242"/>
                <a:gd name="connsiteY235" fmla="*/ 861688 h 1180878"/>
                <a:gd name="connsiteX236" fmla="*/ 141130 w 1264242"/>
                <a:gd name="connsiteY236" fmla="*/ 879646 h 1180878"/>
                <a:gd name="connsiteX237" fmla="*/ 139631 w 1264242"/>
                <a:gd name="connsiteY237" fmla="*/ 889000 h 1180878"/>
                <a:gd name="connsiteX238" fmla="*/ 148407 w 1264242"/>
                <a:gd name="connsiteY238" fmla="*/ 918710 h 1180878"/>
                <a:gd name="connsiteX239" fmla="*/ 148407 w 1264242"/>
                <a:gd name="connsiteY239" fmla="*/ 918710 h 1180878"/>
                <a:gd name="connsiteX240" fmla="*/ 183018 w 1264242"/>
                <a:gd name="connsiteY240" fmla="*/ 929711 h 1180878"/>
                <a:gd name="connsiteX241" fmla="*/ 197402 w 1264242"/>
                <a:gd name="connsiteY241" fmla="*/ 926458 h 1180878"/>
                <a:gd name="connsiteX242" fmla="*/ 213841 w 1264242"/>
                <a:gd name="connsiteY242" fmla="*/ 918581 h 1180878"/>
                <a:gd name="connsiteX243" fmla="*/ 237878 w 1264242"/>
                <a:gd name="connsiteY243" fmla="*/ 899510 h 1180878"/>
                <a:gd name="connsiteX244" fmla="*/ 260203 w 1264242"/>
                <a:gd name="connsiteY244" fmla="*/ 890755 h 1180878"/>
                <a:gd name="connsiteX245" fmla="*/ 276214 w 1264242"/>
                <a:gd name="connsiteY245" fmla="*/ 889514 h 1180878"/>
                <a:gd name="connsiteX246" fmla="*/ 292096 w 1264242"/>
                <a:gd name="connsiteY246" fmla="*/ 884955 h 1180878"/>
                <a:gd name="connsiteX247" fmla="*/ 299545 w 1264242"/>
                <a:gd name="connsiteY247" fmla="*/ 881059 h 1180878"/>
                <a:gd name="connsiteX248" fmla="*/ 319579 w 1264242"/>
                <a:gd name="connsiteY248" fmla="*/ 857236 h 1180878"/>
                <a:gd name="connsiteX249" fmla="*/ 324545 w 1264242"/>
                <a:gd name="connsiteY249" fmla="*/ 841739 h 1180878"/>
                <a:gd name="connsiteX250" fmla="*/ 330025 w 1264242"/>
                <a:gd name="connsiteY250" fmla="*/ 837736 h 1180878"/>
                <a:gd name="connsiteX251" fmla="*/ 322019 w 1264242"/>
                <a:gd name="connsiteY251" fmla="*/ 696873 h 1180878"/>
                <a:gd name="connsiteX252" fmla="*/ 319815 w 1264242"/>
                <a:gd name="connsiteY252" fmla="*/ 699570 h 1180878"/>
                <a:gd name="connsiteX253" fmla="*/ 310076 w 1264242"/>
                <a:gd name="connsiteY253" fmla="*/ 702396 h 1180878"/>
                <a:gd name="connsiteX254" fmla="*/ 306073 w 1264242"/>
                <a:gd name="connsiteY254" fmla="*/ 701069 h 1180878"/>
                <a:gd name="connsiteX255" fmla="*/ 301642 w 1264242"/>
                <a:gd name="connsiteY255" fmla="*/ 687413 h 1180878"/>
                <a:gd name="connsiteX256" fmla="*/ 304125 w 1264242"/>
                <a:gd name="connsiteY256" fmla="*/ 683924 h 1180878"/>
                <a:gd name="connsiteX257" fmla="*/ 315812 w 1264242"/>
                <a:gd name="connsiteY257" fmla="*/ 681355 h 1180878"/>
                <a:gd name="connsiteX258" fmla="*/ 319536 w 1264242"/>
                <a:gd name="connsiteY258" fmla="*/ 683474 h 1180878"/>
                <a:gd name="connsiteX259" fmla="*/ 322019 w 1264242"/>
                <a:gd name="connsiteY259" fmla="*/ 696873 h 1180878"/>
                <a:gd name="connsiteX260" fmla="*/ 404684 w 1264242"/>
                <a:gd name="connsiteY260" fmla="*/ 719947 h 1180878"/>
                <a:gd name="connsiteX261" fmla="*/ 384221 w 1264242"/>
                <a:gd name="connsiteY261" fmla="*/ 719947 h 1180878"/>
                <a:gd name="connsiteX262" fmla="*/ 377136 w 1264242"/>
                <a:gd name="connsiteY262" fmla="*/ 716458 h 1180878"/>
                <a:gd name="connsiteX263" fmla="*/ 377136 w 1264242"/>
                <a:gd name="connsiteY263" fmla="*/ 716458 h 1180878"/>
                <a:gd name="connsiteX264" fmla="*/ 361361 w 1264242"/>
                <a:gd name="connsiteY264" fmla="*/ 719905 h 1180878"/>
                <a:gd name="connsiteX265" fmla="*/ 355346 w 1264242"/>
                <a:gd name="connsiteY265" fmla="*/ 745954 h 1180878"/>
                <a:gd name="connsiteX266" fmla="*/ 364036 w 1264242"/>
                <a:gd name="connsiteY266" fmla="*/ 756892 h 1180878"/>
                <a:gd name="connsiteX267" fmla="*/ 410719 w 1264242"/>
                <a:gd name="connsiteY267" fmla="*/ 756892 h 1180878"/>
                <a:gd name="connsiteX268" fmla="*/ 416349 w 1264242"/>
                <a:gd name="connsiteY268" fmla="*/ 758882 h 1180878"/>
                <a:gd name="connsiteX269" fmla="*/ 422064 w 1264242"/>
                <a:gd name="connsiteY269" fmla="*/ 763527 h 1180878"/>
                <a:gd name="connsiteX270" fmla="*/ 436619 w 1264242"/>
                <a:gd name="connsiteY270" fmla="*/ 756592 h 1180878"/>
                <a:gd name="connsiteX271" fmla="*/ 436619 w 1264242"/>
                <a:gd name="connsiteY271" fmla="*/ 746061 h 1180878"/>
                <a:gd name="connsiteX272" fmla="*/ 435806 w 1264242"/>
                <a:gd name="connsiteY272" fmla="*/ 742315 h 1180878"/>
                <a:gd name="connsiteX273" fmla="*/ 429406 w 1264242"/>
                <a:gd name="connsiteY273" fmla="*/ 728445 h 1180878"/>
                <a:gd name="connsiteX274" fmla="*/ 428828 w 1264242"/>
                <a:gd name="connsiteY274" fmla="*/ 722602 h 1180878"/>
                <a:gd name="connsiteX275" fmla="*/ 436790 w 1264242"/>
                <a:gd name="connsiteY275" fmla="*/ 689789 h 1180878"/>
                <a:gd name="connsiteX276" fmla="*/ 428121 w 1264242"/>
                <a:gd name="connsiteY276" fmla="*/ 678765 h 1180878"/>
                <a:gd name="connsiteX277" fmla="*/ 421721 w 1264242"/>
                <a:gd name="connsiteY277" fmla="*/ 678765 h 1180878"/>
                <a:gd name="connsiteX278" fmla="*/ 412796 w 1264242"/>
                <a:gd name="connsiteY278" fmla="*/ 687991 h 1180878"/>
                <a:gd name="connsiteX279" fmla="*/ 413588 w 1264242"/>
                <a:gd name="connsiteY279" fmla="*/ 710722 h 1180878"/>
                <a:gd name="connsiteX280" fmla="*/ 404662 w 1264242"/>
                <a:gd name="connsiteY280" fmla="*/ 719947 h 1180878"/>
                <a:gd name="connsiteX281" fmla="*/ 352778 w 1264242"/>
                <a:gd name="connsiteY281" fmla="*/ 619411 h 1180878"/>
                <a:gd name="connsiteX282" fmla="*/ 354747 w 1264242"/>
                <a:gd name="connsiteY282" fmla="*/ 611491 h 1180878"/>
                <a:gd name="connsiteX283" fmla="*/ 359434 w 1264242"/>
                <a:gd name="connsiteY283" fmla="*/ 606803 h 1180878"/>
                <a:gd name="connsiteX284" fmla="*/ 361211 w 1264242"/>
                <a:gd name="connsiteY284" fmla="*/ 606354 h 1180878"/>
                <a:gd name="connsiteX285" fmla="*/ 366005 w 1264242"/>
                <a:gd name="connsiteY285" fmla="*/ 598991 h 1180878"/>
                <a:gd name="connsiteX286" fmla="*/ 362324 w 1264242"/>
                <a:gd name="connsiteY286" fmla="*/ 577864 h 1180878"/>
                <a:gd name="connsiteX287" fmla="*/ 355646 w 1264242"/>
                <a:gd name="connsiteY287" fmla="*/ 572535 h 1180878"/>
                <a:gd name="connsiteX288" fmla="*/ 339079 w 1264242"/>
                <a:gd name="connsiteY288" fmla="*/ 573369 h 1180878"/>
                <a:gd name="connsiteX289" fmla="*/ 332957 w 1264242"/>
                <a:gd name="connsiteY289" fmla="*/ 579812 h 1180878"/>
                <a:gd name="connsiteX290" fmla="*/ 332957 w 1264242"/>
                <a:gd name="connsiteY290" fmla="*/ 610763 h 1180878"/>
                <a:gd name="connsiteX291" fmla="*/ 334841 w 1264242"/>
                <a:gd name="connsiteY291" fmla="*/ 615322 h 1180878"/>
                <a:gd name="connsiteX292" fmla="*/ 341947 w 1264242"/>
                <a:gd name="connsiteY292" fmla="*/ 622429 h 1180878"/>
                <a:gd name="connsiteX293" fmla="*/ 352778 w 1264242"/>
                <a:gd name="connsiteY293" fmla="*/ 619432 h 1180878"/>
                <a:gd name="connsiteX294" fmla="*/ 313500 w 1264242"/>
                <a:gd name="connsiteY294" fmla="*/ 616157 h 1180878"/>
                <a:gd name="connsiteX295" fmla="*/ 304104 w 1264242"/>
                <a:gd name="connsiteY295" fmla="*/ 633238 h 1180878"/>
                <a:gd name="connsiteX296" fmla="*/ 296805 w 1264242"/>
                <a:gd name="connsiteY296" fmla="*/ 637305 h 1180878"/>
                <a:gd name="connsiteX297" fmla="*/ 262493 w 1264242"/>
                <a:gd name="connsiteY297" fmla="*/ 635443 h 1180878"/>
                <a:gd name="connsiteX298" fmla="*/ 241046 w 1264242"/>
                <a:gd name="connsiteY298" fmla="*/ 624162 h 1180878"/>
                <a:gd name="connsiteX299" fmla="*/ 211358 w 1264242"/>
                <a:gd name="connsiteY299" fmla="*/ 585656 h 1180878"/>
                <a:gd name="connsiteX300" fmla="*/ 213691 w 1264242"/>
                <a:gd name="connsiteY300" fmla="*/ 549461 h 1180878"/>
                <a:gd name="connsiteX301" fmla="*/ 231585 w 1264242"/>
                <a:gd name="connsiteY301" fmla="*/ 531566 h 1180878"/>
                <a:gd name="connsiteX302" fmla="*/ 242523 w 1264242"/>
                <a:gd name="connsiteY302" fmla="*/ 535184 h 1180878"/>
                <a:gd name="connsiteX303" fmla="*/ 245455 w 1264242"/>
                <a:gd name="connsiteY303" fmla="*/ 554919 h 1180878"/>
                <a:gd name="connsiteX304" fmla="*/ 252305 w 1264242"/>
                <a:gd name="connsiteY304" fmla="*/ 560398 h 1180878"/>
                <a:gd name="connsiteX305" fmla="*/ 281950 w 1264242"/>
                <a:gd name="connsiteY305" fmla="*/ 558194 h 1180878"/>
                <a:gd name="connsiteX306" fmla="*/ 286424 w 1264242"/>
                <a:gd name="connsiteY306" fmla="*/ 555882 h 1180878"/>
                <a:gd name="connsiteX307" fmla="*/ 300401 w 1264242"/>
                <a:gd name="connsiteY307" fmla="*/ 539122 h 1180878"/>
                <a:gd name="connsiteX308" fmla="*/ 310761 w 1264242"/>
                <a:gd name="connsiteY308" fmla="*/ 539722 h 1180878"/>
                <a:gd name="connsiteX309" fmla="*/ 326835 w 1264242"/>
                <a:gd name="connsiteY309" fmla="*/ 564273 h 1180878"/>
                <a:gd name="connsiteX310" fmla="*/ 321805 w 1264242"/>
                <a:gd name="connsiteY310" fmla="*/ 574247 h 1180878"/>
                <a:gd name="connsiteX311" fmla="*/ 312687 w 1264242"/>
                <a:gd name="connsiteY311" fmla="*/ 574761 h 1180878"/>
                <a:gd name="connsiteX312" fmla="*/ 306651 w 1264242"/>
                <a:gd name="connsiteY312" fmla="*/ 580283 h 1180878"/>
                <a:gd name="connsiteX313" fmla="*/ 303932 w 1264242"/>
                <a:gd name="connsiteY313" fmla="*/ 599376 h 1180878"/>
                <a:gd name="connsiteX314" fmla="*/ 308470 w 1264242"/>
                <a:gd name="connsiteY314" fmla="*/ 606461 h 1180878"/>
                <a:gd name="connsiteX315" fmla="*/ 309712 w 1264242"/>
                <a:gd name="connsiteY315" fmla="*/ 606825 h 1180878"/>
                <a:gd name="connsiteX316" fmla="*/ 313522 w 1264242"/>
                <a:gd name="connsiteY316" fmla="*/ 616114 h 1180878"/>
                <a:gd name="connsiteX317" fmla="*/ 394238 w 1264242"/>
                <a:gd name="connsiteY317" fmla="*/ 462558 h 1180878"/>
                <a:gd name="connsiteX318" fmla="*/ 386725 w 1264242"/>
                <a:gd name="connsiteY318" fmla="*/ 478098 h 1180878"/>
                <a:gd name="connsiteX319" fmla="*/ 374888 w 1264242"/>
                <a:gd name="connsiteY319" fmla="*/ 475230 h 1180878"/>
                <a:gd name="connsiteX320" fmla="*/ 375488 w 1264242"/>
                <a:gd name="connsiteY320" fmla="*/ 451000 h 1180878"/>
                <a:gd name="connsiteX321" fmla="*/ 372320 w 1264242"/>
                <a:gd name="connsiteY321" fmla="*/ 445413 h 1180878"/>
                <a:gd name="connsiteX322" fmla="*/ 355860 w 1264242"/>
                <a:gd name="connsiteY322" fmla="*/ 436145 h 1180878"/>
                <a:gd name="connsiteX323" fmla="*/ 352692 w 1264242"/>
                <a:gd name="connsiteY323" fmla="*/ 431030 h 1180878"/>
                <a:gd name="connsiteX324" fmla="*/ 351686 w 1264242"/>
                <a:gd name="connsiteY324" fmla="*/ 410802 h 1180878"/>
                <a:gd name="connsiteX325" fmla="*/ 346784 w 1264242"/>
                <a:gd name="connsiteY325" fmla="*/ 405023 h 1180878"/>
                <a:gd name="connsiteX326" fmla="*/ 314528 w 1264242"/>
                <a:gd name="connsiteY326" fmla="*/ 401791 h 1180878"/>
                <a:gd name="connsiteX327" fmla="*/ 314528 w 1264242"/>
                <a:gd name="connsiteY327" fmla="*/ 426428 h 1180878"/>
                <a:gd name="connsiteX328" fmla="*/ 312986 w 1264242"/>
                <a:gd name="connsiteY328" fmla="*/ 430537 h 1180878"/>
                <a:gd name="connsiteX329" fmla="*/ 299330 w 1264242"/>
                <a:gd name="connsiteY329" fmla="*/ 446141 h 1180878"/>
                <a:gd name="connsiteX330" fmla="*/ 289955 w 1264242"/>
                <a:gd name="connsiteY330" fmla="*/ 446141 h 1180878"/>
                <a:gd name="connsiteX331" fmla="*/ 267523 w 1264242"/>
                <a:gd name="connsiteY331" fmla="*/ 420499 h 1180878"/>
                <a:gd name="connsiteX332" fmla="*/ 266582 w 1264242"/>
                <a:gd name="connsiteY332" fmla="*/ 413713 h 1180878"/>
                <a:gd name="connsiteX333" fmla="*/ 277712 w 1264242"/>
                <a:gd name="connsiteY333" fmla="*/ 390447 h 1180878"/>
                <a:gd name="connsiteX334" fmla="*/ 274715 w 1264242"/>
                <a:gd name="connsiteY334" fmla="*/ 382099 h 1180878"/>
                <a:gd name="connsiteX335" fmla="*/ 229959 w 1264242"/>
                <a:gd name="connsiteY335" fmla="*/ 361358 h 1180878"/>
                <a:gd name="connsiteX336" fmla="*/ 227989 w 1264242"/>
                <a:gd name="connsiteY336" fmla="*/ 351469 h 1180878"/>
                <a:gd name="connsiteX337" fmla="*/ 235802 w 1264242"/>
                <a:gd name="connsiteY337" fmla="*/ 342993 h 1180878"/>
                <a:gd name="connsiteX338" fmla="*/ 243550 w 1264242"/>
                <a:gd name="connsiteY338" fmla="*/ 341858 h 1180878"/>
                <a:gd name="connsiteX339" fmla="*/ 267181 w 1264242"/>
                <a:gd name="connsiteY339" fmla="*/ 355857 h 1180878"/>
                <a:gd name="connsiteX340" fmla="*/ 276577 w 1264242"/>
                <a:gd name="connsiteY340" fmla="*/ 349971 h 1180878"/>
                <a:gd name="connsiteX341" fmla="*/ 276149 w 1264242"/>
                <a:gd name="connsiteY341" fmla="*/ 344876 h 1180878"/>
                <a:gd name="connsiteX342" fmla="*/ 286766 w 1264242"/>
                <a:gd name="connsiteY342" fmla="*/ 339953 h 1180878"/>
                <a:gd name="connsiteX343" fmla="*/ 288050 w 1264242"/>
                <a:gd name="connsiteY343" fmla="*/ 341238 h 1180878"/>
                <a:gd name="connsiteX344" fmla="*/ 298538 w 1264242"/>
                <a:gd name="connsiteY344" fmla="*/ 338198 h 1180878"/>
                <a:gd name="connsiteX345" fmla="*/ 303868 w 1264242"/>
                <a:gd name="connsiteY345" fmla="*/ 314589 h 1180878"/>
                <a:gd name="connsiteX346" fmla="*/ 313693 w 1264242"/>
                <a:gd name="connsiteY346" fmla="*/ 310972 h 1180878"/>
                <a:gd name="connsiteX347" fmla="*/ 324053 w 1264242"/>
                <a:gd name="connsiteY347" fmla="*/ 318742 h 1180878"/>
                <a:gd name="connsiteX348" fmla="*/ 325530 w 1264242"/>
                <a:gd name="connsiteY348" fmla="*/ 327132 h 1180878"/>
                <a:gd name="connsiteX349" fmla="*/ 306951 w 1264242"/>
                <a:gd name="connsiteY349" fmla="*/ 355557 h 1180878"/>
                <a:gd name="connsiteX350" fmla="*/ 307143 w 1264242"/>
                <a:gd name="connsiteY350" fmla="*/ 362664 h 1180878"/>
                <a:gd name="connsiteX351" fmla="*/ 318552 w 1264242"/>
                <a:gd name="connsiteY351" fmla="*/ 378225 h 1180878"/>
                <a:gd name="connsiteX352" fmla="*/ 323004 w 1264242"/>
                <a:gd name="connsiteY352" fmla="*/ 380750 h 1180878"/>
                <a:gd name="connsiteX353" fmla="*/ 361232 w 1264242"/>
                <a:gd name="connsiteY353" fmla="*/ 384325 h 1180878"/>
                <a:gd name="connsiteX354" fmla="*/ 366712 w 1264242"/>
                <a:gd name="connsiteY354" fmla="*/ 389077 h 1180878"/>
                <a:gd name="connsiteX355" fmla="*/ 374738 w 1264242"/>
                <a:gd name="connsiteY355" fmla="*/ 422318 h 1180878"/>
                <a:gd name="connsiteX356" fmla="*/ 379212 w 1264242"/>
                <a:gd name="connsiteY356" fmla="*/ 426877 h 1180878"/>
                <a:gd name="connsiteX357" fmla="*/ 397235 w 1264242"/>
                <a:gd name="connsiteY357" fmla="*/ 431629 h 1180878"/>
                <a:gd name="connsiteX358" fmla="*/ 401815 w 1264242"/>
                <a:gd name="connsiteY358" fmla="*/ 438543 h 1180878"/>
                <a:gd name="connsiteX359" fmla="*/ 401815 w 1264242"/>
                <a:gd name="connsiteY359" fmla="*/ 438543 h 1180878"/>
                <a:gd name="connsiteX360" fmla="*/ 405197 w 1264242"/>
                <a:gd name="connsiteY360" fmla="*/ 445007 h 1180878"/>
                <a:gd name="connsiteX361" fmla="*/ 406567 w 1264242"/>
                <a:gd name="connsiteY361" fmla="*/ 445692 h 1180878"/>
                <a:gd name="connsiteX362" fmla="*/ 405454 w 1264242"/>
                <a:gd name="connsiteY362" fmla="*/ 457271 h 1180878"/>
                <a:gd name="connsiteX363" fmla="*/ 398219 w 1264242"/>
                <a:gd name="connsiteY363" fmla="*/ 459283 h 1180878"/>
                <a:gd name="connsiteX364" fmla="*/ 394281 w 1264242"/>
                <a:gd name="connsiteY364" fmla="*/ 462580 h 1180878"/>
                <a:gd name="connsiteX365" fmla="*/ 374738 w 1264242"/>
                <a:gd name="connsiteY365" fmla="*/ 271673 h 1180878"/>
                <a:gd name="connsiteX366" fmla="*/ 368617 w 1264242"/>
                <a:gd name="connsiteY366" fmla="*/ 270646 h 1180878"/>
                <a:gd name="connsiteX367" fmla="*/ 362195 w 1264242"/>
                <a:gd name="connsiteY367" fmla="*/ 275547 h 1180878"/>
                <a:gd name="connsiteX368" fmla="*/ 360269 w 1264242"/>
                <a:gd name="connsiteY368" fmla="*/ 294854 h 1180878"/>
                <a:gd name="connsiteX369" fmla="*/ 362602 w 1264242"/>
                <a:gd name="connsiteY369" fmla="*/ 299948 h 1180878"/>
                <a:gd name="connsiteX370" fmla="*/ 367097 w 1264242"/>
                <a:gd name="connsiteY370" fmla="*/ 303095 h 1180878"/>
                <a:gd name="connsiteX371" fmla="*/ 375723 w 1264242"/>
                <a:gd name="connsiteY371" fmla="*/ 299563 h 1180878"/>
                <a:gd name="connsiteX372" fmla="*/ 379319 w 1264242"/>
                <a:gd name="connsiteY372" fmla="*/ 277859 h 1180878"/>
                <a:gd name="connsiteX373" fmla="*/ 374738 w 1264242"/>
                <a:gd name="connsiteY373" fmla="*/ 271695 h 1180878"/>
                <a:gd name="connsiteX374" fmla="*/ 350658 w 1264242"/>
                <a:gd name="connsiteY374" fmla="*/ 314418 h 1180878"/>
                <a:gd name="connsiteX375" fmla="*/ 346292 w 1264242"/>
                <a:gd name="connsiteY375" fmla="*/ 342757 h 1180878"/>
                <a:gd name="connsiteX376" fmla="*/ 348646 w 1264242"/>
                <a:gd name="connsiteY376" fmla="*/ 348644 h 1180878"/>
                <a:gd name="connsiteX377" fmla="*/ 356159 w 1264242"/>
                <a:gd name="connsiteY377" fmla="*/ 354423 h 1180878"/>
                <a:gd name="connsiteX378" fmla="*/ 366091 w 1264242"/>
                <a:gd name="connsiteY378" fmla="*/ 350634 h 1180878"/>
                <a:gd name="connsiteX379" fmla="*/ 372662 w 1264242"/>
                <a:gd name="connsiteY379" fmla="*/ 315916 h 1180878"/>
                <a:gd name="connsiteX380" fmla="*/ 366155 w 1264242"/>
                <a:gd name="connsiteY380" fmla="*/ 308532 h 1180878"/>
                <a:gd name="connsiteX381" fmla="*/ 356438 w 1264242"/>
                <a:gd name="connsiteY381" fmla="*/ 309131 h 1180878"/>
                <a:gd name="connsiteX382" fmla="*/ 350658 w 1264242"/>
                <a:gd name="connsiteY382" fmla="*/ 314396 h 1180878"/>
                <a:gd name="connsiteX383" fmla="*/ 436769 w 1264242"/>
                <a:gd name="connsiteY383" fmla="*/ 550402 h 1180878"/>
                <a:gd name="connsiteX384" fmla="*/ 423626 w 1264242"/>
                <a:gd name="connsiteY384" fmla="*/ 551259 h 1180878"/>
                <a:gd name="connsiteX385" fmla="*/ 420673 w 1264242"/>
                <a:gd name="connsiteY385" fmla="*/ 561939 h 1180878"/>
                <a:gd name="connsiteX386" fmla="*/ 441221 w 1264242"/>
                <a:gd name="connsiteY386" fmla="*/ 576173 h 1180878"/>
                <a:gd name="connsiteX387" fmla="*/ 443747 w 1264242"/>
                <a:gd name="connsiteY387" fmla="*/ 580989 h 1180878"/>
                <a:gd name="connsiteX388" fmla="*/ 443747 w 1264242"/>
                <a:gd name="connsiteY388" fmla="*/ 601474 h 1180878"/>
                <a:gd name="connsiteX389" fmla="*/ 450018 w 1264242"/>
                <a:gd name="connsiteY389" fmla="*/ 607317 h 1180878"/>
                <a:gd name="connsiteX390" fmla="*/ 480241 w 1264242"/>
                <a:gd name="connsiteY390" fmla="*/ 605262 h 1180878"/>
                <a:gd name="connsiteX391" fmla="*/ 481997 w 1264242"/>
                <a:gd name="connsiteY391" fmla="*/ 593961 h 1180878"/>
                <a:gd name="connsiteX392" fmla="*/ 471209 w 1264242"/>
                <a:gd name="connsiteY392" fmla="*/ 589722 h 1180878"/>
                <a:gd name="connsiteX393" fmla="*/ 467655 w 1264242"/>
                <a:gd name="connsiteY393" fmla="*/ 582916 h 1180878"/>
                <a:gd name="connsiteX394" fmla="*/ 471251 w 1264242"/>
                <a:gd name="connsiteY394" fmla="*/ 567676 h 1180878"/>
                <a:gd name="connsiteX395" fmla="*/ 468790 w 1264242"/>
                <a:gd name="connsiteY395" fmla="*/ 561447 h 1180878"/>
                <a:gd name="connsiteX396" fmla="*/ 462625 w 1264242"/>
                <a:gd name="connsiteY396" fmla="*/ 557337 h 1180878"/>
                <a:gd name="connsiteX397" fmla="*/ 436790 w 1264242"/>
                <a:gd name="connsiteY397" fmla="*/ 550424 h 1180878"/>
                <a:gd name="connsiteX398" fmla="*/ 468126 w 1264242"/>
                <a:gd name="connsiteY398" fmla="*/ 540749 h 1180878"/>
                <a:gd name="connsiteX399" fmla="*/ 467891 w 1264242"/>
                <a:gd name="connsiteY399" fmla="*/ 540984 h 1180878"/>
                <a:gd name="connsiteX400" fmla="*/ 431460 w 1264242"/>
                <a:gd name="connsiteY400" fmla="*/ 536233 h 1180878"/>
                <a:gd name="connsiteX401" fmla="*/ 421850 w 1264242"/>
                <a:gd name="connsiteY401" fmla="*/ 519687 h 1180878"/>
                <a:gd name="connsiteX402" fmla="*/ 419538 w 1264242"/>
                <a:gd name="connsiteY402" fmla="*/ 517461 h 1180878"/>
                <a:gd name="connsiteX403" fmla="*/ 417805 w 1264242"/>
                <a:gd name="connsiteY403" fmla="*/ 516541 h 1180878"/>
                <a:gd name="connsiteX404" fmla="*/ 420180 w 1264242"/>
                <a:gd name="connsiteY404" fmla="*/ 505517 h 1180878"/>
                <a:gd name="connsiteX405" fmla="*/ 435378 w 1264242"/>
                <a:gd name="connsiteY405" fmla="*/ 504511 h 1180878"/>
                <a:gd name="connsiteX406" fmla="*/ 440686 w 1264242"/>
                <a:gd name="connsiteY406" fmla="*/ 497276 h 1180878"/>
                <a:gd name="connsiteX407" fmla="*/ 433772 w 1264242"/>
                <a:gd name="connsiteY407" fmla="*/ 468680 h 1180878"/>
                <a:gd name="connsiteX408" fmla="*/ 438224 w 1264242"/>
                <a:gd name="connsiteY408" fmla="*/ 461574 h 1180878"/>
                <a:gd name="connsiteX409" fmla="*/ 476003 w 1264242"/>
                <a:gd name="connsiteY409" fmla="*/ 453312 h 1180878"/>
                <a:gd name="connsiteX410" fmla="*/ 479535 w 1264242"/>
                <a:gd name="connsiteY410" fmla="*/ 453633 h 1180878"/>
                <a:gd name="connsiteX411" fmla="*/ 489017 w 1264242"/>
                <a:gd name="connsiteY411" fmla="*/ 457614 h 1180878"/>
                <a:gd name="connsiteX412" fmla="*/ 488247 w 1264242"/>
                <a:gd name="connsiteY412" fmla="*/ 468680 h 1180878"/>
                <a:gd name="connsiteX413" fmla="*/ 478336 w 1264242"/>
                <a:gd name="connsiteY413" fmla="*/ 471313 h 1180878"/>
                <a:gd name="connsiteX414" fmla="*/ 477480 w 1264242"/>
                <a:gd name="connsiteY414" fmla="*/ 482336 h 1180878"/>
                <a:gd name="connsiteX415" fmla="*/ 491971 w 1264242"/>
                <a:gd name="connsiteY415" fmla="*/ 488715 h 1180878"/>
                <a:gd name="connsiteX416" fmla="*/ 494818 w 1264242"/>
                <a:gd name="connsiteY416" fmla="*/ 496784 h 1180878"/>
                <a:gd name="connsiteX417" fmla="*/ 482981 w 1264242"/>
                <a:gd name="connsiteY417" fmla="*/ 519473 h 1180878"/>
                <a:gd name="connsiteX418" fmla="*/ 475939 w 1264242"/>
                <a:gd name="connsiteY418" fmla="*/ 522320 h 1180878"/>
                <a:gd name="connsiteX419" fmla="*/ 475062 w 1264242"/>
                <a:gd name="connsiteY419" fmla="*/ 522020 h 1180878"/>
                <a:gd name="connsiteX420" fmla="*/ 467677 w 1264242"/>
                <a:gd name="connsiteY420" fmla="*/ 529554 h 1180878"/>
                <a:gd name="connsiteX421" fmla="*/ 469475 w 1264242"/>
                <a:gd name="connsiteY421" fmla="*/ 534606 h 1180878"/>
                <a:gd name="connsiteX422" fmla="*/ 468105 w 1264242"/>
                <a:gd name="connsiteY422" fmla="*/ 540728 h 1180878"/>
                <a:gd name="connsiteX423" fmla="*/ 556078 w 1264242"/>
                <a:gd name="connsiteY423" fmla="*/ 658838 h 1180878"/>
                <a:gd name="connsiteX424" fmla="*/ 548671 w 1264242"/>
                <a:gd name="connsiteY424" fmla="*/ 690580 h 1180878"/>
                <a:gd name="connsiteX425" fmla="*/ 542165 w 1264242"/>
                <a:gd name="connsiteY425" fmla="*/ 695033 h 1180878"/>
                <a:gd name="connsiteX426" fmla="*/ 525469 w 1264242"/>
                <a:gd name="connsiteY426" fmla="*/ 692657 h 1180878"/>
                <a:gd name="connsiteX427" fmla="*/ 521017 w 1264242"/>
                <a:gd name="connsiteY427" fmla="*/ 684373 h 1180878"/>
                <a:gd name="connsiteX428" fmla="*/ 541801 w 1264242"/>
                <a:gd name="connsiteY428" fmla="*/ 640473 h 1180878"/>
                <a:gd name="connsiteX429" fmla="*/ 546403 w 1264242"/>
                <a:gd name="connsiteY429" fmla="*/ 637176 h 1180878"/>
                <a:gd name="connsiteX430" fmla="*/ 557875 w 1264242"/>
                <a:gd name="connsiteY430" fmla="*/ 635828 h 1180878"/>
                <a:gd name="connsiteX431" fmla="*/ 562049 w 1264242"/>
                <a:gd name="connsiteY431" fmla="*/ 626795 h 1180878"/>
                <a:gd name="connsiteX432" fmla="*/ 538633 w 1264242"/>
                <a:gd name="connsiteY432" fmla="*/ 591670 h 1180878"/>
                <a:gd name="connsiteX433" fmla="*/ 545097 w 1264242"/>
                <a:gd name="connsiteY433" fmla="*/ 577286 h 1180878"/>
                <a:gd name="connsiteX434" fmla="*/ 564939 w 1264242"/>
                <a:gd name="connsiteY434" fmla="*/ 574547 h 1180878"/>
                <a:gd name="connsiteX435" fmla="*/ 571574 w 1264242"/>
                <a:gd name="connsiteY435" fmla="*/ 580326 h 1180878"/>
                <a:gd name="connsiteX436" fmla="*/ 571574 w 1264242"/>
                <a:gd name="connsiteY436" fmla="*/ 593939 h 1180878"/>
                <a:gd name="connsiteX437" fmla="*/ 578210 w 1264242"/>
                <a:gd name="connsiteY437" fmla="*/ 599718 h 1180878"/>
                <a:gd name="connsiteX438" fmla="*/ 580050 w 1264242"/>
                <a:gd name="connsiteY438" fmla="*/ 599462 h 1180878"/>
                <a:gd name="connsiteX439" fmla="*/ 584288 w 1264242"/>
                <a:gd name="connsiteY439" fmla="*/ 609950 h 1180878"/>
                <a:gd name="connsiteX440" fmla="*/ 584288 w 1264242"/>
                <a:gd name="connsiteY440" fmla="*/ 609950 h 1180878"/>
                <a:gd name="connsiteX441" fmla="*/ 581955 w 1264242"/>
                <a:gd name="connsiteY441" fmla="*/ 615386 h 1180878"/>
                <a:gd name="connsiteX442" fmla="*/ 583411 w 1264242"/>
                <a:gd name="connsiteY442" fmla="*/ 627073 h 1180878"/>
                <a:gd name="connsiteX443" fmla="*/ 591459 w 1264242"/>
                <a:gd name="connsiteY443" fmla="*/ 631740 h 1180878"/>
                <a:gd name="connsiteX444" fmla="*/ 612949 w 1264242"/>
                <a:gd name="connsiteY444" fmla="*/ 622728 h 1180878"/>
                <a:gd name="connsiteX445" fmla="*/ 620312 w 1264242"/>
                <a:gd name="connsiteY445" fmla="*/ 630926 h 1180878"/>
                <a:gd name="connsiteX446" fmla="*/ 613377 w 1264242"/>
                <a:gd name="connsiteY446" fmla="*/ 643512 h 1180878"/>
                <a:gd name="connsiteX447" fmla="*/ 612671 w 1264242"/>
                <a:gd name="connsiteY447" fmla="*/ 645952 h 1180878"/>
                <a:gd name="connsiteX448" fmla="*/ 611729 w 1264242"/>
                <a:gd name="connsiteY448" fmla="*/ 660957 h 1180878"/>
                <a:gd name="connsiteX449" fmla="*/ 617744 w 1264242"/>
                <a:gd name="connsiteY449" fmla="*/ 667164 h 1180878"/>
                <a:gd name="connsiteX450" fmla="*/ 637457 w 1264242"/>
                <a:gd name="connsiteY450" fmla="*/ 666500 h 1180878"/>
                <a:gd name="connsiteX451" fmla="*/ 641482 w 1264242"/>
                <a:gd name="connsiteY451" fmla="*/ 676753 h 1180878"/>
                <a:gd name="connsiteX452" fmla="*/ 634139 w 1264242"/>
                <a:gd name="connsiteY452" fmla="*/ 683110 h 1180878"/>
                <a:gd name="connsiteX453" fmla="*/ 630608 w 1264242"/>
                <a:gd name="connsiteY453" fmla="*/ 684523 h 1180878"/>
                <a:gd name="connsiteX454" fmla="*/ 606614 w 1264242"/>
                <a:gd name="connsiteY454" fmla="*/ 685722 h 1180878"/>
                <a:gd name="connsiteX455" fmla="*/ 602589 w 1264242"/>
                <a:gd name="connsiteY455" fmla="*/ 687627 h 1180878"/>
                <a:gd name="connsiteX456" fmla="*/ 592230 w 1264242"/>
                <a:gd name="connsiteY456" fmla="*/ 699014 h 1180878"/>
                <a:gd name="connsiteX457" fmla="*/ 586771 w 1264242"/>
                <a:gd name="connsiteY457" fmla="*/ 700812 h 1180878"/>
                <a:gd name="connsiteX458" fmla="*/ 580500 w 1264242"/>
                <a:gd name="connsiteY458" fmla="*/ 699549 h 1180878"/>
                <a:gd name="connsiteX459" fmla="*/ 575812 w 1264242"/>
                <a:gd name="connsiteY459" fmla="*/ 693834 h 1180878"/>
                <a:gd name="connsiteX460" fmla="*/ 575812 w 1264242"/>
                <a:gd name="connsiteY460" fmla="*/ 662070 h 1180878"/>
                <a:gd name="connsiteX461" fmla="*/ 571296 w 1264242"/>
                <a:gd name="connsiteY461" fmla="*/ 656376 h 1180878"/>
                <a:gd name="connsiteX462" fmla="*/ 563034 w 1264242"/>
                <a:gd name="connsiteY462" fmla="*/ 654471 h 1180878"/>
                <a:gd name="connsiteX463" fmla="*/ 556035 w 1264242"/>
                <a:gd name="connsiteY463" fmla="*/ 658838 h 1180878"/>
                <a:gd name="connsiteX464" fmla="*/ 567636 w 1264242"/>
                <a:gd name="connsiteY464" fmla="*/ 474566 h 1180878"/>
                <a:gd name="connsiteX465" fmla="*/ 589105 w 1264242"/>
                <a:gd name="connsiteY465" fmla="*/ 486061 h 1180878"/>
                <a:gd name="connsiteX466" fmla="*/ 597452 w 1264242"/>
                <a:gd name="connsiteY466" fmla="*/ 479254 h 1180878"/>
                <a:gd name="connsiteX467" fmla="*/ 595590 w 1264242"/>
                <a:gd name="connsiteY467" fmla="*/ 472961 h 1180878"/>
                <a:gd name="connsiteX468" fmla="*/ 604944 w 1264242"/>
                <a:gd name="connsiteY468" fmla="*/ 466839 h 1180878"/>
                <a:gd name="connsiteX469" fmla="*/ 610766 w 1264242"/>
                <a:gd name="connsiteY469" fmla="*/ 471741 h 1180878"/>
                <a:gd name="connsiteX470" fmla="*/ 619970 w 1264242"/>
                <a:gd name="connsiteY470" fmla="*/ 469365 h 1180878"/>
                <a:gd name="connsiteX471" fmla="*/ 623202 w 1264242"/>
                <a:gd name="connsiteY471" fmla="*/ 460889 h 1180878"/>
                <a:gd name="connsiteX472" fmla="*/ 634054 w 1264242"/>
                <a:gd name="connsiteY472" fmla="*/ 460718 h 1180878"/>
                <a:gd name="connsiteX473" fmla="*/ 640176 w 1264242"/>
                <a:gd name="connsiteY473" fmla="*/ 475401 h 1180878"/>
                <a:gd name="connsiteX474" fmla="*/ 651392 w 1264242"/>
                <a:gd name="connsiteY474" fmla="*/ 473539 h 1180878"/>
                <a:gd name="connsiteX475" fmla="*/ 653875 w 1264242"/>
                <a:gd name="connsiteY475" fmla="*/ 436381 h 1180878"/>
                <a:gd name="connsiteX476" fmla="*/ 655309 w 1264242"/>
                <a:gd name="connsiteY476" fmla="*/ 432935 h 1180878"/>
                <a:gd name="connsiteX477" fmla="*/ 672047 w 1264242"/>
                <a:gd name="connsiteY477" fmla="*/ 413820 h 1180878"/>
                <a:gd name="connsiteX478" fmla="*/ 673395 w 1264242"/>
                <a:gd name="connsiteY478" fmla="*/ 408940 h 1180878"/>
                <a:gd name="connsiteX479" fmla="*/ 671983 w 1264242"/>
                <a:gd name="connsiteY479" fmla="*/ 401149 h 1180878"/>
                <a:gd name="connsiteX480" fmla="*/ 665925 w 1264242"/>
                <a:gd name="connsiteY480" fmla="*/ 396376 h 1180878"/>
                <a:gd name="connsiteX481" fmla="*/ 656422 w 1264242"/>
                <a:gd name="connsiteY481" fmla="*/ 396911 h 1180878"/>
                <a:gd name="connsiteX482" fmla="*/ 639170 w 1264242"/>
                <a:gd name="connsiteY482" fmla="*/ 406436 h 1180878"/>
                <a:gd name="connsiteX483" fmla="*/ 623844 w 1264242"/>
                <a:gd name="connsiteY483" fmla="*/ 428054 h 1180878"/>
                <a:gd name="connsiteX484" fmla="*/ 617230 w 1264242"/>
                <a:gd name="connsiteY484" fmla="*/ 430216 h 1180878"/>
                <a:gd name="connsiteX485" fmla="*/ 603510 w 1264242"/>
                <a:gd name="connsiteY485" fmla="*/ 425636 h 1180878"/>
                <a:gd name="connsiteX486" fmla="*/ 600706 w 1264242"/>
                <a:gd name="connsiteY486" fmla="*/ 416560 h 1180878"/>
                <a:gd name="connsiteX487" fmla="*/ 623202 w 1264242"/>
                <a:gd name="connsiteY487" fmla="*/ 387086 h 1180878"/>
                <a:gd name="connsiteX488" fmla="*/ 616203 w 1264242"/>
                <a:gd name="connsiteY488" fmla="*/ 378203 h 1180878"/>
                <a:gd name="connsiteX489" fmla="*/ 578488 w 1264242"/>
                <a:gd name="connsiteY489" fmla="*/ 394792 h 1180878"/>
                <a:gd name="connsiteX490" fmla="*/ 569755 w 1264242"/>
                <a:gd name="connsiteY490" fmla="*/ 413521 h 1180878"/>
                <a:gd name="connsiteX491" fmla="*/ 574678 w 1264242"/>
                <a:gd name="connsiteY491" fmla="*/ 430409 h 1180878"/>
                <a:gd name="connsiteX492" fmla="*/ 572431 w 1264242"/>
                <a:gd name="connsiteY492" fmla="*/ 436809 h 1180878"/>
                <a:gd name="connsiteX493" fmla="*/ 539960 w 1264242"/>
                <a:gd name="connsiteY493" fmla="*/ 459647 h 1180878"/>
                <a:gd name="connsiteX494" fmla="*/ 537477 w 1264242"/>
                <a:gd name="connsiteY494" fmla="*/ 464421 h 1180878"/>
                <a:gd name="connsiteX495" fmla="*/ 537477 w 1264242"/>
                <a:gd name="connsiteY495" fmla="*/ 480174 h 1180878"/>
                <a:gd name="connsiteX496" fmla="*/ 533817 w 1264242"/>
                <a:gd name="connsiteY496" fmla="*/ 485590 h 1180878"/>
                <a:gd name="connsiteX497" fmla="*/ 519754 w 1264242"/>
                <a:gd name="connsiteY497" fmla="*/ 491219 h 1180878"/>
                <a:gd name="connsiteX498" fmla="*/ 516094 w 1264242"/>
                <a:gd name="connsiteY498" fmla="*/ 496485 h 1180878"/>
                <a:gd name="connsiteX499" fmla="*/ 515430 w 1264242"/>
                <a:gd name="connsiteY499" fmla="*/ 521635 h 1180878"/>
                <a:gd name="connsiteX500" fmla="*/ 530456 w 1264242"/>
                <a:gd name="connsiteY500" fmla="*/ 527157 h 1180878"/>
                <a:gd name="connsiteX501" fmla="*/ 546959 w 1264242"/>
                <a:gd name="connsiteY501" fmla="*/ 506716 h 1180878"/>
                <a:gd name="connsiteX502" fmla="*/ 552118 w 1264242"/>
                <a:gd name="connsiteY502" fmla="*/ 497619 h 1180878"/>
                <a:gd name="connsiteX503" fmla="*/ 559395 w 1264242"/>
                <a:gd name="connsiteY503" fmla="*/ 477713 h 1180878"/>
                <a:gd name="connsiteX504" fmla="*/ 567636 w 1264242"/>
                <a:gd name="connsiteY504" fmla="*/ 474566 h 1180878"/>
                <a:gd name="connsiteX505" fmla="*/ 698739 w 1264242"/>
                <a:gd name="connsiteY505" fmla="*/ 359325 h 1180878"/>
                <a:gd name="connsiteX506" fmla="*/ 677762 w 1264242"/>
                <a:gd name="connsiteY506" fmla="*/ 403503 h 1180878"/>
                <a:gd name="connsiteX507" fmla="*/ 682942 w 1264242"/>
                <a:gd name="connsiteY507" fmla="*/ 411402 h 1180878"/>
                <a:gd name="connsiteX508" fmla="*/ 712501 w 1264242"/>
                <a:gd name="connsiteY508" fmla="*/ 410417 h 1180878"/>
                <a:gd name="connsiteX509" fmla="*/ 717617 w 1264242"/>
                <a:gd name="connsiteY509" fmla="*/ 406479 h 1180878"/>
                <a:gd name="connsiteX510" fmla="*/ 724638 w 1264242"/>
                <a:gd name="connsiteY510" fmla="*/ 383041 h 1180878"/>
                <a:gd name="connsiteX511" fmla="*/ 724809 w 1264242"/>
                <a:gd name="connsiteY511" fmla="*/ 380665 h 1180878"/>
                <a:gd name="connsiteX512" fmla="*/ 722626 w 1264242"/>
                <a:gd name="connsiteY512" fmla="*/ 365382 h 1180878"/>
                <a:gd name="connsiteX513" fmla="*/ 718901 w 1264242"/>
                <a:gd name="connsiteY513" fmla="*/ 360908 h 1180878"/>
                <a:gd name="connsiteX514" fmla="*/ 705481 w 1264242"/>
                <a:gd name="connsiteY514" fmla="*/ 356435 h 1180878"/>
                <a:gd name="connsiteX515" fmla="*/ 698739 w 1264242"/>
                <a:gd name="connsiteY515" fmla="*/ 359303 h 1180878"/>
                <a:gd name="connsiteX516" fmla="*/ 706166 w 1264242"/>
                <a:gd name="connsiteY516" fmla="*/ 262662 h 1180878"/>
                <a:gd name="connsiteX517" fmla="*/ 714257 w 1264242"/>
                <a:gd name="connsiteY517" fmla="*/ 276810 h 1180878"/>
                <a:gd name="connsiteX518" fmla="*/ 714984 w 1264242"/>
                <a:gd name="connsiteY518" fmla="*/ 279807 h 1180878"/>
                <a:gd name="connsiteX519" fmla="*/ 713957 w 1264242"/>
                <a:gd name="connsiteY519" fmla="*/ 302624 h 1180878"/>
                <a:gd name="connsiteX520" fmla="*/ 707022 w 1264242"/>
                <a:gd name="connsiteY520" fmla="*/ 307718 h 1180878"/>
                <a:gd name="connsiteX521" fmla="*/ 686367 w 1264242"/>
                <a:gd name="connsiteY521" fmla="*/ 302324 h 1180878"/>
                <a:gd name="connsiteX522" fmla="*/ 682428 w 1264242"/>
                <a:gd name="connsiteY522" fmla="*/ 295539 h 1180878"/>
                <a:gd name="connsiteX523" fmla="*/ 690241 w 1264242"/>
                <a:gd name="connsiteY523" fmla="*/ 266536 h 1180878"/>
                <a:gd name="connsiteX524" fmla="*/ 693345 w 1264242"/>
                <a:gd name="connsiteY524" fmla="*/ 262919 h 1180878"/>
                <a:gd name="connsiteX525" fmla="*/ 699145 w 1264242"/>
                <a:gd name="connsiteY525" fmla="*/ 260350 h 1180878"/>
                <a:gd name="connsiteX526" fmla="*/ 706209 w 1264242"/>
                <a:gd name="connsiteY526" fmla="*/ 262662 h 1180878"/>
                <a:gd name="connsiteX527" fmla="*/ 729796 w 1264242"/>
                <a:gd name="connsiteY527" fmla="*/ 244233 h 1180878"/>
                <a:gd name="connsiteX528" fmla="*/ 734570 w 1264242"/>
                <a:gd name="connsiteY528" fmla="*/ 252430 h 1180878"/>
                <a:gd name="connsiteX529" fmla="*/ 734313 w 1264242"/>
                <a:gd name="connsiteY529" fmla="*/ 258402 h 1180878"/>
                <a:gd name="connsiteX530" fmla="*/ 729133 w 1264242"/>
                <a:gd name="connsiteY530" fmla="*/ 265787 h 1180878"/>
                <a:gd name="connsiteX531" fmla="*/ 722134 w 1264242"/>
                <a:gd name="connsiteY531" fmla="*/ 267563 h 1180878"/>
                <a:gd name="connsiteX532" fmla="*/ 711046 w 1264242"/>
                <a:gd name="connsiteY532" fmla="*/ 262020 h 1180878"/>
                <a:gd name="connsiteX533" fmla="*/ 709869 w 1264242"/>
                <a:gd name="connsiteY533" fmla="*/ 252901 h 1180878"/>
                <a:gd name="connsiteX534" fmla="*/ 721342 w 1264242"/>
                <a:gd name="connsiteY534" fmla="*/ 242863 h 1180878"/>
                <a:gd name="connsiteX535" fmla="*/ 729775 w 1264242"/>
                <a:gd name="connsiteY535" fmla="*/ 244233 h 1180878"/>
                <a:gd name="connsiteX536" fmla="*/ 1262233 w 1264242"/>
                <a:gd name="connsiteY536" fmla="*/ 9768 h 1180878"/>
                <a:gd name="connsiteX537" fmla="*/ 1259215 w 1264242"/>
                <a:gd name="connsiteY537" fmla="*/ 12293 h 1180878"/>
                <a:gd name="connsiteX538" fmla="*/ 1256989 w 1264242"/>
                <a:gd name="connsiteY538" fmla="*/ 16553 h 1180878"/>
                <a:gd name="connsiteX539" fmla="*/ 1254420 w 1264242"/>
                <a:gd name="connsiteY539" fmla="*/ 44764 h 1180878"/>
                <a:gd name="connsiteX540" fmla="*/ 1253222 w 1264242"/>
                <a:gd name="connsiteY540" fmla="*/ 47932 h 1180878"/>
                <a:gd name="connsiteX541" fmla="*/ 1245409 w 1264242"/>
                <a:gd name="connsiteY541" fmla="*/ 58527 h 1180878"/>
                <a:gd name="connsiteX542" fmla="*/ 1234065 w 1264242"/>
                <a:gd name="connsiteY542" fmla="*/ 54632 h 1180878"/>
                <a:gd name="connsiteX543" fmla="*/ 1234857 w 1264242"/>
                <a:gd name="connsiteY543" fmla="*/ 24259 h 1180878"/>
                <a:gd name="connsiteX544" fmla="*/ 1237960 w 1264242"/>
                <a:gd name="connsiteY544" fmla="*/ 13364 h 1180878"/>
                <a:gd name="connsiteX545" fmla="*/ 1239159 w 1264242"/>
                <a:gd name="connsiteY545" fmla="*/ 11330 h 1180878"/>
                <a:gd name="connsiteX546" fmla="*/ 1257717 w 1264242"/>
                <a:gd name="connsiteY546" fmla="*/ 50 h 1180878"/>
                <a:gd name="connsiteX547" fmla="*/ 1258423 w 1264242"/>
                <a:gd name="connsiteY547" fmla="*/ 7 h 1180878"/>
                <a:gd name="connsiteX548" fmla="*/ 1262233 w 1264242"/>
                <a:gd name="connsiteY548" fmla="*/ 9789 h 1180878"/>
                <a:gd name="connsiteX549" fmla="*/ 331394 w 1264242"/>
                <a:gd name="connsiteY549" fmla="*/ 640280 h 1180878"/>
                <a:gd name="connsiteX550" fmla="*/ 331758 w 1264242"/>
                <a:gd name="connsiteY550" fmla="*/ 648221 h 1180878"/>
                <a:gd name="connsiteX551" fmla="*/ 326086 w 1264242"/>
                <a:gd name="connsiteY551" fmla="*/ 654278 h 1180878"/>
                <a:gd name="connsiteX552" fmla="*/ 288200 w 1264242"/>
                <a:gd name="connsiteY552" fmla="*/ 655006 h 1180878"/>
                <a:gd name="connsiteX553" fmla="*/ 282314 w 1264242"/>
                <a:gd name="connsiteY553" fmla="*/ 649741 h 1180878"/>
                <a:gd name="connsiteX554" fmla="*/ 282314 w 1264242"/>
                <a:gd name="connsiteY554" fmla="*/ 649741 h 1180878"/>
                <a:gd name="connsiteX555" fmla="*/ 286787 w 1264242"/>
                <a:gd name="connsiteY555" fmla="*/ 643555 h 1180878"/>
                <a:gd name="connsiteX556" fmla="*/ 324310 w 1264242"/>
                <a:gd name="connsiteY556" fmla="*/ 634886 h 1180878"/>
                <a:gd name="connsiteX557" fmla="*/ 331416 w 1264242"/>
                <a:gd name="connsiteY557" fmla="*/ 640280 h 1180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</a:cxnLst>
              <a:rect l="l" t="t" r="r" b="b"/>
              <a:pathLst>
                <a:path w="1264242" h="1180878">
                  <a:moveTo>
                    <a:pt x="278654" y="1155058"/>
                  </a:moveTo>
                  <a:lnTo>
                    <a:pt x="282079" y="1160452"/>
                  </a:lnTo>
                  <a:cubicBezTo>
                    <a:pt x="283598" y="1162849"/>
                    <a:pt x="283256" y="1165953"/>
                    <a:pt x="281244" y="1167965"/>
                  </a:cubicBezTo>
                  <a:lnTo>
                    <a:pt x="272339" y="1176869"/>
                  </a:lnTo>
                  <a:cubicBezTo>
                    <a:pt x="270391" y="1178817"/>
                    <a:pt x="267395" y="1179202"/>
                    <a:pt x="265019" y="1177811"/>
                  </a:cubicBezTo>
                  <a:lnTo>
                    <a:pt x="259004" y="1174301"/>
                  </a:lnTo>
                  <a:cubicBezTo>
                    <a:pt x="255515" y="1172267"/>
                    <a:pt x="254959" y="1167451"/>
                    <a:pt x="257913" y="1164669"/>
                  </a:cubicBezTo>
                  <a:lnTo>
                    <a:pt x="269407" y="1153881"/>
                  </a:lnTo>
                  <a:cubicBezTo>
                    <a:pt x="272168" y="1151291"/>
                    <a:pt x="276599" y="1151847"/>
                    <a:pt x="278632" y="1155037"/>
                  </a:cubicBezTo>
                  <a:close/>
                  <a:moveTo>
                    <a:pt x="324888" y="1061841"/>
                  </a:moveTo>
                  <a:lnTo>
                    <a:pt x="325166" y="1064367"/>
                  </a:lnTo>
                  <a:cubicBezTo>
                    <a:pt x="325551" y="1067835"/>
                    <a:pt x="322918" y="1070917"/>
                    <a:pt x="319429" y="1071067"/>
                  </a:cubicBezTo>
                  <a:lnTo>
                    <a:pt x="304896" y="1071709"/>
                  </a:lnTo>
                  <a:cubicBezTo>
                    <a:pt x="299994" y="1071923"/>
                    <a:pt x="297383" y="1077574"/>
                    <a:pt x="300401" y="1081448"/>
                  </a:cubicBezTo>
                  <a:lnTo>
                    <a:pt x="311938" y="1096281"/>
                  </a:lnTo>
                  <a:cubicBezTo>
                    <a:pt x="312687" y="1097245"/>
                    <a:pt x="313736" y="1097972"/>
                    <a:pt x="314913" y="1098336"/>
                  </a:cubicBezTo>
                  <a:lnTo>
                    <a:pt x="327392" y="1102232"/>
                  </a:lnTo>
                  <a:cubicBezTo>
                    <a:pt x="331459" y="1103495"/>
                    <a:pt x="332957" y="1108460"/>
                    <a:pt x="330303" y="1111778"/>
                  </a:cubicBezTo>
                  <a:lnTo>
                    <a:pt x="323924" y="1119741"/>
                  </a:lnTo>
                  <a:cubicBezTo>
                    <a:pt x="317546" y="1127703"/>
                    <a:pt x="317417" y="1138983"/>
                    <a:pt x="323582" y="1147096"/>
                  </a:cubicBezTo>
                  <a:lnTo>
                    <a:pt x="343252" y="1173038"/>
                  </a:lnTo>
                  <a:cubicBezTo>
                    <a:pt x="343959" y="1173980"/>
                    <a:pt x="344944" y="1174686"/>
                    <a:pt x="346057" y="1175093"/>
                  </a:cubicBezTo>
                  <a:lnTo>
                    <a:pt x="361446" y="1180529"/>
                  </a:lnTo>
                  <a:cubicBezTo>
                    <a:pt x="365064" y="1181814"/>
                    <a:pt x="368959" y="1179416"/>
                    <a:pt x="369452" y="1175606"/>
                  </a:cubicBezTo>
                  <a:lnTo>
                    <a:pt x="373818" y="1141787"/>
                  </a:lnTo>
                  <a:cubicBezTo>
                    <a:pt x="374054" y="1140011"/>
                    <a:pt x="373476" y="1138213"/>
                    <a:pt x="372256" y="1136907"/>
                  </a:cubicBezTo>
                  <a:lnTo>
                    <a:pt x="359263" y="1122908"/>
                  </a:lnTo>
                  <a:cubicBezTo>
                    <a:pt x="357230" y="1120725"/>
                    <a:pt x="357101" y="1117365"/>
                    <a:pt x="358963" y="1115032"/>
                  </a:cubicBezTo>
                  <a:lnTo>
                    <a:pt x="365899" y="1106363"/>
                  </a:lnTo>
                  <a:cubicBezTo>
                    <a:pt x="366669" y="1105400"/>
                    <a:pt x="367119" y="1104244"/>
                    <a:pt x="367204" y="1103024"/>
                  </a:cubicBezTo>
                  <a:lnTo>
                    <a:pt x="369708" y="1068092"/>
                  </a:lnTo>
                  <a:cubicBezTo>
                    <a:pt x="369837" y="1066208"/>
                    <a:pt x="370843" y="1064517"/>
                    <a:pt x="372405" y="1063468"/>
                  </a:cubicBezTo>
                  <a:lnTo>
                    <a:pt x="405861" y="1041422"/>
                  </a:lnTo>
                  <a:cubicBezTo>
                    <a:pt x="411233" y="1037890"/>
                    <a:pt x="408087" y="1029521"/>
                    <a:pt x="401708" y="1030398"/>
                  </a:cubicBezTo>
                  <a:lnTo>
                    <a:pt x="389422" y="1032089"/>
                  </a:lnTo>
                  <a:cubicBezTo>
                    <a:pt x="382466" y="1033052"/>
                    <a:pt x="379747" y="1023356"/>
                    <a:pt x="386190" y="1020574"/>
                  </a:cubicBezTo>
                  <a:lnTo>
                    <a:pt x="397106" y="1015843"/>
                  </a:lnTo>
                  <a:cubicBezTo>
                    <a:pt x="402971" y="1013296"/>
                    <a:pt x="401366" y="1004563"/>
                    <a:pt x="394966" y="1004263"/>
                  </a:cubicBezTo>
                  <a:lnTo>
                    <a:pt x="394966" y="1004263"/>
                  </a:lnTo>
                  <a:cubicBezTo>
                    <a:pt x="391991" y="1004135"/>
                    <a:pt x="389550" y="1001845"/>
                    <a:pt x="389229" y="998869"/>
                  </a:cubicBezTo>
                  <a:lnTo>
                    <a:pt x="387217" y="980140"/>
                  </a:lnTo>
                  <a:cubicBezTo>
                    <a:pt x="386618" y="974618"/>
                    <a:pt x="379490" y="972756"/>
                    <a:pt x="376280" y="977294"/>
                  </a:cubicBezTo>
                  <a:lnTo>
                    <a:pt x="362752" y="996386"/>
                  </a:lnTo>
                  <a:cubicBezTo>
                    <a:pt x="361853" y="997649"/>
                    <a:pt x="360526" y="998506"/>
                    <a:pt x="359006" y="998827"/>
                  </a:cubicBezTo>
                  <a:lnTo>
                    <a:pt x="338672" y="1002893"/>
                  </a:lnTo>
                  <a:cubicBezTo>
                    <a:pt x="333620" y="1003899"/>
                    <a:pt x="332079" y="1010364"/>
                    <a:pt x="336103" y="1013553"/>
                  </a:cubicBezTo>
                  <a:lnTo>
                    <a:pt x="339186" y="1015972"/>
                  </a:lnTo>
                  <a:cubicBezTo>
                    <a:pt x="343681" y="1019525"/>
                    <a:pt x="341176" y="1026759"/>
                    <a:pt x="335440" y="1026759"/>
                  </a:cubicBezTo>
                  <a:lnTo>
                    <a:pt x="304789" y="1026759"/>
                  </a:lnTo>
                  <a:cubicBezTo>
                    <a:pt x="302862" y="1026759"/>
                    <a:pt x="301043" y="1027680"/>
                    <a:pt x="299887" y="1029264"/>
                  </a:cubicBezTo>
                  <a:lnTo>
                    <a:pt x="287537" y="1046323"/>
                  </a:lnTo>
                  <a:cubicBezTo>
                    <a:pt x="283769" y="1051546"/>
                    <a:pt x="289677" y="1058246"/>
                    <a:pt x="295328" y="1055163"/>
                  </a:cubicBezTo>
                  <a:lnTo>
                    <a:pt x="300807" y="1052167"/>
                  </a:lnTo>
                  <a:cubicBezTo>
                    <a:pt x="302284" y="1051353"/>
                    <a:pt x="304018" y="1051203"/>
                    <a:pt x="305602" y="1051739"/>
                  </a:cubicBezTo>
                  <a:lnTo>
                    <a:pt x="320756" y="1056790"/>
                  </a:lnTo>
                  <a:cubicBezTo>
                    <a:pt x="322982" y="1057539"/>
                    <a:pt x="324588" y="1059508"/>
                    <a:pt x="324845" y="1061863"/>
                  </a:cubicBezTo>
                  <a:close/>
                  <a:moveTo>
                    <a:pt x="196225" y="971065"/>
                  </a:moveTo>
                  <a:lnTo>
                    <a:pt x="184923" y="970359"/>
                  </a:lnTo>
                  <a:cubicBezTo>
                    <a:pt x="181263" y="970123"/>
                    <a:pt x="178160" y="973034"/>
                    <a:pt x="178160" y="976716"/>
                  </a:cubicBezTo>
                  <a:lnTo>
                    <a:pt x="178160" y="984336"/>
                  </a:lnTo>
                  <a:cubicBezTo>
                    <a:pt x="178160" y="987482"/>
                    <a:pt x="180471" y="990158"/>
                    <a:pt x="183575" y="990629"/>
                  </a:cubicBezTo>
                  <a:lnTo>
                    <a:pt x="197124" y="992662"/>
                  </a:lnTo>
                  <a:cubicBezTo>
                    <a:pt x="201619" y="993326"/>
                    <a:pt x="205343" y="989216"/>
                    <a:pt x="204252" y="984828"/>
                  </a:cubicBezTo>
                  <a:lnTo>
                    <a:pt x="202026" y="975881"/>
                  </a:lnTo>
                  <a:cubicBezTo>
                    <a:pt x="201362" y="973184"/>
                    <a:pt x="199008" y="971236"/>
                    <a:pt x="196247" y="971065"/>
                  </a:cubicBezTo>
                  <a:close/>
                  <a:moveTo>
                    <a:pt x="195091" y="1013360"/>
                  </a:moveTo>
                  <a:lnTo>
                    <a:pt x="201020" y="1024384"/>
                  </a:lnTo>
                  <a:cubicBezTo>
                    <a:pt x="201833" y="1025903"/>
                    <a:pt x="203224" y="1027016"/>
                    <a:pt x="204872" y="1027487"/>
                  </a:cubicBezTo>
                  <a:lnTo>
                    <a:pt x="208383" y="1028493"/>
                  </a:lnTo>
                  <a:cubicBezTo>
                    <a:pt x="210737" y="1029157"/>
                    <a:pt x="213263" y="1028429"/>
                    <a:pt x="214890" y="1026610"/>
                  </a:cubicBezTo>
                  <a:lnTo>
                    <a:pt x="222231" y="1018347"/>
                  </a:lnTo>
                  <a:cubicBezTo>
                    <a:pt x="223109" y="1017341"/>
                    <a:pt x="224286" y="1016657"/>
                    <a:pt x="225592" y="1016357"/>
                  </a:cubicBezTo>
                  <a:lnTo>
                    <a:pt x="243529" y="1012311"/>
                  </a:lnTo>
                  <a:cubicBezTo>
                    <a:pt x="249950" y="1010856"/>
                    <a:pt x="254081" y="1018904"/>
                    <a:pt x="249158" y="1023292"/>
                  </a:cubicBezTo>
                  <a:lnTo>
                    <a:pt x="246847" y="1025347"/>
                  </a:lnTo>
                  <a:cubicBezTo>
                    <a:pt x="244214" y="1027701"/>
                    <a:pt x="243978" y="1031747"/>
                    <a:pt x="246354" y="1034358"/>
                  </a:cubicBezTo>
                  <a:lnTo>
                    <a:pt x="253375" y="1042149"/>
                  </a:lnTo>
                  <a:cubicBezTo>
                    <a:pt x="254338" y="1043220"/>
                    <a:pt x="254916" y="1044589"/>
                    <a:pt x="255002" y="1046023"/>
                  </a:cubicBezTo>
                  <a:lnTo>
                    <a:pt x="255858" y="1059765"/>
                  </a:lnTo>
                  <a:cubicBezTo>
                    <a:pt x="256093" y="1063425"/>
                    <a:pt x="253182" y="1066529"/>
                    <a:pt x="249501" y="1066529"/>
                  </a:cubicBezTo>
                  <a:lnTo>
                    <a:pt x="208704" y="1066529"/>
                  </a:lnTo>
                  <a:cubicBezTo>
                    <a:pt x="205771" y="1066529"/>
                    <a:pt x="203224" y="1064538"/>
                    <a:pt x="202518" y="1061713"/>
                  </a:cubicBezTo>
                  <a:lnTo>
                    <a:pt x="198815" y="1046880"/>
                  </a:lnTo>
                  <a:cubicBezTo>
                    <a:pt x="198323" y="1044953"/>
                    <a:pt x="196974" y="1043348"/>
                    <a:pt x="195155" y="1042577"/>
                  </a:cubicBezTo>
                  <a:lnTo>
                    <a:pt x="181456" y="1036713"/>
                  </a:lnTo>
                  <a:cubicBezTo>
                    <a:pt x="179422" y="1035835"/>
                    <a:pt x="177967" y="1033951"/>
                    <a:pt x="177667" y="1031768"/>
                  </a:cubicBezTo>
                  <a:lnTo>
                    <a:pt x="176041" y="1020317"/>
                  </a:lnTo>
                  <a:cubicBezTo>
                    <a:pt x="175634" y="1017448"/>
                    <a:pt x="177218" y="1014644"/>
                    <a:pt x="179893" y="1013531"/>
                  </a:cubicBezTo>
                  <a:lnTo>
                    <a:pt x="187064" y="1010535"/>
                  </a:lnTo>
                  <a:cubicBezTo>
                    <a:pt x="190082" y="1009272"/>
                    <a:pt x="193571" y="1010513"/>
                    <a:pt x="195112" y="1013403"/>
                  </a:cubicBezTo>
                  <a:close/>
                  <a:moveTo>
                    <a:pt x="85029" y="936154"/>
                  </a:moveTo>
                  <a:lnTo>
                    <a:pt x="109729" y="939857"/>
                  </a:lnTo>
                  <a:cubicBezTo>
                    <a:pt x="110800" y="940028"/>
                    <a:pt x="111806" y="940499"/>
                    <a:pt x="112598" y="941249"/>
                  </a:cubicBezTo>
                  <a:lnTo>
                    <a:pt x="136613" y="963937"/>
                  </a:lnTo>
                  <a:cubicBezTo>
                    <a:pt x="136828" y="964151"/>
                    <a:pt x="137042" y="964365"/>
                    <a:pt x="137213" y="964622"/>
                  </a:cubicBezTo>
                  <a:lnTo>
                    <a:pt x="165852" y="1002808"/>
                  </a:lnTo>
                  <a:cubicBezTo>
                    <a:pt x="171589" y="1010449"/>
                    <a:pt x="172273" y="1020766"/>
                    <a:pt x="167586" y="1029093"/>
                  </a:cubicBezTo>
                  <a:lnTo>
                    <a:pt x="165060" y="1033587"/>
                  </a:lnTo>
                  <a:cubicBezTo>
                    <a:pt x="163647" y="1036113"/>
                    <a:pt x="164482" y="1039303"/>
                    <a:pt x="166965" y="1040779"/>
                  </a:cubicBezTo>
                  <a:lnTo>
                    <a:pt x="181370" y="1049427"/>
                  </a:lnTo>
                  <a:cubicBezTo>
                    <a:pt x="185223" y="1051739"/>
                    <a:pt x="184688" y="1057454"/>
                    <a:pt x="180471" y="1059016"/>
                  </a:cubicBezTo>
                  <a:lnTo>
                    <a:pt x="136057" y="1075433"/>
                  </a:lnTo>
                  <a:cubicBezTo>
                    <a:pt x="130128" y="1077617"/>
                    <a:pt x="126874" y="1083995"/>
                    <a:pt x="128566" y="1090074"/>
                  </a:cubicBezTo>
                  <a:lnTo>
                    <a:pt x="128566" y="1090074"/>
                  </a:lnTo>
                  <a:cubicBezTo>
                    <a:pt x="130663" y="1097630"/>
                    <a:pt x="139268" y="1101247"/>
                    <a:pt x="146139" y="1097459"/>
                  </a:cubicBezTo>
                  <a:lnTo>
                    <a:pt x="191409" y="1072565"/>
                  </a:lnTo>
                  <a:cubicBezTo>
                    <a:pt x="202368" y="1066529"/>
                    <a:pt x="215532" y="1075562"/>
                    <a:pt x="213862" y="1087955"/>
                  </a:cubicBezTo>
                  <a:lnTo>
                    <a:pt x="212450" y="1098422"/>
                  </a:lnTo>
                  <a:cubicBezTo>
                    <a:pt x="211487" y="1105507"/>
                    <a:pt x="205750" y="1110965"/>
                    <a:pt x="198622" y="1111564"/>
                  </a:cubicBezTo>
                  <a:lnTo>
                    <a:pt x="112748" y="1118799"/>
                  </a:lnTo>
                  <a:cubicBezTo>
                    <a:pt x="100975" y="1119783"/>
                    <a:pt x="89930" y="1112955"/>
                    <a:pt x="85585" y="1101975"/>
                  </a:cubicBezTo>
                  <a:lnTo>
                    <a:pt x="63260" y="1045681"/>
                  </a:lnTo>
                  <a:cubicBezTo>
                    <a:pt x="61313" y="1040779"/>
                    <a:pt x="57695" y="1036734"/>
                    <a:pt x="53029" y="1034272"/>
                  </a:cubicBezTo>
                  <a:lnTo>
                    <a:pt x="48384" y="1031811"/>
                  </a:lnTo>
                  <a:cubicBezTo>
                    <a:pt x="40871" y="1027830"/>
                    <a:pt x="36291" y="1019910"/>
                    <a:pt x="36612" y="1011412"/>
                  </a:cubicBezTo>
                  <a:lnTo>
                    <a:pt x="37275" y="993582"/>
                  </a:lnTo>
                  <a:cubicBezTo>
                    <a:pt x="37404" y="990179"/>
                    <a:pt x="34343" y="987525"/>
                    <a:pt x="31004" y="988124"/>
                  </a:cubicBezTo>
                  <a:lnTo>
                    <a:pt x="15699" y="990864"/>
                  </a:lnTo>
                  <a:cubicBezTo>
                    <a:pt x="6817" y="992448"/>
                    <a:pt x="-1060" y="984956"/>
                    <a:pt x="117" y="975988"/>
                  </a:cubicBezTo>
                  <a:lnTo>
                    <a:pt x="4163" y="944930"/>
                  </a:lnTo>
                  <a:cubicBezTo>
                    <a:pt x="5468" y="934870"/>
                    <a:pt x="11975" y="926244"/>
                    <a:pt x="21286" y="922220"/>
                  </a:cubicBezTo>
                  <a:lnTo>
                    <a:pt x="43140" y="912781"/>
                  </a:lnTo>
                  <a:cubicBezTo>
                    <a:pt x="52430" y="908778"/>
                    <a:pt x="63239" y="911432"/>
                    <a:pt x="69596" y="919288"/>
                  </a:cubicBezTo>
                  <a:lnTo>
                    <a:pt x="81668" y="934206"/>
                  </a:lnTo>
                  <a:cubicBezTo>
                    <a:pt x="82503" y="935234"/>
                    <a:pt x="83702" y="935919"/>
                    <a:pt x="85029" y="936133"/>
                  </a:cubicBezTo>
                  <a:close/>
                  <a:moveTo>
                    <a:pt x="96181" y="893238"/>
                  </a:moveTo>
                  <a:lnTo>
                    <a:pt x="84387" y="893238"/>
                  </a:lnTo>
                  <a:cubicBezTo>
                    <a:pt x="80833" y="893238"/>
                    <a:pt x="78286" y="896642"/>
                    <a:pt x="79249" y="900045"/>
                  </a:cubicBezTo>
                  <a:lnTo>
                    <a:pt x="81968" y="909570"/>
                  </a:lnTo>
                  <a:cubicBezTo>
                    <a:pt x="82588" y="911710"/>
                    <a:pt x="84451" y="913251"/>
                    <a:pt x="86677" y="913423"/>
                  </a:cubicBezTo>
                  <a:lnTo>
                    <a:pt x="105406" y="914921"/>
                  </a:lnTo>
                  <a:cubicBezTo>
                    <a:pt x="110179" y="915306"/>
                    <a:pt x="113004" y="909698"/>
                    <a:pt x="109858" y="906081"/>
                  </a:cubicBezTo>
                  <a:lnTo>
                    <a:pt x="100226" y="895058"/>
                  </a:lnTo>
                  <a:cubicBezTo>
                    <a:pt x="99220" y="893902"/>
                    <a:pt x="97743" y="893238"/>
                    <a:pt x="96202" y="893238"/>
                  </a:cubicBezTo>
                  <a:close/>
                  <a:moveTo>
                    <a:pt x="330067" y="837843"/>
                  </a:moveTo>
                  <a:lnTo>
                    <a:pt x="330410" y="837843"/>
                  </a:lnTo>
                  <a:cubicBezTo>
                    <a:pt x="333449" y="837843"/>
                    <a:pt x="335953" y="840198"/>
                    <a:pt x="336146" y="843237"/>
                  </a:cubicBezTo>
                  <a:lnTo>
                    <a:pt x="339999" y="903577"/>
                  </a:lnTo>
                  <a:cubicBezTo>
                    <a:pt x="340042" y="904262"/>
                    <a:pt x="340213" y="904946"/>
                    <a:pt x="340491" y="905567"/>
                  </a:cubicBezTo>
                  <a:lnTo>
                    <a:pt x="360847" y="950795"/>
                  </a:lnTo>
                  <a:cubicBezTo>
                    <a:pt x="362795" y="955140"/>
                    <a:pt x="368895" y="955354"/>
                    <a:pt x="371164" y="951159"/>
                  </a:cubicBezTo>
                  <a:lnTo>
                    <a:pt x="373861" y="946129"/>
                  </a:lnTo>
                  <a:cubicBezTo>
                    <a:pt x="374910" y="944181"/>
                    <a:pt x="376965" y="943004"/>
                    <a:pt x="379169" y="943111"/>
                  </a:cubicBezTo>
                  <a:lnTo>
                    <a:pt x="405133" y="944245"/>
                  </a:lnTo>
                  <a:cubicBezTo>
                    <a:pt x="407059" y="944331"/>
                    <a:pt x="408814" y="945380"/>
                    <a:pt x="409820" y="947028"/>
                  </a:cubicBezTo>
                  <a:lnTo>
                    <a:pt x="425403" y="972991"/>
                  </a:lnTo>
                  <a:cubicBezTo>
                    <a:pt x="428207" y="977658"/>
                    <a:pt x="435292" y="976202"/>
                    <a:pt x="436041" y="970808"/>
                  </a:cubicBezTo>
                  <a:lnTo>
                    <a:pt x="439252" y="947584"/>
                  </a:lnTo>
                  <a:cubicBezTo>
                    <a:pt x="439423" y="946428"/>
                    <a:pt x="439915" y="945337"/>
                    <a:pt x="440729" y="944459"/>
                  </a:cubicBezTo>
                  <a:lnTo>
                    <a:pt x="471080" y="911582"/>
                  </a:lnTo>
                  <a:cubicBezTo>
                    <a:pt x="472621" y="909912"/>
                    <a:pt x="474976" y="909313"/>
                    <a:pt x="477116" y="910019"/>
                  </a:cubicBezTo>
                  <a:lnTo>
                    <a:pt x="503508" y="918817"/>
                  </a:lnTo>
                  <a:cubicBezTo>
                    <a:pt x="507468" y="920144"/>
                    <a:pt x="511470" y="916933"/>
                    <a:pt x="511042" y="912781"/>
                  </a:cubicBezTo>
                  <a:lnTo>
                    <a:pt x="507810" y="880524"/>
                  </a:lnTo>
                  <a:cubicBezTo>
                    <a:pt x="507703" y="879539"/>
                    <a:pt x="507875" y="878533"/>
                    <a:pt x="508281" y="877613"/>
                  </a:cubicBezTo>
                  <a:lnTo>
                    <a:pt x="520546" y="850001"/>
                  </a:lnTo>
                  <a:cubicBezTo>
                    <a:pt x="522365" y="845891"/>
                    <a:pt x="519005" y="841397"/>
                    <a:pt x="514553" y="841953"/>
                  </a:cubicBezTo>
                  <a:lnTo>
                    <a:pt x="484180" y="845870"/>
                  </a:lnTo>
                  <a:cubicBezTo>
                    <a:pt x="482018" y="846148"/>
                    <a:pt x="480220" y="847604"/>
                    <a:pt x="479492" y="849659"/>
                  </a:cubicBezTo>
                  <a:lnTo>
                    <a:pt x="476281" y="858756"/>
                  </a:lnTo>
                  <a:cubicBezTo>
                    <a:pt x="474655" y="863379"/>
                    <a:pt x="468362" y="863978"/>
                    <a:pt x="465879" y="859740"/>
                  </a:cubicBezTo>
                  <a:lnTo>
                    <a:pt x="451688" y="835403"/>
                  </a:lnTo>
                  <a:cubicBezTo>
                    <a:pt x="448841" y="830523"/>
                    <a:pt x="441392" y="832257"/>
                    <a:pt x="440985" y="837886"/>
                  </a:cubicBezTo>
                  <a:lnTo>
                    <a:pt x="438524" y="872347"/>
                  </a:lnTo>
                  <a:cubicBezTo>
                    <a:pt x="438267" y="875836"/>
                    <a:pt x="434992" y="878298"/>
                    <a:pt x="431567" y="877549"/>
                  </a:cubicBezTo>
                  <a:lnTo>
                    <a:pt x="414080" y="873739"/>
                  </a:lnTo>
                  <a:cubicBezTo>
                    <a:pt x="409992" y="872861"/>
                    <a:pt x="408194" y="868045"/>
                    <a:pt x="410677" y="864706"/>
                  </a:cubicBezTo>
                  <a:lnTo>
                    <a:pt x="422770" y="848353"/>
                  </a:lnTo>
                  <a:cubicBezTo>
                    <a:pt x="425574" y="844564"/>
                    <a:pt x="422856" y="839192"/>
                    <a:pt x="418147" y="839192"/>
                  </a:cubicBezTo>
                  <a:lnTo>
                    <a:pt x="405604" y="839192"/>
                  </a:lnTo>
                  <a:cubicBezTo>
                    <a:pt x="401473" y="839192"/>
                    <a:pt x="398690" y="834975"/>
                    <a:pt x="400317" y="831165"/>
                  </a:cubicBezTo>
                  <a:lnTo>
                    <a:pt x="401687" y="827976"/>
                  </a:lnTo>
                  <a:cubicBezTo>
                    <a:pt x="403378" y="824016"/>
                    <a:pt x="400296" y="819671"/>
                    <a:pt x="395993" y="819971"/>
                  </a:cubicBezTo>
                  <a:lnTo>
                    <a:pt x="370629" y="821790"/>
                  </a:lnTo>
                  <a:cubicBezTo>
                    <a:pt x="367761" y="822004"/>
                    <a:pt x="365192" y="820056"/>
                    <a:pt x="364593" y="817252"/>
                  </a:cubicBezTo>
                  <a:lnTo>
                    <a:pt x="361275" y="801606"/>
                  </a:lnTo>
                  <a:cubicBezTo>
                    <a:pt x="358685" y="789426"/>
                    <a:pt x="344258" y="784161"/>
                    <a:pt x="334455" y="791802"/>
                  </a:cubicBezTo>
                  <a:lnTo>
                    <a:pt x="321698" y="801713"/>
                  </a:lnTo>
                  <a:cubicBezTo>
                    <a:pt x="319258" y="803596"/>
                    <a:pt x="315769" y="803232"/>
                    <a:pt x="313778" y="800878"/>
                  </a:cubicBezTo>
                  <a:lnTo>
                    <a:pt x="305388" y="790968"/>
                  </a:lnTo>
                  <a:cubicBezTo>
                    <a:pt x="297297" y="781400"/>
                    <a:pt x="281779" y="784953"/>
                    <a:pt x="278654" y="797111"/>
                  </a:cubicBezTo>
                  <a:lnTo>
                    <a:pt x="275764" y="808369"/>
                  </a:lnTo>
                  <a:cubicBezTo>
                    <a:pt x="273581" y="816867"/>
                    <a:pt x="265083" y="822111"/>
                    <a:pt x="256521" y="820270"/>
                  </a:cubicBezTo>
                  <a:lnTo>
                    <a:pt x="222981" y="813036"/>
                  </a:lnTo>
                  <a:cubicBezTo>
                    <a:pt x="213541" y="811002"/>
                    <a:pt x="210716" y="798930"/>
                    <a:pt x="218250" y="792894"/>
                  </a:cubicBezTo>
                  <a:lnTo>
                    <a:pt x="246825" y="770034"/>
                  </a:lnTo>
                  <a:cubicBezTo>
                    <a:pt x="248281" y="768878"/>
                    <a:pt x="249094" y="767059"/>
                    <a:pt x="248966" y="765197"/>
                  </a:cubicBezTo>
                  <a:lnTo>
                    <a:pt x="248110" y="750513"/>
                  </a:lnTo>
                  <a:cubicBezTo>
                    <a:pt x="247917" y="747067"/>
                    <a:pt x="250764" y="744220"/>
                    <a:pt x="254231" y="744434"/>
                  </a:cubicBezTo>
                  <a:lnTo>
                    <a:pt x="288264" y="746639"/>
                  </a:lnTo>
                  <a:cubicBezTo>
                    <a:pt x="290405" y="746767"/>
                    <a:pt x="292460" y="745697"/>
                    <a:pt x="293573" y="743856"/>
                  </a:cubicBezTo>
                  <a:lnTo>
                    <a:pt x="303162" y="727867"/>
                  </a:lnTo>
                  <a:cubicBezTo>
                    <a:pt x="304040" y="726412"/>
                    <a:pt x="304232" y="724614"/>
                    <a:pt x="303654" y="723008"/>
                  </a:cubicBezTo>
                  <a:lnTo>
                    <a:pt x="295841" y="700683"/>
                  </a:lnTo>
                  <a:cubicBezTo>
                    <a:pt x="295092" y="698543"/>
                    <a:pt x="293144" y="697023"/>
                    <a:pt x="290876" y="696852"/>
                  </a:cubicBezTo>
                  <a:lnTo>
                    <a:pt x="264848" y="694776"/>
                  </a:lnTo>
                  <a:cubicBezTo>
                    <a:pt x="261680" y="694519"/>
                    <a:pt x="259304" y="691736"/>
                    <a:pt x="259582" y="688568"/>
                  </a:cubicBezTo>
                  <a:lnTo>
                    <a:pt x="261402" y="666800"/>
                  </a:lnTo>
                  <a:cubicBezTo>
                    <a:pt x="262429" y="654514"/>
                    <a:pt x="252048" y="644325"/>
                    <a:pt x="239805" y="645545"/>
                  </a:cubicBezTo>
                  <a:lnTo>
                    <a:pt x="229402" y="646594"/>
                  </a:lnTo>
                  <a:cubicBezTo>
                    <a:pt x="223816" y="647151"/>
                    <a:pt x="218208" y="645802"/>
                    <a:pt x="213498" y="642741"/>
                  </a:cubicBezTo>
                  <a:lnTo>
                    <a:pt x="169491" y="614209"/>
                  </a:lnTo>
                  <a:cubicBezTo>
                    <a:pt x="168635" y="613653"/>
                    <a:pt x="167821" y="613053"/>
                    <a:pt x="167051" y="612411"/>
                  </a:cubicBezTo>
                  <a:lnTo>
                    <a:pt x="157376" y="604363"/>
                  </a:lnTo>
                  <a:cubicBezTo>
                    <a:pt x="148643" y="597086"/>
                    <a:pt x="136164" y="596486"/>
                    <a:pt x="126789" y="602865"/>
                  </a:cubicBezTo>
                  <a:lnTo>
                    <a:pt x="109943" y="614316"/>
                  </a:lnTo>
                  <a:cubicBezTo>
                    <a:pt x="108081" y="615579"/>
                    <a:pt x="106069" y="616585"/>
                    <a:pt x="103929" y="617334"/>
                  </a:cubicBezTo>
                  <a:lnTo>
                    <a:pt x="79934" y="625596"/>
                  </a:lnTo>
                  <a:cubicBezTo>
                    <a:pt x="71030" y="628657"/>
                    <a:pt x="63881" y="635421"/>
                    <a:pt x="60307" y="644133"/>
                  </a:cubicBezTo>
                  <a:lnTo>
                    <a:pt x="47806" y="674570"/>
                  </a:lnTo>
                  <a:cubicBezTo>
                    <a:pt x="44831" y="681826"/>
                    <a:pt x="44553" y="689917"/>
                    <a:pt x="47036" y="697344"/>
                  </a:cubicBezTo>
                  <a:lnTo>
                    <a:pt x="48149" y="700683"/>
                  </a:lnTo>
                  <a:cubicBezTo>
                    <a:pt x="53179" y="715774"/>
                    <a:pt x="52258" y="732191"/>
                    <a:pt x="45602" y="746639"/>
                  </a:cubicBezTo>
                  <a:lnTo>
                    <a:pt x="39951" y="758882"/>
                  </a:lnTo>
                  <a:cubicBezTo>
                    <a:pt x="33786" y="772239"/>
                    <a:pt x="32524" y="787329"/>
                    <a:pt x="36398" y="801520"/>
                  </a:cubicBezTo>
                  <a:lnTo>
                    <a:pt x="47764" y="843195"/>
                  </a:lnTo>
                  <a:cubicBezTo>
                    <a:pt x="50353" y="852720"/>
                    <a:pt x="55169" y="861495"/>
                    <a:pt x="61805" y="868794"/>
                  </a:cubicBezTo>
                  <a:lnTo>
                    <a:pt x="72700" y="880781"/>
                  </a:lnTo>
                  <a:cubicBezTo>
                    <a:pt x="81026" y="889942"/>
                    <a:pt x="96287" y="884912"/>
                    <a:pt x="97508" y="872583"/>
                  </a:cubicBezTo>
                  <a:lnTo>
                    <a:pt x="98235" y="865348"/>
                  </a:lnTo>
                  <a:cubicBezTo>
                    <a:pt x="98449" y="863251"/>
                    <a:pt x="99776" y="861431"/>
                    <a:pt x="101724" y="860618"/>
                  </a:cubicBezTo>
                  <a:lnTo>
                    <a:pt x="119897" y="852955"/>
                  </a:lnTo>
                  <a:cubicBezTo>
                    <a:pt x="122958" y="851671"/>
                    <a:pt x="124306" y="848053"/>
                    <a:pt x="122808" y="845078"/>
                  </a:cubicBezTo>
                  <a:lnTo>
                    <a:pt x="110093" y="819650"/>
                  </a:lnTo>
                  <a:cubicBezTo>
                    <a:pt x="109109" y="817702"/>
                    <a:pt x="109323" y="815369"/>
                    <a:pt x="110629" y="813635"/>
                  </a:cubicBezTo>
                  <a:lnTo>
                    <a:pt x="120753" y="800129"/>
                  </a:lnTo>
                  <a:cubicBezTo>
                    <a:pt x="121095" y="799658"/>
                    <a:pt x="121373" y="799165"/>
                    <a:pt x="121566" y="798609"/>
                  </a:cubicBezTo>
                  <a:lnTo>
                    <a:pt x="130492" y="773630"/>
                  </a:lnTo>
                  <a:cubicBezTo>
                    <a:pt x="132696" y="767465"/>
                    <a:pt x="141836" y="769178"/>
                    <a:pt x="141665" y="775706"/>
                  </a:cubicBezTo>
                  <a:lnTo>
                    <a:pt x="141365" y="787136"/>
                  </a:lnTo>
                  <a:cubicBezTo>
                    <a:pt x="141258" y="791075"/>
                    <a:pt x="145068" y="793943"/>
                    <a:pt x="148836" y="792766"/>
                  </a:cubicBezTo>
                  <a:lnTo>
                    <a:pt x="148836" y="792766"/>
                  </a:lnTo>
                  <a:cubicBezTo>
                    <a:pt x="153951" y="791160"/>
                    <a:pt x="158296" y="796832"/>
                    <a:pt x="155407" y="801349"/>
                  </a:cubicBezTo>
                  <a:lnTo>
                    <a:pt x="140787" y="824252"/>
                  </a:lnTo>
                  <a:cubicBezTo>
                    <a:pt x="134773" y="833670"/>
                    <a:pt x="133467" y="845356"/>
                    <a:pt x="137298" y="855866"/>
                  </a:cubicBezTo>
                  <a:lnTo>
                    <a:pt x="139418" y="861688"/>
                  </a:lnTo>
                  <a:cubicBezTo>
                    <a:pt x="141515" y="867424"/>
                    <a:pt x="142093" y="873610"/>
                    <a:pt x="141130" y="879646"/>
                  </a:cubicBezTo>
                  <a:lnTo>
                    <a:pt x="139631" y="889000"/>
                  </a:lnTo>
                  <a:cubicBezTo>
                    <a:pt x="137919" y="899724"/>
                    <a:pt x="141130" y="910640"/>
                    <a:pt x="148407" y="918710"/>
                  </a:cubicBezTo>
                  <a:lnTo>
                    <a:pt x="148407" y="918710"/>
                  </a:lnTo>
                  <a:cubicBezTo>
                    <a:pt x="157098" y="928363"/>
                    <a:pt x="170347" y="932580"/>
                    <a:pt x="183018" y="929711"/>
                  </a:cubicBezTo>
                  <a:lnTo>
                    <a:pt x="197402" y="926458"/>
                  </a:lnTo>
                  <a:cubicBezTo>
                    <a:pt x="203417" y="925110"/>
                    <a:pt x="209025" y="922413"/>
                    <a:pt x="213841" y="918581"/>
                  </a:cubicBezTo>
                  <a:lnTo>
                    <a:pt x="237878" y="899510"/>
                  </a:lnTo>
                  <a:cubicBezTo>
                    <a:pt x="244278" y="894437"/>
                    <a:pt x="252069" y="891376"/>
                    <a:pt x="260203" y="890755"/>
                  </a:cubicBezTo>
                  <a:lnTo>
                    <a:pt x="276214" y="889514"/>
                  </a:lnTo>
                  <a:cubicBezTo>
                    <a:pt x="281757" y="889086"/>
                    <a:pt x="287173" y="887545"/>
                    <a:pt x="292096" y="884955"/>
                  </a:cubicBezTo>
                  <a:lnTo>
                    <a:pt x="299545" y="881059"/>
                  </a:lnTo>
                  <a:cubicBezTo>
                    <a:pt x="309091" y="876050"/>
                    <a:pt x="316283" y="867489"/>
                    <a:pt x="319579" y="857236"/>
                  </a:cubicBezTo>
                  <a:lnTo>
                    <a:pt x="324545" y="841739"/>
                  </a:lnTo>
                  <a:cubicBezTo>
                    <a:pt x="325316" y="839363"/>
                    <a:pt x="327520" y="837736"/>
                    <a:pt x="330025" y="837736"/>
                  </a:cubicBezTo>
                  <a:close/>
                  <a:moveTo>
                    <a:pt x="322019" y="696873"/>
                  </a:moveTo>
                  <a:lnTo>
                    <a:pt x="319815" y="699570"/>
                  </a:lnTo>
                  <a:cubicBezTo>
                    <a:pt x="317460" y="702439"/>
                    <a:pt x="313607" y="703552"/>
                    <a:pt x="310076" y="702396"/>
                  </a:cubicBezTo>
                  <a:lnTo>
                    <a:pt x="306073" y="701069"/>
                  </a:lnTo>
                  <a:cubicBezTo>
                    <a:pt x="300379" y="699164"/>
                    <a:pt x="298132" y="692293"/>
                    <a:pt x="301642" y="687413"/>
                  </a:cubicBezTo>
                  <a:lnTo>
                    <a:pt x="304125" y="683924"/>
                  </a:lnTo>
                  <a:cubicBezTo>
                    <a:pt x="306779" y="680199"/>
                    <a:pt x="311831" y="679086"/>
                    <a:pt x="315812" y="681355"/>
                  </a:cubicBezTo>
                  <a:lnTo>
                    <a:pt x="319536" y="683474"/>
                  </a:lnTo>
                  <a:cubicBezTo>
                    <a:pt x="324331" y="686214"/>
                    <a:pt x="325508" y="692614"/>
                    <a:pt x="322019" y="696873"/>
                  </a:cubicBezTo>
                  <a:close/>
                  <a:moveTo>
                    <a:pt x="404684" y="719947"/>
                  </a:moveTo>
                  <a:lnTo>
                    <a:pt x="384221" y="719947"/>
                  </a:lnTo>
                  <a:cubicBezTo>
                    <a:pt x="381459" y="719947"/>
                    <a:pt x="378827" y="718663"/>
                    <a:pt x="377136" y="716458"/>
                  </a:cubicBezTo>
                  <a:lnTo>
                    <a:pt x="377136" y="716458"/>
                  </a:lnTo>
                  <a:cubicBezTo>
                    <a:pt x="372534" y="710487"/>
                    <a:pt x="363052" y="712541"/>
                    <a:pt x="361361" y="719905"/>
                  </a:cubicBezTo>
                  <a:lnTo>
                    <a:pt x="355346" y="745954"/>
                  </a:lnTo>
                  <a:cubicBezTo>
                    <a:pt x="354062" y="751540"/>
                    <a:pt x="358300" y="756892"/>
                    <a:pt x="364036" y="756892"/>
                  </a:cubicBezTo>
                  <a:lnTo>
                    <a:pt x="410719" y="756892"/>
                  </a:lnTo>
                  <a:cubicBezTo>
                    <a:pt x="412774" y="756892"/>
                    <a:pt x="414765" y="757598"/>
                    <a:pt x="416349" y="758882"/>
                  </a:cubicBezTo>
                  <a:lnTo>
                    <a:pt x="422064" y="763527"/>
                  </a:lnTo>
                  <a:cubicBezTo>
                    <a:pt x="427907" y="768257"/>
                    <a:pt x="436619" y="764105"/>
                    <a:pt x="436619" y="756592"/>
                  </a:cubicBezTo>
                  <a:lnTo>
                    <a:pt x="436619" y="746061"/>
                  </a:lnTo>
                  <a:cubicBezTo>
                    <a:pt x="436619" y="744777"/>
                    <a:pt x="436341" y="743492"/>
                    <a:pt x="435806" y="742315"/>
                  </a:cubicBezTo>
                  <a:lnTo>
                    <a:pt x="429406" y="728445"/>
                  </a:lnTo>
                  <a:cubicBezTo>
                    <a:pt x="428571" y="726626"/>
                    <a:pt x="428357" y="724549"/>
                    <a:pt x="428828" y="722602"/>
                  </a:cubicBezTo>
                  <a:lnTo>
                    <a:pt x="436790" y="689789"/>
                  </a:lnTo>
                  <a:cubicBezTo>
                    <a:pt x="438160" y="684181"/>
                    <a:pt x="433900" y="678765"/>
                    <a:pt x="428121" y="678765"/>
                  </a:cubicBezTo>
                  <a:lnTo>
                    <a:pt x="421721" y="678765"/>
                  </a:lnTo>
                  <a:cubicBezTo>
                    <a:pt x="416670" y="678765"/>
                    <a:pt x="412625" y="682960"/>
                    <a:pt x="412796" y="687991"/>
                  </a:cubicBezTo>
                  <a:lnTo>
                    <a:pt x="413588" y="710722"/>
                  </a:lnTo>
                  <a:cubicBezTo>
                    <a:pt x="413759" y="715774"/>
                    <a:pt x="409714" y="719947"/>
                    <a:pt x="404662" y="719947"/>
                  </a:cubicBezTo>
                  <a:close/>
                  <a:moveTo>
                    <a:pt x="352778" y="619411"/>
                  </a:moveTo>
                  <a:lnTo>
                    <a:pt x="354747" y="611491"/>
                  </a:lnTo>
                  <a:cubicBezTo>
                    <a:pt x="355325" y="609179"/>
                    <a:pt x="357123" y="607381"/>
                    <a:pt x="359434" y="606803"/>
                  </a:cubicBezTo>
                  <a:lnTo>
                    <a:pt x="361211" y="606354"/>
                  </a:lnTo>
                  <a:cubicBezTo>
                    <a:pt x="364486" y="605540"/>
                    <a:pt x="366583" y="602330"/>
                    <a:pt x="366005" y="598991"/>
                  </a:cubicBezTo>
                  <a:lnTo>
                    <a:pt x="362324" y="577864"/>
                  </a:lnTo>
                  <a:cubicBezTo>
                    <a:pt x="361767" y="574654"/>
                    <a:pt x="358899" y="572363"/>
                    <a:pt x="355646" y="572535"/>
                  </a:cubicBezTo>
                  <a:lnTo>
                    <a:pt x="339079" y="573369"/>
                  </a:lnTo>
                  <a:cubicBezTo>
                    <a:pt x="335654" y="573541"/>
                    <a:pt x="332957" y="576366"/>
                    <a:pt x="332957" y="579812"/>
                  </a:cubicBezTo>
                  <a:lnTo>
                    <a:pt x="332957" y="610763"/>
                  </a:lnTo>
                  <a:cubicBezTo>
                    <a:pt x="332957" y="612475"/>
                    <a:pt x="333642" y="614124"/>
                    <a:pt x="334841" y="615322"/>
                  </a:cubicBezTo>
                  <a:lnTo>
                    <a:pt x="341947" y="622429"/>
                  </a:lnTo>
                  <a:cubicBezTo>
                    <a:pt x="345500" y="625982"/>
                    <a:pt x="351557" y="624291"/>
                    <a:pt x="352778" y="619432"/>
                  </a:cubicBezTo>
                  <a:close/>
                  <a:moveTo>
                    <a:pt x="313500" y="616157"/>
                  </a:moveTo>
                  <a:lnTo>
                    <a:pt x="304104" y="633238"/>
                  </a:lnTo>
                  <a:cubicBezTo>
                    <a:pt x="302648" y="635871"/>
                    <a:pt x="299802" y="637454"/>
                    <a:pt x="296805" y="637305"/>
                  </a:cubicBezTo>
                  <a:lnTo>
                    <a:pt x="262493" y="635443"/>
                  </a:lnTo>
                  <a:cubicBezTo>
                    <a:pt x="254039" y="634993"/>
                    <a:pt x="246205" y="630862"/>
                    <a:pt x="241046" y="624162"/>
                  </a:cubicBezTo>
                  <a:lnTo>
                    <a:pt x="211358" y="585656"/>
                  </a:lnTo>
                  <a:cubicBezTo>
                    <a:pt x="202925" y="574718"/>
                    <a:pt x="203931" y="559221"/>
                    <a:pt x="213691" y="549461"/>
                  </a:cubicBezTo>
                  <a:lnTo>
                    <a:pt x="231585" y="531566"/>
                  </a:lnTo>
                  <a:cubicBezTo>
                    <a:pt x="235331" y="527821"/>
                    <a:pt x="241753" y="529940"/>
                    <a:pt x="242523" y="535184"/>
                  </a:cubicBezTo>
                  <a:lnTo>
                    <a:pt x="245455" y="554919"/>
                  </a:lnTo>
                  <a:cubicBezTo>
                    <a:pt x="245948" y="558258"/>
                    <a:pt x="248944" y="560655"/>
                    <a:pt x="252305" y="560398"/>
                  </a:cubicBezTo>
                  <a:lnTo>
                    <a:pt x="281950" y="558194"/>
                  </a:lnTo>
                  <a:cubicBezTo>
                    <a:pt x="283684" y="558065"/>
                    <a:pt x="285311" y="557230"/>
                    <a:pt x="286424" y="555882"/>
                  </a:cubicBezTo>
                  <a:lnTo>
                    <a:pt x="300401" y="539122"/>
                  </a:lnTo>
                  <a:cubicBezTo>
                    <a:pt x="303183" y="535783"/>
                    <a:pt x="308384" y="536083"/>
                    <a:pt x="310761" y="539722"/>
                  </a:cubicBezTo>
                  <a:lnTo>
                    <a:pt x="326835" y="564273"/>
                  </a:lnTo>
                  <a:cubicBezTo>
                    <a:pt x="329554" y="568425"/>
                    <a:pt x="326750" y="573969"/>
                    <a:pt x="321805" y="574247"/>
                  </a:cubicBezTo>
                  <a:lnTo>
                    <a:pt x="312687" y="574761"/>
                  </a:lnTo>
                  <a:cubicBezTo>
                    <a:pt x="309626" y="574932"/>
                    <a:pt x="307100" y="577244"/>
                    <a:pt x="306651" y="580283"/>
                  </a:cubicBezTo>
                  <a:lnTo>
                    <a:pt x="303932" y="599376"/>
                  </a:lnTo>
                  <a:cubicBezTo>
                    <a:pt x="303483" y="602544"/>
                    <a:pt x="305409" y="605562"/>
                    <a:pt x="308470" y="606461"/>
                  </a:cubicBezTo>
                  <a:lnTo>
                    <a:pt x="309712" y="606825"/>
                  </a:lnTo>
                  <a:cubicBezTo>
                    <a:pt x="313650" y="608002"/>
                    <a:pt x="315491" y="612518"/>
                    <a:pt x="313522" y="616114"/>
                  </a:cubicBezTo>
                  <a:close/>
                  <a:moveTo>
                    <a:pt x="394238" y="462558"/>
                  </a:moveTo>
                  <a:lnTo>
                    <a:pt x="386725" y="478098"/>
                  </a:lnTo>
                  <a:cubicBezTo>
                    <a:pt x="383814" y="484134"/>
                    <a:pt x="374717" y="481929"/>
                    <a:pt x="374888" y="475230"/>
                  </a:cubicBezTo>
                  <a:lnTo>
                    <a:pt x="375488" y="451000"/>
                  </a:lnTo>
                  <a:cubicBezTo>
                    <a:pt x="375552" y="448688"/>
                    <a:pt x="374332" y="446548"/>
                    <a:pt x="372320" y="445413"/>
                  </a:cubicBezTo>
                  <a:lnTo>
                    <a:pt x="355860" y="436145"/>
                  </a:lnTo>
                  <a:cubicBezTo>
                    <a:pt x="353998" y="435096"/>
                    <a:pt x="352799" y="433170"/>
                    <a:pt x="352692" y="431030"/>
                  </a:cubicBezTo>
                  <a:lnTo>
                    <a:pt x="351686" y="410802"/>
                  </a:lnTo>
                  <a:cubicBezTo>
                    <a:pt x="351536" y="407977"/>
                    <a:pt x="349524" y="405622"/>
                    <a:pt x="346784" y="405023"/>
                  </a:cubicBezTo>
                  <a:cubicBezTo>
                    <a:pt x="336853" y="402904"/>
                    <a:pt x="314528" y="398473"/>
                    <a:pt x="314528" y="401791"/>
                  </a:cubicBezTo>
                  <a:lnTo>
                    <a:pt x="314528" y="426428"/>
                  </a:lnTo>
                  <a:cubicBezTo>
                    <a:pt x="314528" y="427947"/>
                    <a:pt x="313971" y="429403"/>
                    <a:pt x="312986" y="430537"/>
                  </a:cubicBezTo>
                  <a:lnTo>
                    <a:pt x="299330" y="446141"/>
                  </a:lnTo>
                  <a:cubicBezTo>
                    <a:pt x="296848" y="448988"/>
                    <a:pt x="292438" y="448988"/>
                    <a:pt x="289955" y="446141"/>
                  </a:cubicBezTo>
                  <a:lnTo>
                    <a:pt x="267523" y="420499"/>
                  </a:lnTo>
                  <a:cubicBezTo>
                    <a:pt x="265875" y="418615"/>
                    <a:pt x="265511" y="415961"/>
                    <a:pt x="266582" y="413713"/>
                  </a:cubicBezTo>
                  <a:lnTo>
                    <a:pt x="277712" y="390447"/>
                  </a:lnTo>
                  <a:cubicBezTo>
                    <a:pt x="279210" y="387322"/>
                    <a:pt x="277862" y="383554"/>
                    <a:pt x="274715" y="382099"/>
                  </a:cubicBezTo>
                  <a:lnTo>
                    <a:pt x="229959" y="361358"/>
                  </a:lnTo>
                  <a:cubicBezTo>
                    <a:pt x="226127" y="359581"/>
                    <a:pt x="225143" y="354573"/>
                    <a:pt x="227989" y="351469"/>
                  </a:cubicBezTo>
                  <a:lnTo>
                    <a:pt x="235802" y="342993"/>
                  </a:lnTo>
                  <a:cubicBezTo>
                    <a:pt x="237792" y="340831"/>
                    <a:pt x="241025" y="340360"/>
                    <a:pt x="243550" y="341858"/>
                  </a:cubicBezTo>
                  <a:lnTo>
                    <a:pt x="267181" y="355857"/>
                  </a:lnTo>
                  <a:cubicBezTo>
                    <a:pt x="271526" y="358447"/>
                    <a:pt x="276984" y="355022"/>
                    <a:pt x="276577" y="349971"/>
                  </a:cubicBezTo>
                  <a:lnTo>
                    <a:pt x="276149" y="344876"/>
                  </a:lnTo>
                  <a:cubicBezTo>
                    <a:pt x="275657" y="339097"/>
                    <a:pt x="282656" y="335844"/>
                    <a:pt x="286766" y="339953"/>
                  </a:cubicBezTo>
                  <a:lnTo>
                    <a:pt x="288050" y="341238"/>
                  </a:lnTo>
                  <a:cubicBezTo>
                    <a:pt x="291518" y="344705"/>
                    <a:pt x="297447" y="342993"/>
                    <a:pt x="298538" y="338198"/>
                  </a:cubicBezTo>
                  <a:lnTo>
                    <a:pt x="303868" y="314589"/>
                  </a:lnTo>
                  <a:cubicBezTo>
                    <a:pt x="304853" y="310180"/>
                    <a:pt x="310076" y="308275"/>
                    <a:pt x="313693" y="310972"/>
                  </a:cubicBezTo>
                  <a:lnTo>
                    <a:pt x="324053" y="318742"/>
                  </a:lnTo>
                  <a:cubicBezTo>
                    <a:pt x="326685" y="320711"/>
                    <a:pt x="327328" y="324392"/>
                    <a:pt x="325530" y="327132"/>
                  </a:cubicBezTo>
                  <a:lnTo>
                    <a:pt x="306951" y="355557"/>
                  </a:lnTo>
                  <a:cubicBezTo>
                    <a:pt x="305538" y="357741"/>
                    <a:pt x="305602" y="360566"/>
                    <a:pt x="307143" y="362664"/>
                  </a:cubicBezTo>
                  <a:lnTo>
                    <a:pt x="318552" y="378225"/>
                  </a:lnTo>
                  <a:cubicBezTo>
                    <a:pt x="319601" y="379659"/>
                    <a:pt x="321227" y="380579"/>
                    <a:pt x="323004" y="380750"/>
                  </a:cubicBezTo>
                  <a:lnTo>
                    <a:pt x="361232" y="384325"/>
                  </a:lnTo>
                  <a:cubicBezTo>
                    <a:pt x="363886" y="384582"/>
                    <a:pt x="366091" y="386487"/>
                    <a:pt x="366712" y="389077"/>
                  </a:cubicBezTo>
                  <a:lnTo>
                    <a:pt x="374738" y="422318"/>
                  </a:lnTo>
                  <a:cubicBezTo>
                    <a:pt x="375274" y="424544"/>
                    <a:pt x="376986" y="426299"/>
                    <a:pt x="379212" y="426877"/>
                  </a:cubicBezTo>
                  <a:lnTo>
                    <a:pt x="397235" y="431629"/>
                  </a:lnTo>
                  <a:cubicBezTo>
                    <a:pt x="400296" y="432442"/>
                    <a:pt x="402265" y="435396"/>
                    <a:pt x="401815" y="438543"/>
                  </a:cubicBezTo>
                  <a:lnTo>
                    <a:pt x="401815" y="438543"/>
                  </a:lnTo>
                  <a:cubicBezTo>
                    <a:pt x="401430" y="441197"/>
                    <a:pt x="402800" y="443808"/>
                    <a:pt x="405197" y="445007"/>
                  </a:cubicBezTo>
                  <a:lnTo>
                    <a:pt x="406567" y="445692"/>
                  </a:lnTo>
                  <a:cubicBezTo>
                    <a:pt x="411661" y="448239"/>
                    <a:pt x="410955" y="455752"/>
                    <a:pt x="405454" y="457271"/>
                  </a:cubicBezTo>
                  <a:lnTo>
                    <a:pt x="398219" y="459283"/>
                  </a:lnTo>
                  <a:cubicBezTo>
                    <a:pt x="396485" y="459754"/>
                    <a:pt x="395052" y="460953"/>
                    <a:pt x="394281" y="462580"/>
                  </a:cubicBezTo>
                  <a:close/>
                  <a:moveTo>
                    <a:pt x="374738" y="271673"/>
                  </a:moveTo>
                  <a:lnTo>
                    <a:pt x="368617" y="270646"/>
                  </a:lnTo>
                  <a:cubicBezTo>
                    <a:pt x="365470" y="270111"/>
                    <a:pt x="362517" y="272379"/>
                    <a:pt x="362195" y="275547"/>
                  </a:cubicBezTo>
                  <a:lnTo>
                    <a:pt x="360269" y="294854"/>
                  </a:lnTo>
                  <a:cubicBezTo>
                    <a:pt x="360076" y="296845"/>
                    <a:pt x="360954" y="298793"/>
                    <a:pt x="362602" y="299948"/>
                  </a:cubicBezTo>
                  <a:lnTo>
                    <a:pt x="367097" y="303095"/>
                  </a:lnTo>
                  <a:cubicBezTo>
                    <a:pt x="370394" y="305407"/>
                    <a:pt x="374996" y="303523"/>
                    <a:pt x="375723" y="299563"/>
                  </a:cubicBezTo>
                  <a:cubicBezTo>
                    <a:pt x="376922" y="292928"/>
                    <a:pt x="378506" y="283831"/>
                    <a:pt x="379319" y="277859"/>
                  </a:cubicBezTo>
                  <a:cubicBezTo>
                    <a:pt x="379726" y="274905"/>
                    <a:pt x="377671" y="272165"/>
                    <a:pt x="374738" y="271695"/>
                  </a:cubicBezTo>
                  <a:close/>
                  <a:moveTo>
                    <a:pt x="350658" y="314418"/>
                  </a:moveTo>
                  <a:lnTo>
                    <a:pt x="346292" y="342757"/>
                  </a:lnTo>
                  <a:cubicBezTo>
                    <a:pt x="345949" y="345005"/>
                    <a:pt x="346849" y="347252"/>
                    <a:pt x="348646" y="348644"/>
                  </a:cubicBezTo>
                  <a:lnTo>
                    <a:pt x="356159" y="354423"/>
                  </a:lnTo>
                  <a:cubicBezTo>
                    <a:pt x="359841" y="357248"/>
                    <a:pt x="365214" y="355215"/>
                    <a:pt x="366091" y="350634"/>
                  </a:cubicBezTo>
                  <a:lnTo>
                    <a:pt x="372662" y="315916"/>
                  </a:lnTo>
                  <a:cubicBezTo>
                    <a:pt x="373411" y="311914"/>
                    <a:pt x="370201" y="308275"/>
                    <a:pt x="366155" y="308532"/>
                  </a:cubicBezTo>
                  <a:lnTo>
                    <a:pt x="356438" y="309131"/>
                  </a:lnTo>
                  <a:cubicBezTo>
                    <a:pt x="353505" y="309324"/>
                    <a:pt x="351108" y="311507"/>
                    <a:pt x="350658" y="314396"/>
                  </a:cubicBezTo>
                  <a:close/>
                  <a:moveTo>
                    <a:pt x="436769" y="550402"/>
                  </a:moveTo>
                  <a:lnTo>
                    <a:pt x="423626" y="551259"/>
                  </a:lnTo>
                  <a:cubicBezTo>
                    <a:pt x="418083" y="551623"/>
                    <a:pt x="416092" y="558772"/>
                    <a:pt x="420673" y="561939"/>
                  </a:cubicBezTo>
                  <a:lnTo>
                    <a:pt x="441221" y="576173"/>
                  </a:lnTo>
                  <a:cubicBezTo>
                    <a:pt x="442805" y="577265"/>
                    <a:pt x="443747" y="579063"/>
                    <a:pt x="443747" y="580989"/>
                  </a:cubicBezTo>
                  <a:lnTo>
                    <a:pt x="443747" y="601474"/>
                  </a:lnTo>
                  <a:cubicBezTo>
                    <a:pt x="443747" y="604877"/>
                    <a:pt x="446615" y="607552"/>
                    <a:pt x="450018" y="607317"/>
                  </a:cubicBezTo>
                  <a:lnTo>
                    <a:pt x="480241" y="605262"/>
                  </a:lnTo>
                  <a:cubicBezTo>
                    <a:pt x="486491" y="604834"/>
                    <a:pt x="487819" y="596251"/>
                    <a:pt x="481997" y="593961"/>
                  </a:cubicBezTo>
                  <a:lnTo>
                    <a:pt x="471209" y="589722"/>
                  </a:lnTo>
                  <a:cubicBezTo>
                    <a:pt x="468490" y="588652"/>
                    <a:pt x="466971" y="585763"/>
                    <a:pt x="467655" y="582916"/>
                  </a:cubicBezTo>
                  <a:lnTo>
                    <a:pt x="471251" y="567676"/>
                  </a:lnTo>
                  <a:cubicBezTo>
                    <a:pt x="471808" y="565300"/>
                    <a:pt x="470823" y="562817"/>
                    <a:pt x="468790" y="561447"/>
                  </a:cubicBezTo>
                  <a:lnTo>
                    <a:pt x="462625" y="557337"/>
                  </a:lnTo>
                  <a:cubicBezTo>
                    <a:pt x="455005" y="552265"/>
                    <a:pt x="445930" y="549825"/>
                    <a:pt x="436790" y="550424"/>
                  </a:cubicBezTo>
                  <a:close/>
                  <a:moveTo>
                    <a:pt x="468126" y="540749"/>
                  </a:moveTo>
                  <a:lnTo>
                    <a:pt x="467891" y="540984"/>
                  </a:lnTo>
                  <a:cubicBezTo>
                    <a:pt x="457125" y="551751"/>
                    <a:pt x="439102" y="549396"/>
                    <a:pt x="431460" y="536233"/>
                  </a:cubicBezTo>
                  <a:lnTo>
                    <a:pt x="421850" y="519687"/>
                  </a:lnTo>
                  <a:cubicBezTo>
                    <a:pt x="421293" y="518745"/>
                    <a:pt x="420501" y="517975"/>
                    <a:pt x="419538" y="517461"/>
                  </a:cubicBezTo>
                  <a:lnTo>
                    <a:pt x="417805" y="516541"/>
                  </a:lnTo>
                  <a:cubicBezTo>
                    <a:pt x="412603" y="513758"/>
                    <a:pt x="414294" y="505902"/>
                    <a:pt x="420180" y="505517"/>
                  </a:cubicBezTo>
                  <a:lnTo>
                    <a:pt x="435378" y="504511"/>
                  </a:lnTo>
                  <a:cubicBezTo>
                    <a:pt x="438995" y="504276"/>
                    <a:pt x="441542" y="500830"/>
                    <a:pt x="440686" y="497276"/>
                  </a:cubicBezTo>
                  <a:lnTo>
                    <a:pt x="433772" y="468680"/>
                  </a:lnTo>
                  <a:cubicBezTo>
                    <a:pt x="433002" y="465491"/>
                    <a:pt x="435014" y="462280"/>
                    <a:pt x="438224" y="461574"/>
                  </a:cubicBezTo>
                  <a:lnTo>
                    <a:pt x="476003" y="453312"/>
                  </a:lnTo>
                  <a:cubicBezTo>
                    <a:pt x="477181" y="453055"/>
                    <a:pt x="478422" y="453162"/>
                    <a:pt x="479535" y="453633"/>
                  </a:cubicBezTo>
                  <a:lnTo>
                    <a:pt x="489017" y="457614"/>
                  </a:lnTo>
                  <a:cubicBezTo>
                    <a:pt x="494176" y="459776"/>
                    <a:pt x="493662" y="467246"/>
                    <a:pt x="488247" y="468680"/>
                  </a:cubicBezTo>
                  <a:lnTo>
                    <a:pt x="478336" y="471313"/>
                  </a:lnTo>
                  <a:cubicBezTo>
                    <a:pt x="472985" y="472747"/>
                    <a:pt x="472407" y="480110"/>
                    <a:pt x="477480" y="482336"/>
                  </a:cubicBezTo>
                  <a:lnTo>
                    <a:pt x="491971" y="488715"/>
                  </a:lnTo>
                  <a:cubicBezTo>
                    <a:pt x="495075" y="490085"/>
                    <a:pt x="496380" y="493788"/>
                    <a:pt x="494818" y="496784"/>
                  </a:cubicBezTo>
                  <a:lnTo>
                    <a:pt x="482981" y="519473"/>
                  </a:lnTo>
                  <a:cubicBezTo>
                    <a:pt x="481654" y="522020"/>
                    <a:pt x="478657" y="523240"/>
                    <a:pt x="475939" y="522320"/>
                  </a:cubicBezTo>
                  <a:lnTo>
                    <a:pt x="475062" y="522020"/>
                  </a:lnTo>
                  <a:cubicBezTo>
                    <a:pt x="470417" y="520479"/>
                    <a:pt x="466050" y="524953"/>
                    <a:pt x="467677" y="529554"/>
                  </a:cubicBezTo>
                  <a:lnTo>
                    <a:pt x="469475" y="534606"/>
                  </a:lnTo>
                  <a:cubicBezTo>
                    <a:pt x="470246" y="536746"/>
                    <a:pt x="469710" y="539122"/>
                    <a:pt x="468105" y="540728"/>
                  </a:cubicBezTo>
                  <a:close/>
                  <a:moveTo>
                    <a:pt x="556078" y="658838"/>
                  </a:moveTo>
                  <a:lnTo>
                    <a:pt x="548671" y="690580"/>
                  </a:lnTo>
                  <a:cubicBezTo>
                    <a:pt x="547987" y="693534"/>
                    <a:pt x="545161" y="695461"/>
                    <a:pt x="542165" y="695033"/>
                  </a:cubicBezTo>
                  <a:lnTo>
                    <a:pt x="525469" y="692657"/>
                  </a:lnTo>
                  <a:cubicBezTo>
                    <a:pt x="521573" y="692100"/>
                    <a:pt x="519326" y="687926"/>
                    <a:pt x="521017" y="684373"/>
                  </a:cubicBezTo>
                  <a:lnTo>
                    <a:pt x="541801" y="640473"/>
                  </a:lnTo>
                  <a:cubicBezTo>
                    <a:pt x="542657" y="638653"/>
                    <a:pt x="544390" y="637412"/>
                    <a:pt x="546403" y="637176"/>
                  </a:cubicBezTo>
                  <a:lnTo>
                    <a:pt x="557875" y="635828"/>
                  </a:lnTo>
                  <a:cubicBezTo>
                    <a:pt x="562199" y="635314"/>
                    <a:pt x="564468" y="630412"/>
                    <a:pt x="562049" y="626795"/>
                  </a:cubicBezTo>
                  <a:lnTo>
                    <a:pt x="538633" y="591670"/>
                  </a:lnTo>
                  <a:cubicBezTo>
                    <a:pt x="534823" y="585955"/>
                    <a:pt x="538312" y="578228"/>
                    <a:pt x="545097" y="577286"/>
                  </a:cubicBezTo>
                  <a:lnTo>
                    <a:pt x="564939" y="574547"/>
                  </a:lnTo>
                  <a:cubicBezTo>
                    <a:pt x="568449" y="574054"/>
                    <a:pt x="571574" y="576794"/>
                    <a:pt x="571574" y="580326"/>
                  </a:cubicBezTo>
                  <a:lnTo>
                    <a:pt x="571574" y="593939"/>
                  </a:lnTo>
                  <a:cubicBezTo>
                    <a:pt x="571574" y="597471"/>
                    <a:pt x="574699" y="600211"/>
                    <a:pt x="578210" y="599718"/>
                  </a:cubicBezTo>
                  <a:lnTo>
                    <a:pt x="580050" y="599462"/>
                  </a:lnTo>
                  <a:cubicBezTo>
                    <a:pt x="586044" y="598648"/>
                    <a:pt x="589169" y="606375"/>
                    <a:pt x="584288" y="609950"/>
                  </a:cubicBezTo>
                  <a:lnTo>
                    <a:pt x="584288" y="609950"/>
                  </a:lnTo>
                  <a:cubicBezTo>
                    <a:pt x="582576" y="611191"/>
                    <a:pt x="581677" y="613289"/>
                    <a:pt x="581955" y="615386"/>
                  </a:cubicBezTo>
                  <a:lnTo>
                    <a:pt x="583411" y="627073"/>
                  </a:lnTo>
                  <a:cubicBezTo>
                    <a:pt x="583882" y="630905"/>
                    <a:pt x="587906" y="633216"/>
                    <a:pt x="591459" y="631740"/>
                  </a:cubicBezTo>
                  <a:lnTo>
                    <a:pt x="612949" y="622728"/>
                  </a:lnTo>
                  <a:cubicBezTo>
                    <a:pt x="618044" y="620588"/>
                    <a:pt x="622988" y="626089"/>
                    <a:pt x="620312" y="630926"/>
                  </a:cubicBezTo>
                  <a:lnTo>
                    <a:pt x="613377" y="643512"/>
                  </a:lnTo>
                  <a:cubicBezTo>
                    <a:pt x="612971" y="644261"/>
                    <a:pt x="612714" y="645096"/>
                    <a:pt x="612671" y="645952"/>
                  </a:cubicBezTo>
                  <a:lnTo>
                    <a:pt x="611729" y="660957"/>
                  </a:lnTo>
                  <a:cubicBezTo>
                    <a:pt x="611515" y="664403"/>
                    <a:pt x="614298" y="667271"/>
                    <a:pt x="617744" y="667164"/>
                  </a:cubicBezTo>
                  <a:lnTo>
                    <a:pt x="637457" y="666500"/>
                  </a:lnTo>
                  <a:cubicBezTo>
                    <a:pt x="642958" y="666308"/>
                    <a:pt x="645634" y="673136"/>
                    <a:pt x="641482" y="676753"/>
                  </a:cubicBezTo>
                  <a:lnTo>
                    <a:pt x="634139" y="683110"/>
                  </a:lnTo>
                  <a:cubicBezTo>
                    <a:pt x="633155" y="683966"/>
                    <a:pt x="631914" y="684459"/>
                    <a:pt x="630608" y="684523"/>
                  </a:cubicBezTo>
                  <a:lnTo>
                    <a:pt x="606614" y="685722"/>
                  </a:lnTo>
                  <a:cubicBezTo>
                    <a:pt x="605072" y="685807"/>
                    <a:pt x="603617" y="686492"/>
                    <a:pt x="602589" y="687627"/>
                  </a:cubicBezTo>
                  <a:lnTo>
                    <a:pt x="592230" y="699014"/>
                  </a:lnTo>
                  <a:cubicBezTo>
                    <a:pt x="590860" y="700534"/>
                    <a:pt x="588783" y="701219"/>
                    <a:pt x="586771" y="700812"/>
                  </a:cubicBezTo>
                  <a:lnTo>
                    <a:pt x="580500" y="699549"/>
                  </a:lnTo>
                  <a:cubicBezTo>
                    <a:pt x="577782" y="698992"/>
                    <a:pt x="575812" y="696617"/>
                    <a:pt x="575812" y="693834"/>
                  </a:cubicBezTo>
                  <a:lnTo>
                    <a:pt x="575812" y="662070"/>
                  </a:lnTo>
                  <a:cubicBezTo>
                    <a:pt x="575812" y="659351"/>
                    <a:pt x="573929" y="656997"/>
                    <a:pt x="571296" y="656376"/>
                  </a:cubicBezTo>
                  <a:lnTo>
                    <a:pt x="563034" y="654471"/>
                  </a:lnTo>
                  <a:cubicBezTo>
                    <a:pt x="559909" y="653743"/>
                    <a:pt x="556762" y="655691"/>
                    <a:pt x="556035" y="658838"/>
                  </a:cubicBezTo>
                  <a:close/>
                  <a:moveTo>
                    <a:pt x="567636" y="474566"/>
                  </a:moveTo>
                  <a:lnTo>
                    <a:pt x="589105" y="486061"/>
                  </a:lnTo>
                  <a:cubicBezTo>
                    <a:pt x="593664" y="488501"/>
                    <a:pt x="598929" y="484220"/>
                    <a:pt x="597452" y="479254"/>
                  </a:cubicBezTo>
                  <a:lnTo>
                    <a:pt x="595590" y="472961"/>
                  </a:lnTo>
                  <a:cubicBezTo>
                    <a:pt x="593942" y="467417"/>
                    <a:pt x="600513" y="463115"/>
                    <a:pt x="604944" y="466839"/>
                  </a:cubicBezTo>
                  <a:lnTo>
                    <a:pt x="610766" y="471741"/>
                  </a:lnTo>
                  <a:cubicBezTo>
                    <a:pt x="613848" y="474331"/>
                    <a:pt x="618557" y="473111"/>
                    <a:pt x="619970" y="469365"/>
                  </a:cubicBezTo>
                  <a:lnTo>
                    <a:pt x="623202" y="460889"/>
                  </a:lnTo>
                  <a:cubicBezTo>
                    <a:pt x="625085" y="455966"/>
                    <a:pt x="632020" y="455859"/>
                    <a:pt x="634054" y="460718"/>
                  </a:cubicBezTo>
                  <a:lnTo>
                    <a:pt x="640176" y="475401"/>
                  </a:lnTo>
                  <a:cubicBezTo>
                    <a:pt x="642552" y="481095"/>
                    <a:pt x="650985" y="479703"/>
                    <a:pt x="651392" y="473539"/>
                  </a:cubicBezTo>
                  <a:lnTo>
                    <a:pt x="653875" y="436381"/>
                  </a:lnTo>
                  <a:cubicBezTo>
                    <a:pt x="653960" y="435096"/>
                    <a:pt x="654453" y="433898"/>
                    <a:pt x="655309" y="432935"/>
                  </a:cubicBezTo>
                  <a:lnTo>
                    <a:pt x="672047" y="413820"/>
                  </a:lnTo>
                  <a:cubicBezTo>
                    <a:pt x="673224" y="412472"/>
                    <a:pt x="673717" y="410674"/>
                    <a:pt x="673395" y="408940"/>
                  </a:cubicBezTo>
                  <a:lnTo>
                    <a:pt x="671983" y="401149"/>
                  </a:lnTo>
                  <a:cubicBezTo>
                    <a:pt x="671448" y="398259"/>
                    <a:pt x="668858" y="396204"/>
                    <a:pt x="665925" y="396376"/>
                  </a:cubicBezTo>
                  <a:lnTo>
                    <a:pt x="656422" y="396911"/>
                  </a:lnTo>
                  <a:cubicBezTo>
                    <a:pt x="649530" y="397296"/>
                    <a:pt x="643173" y="400806"/>
                    <a:pt x="639170" y="406436"/>
                  </a:cubicBezTo>
                  <a:lnTo>
                    <a:pt x="623844" y="428054"/>
                  </a:lnTo>
                  <a:cubicBezTo>
                    <a:pt x="622367" y="430152"/>
                    <a:pt x="619670" y="431030"/>
                    <a:pt x="617230" y="430216"/>
                  </a:cubicBezTo>
                  <a:lnTo>
                    <a:pt x="603510" y="425636"/>
                  </a:lnTo>
                  <a:cubicBezTo>
                    <a:pt x="599721" y="424373"/>
                    <a:pt x="598287" y="419749"/>
                    <a:pt x="600706" y="416560"/>
                  </a:cubicBezTo>
                  <a:lnTo>
                    <a:pt x="623202" y="387086"/>
                  </a:lnTo>
                  <a:cubicBezTo>
                    <a:pt x="626862" y="382292"/>
                    <a:pt x="621725" y="375763"/>
                    <a:pt x="616203" y="378203"/>
                  </a:cubicBezTo>
                  <a:lnTo>
                    <a:pt x="578488" y="394792"/>
                  </a:lnTo>
                  <a:cubicBezTo>
                    <a:pt x="571296" y="397960"/>
                    <a:pt x="567550" y="405965"/>
                    <a:pt x="569755" y="413521"/>
                  </a:cubicBezTo>
                  <a:lnTo>
                    <a:pt x="574678" y="430409"/>
                  </a:lnTo>
                  <a:cubicBezTo>
                    <a:pt x="575384" y="432806"/>
                    <a:pt x="574485" y="435375"/>
                    <a:pt x="572431" y="436809"/>
                  </a:cubicBezTo>
                  <a:lnTo>
                    <a:pt x="539960" y="459647"/>
                  </a:lnTo>
                  <a:cubicBezTo>
                    <a:pt x="538397" y="460739"/>
                    <a:pt x="537477" y="462516"/>
                    <a:pt x="537477" y="464421"/>
                  </a:cubicBezTo>
                  <a:lnTo>
                    <a:pt x="537477" y="480174"/>
                  </a:lnTo>
                  <a:cubicBezTo>
                    <a:pt x="537477" y="482550"/>
                    <a:pt x="536022" y="484712"/>
                    <a:pt x="533817" y="485590"/>
                  </a:cubicBezTo>
                  <a:lnTo>
                    <a:pt x="519754" y="491219"/>
                  </a:lnTo>
                  <a:cubicBezTo>
                    <a:pt x="517592" y="492075"/>
                    <a:pt x="516158" y="494151"/>
                    <a:pt x="516094" y="496485"/>
                  </a:cubicBezTo>
                  <a:lnTo>
                    <a:pt x="515430" y="521635"/>
                  </a:lnTo>
                  <a:cubicBezTo>
                    <a:pt x="515216" y="529726"/>
                    <a:pt x="525383" y="533450"/>
                    <a:pt x="530456" y="527157"/>
                  </a:cubicBezTo>
                  <a:lnTo>
                    <a:pt x="546959" y="506716"/>
                  </a:lnTo>
                  <a:cubicBezTo>
                    <a:pt x="549164" y="503976"/>
                    <a:pt x="550898" y="500915"/>
                    <a:pt x="552118" y="497619"/>
                  </a:cubicBezTo>
                  <a:cubicBezTo>
                    <a:pt x="554087" y="492268"/>
                    <a:pt x="557212" y="483706"/>
                    <a:pt x="559395" y="477713"/>
                  </a:cubicBezTo>
                  <a:cubicBezTo>
                    <a:pt x="560615" y="474374"/>
                    <a:pt x="564511" y="472875"/>
                    <a:pt x="567636" y="474566"/>
                  </a:cubicBezTo>
                  <a:close/>
                  <a:moveTo>
                    <a:pt x="698739" y="359325"/>
                  </a:moveTo>
                  <a:lnTo>
                    <a:pt x="677762" y="403503"/>
                  </a:lnTo>
                  <a:cubicBezTo>
                    <a:pt x="675985" y="407249"/>
                    <a:pt x="678811" y="411551"/>
                    <a:pt x="682942" y="411402"/>
                  </a:cubicBezTo>
                  <a:lnTo>
                    <a:pt x="712501" y="410417"/>
                  </a:lnTo>
                  <a:cubicBezTo>
                    <a:pt x="714878" y="410331"/>
                    <a:pt x="716932" y="408747"/>
                    <a:pt x="717617" y="406479"/>
                  </a:cubicBezTo>
                  <a:lnTo>
                    <a:pt x="724638" y="383041"/>
                  </a:lnTo>
                  <a:cubicBezTo>
                    <a:pt x="724873" y="382270"/>
                    <a:pt x="724938" y="381457"/>
                    <a:pt x="724809" y="380665"/>
                  </a:cubicBezTo>
                  <a:lnTo>
                    <a:pt x="722626" y="365382"/>
                  </a:lnTo>
                  <a:cubicBezTo>
                    <a:pt x="722326" y="363306"/>
                    <a:pt x="720892" y="361572"/>
                    <a:pt x="718901" y="360908"/>
                  </a:cubicBezTo>
                  <a:lnTo>
                    <a:pt x="705481" y="356435"/>
                  </a:lnTo>
                  <a:cubicBezTo>
                    <a:pt x="702827" y="355557"/>
                    <a:pt x="699937" y="356777"/>
                    <a:pt x="698739" y="359303"/>
                  </a:cubicBezTo>
                  <a:close/>
                  <a:moveTo>
                    <a:pt x="706166" y="262662"/>
                  </a:moveTo>
                  <a:lnTo>
                    <a:pt x="714257" y="276810"/>
                  </a:lnTo>
                  <a:cubicBezTo>
                    <a:pt x="714770" y="277731"/>
                    <a:pt x="715027" y="278758"/>
                    <a:pt x="714984" y="279807"/>
                  </a:cubicBezTo>
                  <a:lnTo>
                    <a:pt x="713957" y="302624"/>
                  </a:lnTo>
                  <a:cubicBezTo>
                    <a:pt x="713807" y="306134"/>
                    <a:pt x="710447" y="308617"/>
                    <a:pt x="707022" y="307718"/>
                  </a:cubicBezTo>
                  <a:lnTo>
                    <a:pt x="686367" y="302324"/>
                  </a:lnTo>
                  <a:cubicBezTo>
                    <a:pt x="683391" y="301554"/>
                    <a:pt x="681615" y="298493"/>
                    <a:pt x="682428" y="295539"/>
                  </a:cubicBezTo>
                  <a:lnTo>
                    <a:pt x="690241" y="266536"/>
                  </a:lnTo>
                  <a:cubicBezTo>
                    <a:pt x="690669" y="264931"/>
                    <a:pt x="691803" y="263604"/>
                    <a:pt x="693345" y="262919"/>
                  </a:cubicBezTo>
                  <a:lnTo>
                    <a:pt x="699145" y="260350"/>
                  </a:lnTo>
                  <a:cubicBezTo>
                    <a:pt x="701735" y="259194"/>
                    <a:pt x="704796" y="260200"/>
                    <a:pt x="706209" y="262662"/>
                  </a:cubicBezTo>
                  <a:close/>
                  <a:moveTo>
                    <a:pt x="729796" y="244233"/>
                  </a:moveTo>
                  <a:lnTo>
                    <a:pt x="734570" y="252430"/>
                  </a:lnTo>
                  <a:cubicBezTo>
                    <a:pt x="735661" y="254293"/>
                    <a:pt x="735554" y="256626"/>
                    <a:pt x="734313" y="258402"/>
                  </a:cubicBezTo>
                  <a:lnTo>
                    <a:pt x="729133" y="265787"/>
                  </a:lnTo>
                  <a:cubicBezTo>
                    <a:pt x="727549" y="268034"/>
                    <a:pt x="724573" y="268783"/>
                    <a:pt x="722134" y="267563"/>
                  </a:cubicBezTo>
                  <a:lnTo>
                    <a:pt x="711046" y="262020"/>
                  </a:lnTo>
                  <a:cubicBezTo>
                    <a:pt x="707535" y="260265"/>
                    <a:pt x="706915" y="255491"/>
                    <a:pt x="709869" y="252901"/>
                  </a:cubicBezTo>
                  <a:lnTo>
                    <a:pt x="721342" y="242863"/>
                  </a:lnTo>
                  <a:cubicBezTo>
                    <a:pt x="723953" y="240572"/>
                    <a:pt x="728020" y="241236"/>
                    <a:pt x="729775" y="244233"/>
                  </a:cubicBezTo>
                  <a:close/>
                  <a:moveTo>
                    <a:pt x="1262233" y="9768"/>
                  </a:moveTo>
                  <a:lnTo>
                    <a:pt x="1259215" y="12293"/>
                  </a:lnTo>
                  <a:cubicBezTo>
                    <a:pt x="1257931" y="13364"/>
                    <a:pt x="1257139" y="14883"/>
                    <a:pt x="1256989" y="16553"/>
                  </a:cubicBezTo>
                  <a:lnTo>
                    <a:pt x="1254420" y="44764"/>
                  </a:lnTo>
                  <a:cubicBezTo>
                    <a:pt x="1254314" y="45898"/>
                    <a:pt x="1253907" y="46990"/>
                    <a:pt x="1253222" y="47932"/>
                  </a:cubicBezTo>
                  <a:lnTo>
                    <a:pt x="1245409" y="58527"/>
                  </a:lnTo>
                  <a:cubicBezTo>
                    <a:pt x="1241771" y="63472"/>
                    <a:pt x="1233915" y="60775"/>
                    <a:pt x="1234065" y="54632"/>
                  </a:cubicBezTo>
                  <a:lnTo>
                    <a:pt x="1234857" y="24259"/>
                  </a:lnTo>
                  <a:cubicBezTo>
                    <a:pt x="1234964" y="20427"/>
                    <a:pt x="1236013" y="16681"/>
                    <a:pt x="1237960" y="13364"/>
                  </a:cubicBezTo>
                  <a:lnTo>
                    <a:pt x="1239159" y="11330"/>
                  </a:lnTo>
                  <a:cubicBezTo>
                    <a:pt x="1243034" y="4673"/>
                    <a:pt x="1250011" y="435"/>
                    <a:pt x="1257717" y="50"/>
                  </a:cubicBezTo>
                  <a:lnTo>
                    <a:pt x="1258423" y="7"/>
                  </a:lnTo>
                  <a:cubicBezTo>
                    <a:pt x="1263732" y="-250"/>
                    <a:pt x="1266321" y="6386"/>
                    <a:pt x="1262233" y="9789"/>
                  </a:cubicBezTo>
                  <a:close/>
                  <a:moveTo>
                    <a:pt x="331394" y="640280"/>
                  </a:moveTo>
                  <a:lnTo>
                    <a:pt x="331758" y="648221"/>
                  </a:lnTo>
                  <a:cubicBezTo>
                    <a:pt x="331908" y="651474"/>
                    <a:pt x="329340" y="654214"/>
                    <a:pt x="326086" y="654278"/>
                  </a:cubicBezTo>
                  <a:lnTo>
                    <a:pt x="288200" y="655006"/>
                  </a:lnTo>
                  <a:cubicBezTo>
                    <a:pt x="285161" y="655070"/>
                    <a:pt x="282592" y="652759"/>
                    <a:pt x="282314" y="649741"/>
                  </a:cubicBezTo>
                  <a:lnTo>
                    <a:pt x="282314" y="649741"/>
                  </a:lnTo>
                  <a:cubicBezTo>
                    <a:pt x="282057" y="646851"/>
                    <a:pt x="283962" y="644218"/>
                    <a:pt x="286787" y="643555"/>
                  </a:cubicBezTo>
                  <a:lnTo>
                    <a:pt x="324310" y="634886"/>
                  </a:lnTo>
                  <a:cubicBezTo>
                    <a:pt x="327841" y="634073"/>
                    <a:pt x="331245" y="636663"/>
                    <a:pt x="331416" y="640280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2" name="Graphic 6">
              <a:extLst>
                <a:ext uri="{FF2B5EF4-FFF2-40B4-BE49-F238E27FC236}">
                  <a16:creationId xmlns:a16="http://schemas.microsoft.com/office/drawing/2014/main" id="{8B23ACA4-AE96-A57B-D50A-AF94577CF4CC}"/>
                </a:ext>
              </a:extLst>
            </p:cNvPr>
            <p:cNvGrpSpPr/>
            <p:nvPr/>
          </p:nvGrpSpPr>
          <p:grpSpPr>
            <a:xfrm>
              <a:off x="2154672" y="1414509"/>
              <a:ext cx="2541680" cy="2803949"/>
              <a:chOff x="4126217" y="1233212"/>
              <a:chExt cx="2761269" cy="3046197"/>
            </a:xfrm>
            <a:solidFill>
              <a:srgbClr val="015382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C585F18-8A70-050B-F79F-62C9DEBCC513}"/>
                  </a:ext>
                </a:extLst>
              </p:cNvPr>
              <p:cNvSpPr/>
              <p:nvPr/>
            </p:nvSpPr>
            <p:spPr>
              <a:xfrm>
                <a:off x="5332692" y="1660119"/>
                <a:ext cx="22421" cy="28867"/>
              </a:xfrm>
              <a:custGeom>
                <a:avLst/>
                <a:gdLst>
                  <a:gd name="connsiteX0" fmla="*/ 7108 w 22421"/>
                  <a:gd name="connsiteY0" fmla="*/ 28267 h 28867"/>
                  <a:gd name="connsiteX1" fmla="*/ 9784 w 22421"/>
                  <a:gd name="connsiteY1" fmla="*/ 28738 h 28867"/>
                  <a:gd name="connsiteX2" fmla="*/ 19609 w 22421"/>
                  <a:gd name="connsiteY2" fmla="*/ 22167 h 28867"/>
                  <a:gd name="connsiteX3" fmla="*/ 22220 w 22421"/>
                  <a:gd name="connsiteY3" fmla="*/ 10415 h 28867"/>
                  <a:gd name="connsiteX4" fmla="*/ 18495 w 22421"/>
                  <a:gd name="connsiteY4" fmla="*/ 1361 h 28867"/>
                  <a:gd name="connsiteX5" fmla="*/ 6102 w 22421"/>
                  <a:gd name="connsiteY5" fmla="*/ 4936 h 28867"/>
                  <a:gd name="connsiteX6" fmla="*/ 815 w 22421"/>
                  <a:gd name="connsiteY6" fmla="*/ 16216 h 28867"/>
                  <a:gd name="connsiteX7" fmla="*/ 7108 w 22421"/>
                  <a:gd name="connsiteY7" fmla="*/ 28288 h 28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21" h="28867">
                    <a:moveTo>
                      <a:pt x="7108" y="28267"/>
                    </a:moveTo>
                    <a:lnTo>
                      <a:pt x="9784" y="28738"/>
                    </a:lnTo>
                    <a:cubicBezTo>
                      <a:pt x="14300" y="29530"/>
                      <a:pt x="18624" y="26619"/>
                      <a:pt x="19609" y="22167"/>
                    </a:cubicBezTo>
                    <a:lnTo>
                      <a:pt x="22220" y="10415"/>
                    </a:lnTo>
                    <a:cubicBezTo>
                      <a:pt x="22990" y="6905"/>
                      <a:pt x="21513" y="3288"/>
                      <a:pt x="18495" y="1361"/>
                    </a:cubicBezTo>
                    <a:cubicBezTo>
                      <a:pt x="14129" y="-1443"/>
                      <a:pt x="8307" y="248"/>
                      <a:pt x="6102" y="4936"/>
                    </a:cubicBezTo>
                    <a:lnTo>
                      <a:pt x="815" y="16216"/>
                    </a:lnTo>
                    <a:cubicBezTo>
                      <a:pt x="-1582" y="21332"/>
                      <a:pt x="1543" y="27325"/>
                      <a:pt x="7108" y="28288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681DFF8-AD72-5200-F335-8FB34AB7597A}"/>
                  </a:ext>
                </a:extLst>
              </p:cNvPr>
              <p:cNvSpPr/>
              <p:nvPr/>
            </p:nvSpPr>
            <p:spPr>
              <a:xfrm>
                <a:off x="6801774" y="1233212"/>
                <a:ext cx="29983" cy="39989"/>
              </a:xfrm>
              <a:custGeom>
                <a:avLst/>
                <a:gdLst>
                  <a:gd name="connsiteX0" fmla="*/ 14829 w 29983"/>
                  <a:gd name="connsiteY0" fmla="*/ 39949 h 39989"/>
                  <a:gd name="connsiteX1" fmla="*/ 15450 w 29983"/>
                  <a:gd name="connsiteY1" fmla="*/ 39949 h 39989"/>
                  <a:gd name="connsiteX2" fmla="*/ 28806 w 29983"/>
                  <a:gd name="connsiteY2" fmla="*/ 27149 h 39989"/>
                  <a:gd name="connsiteX3" fmla="*/ 29919 w 29983"/>
                  <a:gd name="connsiteY3" fmla="*/ 15462 h 39989"/>
                  <a:gd name="connsiteX4" fmla="*/ 26580 w 29983"/>
                  <a:gd name="connsiteY4" fmla="*/ 4931 h 39989"/>
                  <a:gd name="connsiteX5" fmla="*/ 3549 w 29983"/>
                  <a:gd name="connsiteY5" fmla="*/ 7200 h 39989"/>
                  <a:gd name="connsiteX6" fmla="*/ 2286 w 29983"/>
                  <a:gd name="connsiteY6" fmla="*/ 9426 h 39989"/>
                  <a:gd name="connsiteX7" fmla="*/ 488 w 29983"/>
                  <a:gd name="connsiteY7" fmla="*/ 15655 h 39989"/>
                  <a:gd name="connsiteX8" fmla="*/ 17 w 29983"/>
                  <a:gd name="connsiteY8" fmla="*/ 25158 h 39989"/>
                  <a:gd name="connsiteX9" fmla="*/ 14829 w 29983"/>
                  <a:gd name="connsiteY9" fmla="*/ 39970 h 39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9983" h="39989">
                    <a:moveTo>
                      <a:pt x="14829" y="39949"/>
                    </a:moveTo>
                    <a:lnTo>
                      <a:pt x="15450" y="39949"/>
                    </a:lnTo>
                    <a:cubicBezTo>
                      <a:pt x="22449" y="39563"/>
                      <a:pt x="28143" y="34127"/>
                      <a:pt x="28806" y="27149"/>
                    </a:cubicBezTo>
                    <a:lnTo>
                      <a:pt x="29919" y="15462"/>
                    </a:lnTo>
                    <a:cubicBezTo>
                      <a:pt x="30283" y="11652"/>
                      <a:pt x="29084" y="7842"/>
                      <a:pt x="26580" y="4931"/>
                    </a:cubicBezTo>
                    <a:cubicBezTo>
                      <a:pt x="20202" y="-2518"/>
                      <a:pt x="8344" y="-1341"/>
                      <a:pt x="3549" y="7200"/>
                    </a:cubicBezTo>
                    <a:lnTo>
                      <a:pt x="2286" y="9426"/>
                    </a:lnTo>
                    <a:cubicBezTo>
                      <a:pt x="1216" y="11331"/>
                      <a:pt x="595" y="13471"/>
                      <a:pt x="488" y="15655"/>
                    </a:cubicBezTo>
                    <a:lnTo>
                      <a:pt x="17" y="25158"/>
                    </a:lnTo>
                    <a:cubicBezTo>
                      <a:pt x="-389" y="33506"/>
                      <a:pt x="6481" y="40398"/>
                      <a:pt x="14829" y="3997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2B6D3DC-1D4E-A7BF-0344-6AA94174EBE2}"/>
                  </a:ext>
                </a:extLst>
              </p:cNvPr>
              <p:cNvSpPr/>
              <p:nvPr/>
            </p:nvSpPr>
            <p:spPr>
              <a:xfrm>
                <a:off x="4650915" y="2917667"/>
                <a:ext cx="77592" cy="202649"/>
              </a:xfrm>
              <a:custGeom>
                <a:avLst/>
                <a:gdLst>
                  <a:gd name="connsiteX0" fmla="*/ 9399 w 77592"/>
                  <a:gd name="connsiteY0" fmla="*/ 166549 h 202649"/>
                  <a:gd name="connsiteX1" fmla="*/ 10983 w 77592"/>
                  <a:gd name="connsiteY1" fmla="*/ 171343 h 202649"/>
                  <a:gd name="connsiteX2" fmla="*/ 10983 w 77592"/>
                  <a:gd name="connsiteY2" fmla="*/ 193840 h 202649"/>
                  <a:gd name="connsiteX3" fmla="*/ 18496 w 77592"/>
                  <a:gd name="connsiteY3" fmla="*/ 201802 h 202649"/>
                  <a:gd name="connsiteX4" fmla="*/ 32730 w 77592"/>
                  <a:gd name="connsiteY4" fmla="*/ 202637 h 202649"/>
                  <a:gd name="connsiteX5" fmla="*/ 37225 w 77592"/>
                  <a:gd name="connsiteY5" fmla="*/ 201567 h 202649"/>
                  <a:gd name="connsiteX6" fmla="*/ 66699 w 77592"/>
                  <a:gd name="connsiteY6" fmla="*/ 184379 h 202649"/>
                  <a:gd name="connsiteX7" fmla="*/ 70209 w 77592"/>
                  <a:gd name="connsiteY7" fmla="*/ 180119 h 202649"/>
                  <a:gd name="connsiteX8" fmla="*/ 77144 w 77592"/>
                  <a:gd name="connsiteY8" fmla="*/ 160320 h 202649"/>
                  <a:gd name="connsiteX9" fmla="*/ 74041 w 77592"/>
                  <a:gd name="connsiteY9" fmla="*/ 151052 h 202649"/>
                  <a:gd name="connsiteX10" fmla="*/ 61776 w 77592"/>
                  <a:gd name="connsiteY10" fmla="*/ 142875 h 202649"/>
                  <a:gd name="connsiteX11" fmla="*/ 58244 w 77592"/>
                  <a:gd name="connsiteY11" fmla="*/ 135619 h 202649"/>
                  <a:gd name="connsiteX12" fmla="*/ 59122 w 77592"/>
                  <a:gd name="connsiteY12" fmla="*/ 124168 h 202649"/>
                  <a:gd name="connsiteX13" fmla="*/ 58180 w 77592"/>
                  <a:gd name="connsiteY13" fmla="*/ 119737 h 202649"/>
                  <a:gd name="connsiteX14" fmla="*/ 51395 w 77592"/>
                  <a:gd name="connsiteY14" fmla="*/ 107323 h 202649"/>
                  <a:gd name="connsiteX15" fmla="*/ 50560 w 77592"/>
                  <a:gd name="connsiteY15" fmla="*/ 104925 h 202649"/>
                  <a:gd name="connsiteX16" fmla="*/ 42961 w 77592"/>
                  <a:gd name="connsiteY16" fmla="*/ 63165 h 202649"/>
                  <a:gd name="connsiteX17" fmla="*/ 44888 w 77592"/>
                  <a:gd name="connsiteY17" fmla="*/ 56401 h 202649"/>
                  <a:gd name="connsiteX18" fmla="*/ 66934 w 77592"/>
                  <a:gd name="connsiteY18" fmla="*/ 31915 h 202649"/>
                  <a:gd name="connsiteX19" fmla="*/ 68368 w 77592"/>
                  <a:gd name="connsiteY19" fmla="*/ 29646 h 202649"/>
                  <a:gd name="connsiteX20" fmla="*/ 73441 w 77592"/>
                  <a:gd name="connsiteY20" fmla="*/ 17467 h 202649"/>
                  <a:gd name="connsiteX21" fmla="*/ 73013 w 77592"/>
                  <a:gd name="connsiteY21" fmla="*/ 10446 h 202649"/>
                  <a:gd name="connsiteX22" fmla="*/ 69353 w 77592"/>
                  <a:gd name="connsiteY22" fmla="*/ 4024 h 202649"/>
                  <a:gd name="connsiteX23" fmla="*/ 54541 w 77592"/>
                  <a:gd name="connsiteY23" fmla="*/ 6807 h 202649"/>
                  <a:gd name="connsiteX24" fmla="*/ 53235 w 77592"/>
                  <a:gd name="connsiteY24" fmla="*/ 15561 h 202649"/>
                  <a:gd name="connsiteX25" fmla="*/ 45358 w 77592"/>
                  <a:gd name="connsiteY25" fmla="*/ 22368 h 202649"/>
                  <a:gd name="connsiteX26" fmla="*/ 26651 w 77592"/>
                  <a:gd name="connsiteY26" fmla="*/ 22368 h 202649"/>
                  <a:gd name="connsiteX27" fmla="*/ 19117 w 77592"/>
                  <a:gd name="connsiteY27" fmla="*/ 27698 h 202649"/>
                  <a:gd name="connsiteX28" fmla="*/ 11497 w 77592"/>
                  <a:gd name="connsiteY28" fmla="*/ 49488 h 202649"/>
                  <a:gd name="connsiteX29" fmla="*/ 11047 w 77592"/>
                  <a:gd name="connsiteY29" fmla="*/ 52120 h 202649"/>
                  <a:gd name="connsiteX30" fmla="*/ 11047 w 77592"/>
                  <a:gd name="connsiteY30" fmla="*/ 129391 h 202649"/>
                  <a:gd name="connsiteX31" fmla="*/ 9784 w 77592"/>
                  <a:gd name="connsiteY31" fmla="*/ 133693 h 202649"/>
                  <a:gd name="connsiteX32" fmla="*/ 1265 w 77592"/>
                  <a:gd name="connsiteY32" fmla="*/ 146942 h 202649"/>
                  <a:gd name="connsiteX33" fmla="*/ 1586 w 77592"/>
                  <a:gd name="connsiteY33" fmla="*/ 156039 h 202649"/>
                  <a:gd name="connsiteX34" fmla="*/ 9442 w 77592"/>
                  <a:gd name="connsiteY34" fmla="*/ 166527 h 20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77592" h="202649">
                    <a:moveTo>
                      <a:pt x="9399" y="166549"/>
                    </a:moveTo>
                    <a:cubicBezTo>
                      <a:pt x="10426" y="167919"/>
                      <a:pt x="10983" y="169610"/>
                      <a:pt x="10983" y="171343"/>
                    </a:cubicBezTo>
                    <a:lnTo>
                      <a:pt x="10983" y="193840"/>
                    </a:lnTo>
                    <a:cubicBezTo>
                      <a:pt x="10983" y="198056"/>
                      <a:pt x="14279" y="201545"/>
                      <a:pt x="18496" y="201802"/>
                    </a:cubicBezTo>
                    <a:lnTo>
                      <a:pt x="32730" y="202637"/>
                    </a:lnTo>
                    <a:cubicBezTo>
                      <a:pt x="34292" y="202722"/>
                      <a:pt x="35855" y="202359"/>
                      <a:pt x="37225" y="201567"/>
                    </a:cubicBezTo>
                    <a:lnTo>
                      <a:pt x="66699" y="184379"/>
                    </a:lnTo>
                    <a:cubicBezTo>
                      <a:pt x="68347" y="183416"/>
                      <a:pt x="69588" y="181917"/>
                      <a:pt x="70209" y="180119"/>
                    </a:cubicBezTo>
                    <a:lnTo>
                      <a:pt x="77144" y="160320"/>
                    </a:lnTo>
                    <a:cubicBezTo>
                      <a:pt x="78343" y="156874"/>
                      <a:pt x="77080" y="153064"/>
                      <a:pt x="74041" y="151052"/>
                    </a:cubicBezTo>
                    <a:lnTo>
                      <a:pt x="61776" y="142875"/>
                    </a:lnTo>
                    <a:cubicBezTo>
                      <a:pt x="59378" y="141270"/>
                      <a:pt x="58030" y="138509"/>
                      <a:pt x="58244" y="135619"/>
                    </a:cubicBezTo>
                    <a:lnTo>
                      <a:pt x="59122" y="124168"/>
                    </a:lnTo>
                    <a:cubicBezTo>
                      <a:pt x="59250" y="122627"/>
                      <a:pt x="58908" y="121086"/>
                      <a:pt x="58180" y="119737"/>
                    </a:cubicBezTo>
                    <a:lnTo>
                      <a:pt x="51395" y="107323"/>
                    </a:lnTo>
                    <a:cubicBezTo>
                      <a:pt x="50988" y="106573"/>
                      <a:pt x="50710" y="105760"/>
                      <a:pt x="50560" y="104925"/>
                    </a:cubicBezTo>
                    <a:lnTo>
                      <a:pt x="42961" y="63165"/>
                    </a:lnTo>
                    <a:cubicBezTo>
                      <a:pt x="42512" y="60746"/>
                      <a:pt x="43218" y="58242"/>
                      <a:pt x="44888" y="56401"/>
                    </a:cubicBezTo>
                    <a:lnTo>
                      <a:pt x="66934" y="31915"/>
                    </a:lnTo>
                    <a:cubicBezTo>
                      <a:pt x="67533" y="31251"/>
                      <a:pt x="68026" y="30480"/>
                      <a:pt x="68368" y="29646"/>
                    </a:cubicBezTo>
                    <a:lnTo>
                      <a:pt x="73441" y="17467"/>
                    </a:lnTo>
                    <a:cubicBezTo>
                      <a:pt x="74383" y="15176"/>
                      <a:pt x="74233" y="12586"/>
                      <a:pt x="73013" y="10446"/>
                    </a:cubicBezTo>
                    <a:lnTo>
                      <a:pt x="69353" y="4024"/>
                    </a:lnTo>
                    <a:cubicBezTo>
                      <a:pt x="65607" y="-2547"/>
                      <a:pt x="55654" y="-684"/>
                      <a:pt x="54541" y="6807"/>
                    </a:cubicBezTo>
                    <a:lnTo>
                      <a:pt x="53235" y="15561"/>
                    </a:lnTo>
                    <a:cubicBezTo>
                      <a:pt x="52657" y="19478"/>
                      <a:pt x="49297" y="22368"/>
                      <a:pt x="45358" y="22368"/>
                    </a:cubicBezTo>
                    <a:lnTo>
                      <a:pt x="26651" y="22368"/>
                    </a:lnTo>
                    <a:cubicBezTo>
                      <a:pt x="23269" y="22368"/>
                      <a:pt x="20251" y="24509"/>
                      <a:pt x="19117" y="27698"/>
                    </a:cubicBezTo>
                    <a:lnTo>
                      <a:pt x="11497" y="49488"/>
                    </a:lnTo>
                    <a:cubicBezTo>
                      <a:pt x="11197" y="50344"/>
                      <a:pt x="11047" y="51221"/>
                      <a:pt x="11047" y="52120"/>
                    </a:cubicBezTo>
                    <a:lnTo>
                      <a:pt x="11047" y="129391"/>
                    </a:lnTo>
                    <a:cubicBezTo>
                      <a:pt x="11047" y="130910"/>
                      <a:pt x="10598" y="132409"/>
                      <a:pt x="9784" y="133693"/>
                    </a:cubicBezTo>
                    <a:lnTo>
                      <a:pt x="1265" y="146942"/>
                    </a:lnTo>
                    <a:cubicBezTo>
                      <a:pt x="-533" y="149746"/>
                      <a:pt x="-404" y="153364"/>
                      <a:pt x="1586" y="156039"/>
                    </a:cubicBezTo>
                    <a:lnTo>
                      <a:pt x="9442" y="166527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676E2CC-C42F-0259-F183-562F94C495B7}"/>
                  </a:ext>
                </a:extLst>
              </p:cNvPr>
              <p:cNvSpPr/>
              <p:nvPr/>
            </p:nvSpPr>
            <p:spPr>
              <a:xfrm>
                <a:off x="4390069" y="2543555"/>
                <a:ext cx="31244" cy="19573"/>
              </a:xfrm>
              <a:custGeom>
                <a:avLst/>
                <a:gdLst>
                  <a:gd name="connsiteX0" fmla="*/ 6114 w 31244"/>
                  <a:gd name="connsiteY0" fmla="*/ 15737 h 19573"/>
                  <a:gd name="connsiteX1" fmla="*/ 21290 w 31244"/>
                  <a:gd name="connsiteY1" fmla="*/ 19354 h 19573"/>
                  <a:gd name="connsiteX2" fmla="*/ 31093 w 31244"/>
                  <a:gd name="connsiteY2" fmla="*/ 12205 h 19573"/>
                  <a:gd name="connsiteX3" fmla="*/ 31221 w 31244"/>
                  <a:gd name="connsiteY3" fmla="*/ 10579 h 19573"/>
                  <a:gd name="connsiteX4" fmla="*/ 24308 w 31244"/>
                  <a:gd name="connsiteY4" fmla="*/ 2060 h 19573"/>
                  <a:gd name="connsiteX5" fmla="*/ 9003 w 31244"/>
                  <a:gd name="connsiteY5" fmla="*/ 69 h 19573"/>
                  <a:gd name="connsiteX6" fmla="*/ 35 w 31244"/>
                  <a:gd name="connsiteY6" fmla="*/ 8695 h 19573"/>
                  <a:gd name="connsiteX7" fmla="*/ 6135 w 31244"/>
                  <a:gd name="connsiteY7" fmla="*/ 15737 h 1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244" h="19573">
                    <a:moveTo>
                      <a:pt x="6114" y="15737"/>
                    </a:moveTo>
                    <a:lnTo>
                      <a:pt x="21290" y="19354"/>
                    </a:lnTo>
                    <a:cubicBezTo>
                      <a:pt x="26063" y="20489"/>
                      <a:pt x="30707" y="17086"/>
                      <a:pt x="31093" y="12205"/>
                    </a:cubicBezTo>
                    <a:lnTo>
                      <a:pt x="31221" y="10579"/>
                    </a:lnTo>
                    <a:cubicBezTo>
                      <a:pt x="31542" y="6341"/>
                      <a:pt x="28503" y="2616"/>
                      <a:pt x="24308" y="2060"/>
                    </a:cubicBezTo>
                    <a:lnTo>
                      <a:pt x="9003" y="69"/>
                    </a:lnTo>
                    <a:cubicBezTo>
                      <a:pt x="3931" y="-594"/>
                      <a:pt x="-436" y="3622"/>
                      <a:pt x="35" y="8695"/>
                    </a:cubicBezTo>
                    <a:cubicBezTo>
                      <a:pt x="334" y="12098"/>
                      <a:pt x="2796" y="14945"/>
                      <a:pt x="6135" y="15737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924E24F-2990-61A3-0977-BBC0108A7665}"/>
                  </a:ext>
                </a:extLst>
              </p:cNvPr>
              <p:cNvSpPr/>
              <p:nvPr/>
            </p:nvSpPr>
            <p:spPr>
              <a:xfrm>
                <a:off x="4249743" y="3470256"/>
                <a:ext cx="91412" cy="39374"/>
              </a:xfrm>
              <a:custGeom>
                <a:avLst/>
                <a:gdLst>
                  <a:gd name="connsiteX0" fmla="*/ 81606 w 91412"/>
                  <a:gd name="connsiteY0" fmla="*/ 5149 h 39374"/>
                  <a:gd name="connsiteX1" fmla="*/ 31583 w 91412"/>
                  <a:gd name="connsiteY1" fmla="*/ 55 h 39374"/>
                  <a:gd name="connsiteX2" fmla="*/ 23792 w 91412"/>
                  <a:gd name="connsiteY2" fmla="*/ 2280 h 39374"/>
                  <a:gd name="connsiteX3" fmla="*/ 4806 w 91412"/>
                  <a:gd name="connsiteY3" fmla="*/ 17050 h 39374"/>
                  <a:gd name="connsiteX4" fmla="*/ 846 w 91412"/>
                  <a:gd name="connsiteY4" fmla="*/ 23364 h 39374"/>
                  <a:gd name="connsiteX5" fmla="*/ 247 w 91412"/>
                  <a:gd name="connsiteY5" fmla="*/ 26211 h 39374"/>
                  <a:gd name="connsiteX6" fmla="*/ 10885 w 91412"/>
                  <a:gd name="connsiteY6" fmla="*/ 39375 h 39374"/>
                  <a:gd name="connsiteX7" fmla="*/ 20474 w 91412"/>
                  <a:gd name="connsiteY7" fmla="*/ 39375 h 39374"/>
                  <a:gd name="connsiteX8" fmla="*/ 27452 w 91412"/>
                  <a:gd name="connsiteY8" fmla="*/ 36849 h 39374"/>
                  <a:gd name="connsiteX9" fmla="*/ 38133 w 91412"/>
                  <a:gd name="connsiteY9" fmla="*/ 27944 h 39374"/>
                  <a:gd name="connsiteX10" fmla="*/ 45775 w 91412"/>
                  <a:gd name="connsiteY10" fmla="*/ 25440 h 39374"/>
                  <a:gd name="connsiteX11" fmla="*/ 79508 w 91412"/>
                  <a:gd name="connsiteY11" fmla="*/ 27538 h 39374"/>
                  <a:gd name="connsiteX12" fmla="*/ 90060 w 91412"/>
                  <a:gd name="connsiteY12" fmla="*/ 21266 h 39374"/>
                  <a:gd name="connsiteX13" fmla="*/ 90381 w 91412"/>
                  <a:gd name="connsiteY13" fmla="*/ 20560 h 39374"/>
                  <a:gd name="connsiteX14" fmla="*/ 81627 w 91412"/>
                  <a:gd name="connsiteY14" fmla="*/ 5127 h 39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1412" h="39374">
                    <a:moveTo>
                      <a:pt x="81606" y="5149"/>
                    </a:moveTo>
                    <a:lnTo>
                      <a:pt x="31583" y="55"/>
                    </a:lnTo>
                    <a:cubicBezTo>
                      <a:pt x="28801" y="-224"/>
                      <a:pt x="25997" y="568"/>
                      <a:pt x="23792" y="2280"/>
                    </a:cubicBezTo>
                    <a:lnTo>
                      <a:pt x="4806" y="17050"/>
                    </a:lnTo>
                    <a:cubicBezTo>
                      <a:pt x="2794" y="18612"/>
                      <a:pt x="1382" y="20860"/>
                      <a:pt x="846" y="23364"/>
                    </a:cubicBezTo>
                    <a:lnTo>
                      <a:pt x="247" y="26211"/>
                    </a:lnTo>
                    <a:cubicBezTo>
                      <a:pt x="-1208" y="32996"/>
                      <a:pt x="3950" y="39375"/>
                      <a:pt x="10885" y="39375"/>
                    </a:cubicBezTo>
                    <a:lnTo>
                      <a:pt x="20474" y="39375"/>
                    </a:lnTo>
                    <a:cubicBezTo>
                      <a:pt x="23022" y="39375"/>
                      <a:pt x="25483" y="38476"/>
                      <a:pt x="27452" y="36849"/>
                    </a:cubicBezTo>
                    <a:lnTo>
                      <a:pt x="38133" y="27944"/>
                    </a:lnTo>
                    <a:cubicBezTo>
                      <a:pt x="40274" y="26168"/>
                      <a:pt x="43013" y="25269"/>
                      <a:pt x="45775" y="25440"/>
                    </a:cubicBezTo>
                    <a:lnTo>
                      <a:pt x="79508" y="27538"/>
                    </a:lnTo>
                    <a:cubicBezTo>
                      <a:pt x="83981" y="27816"/>
                      <a:pt x="88155" y="25333"/>
                      <a:pt x="90060" y="21266"/>
                    </a:cubicBezTo>
                    <a:lnTo>
                      <a:pt x="90381" y="20560"/>
                    </a:lnTo>
                    <a:cubicBezTo>
                      <a:pt x="93549" y="13775"/>
                      <a:pt x="89076" y="5898"/>
                      <a:pt x="81627" y="5127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B660DAA6-7622-3DEA-44F6-194BE0BAEB98}"/>
                  </a:ext>
                </a:extLst>
              </p:cNvPr>
              <p:cNvSpPr/>
              <p:nvPr/>
            </p:nvSpPr>
            <p:spPr>
              <a:xfrm>
                <a:off x="4814570" y="3186197"/>
                <a:ext cx="31419" cy="20880"/>
              </a:xfrm>
              <a:custGeom>
                <a:avLst/>
                <a:gdLst>
                  <a:gd name="connsiteX0" fmla="*/ 7969 w 31419"/>
                  <a:gd name="connsiteY0" fmla="*/ 20881 h 20880"/>
                  <a:gd name="connsiteX1" fmla="*/ 22524 w 31419"/>
                  <a:gd name="connsiteY1" fmla="*/ 20881 h 20880"/>
                  <a:gd name="connsiteX2" fmla="*/ 30358 w 31419"/>
                  <a:gd name="connsiteY2" fmla="*/ 14374 h 20880"/>
                  <a:gd name="connsiteX3" fmla="*/ 31278 w 31419"/>
                  <a:gd name="connsiteY3" fmla="*/ 9451 h 20880"/>
                  <a:gd name="connsiteX4" fmla="*/ 22074 w 31419"/>
                  <a:gd name="connsiteY4" fmla="*/ 118 h 20880"/>
                  <a:gd name="connsiteX5" fmla="*/ 6792 w 31419"/>
                  <a:gd name="connsiteY5" fmla="*/ 2773 h 20880"/>
                  <a:gd name="connsiteX6" fmla="*/ 220 w 31419"/>
                  <a:gd name="connsiteY6" fmla="*/ 9964 h 20880"/>
                  <a:gd name="connsiteX7" fmla="*/ 28 w 31419"/>
                  <a:gd name="connsiteY7" fmla="*/ 12233 h 20880"/>
                  <a:gd name="connsiteX8" fmla="*/ 7969 w 31419"/>
                  <a:gd name="connsiteY8" fmla="*/ 20860 h 20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19" h="20880">
                    <a:moveTo>
                      <a:pt x="7969" y="20881"/>
                    </a:moveTo>
                    <a:lnTo>
                      <a:pt x="22524" y="20881"/>
                    </a:lnTo>
                    <a:cubicBezTo>
                      <a:pt x="26355" y="20881"/>
                      <a:pt x="29652" y="18141"/>
                      <a:pt x="30358" y="14374"/>
                    </a:cubicBezTo>
                    <a:lnTo>
                      <a:pt x="31278" y="9451"/>
                    </a:lnTo>
                    <a:cubicBezTo>
                      <a:pt x="32306" y="3993"/>
                      <a:pt x="27554" y="-823"/>
                      <a:pt x="22074" y="118"/>
                    </a:cubicBezTo>
                    <a:lnTo>
                      <a:pt x="6792" y="2773"/>
                    </a:lnTo>
                    <a:cubicBezTo>
                      <a:pt x="3217" y="3393"/>
                      <a:pt x="520" y="6347"/>
                      <a:pt x="220" y="9964"/>
                    </a:cubicBezTo>
                    <a:lnTo>
                      <a:pt x="28" y="12233"/>
                    </a:lnTo>
                    <a:cubicBezTo>
                      <a:pt x="-358" y="16878"/>
                      <a:pt x="3303" y="20860"/>
                      <a:pt x="7969" y="2086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315A15-B7E9-82F1-A66C-00B1FCD45924}"/>
                  </a:ext>
                </a:extLst>
              </p:cNvPr>
              <p:cNvSpPr/>
              <p:nvPr/>
            </p:nvSpPr>
            <p:spPr>
              <a:xfrm>
                <a:off x="4831510" y="3084232"/>
                <a:ext cx="24901" cy="24901"/>
              </a:xfrm>
              <a:custGeom>
                <a:avLst/>
                <a:gdLst>
                  <a:gd name="connsiteX0" fmla="*/ 18127 w 24901"/>
                  <a:gd name="connsiteY0" fmla="*/ 24321 h 24901"/>
                  <a:gd name="connsiteX1" fmla="*/ 24056 w 24901"/>
                  <a:gd name="connsiteY1" fmla="*/ 17685 h 24901"/>
                  <a:gd name="connsiteX2" fmla="*/ 13183 w 24901"/>
                  <a:gd name="connsiteY2" fmla="*/ 1975 h 24901"/>
                  <a:gd name="connsiteX3" fmla="*/ 5605 w 24901"/>
                  <a:gd name="connsiteY3" fmla="*/ 2039 h 24901"/>
                  <a:gd name="connsiteX4" fmla="*/ 768 w 24901"/>
                  <a:gd name="connsiteY4" fmla="*/ 9295 h 24901"/>
                  <a:gd name="connsiteX5" fmla="*/ 2416 w 24901"/>
                  <a:gd name="connsiteY5" fmla="*/ 15866 h 24901"/>
                  <a:gd name="connsiteX6" fmla="*/ 18127 w 24901"/>
                  <a:gd name="connsiteY6" fmla="*/ 24321 h 24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901" h="24901">
                    <a:moveTo>
                      <a:pt x="18127" y="24321"/>
                    </a:moveTo>
                    <a:cubicBezTo>
                      <a:pt x="22365" y="26611"/>
                      <a:pt x="26796" y="21646"/>
                      <a:pt x="24056" y="17685"/>
                    </a:cubicBezTo>
                    <a:lnTo>
                      <a:pt x="13183" y="1975"/>
                    </a:lnTo>
                    <a:cubicBezTo>
                      <a:pt x="11342" y="-679"/>
                      <a:pt x="7403" y="-658"/>
                      <a:pt x="5605" y="2039"/>
                    </a:cubicBezTo>
                    <a:lnTo>
                      <a:pt x="768" y="9295"/>
                    </a:lnTo>
                    <a:cubicBezTo>
                      <a:pt x="-730" y="11542"/>
                      <a:pt x="40" y="14582"/>
                      <a:pt x="2416" y="15866"/>
                    </a:cubicBezTo>
                    <a:lnTo>
                      <a:pt x="18127" y="24321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41FBC7C-D253-FFC4-2E56-79444CCB95C9}"/>
                  </a:ext>
                </a:extLst>
              </p:cNvPr>
              <p:cNvSpPr/>
              <p:nvPr/>
            </p:nvSpPr>
            <p:spPr>
              <a:xfrm>
                <a:off x="4691340" y="3127722"/>
                <a:ext cx="91491" cy="73123"/>
              </a:xfrm>
              <a:custGeom>
                <a:avLst/>
                <a:gdLst>
                  <a:gd name="connsiteX0" fmla="*/ 56861 w 91491"/>
                  <a:gd name="connsiteY0" fmla="*/ 14500 h 73123"/>
                  <a:gd name="connsiteX1" fmla="*/ 48385 w 91491"/>
                  <a:gd name="connsiteY1" fmla="*/ 3199 h 73123"/>
                  <a:gd name="connsiteX2" fmla="*/ 41600 w 91491"/>
                  <a:gd name="connsiteY2" fmla="*/ 9 h 73123"/>
                  <a:gd name="connsiteX3" fmla="*/ 19960 w 91491"/>
                  <a:gd name="connsiteY3" fmla="*/ 1101 h 73123"/>
                  <a:gd name="connsiteX4" fmla="*/ 15422 w 91491"/>
                  <a:gd name="connsiteY4" fmla="*/ 2792 h 73123"/>
                  <a:gd name="connsiteX5" fmla="*/ 3050 w 91491"/>
                  <a:gd name="connsiteY5" fmla="*/ 12510 h 73123"/>
                  <a:gd name="connsiteX6" fmla="*/ 1145 w 91491"/>
                  <a:gd name="connsiteY6" fmla="*/ 22891 h 73123"/>
                  <a:gd name="connsiteX7" fmla="*/ 25525 w 91491"/>
                  <a:gd name="connsiteY7" fmla="*/ 63517 h 73123"/>
                  <a:gd name="connsiteX8" fmla="*/ 30854 w 91491"/>
                  <a:gd name="connsiteY8" fmla="*/ 67241 h 73123"/>
                  <a:gd name="connsiteX9" fmla="*/ 60671 w 91491"/>
                  <a:gd name="connsiteY9" fmla="*/ 72977 h 73123"/>
                  <a:gd name="connsiteX10" fmla="*/ 67156 w 91491"/>
                  <a:gd name="connsiteY10" fmla="*/ 71372 h 73123"/>
                  <a:gd name="connsiteX11" fmla="*/ 88497 w 91491"/>
                  <a:gd name="connsiteY11" fmla="*/ 54313 h 73123"/>
                  <a:gd name="connsiteX12" fmla="*/ 91151 w 91491"/>
                  <a:gd name="connsiteY12" fmla="*/ 45794 h 73123"/>
                  <a:gd name="connsiteX13" fmla="*/ 85522 w 91491"/>
                  <a:gd name="connsiteY13" fmla="*/ 27022 h 73123"/>
                  <a:gd name="connsiteX14" fmla="*/ 79614 w 91491"/>
                  <a:gd name="connsiteY14" fmla="*/ 21521 h 73123"/>
                  <a:gd name="connsiteX15" fmla="*/ 61484 w 91491"/>
                  <a:gd name="connsiteY15" fmla="*/ 17497 h 73123"/>
                  <a:gd name="connsiteX16" fmla="*/ 56839 w 91491"/>
                  <a:gd name="connsiteY16" fmla="*/ 14500 h 73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1491" h="73123">
                    <a:moveTo>
                      <a:pt x="56861" y="14500"/>
                    </a:moveTo>
                    <a:lnTo>
                      <a:pt x="48385" y="3199"/>
                    </a:lnTo>
                    <a:cubicBezTo>
                      <a:pt x="46801" y="1080"/>
                      <a:pt x="44254" y="-119"/>
                      <a:pt x="41600" y="9"/>
                    </a:cubicBezTo>
                    <a:lnTo>
                      <a:pt x="19960" y="1101"/>
                    </a:lnTo>
                    <a:cubicBezTo>
                      <a:pt x="18311" y="1187"/>
                      <a:pt x="16727" y="1764"/>
                      <a:pt x="15422" y="2792"/>
                    </a:cubicBezTo>
                    <a:lnTo>
                      <a:pt x="3050" y="12510"/>
                    </a:lnTo>
                    <a:cubicBezTo>
                      <a:pt x="-118" y="14993"/>
                      <a:pt x="-931" y="19445"/>
                      <a:pt x="1145" y="22891"/>
                    </a:cubicBezTo>
                    <a:lnTo>
                      <a:pt x="25525" y="63517"/>
                    </a:lnTo>
                    <a:cubicBezTo>
                      <a:pt x="26681" y="65464"/>
                      <a:pt x="28628" y="66813"/>
                      <a:pt x="30854" y="67241"/>
                    </a:cubicBezTo>
                    <a:lnTo>
                      <a:pt x="60671" y="72977"/>
                    </a:lnTo>
                    <a:cubicBezTo>
                      <a:pt x="62961" y="73427"/>
                      <a:pt x="65337" y="72828"/>
                      <a:pt x="67156" y="71372"/>
                    </a:cubicBezTo>
                    <a:lnTo>
                      <a:pt x="88497" y="54313"/>
                    </a:lnTo>
                    <a:cubicBezTo>
                      <a:pt x="91044" y="52279"/>
                      <a:pt x="92093" y="48919"/>
                      <a:pt x="91151" y="45794"/>
                    </a:cubicBezTo>
                    <a:lnTo>
                      <a:pt x="85522" y="27022"/>
                    </a:lnTo>
                    <a:cubicBezTo>
                      <a:pt x="84687" y="24261"/>
                      <a:pt x="82439" y="22163"/>
                      <a:pt x="79614" y="21521"/>
                    </a:cubicBezTo>
                    <a:lnTo>
                      <a:pt x="61484" y="17497"/>
                    </a:lnTo>
                    <a:cubicBezTo>
                      <a:pt x="59622" y="17090"/>
                      <a:pt x="57974" y="16020"/>
                      <a:pt x="56839" y="1450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D8AE33-03A2-DC17-ECDD-FDEF7BA7810A}"/>
                  </a:ext>
                </a:extLst>
              </p:cNvPr>
              <p:cNvSpPr/>
              <p:nvPr/>
            </p:nvSpPr>
            <p:spPr>
              <a:xfrm>
                <a:off x="5073127" y="2243152"/>
                <a:ext cx="36728" cy="26725"/>
              </a:xfrm>
              <a:custGeom>
                <a:avLst/>
                <a:gdLst>
                  <a:gd name="connsiteX0" fmla="*/ 2178 w 36728"/>
                  <a:gd name="connsiteY0" fmla="*/ 18468 h 26725"/>
                  <a:gd name="connsiteX1" fmla="*/ 7444 w 36728"/>
                  <a:gd name="connsiteY1" fmla="*/ 22942 h 26725"/>
                  <a:gd name="connsiteX2" fmla="*/ 26643 w 36728"/>
                  <a:gd name="connsiteY2" fmla="*/ 26602 h 26725"/>
                  <a:gd name="connsiteX3" fmla="*/ 34799 w 36728"/>
                  <a:gd name="connsiteY3" fmla="*/ 21187 h 26725"/>
                  <a:gd name="connsiteX4" fmla="*/ 36575 w 36728"/>
                  <a:gd name="connsiteY4" fmla="*/ 12882 h 26725"/>
                  <a:gd name="connsiteX5" fmla="*/ 33343 w 36728"/>
                  <a:gd name="connsiteY5" fmla="*/ 5411 h 26725"/>
                  <a:gd name="connsiteX6" fmla="*/ 26001 w 36728"/>
                  <a:gd name="connsiteY6" fmla="*/ 1002 h 26725"/>
                  <a:gd name="connsiteX7" fmla="*/ 20522 w 36728"/>
                  <a:gd name="connsiteY7" fmla="*/ 253 h 26725"/>
                  <a:gd name="connsiteX8" fmla="*/ 5132 w 36728"/>
                  <a:gd name="connsiteY8" fmla="*/ 4534 h 26725"/>
                  <a:gd name="connsiteX9" fmla="*/ 423 w 36728"/>
                  <a:gd name="connsiteY9" fmla="*/ 13674 h 26725"/>
                  <a:gd name="connsiteX10" fmla="*/ 2157 w 36728"/>
                  <a:gd name="connsiteY10" fmla="*/ 18447 h 2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728" h="26725">
                    <a:moveTo>
                      <a:pt x="2178" y="18468"/>
                    </a:moveTo>
                    <a:cubicBezTo>
                      <a:pt x="3013" y="20780"/>
                      <a:pt x="5025" y="22492"/>
                      <a:pt x="7444" y="22942"/>
                    </a:cubicBezTo>
                    <a:lnTo>
                      <a:pt x="26643" y="26602"/>
                    </a:lnTo>
                    <a:cubicBezTo>
                      <a:pt x="30368" y="27308"/>
                      <a:pt x="34007" y="24911"/>
                      <a:pt x="34799" y="21187"/>
                    </a:cubicBezTo>
                    <a:lnTo>
                      <a:pt x="36575" y="12882"/>
                    </a:lnTo>
                    <a:cubicBezTo>
                      <a:pt x="37196" y="9949"/>
                      <a:pt x="35890" y="6953"/>
                      <a:pt x="33343" y="5411"/>
                    </a:cubicBezTo>
                    <a:lnTo>
                      <a:pt x="26001" y="1002"/>
                    </a:lnTo>
                    <a:cubicBezTo>
                      <a:pt x="24353" y="17"/>
                      <a:pt x="22384" y="-261"/>
                      <a:pt x="20522" y="253"/>
                    </a:cubicBezTo>
                    <a:lnTo>
                      <a:pt x="5132" y="4534"/>
                    </a:lnTo>
                    <a:cubicBezTo>
                      <a:pt x="1194" y="5625"/>
                      <a:pt x="-968" y="9842"/>
                      <a:pt x="423" y="13674"/>
                    </a:cubicBezTo>
                    <a:lnTo>
                      <a:pt x="2157" y="18447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C6AEC93-1660-35B5-D912-CC172F54783C}"/>
                  </a:ext>
                </a:extLst>
              </p:cNvPr>
              <p:cNvSpPr/>
              <p:nvPr/>
            </p:nvSpPr>
            <p:spPr>
              <a:xfrm>
                <a:off x="4720119" y="2769043"/>
                <a:ext cx="38295" cy="101309"/>
              </a:xfrm>
              <a:custGeom>
                <a:avLst/>
                <a:gdLst>
                  <a:gd name="connsiteX0" fmla="*/ 17231 w 38295"/>
                  <a:gd name="connsiteY0" fmla="*/ 100358 h 101309"/>
                  <a:gd name="connsiteX1" fmla="*/ 17231 w 38295"/>
                  <a:gd name="connsiteY1" fmla="*/ 100358 h 101309"/>
                  <a:gd name="connsiteX2" fmla="*/ 24594 w 38295"/>
                  <a:gd name="connsiteY2" fmla="*/ 96933 h 101309"/>
                  <a:gd name="connsiteX3" fmla="*/ 26927 w 38295"/>
                  <a:gd name="connsiteY3" fmla="*/ 49030 h 101309"/>
                  <a:gd name="connsiteX4" fmla="*/ 28083 w 38295"/>
                  <a:gd name="connsiteY4" fmla="*/ 46204 h 101309"/>
                  <a:gd name="connsiteX5" fmla="*/ 37137 w 38295"/>
                  <a:gd name="connsiteY5" fmla="*/ 36016 h 101309"/>
                  <a:gd name="connsiteX6" fmla="*/ 38293 w 38295"/>
                  <a:gd name="connsiteY6" fmla="*/ 32784 h 101309"/>
                  <a:gd name="connsiteX7" fmla="*/ 37415 w 38295"/>
                  <a:gd name="connsiteY7" fmla="*/ 12706 h 101309"/>
                  <a:gd name="connsiteX8" fmla="*/ 26328 w 38295"/>
                  <a:gd name="connsiteY8" fmla="*/ 185 h 101309"/>
                  <a:gd name="connsiteX9" fmla="*/ 15112 w 38295"/>
                  <a:gd name="connsiteY9" fmla="*/ 3545 h 101309"/>
                  <a:gd name="connsiteX10" fmla="*/ 4238 w 38295"/>
                  <a:gd name="connsiteY10" fmla="*/ 13627 h 101309"/>
                  <a:gd name="connsiteX11" fmla="*/ 0 w 38295"/>
                  <a:gd name="connsiteY11" fmla="*/ 23344 h 101309"/>
                  <a:gd name="connsiteX12" fmla="*/ 0 w 38295"/>
                  <a:gd name="connsiteY12" fmla="*/ 65490 h 101309"/>
                  <a:gd name="connsiteX13" fmla="*/ 17209 w 38295"/>
                  <a:gd name="connsiteY13" fmla="*/ 100315 h 101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95" h="101309">
                    <a:moveTo>
                      <a:pt x="17231" y="100358"/>
                    </a:moveTo>
                    <a:lnTo>
                      <a:pt x="17231" y="100358"/>
                    </a:lnTo>
                    <a:cubicBezTo>
                      <a:pt x="20163" y="102605"/>
                      <a:pt x="24401" y="100636"/>
                      <a:pt x="24594" y="96933"/>
                    </a:cubicBezTo>
                    <a:lnTo>
                      <a:pt x="26927" y="49030"/>
                    </a:lnTo>
                    <a:cubicBezTo>
                      <a:pt x="26970" y="47981"/>
                      <a:pt x="27376" y="46996"/>
                      <a:pt x="28083" y="46204"/>
                    </a:cubicBezTo>
                    <a:lnTo>
                      <a:pt x="37137" y="36016"/>
                    </a:lnTo>
                    <a:cubicBezTo>
                      <a:pt x="37929" y="35117"/>
                      <a:pt x="38335" y="33961"/>
                      <a:pt x="38293" y="32784"/>
                    </a:cubicBezTo>
                    <a:lnTo>
                      <a:pt x="37415" y="12706"/>
                    </a:lnTo>
                    <a:cubicBezTo>
                      <a:pt x="37137" y="6435"/>
                      <a:pt x="32513" y="1212"/>
                      <a:pt x="26328" y="185"/>
                    </a:cubicBezTo>
                    <a:cubicBezTo>
                      <a:pt x="22261" y="-500"/>
                      <a:pt x="18130" y="741"/>
                      <a:pt x="15112" y="3545"/>
                    </a:cubicBezTo>
                    <a:lnTo>
                      <a:pt x="4238" y="13627"/>
                    </a:lnTo>
                    <a:cubicBezTo>
                      <a:pt x="1541" y="16131"/>
                      <a:pt x="0" y="19663"/>
                      <a:pt x="0" y="23344"/>
                    </a:cubicBezTo>
                    <a:lnTo>
                      <a:pt x="0" y="65490"/>
                    </a:lnTo>
                    <a:cubicBezTo>
                      <a:pt x="0" y="79146"/>
                      <a:pt x="6357" y="92032"/>
                      <a:pt x="17209" y="100315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4338DC6-2762-5199-A7FD-5DA3E192B7F8}"/>
                  </a:ext>
                </a:extLst>
              </p:cNvPr>
              <p:cNvSpPr/>
              <p:nvPr/>
            </p:nvSpPr>
            <p:spPr>
              <a:xfrm>
                <a:off x="4126217" y="2600000"/>
                <a:ext cx="858934" cy="957009"/>
              </a:xfrm>
              <a:custGeom>
                <a:avLst/>
                <a:gdLst>
                  <a:gd name="connsiteX0" fmla="*/ 319389 w 858934"/>
                  <a:gd name="connsiteY0" fmla="*/ 554808 h 957009"/>
                  <a:gd name="connsiteX1" fmla="*/ 315686 w 858934"/>
                  <a:gd name="connsiteY1" fmla="*/ 553074 h 957009"/>
                  <a:gd name="connsiteX2" fmla="*/ 310528 w 858934"/>
                  <a:gd name="connsiteY2" fmla="*/ 549179 h 957009"/>
                  <a:gd name="connsiteX3" fmla="*/ 296658 w 858934"/>
                  <a:gd name="connsiteY3" fmla="*/ 533168 h 957009"/>
                  <a:gd name="connsiteX4" fmla="*/ 293340 w 858934"/>
                  <a:gd name="connsiteY4" fmla="*/ 526790 h 957009"/>
                  <a:gd name="connsiteX5" fmla="*/ 293340 w 858934"/>
                  <a:gd name="connsiteY5" fmla="*/ 526790 h 957009"/>
                  <a:gd name="connsiteX6" fmla="*/ 272535 w 858934"/>
                  <a:gd name="connsiteY6" fmla="*/ 516173 h 957009"/>
                  <a:gd name="connsiteX7" fmla="*/ 244944 w 858934"/>
                  <a:gd name="connsiteY7" fmla="*/ 527261 h 957009"/>
                  <a:gd name="connsiteX8" fmla="*/ 239893 w 858934"/>
                  <a:gd name="connsiteY8" fmla="*/ 532162 h 957009"/>
                  <a:gd name="connsiteX9" fmla="*/ 235698 w 858934"/>
                  <a:gd name="connsiteY9" fmla="*/ 539718 h 957009"/>
                  <a:gd name="connsiteX10" fmla="*/ 232787 w 858934"/>
                  <a:gd name="connsiteY10" fmla="*/ 543207 h 957009"/>
                  <a:gd name="connsiteX11" fmla="*/ 228827 w 858934"/>
                  <a:gd name="connsiteY11" fmla="*/ 546482 h 957009"/>
                  <a:gd name="connsiteX12" fmla="*/ 233493 w 858934"/>
                  <a:gd name="connsiteY12" fmla="*/ 567651 h 957009"/>
                  <a:gd name="connsiteX13" fmla="*/ 242568 w 858934"/>
                  <a:gd name="connsiteY13" fmla="*/ 580066 h 957009"/>
                  <a:gd name="connsiteX14" fmla="*/ 241905 w 858934"/>
                  <a:gd name="connsiteY14" fmla="*/ 592694 h 957009"/>
                  <a:gd name="connsiteX15" fmla="*/ 244367 w 858934"/>
                  <a:gd name="connsiteY15" fmla="*/ 600699 h 957009"/>
                  <a:gd name="connsiteX16" fmla="*/ 270266 w 858934"/>
                  <a:gd name="connsiteY16" fmla="*/ 634840 h 957009"/>
                  <a:gd name="connsiteX17" fmla="*/ 277222 w 858934"/>
                  <a:gd name="connsiteY17" fmla="*/ 639335 h 957009"/>
                  <a:gd name="connsiteX18" fmla="*/ 308409 w 858934"/>
                  <a:gd name="connsiteY18" fmla="*/ 646548 h 957009"/>
                  <a:gd name="connsiteX19" fmla="*/ 309886 w 858934"/>
                  <a:gd name="connsiteY19" fmla="*/ 656801 h 957009"/>
                  <a:gd name="connsiteX20" fmla="*/ 300660 w 858934"/>
                  <a:gd name="connsiteY20" fmla="*/ 660268 h 957009"/>
                  <a:gd name="connsiteX21" fmla="*/ 299012 w 858934"/>
                  <a:gd name="connsiteY21" fmla="*/ 682508 h 957009"/>
                  <a:gd name="connsiteX22" fmla="*/ 309864 w 858934"/>
                  <a:gd name="connsiteY22" fmla="*/ 688544 h 957009"/>
                  <a:gd name="connsiteX23" fmla="*/ 315601 w 858934"/>
                  <a:gd name="connsiteY23" fmla="*/ 695586 h 957009"/>
                  <a:gd name="connsiteX24" fmla="*/ 318554 w 858934"/>
                  <a:gd name="connsiteY24" fmla="*/ 704918 h 957009"/>
                  <a:gd name="connsiteX25" fmla="*/ 335164 w 858934"/>
                  <a:gd name="connsiteY25" fmla="*/ 712474 h 957009"/>
                  <a:gd name="connsiteX26" fmla="*/ 342228 w 858934"/>
                  <a:gd name="connsiteY26" fmla="*/ 709392 h 957009"/>
                  <a:gd name="connsiteX27" fmla="*/ 369219 w 858934"/>
                  <a:gd name="connsiteY27" fmla="*/ 707315 h 957009"/>
                  <a:gd name="connsiteX28" fmla="*/ 369626 w 858934"/>
                  <a:gd name="connsiteY28" fmla="*/ 707422 h 957009"/>
                  <a:gd name="connsiteX29" fmla="*/ 371638 w 858934"/>
                  <a:gd name="connsiteY29" fmla="*/ 721870 h 957009"/>
                  <a:gd name="connsiteX30" fmla="*/ 346851 w 858934"/>
                  <a:gd name="connsiteY30" fmla="*/ 736425 h 957009"/>
                  <a:gd name="connsiteX31" fmla="*/ 342506 w 858934"/>
                  <a:gd name="connsiteY31" fmla="*/ 748476 h 957009"/>
                  <a:gd name="connsiteX32" fmla="*/ 342592 w 858934"/>
                  <a:gd name="connsiteY32" fmla="*/ 748712 h 957009"/>
                  <a:gd name="connsiteX33" fmla="*/ 357254 w 858934"/>
                  <a:gd name="connsiteY33" fmla="*/ 753570 h 957009"/>
                  <a:gd name="connsiteX34" fmla="*/ 373436 w 858934"/>
                  <a:gd name="connsiteY34" fmla="*/ 742783 h 957009"/>
                  <a:gd name="connsiteX35" fmla="*/ 380478 w 858934"/>
                  <a:gd name="connsiteY35" fmla="*/ 741199 h 957009"/>
                  <a:gd name="connsiteX36" fmla="*/ 397323 w 858934"/>
                  <a:gd name="connsiteY36" fmla="*/ 743724 h 957009"/>
                  <a:gd name="connsiteX37" fmla="*/ 408047 w 858934"/>
                  <a:gd name="connsiteY37" fmla="*/ 737667 h 957009"/>
                  <a:gd name="connsiteX38" fmla="*/ 408710 w 858934"/>
                  <a:gd name="connsiteY38" fmla="*/ 736104 h 957009"/>
                  <a:gd name="connsiteX39" fmla="*/ 420739 w 858934"/>
                  <a:gd name="connsiteY39" fmla="*/ 730347 h 957009"/>
                  <a:gd name="connsiteX40" fmla="*/ 439683 w 858934"/>
                  <a:gd name="connsiteY40" fmla="*/ 735848 h 957009"/>
                  <a:gd name="connsiteX41" fmla="*/ 460102 w 858934"/>
                  <a:gd name="connsiteY41" fmla="*/ 723925 h 957009"/>
                  <a:gd name="connsiteX42" fmla="*/ 468686 w 858934"/>
                  <a:gd name="connsiteY42" fmla="*/ 713073 h 957009"/>
                  <a:gd name="connsiteX43" fmla="*/ 478125 w 858934"/>
                  <a:gd name="connsiteY43" fmla="*/ 708364 h 957009"/>
                  <a:gd name="connsiteX44" fmla="*/ 491332 w 858934"/>
                  <a:gd name="connsiteY44" fmla="*/ 707743 h 957009"/>
                  <a:gd name="connsiteX45" fmla="*/ 498909 w 858934"/>
                  <a:gd name="connsiteY45" fmla="*/ 710697 h 957009"/>
                  <a:gd name="connsiteX46" fmla="*/ 509268 w 858934"/>
                  <a:gd name="connsiteY46" fmla="*/ 727093 h 957009"/>
                  <a:gd name="connsiteX47" fmla="*/ 505095 w 858934"/>
                  <a:gd name="connsiteY47" fmla="*/ 783408 h 957009"/>
                  <a:gd name="connsiteX48" fmla="*/ 512137 w 858934"/>
                  <a:gd name="connsiteY48" fmla="*/ 795181 h 957009"/>
                  <a:gd name="connsiteX49" fmla="*/ 514855 w 858934"/>
                  <a:gd name="connsiteY49" fmla="*/ 796379 h 957009"/>
                  <a:gd name="connsiteX50" fmla="*/ 531551 w 858934"/>
                  <a:gd name="connsiteY50" fmla="*/ 786576 h 957009"/>
                  <a:gd name="connsiteX51" fmla="*/ 534183 w 858934"/>
                  <a:gd name="connsiteY51" fmla="*/ 757723 h 957009"/>
                  <a:gd name="connsiteX52" fmla="*/ 534804 w 858934"/>
                  <a:gd name="connsiteY52" fmla="*/ 754876 h 957009"/>
                  <a:gd name="connsiteX53" fmla="*/ 541975 w 858934"/>
                  <a:gd name="connsiteY53" fmla="*/ 734392 h 957009"/>
                  <a:gd name="connsiteX54" fmla="*/ 551093 w 858934"/>
                  <a:gd name="connsiteY54" fmla="*/ 726601 h 957009"/>
                  <a:gd name="connsiteX55" fmla="*/ 560811 w 858934"/>
                  <a:gd name="connsiteY55" fmla="*/ 716091 h 957009"/>
                  <a:gd name="connsiteX56" fmla="*/ 562630 w 858934"/>
                  <a:gd name="connsiteY56" fmla="*/ 698261 h 957009"/>
                  <a:gd name="connsiteX57" fmla="*/ 581744 w 858934"/>
                  <a:gd name="connsiteY57" fmla="*/ 693445 h 957009"/>
                  <a:gd name="connsiteX58" fmla="*/ 591676 w 858934"/>
                  <a:gd name="connsiteY58" fmla="*/ 708086 h 957009"/>
                  <a:gd name="connsiteX59" fmla="*/ 593024 w 858934"/>
                  <a:gd name="connsiteY59" fmla="*/ 710890 h 957009"/>
                  <a:gd name="connsiteX60" fmla="*/ 599831 w 858934"/>
                  <a:gd name="connsiteY60" fmla="*/ 733022 h 957009"/>
                  <a:gd name="connsiteX61" fmla="*/ 615563 w 858934"/>
                  <a:gd name="connsiteY61" fmla="*/ 738737 h 957009"/>
                  <a:gd name="connsiteX62" fmla="*/ 625195 w 858934"/>
                  <a:gd name="connsiteY62" fmla="*/ 732487 h 957009"/>
                  <a:gd name="connsiteX63" fmla="*/ 638338 w 858934"/>
                  <a:gd name="connsiteY63" fmla="*/ 733857 h 957009"/>
                  <a:gd name="connsiteX64" fmla="*/ 646043 w 858934"/>
                  <a:gd name="connsiteY64" fmla="*/ 741563 h 957009"/>
                  <a:gd name="connsiteX65" fmla="*/ 657109 w 858934"/>
                  <a:gd name="connsiteY65" fmla="*/ 743981 h 957009"/>
                  <a:gd name="connsiteX66" fmla="*/ 686583 w 858934"/>
                  <a:gd name="connsiteY66" fmla="*/ 733065 h 957009"/>
                  <a:gd name="connsiteX67" fmla="*/ 690714 w 858934"/>
                  <a:gd name="connsiteY67" fmla="*/ 729833 h 957009"/>
                  <a:gd name="connsiteX68" fmla="*/ 692662 w 858934"/>
                  <a:gd name="connsiteY68" fmla="*/ 726986 h 957009"/>
                  <a:gd name="connsiteX69" fmla="*/ 708373 w 858934"/>
                  <a:gd name="connsiteY69" fmla="*/ 732401 h 957009"/>
                  <a:gd name="connsiteX70" fmla="*/ 708138 w 858934"/>
                  <a:gd name="connsiteY70" fmla="*/ 735869 h 957009"/>
                  <a:gd name="connsiteX71" fmla="*/ 700047 w 858934"/>
                  <a:gd name="connsiteY71" fmla="*/ 743896 h 957009"/>
                  <a:gd name="connsiteX72" fmla="*/ 684486 w 858934"/>
                  <a:gd name="connsiteY72" fmla="*/ 744816 h 957009"/>
                  <a:gd name="connsiteX73" fmla="*/ 682516 w 858934"/>
                  <a:gd name="connsiteY73" fmla="*/ 745158 h 957009"/>
                  <a:gd name="connsiteX74" fmla="*/ 642704 w 858934"/>
                  <a:gd name="connsiteY74" fmla="*/ 757102 h 957009"/>
                  <a:gd name="connsiteX75" fmla="*/ 639451 w 858934"/>
                  <a:gd name="connsiteY75" fmla="*/ 758922 h 957009"/>
                  <a:gd name="connsiteX76" fmla="*/ 588123 w 858934"/>
                  <a:gd name="connsiteY76" fmla="*/ 804534 h 957009"/>
                  <a:gd name="connsiteX77" fmla="*/ 576543 w 858934"/>
                  <a:gd name="connsiteY77" fmla="*/ 829406 h 957009"/>
                  <a:gd name="connsiteX78" fmla="*/ 575794 w 858934"/>
                  <a:gd name="connsiteY78" fmla="*/ 857511 h 957009"/>
                  <a:gd name="connsiteX79" fmla="*/ 570443 w 858934"/>
                  <a:gd name="connsiteY79" fmla="*/ 875062 h 957009"/>
                  <a:gd name="connsiteX80" fmla="*/ 556701 w 858934"/>
                  <a:gd name="connsiteY80" fmla="*/ 896767 h 957009"/>
                  <a:gd name="connsiteX81" fmla="*/ 552570 w 858934"/>
                  <a:gd name="connsiteY81" fmla="*/ 924336 h 957009"/>
                  <a:gd name="connsiteX82" fmla="*/ 558927 w 858934"/>
                  <a:gd name="connsiteY82" fmla="*/ 947645 h 957009"/>
                  <a:gd name="connsiteX83" fmla="*/ 581188 w 858934"/>
                  <a:gd name="connsiteY83" fmla="*/ 952097 h 957009"/>
                  <a:gd name="connsiteX84" fmla="*/ 592874 w 858934"/>
                  <a:gd name="connsiteY84" fmla="*/ 937071 h 957009"/>
                  <a:gd name="connsiteX85" fmla="*/ 599403 w 858934"/>
                  <a:gd name="connsiteY85" fmla="*/ 932662 h 957009"/>
                  <a:gd name="connsiteX86" fmla="*/ 638766 w 858934"/>
                  <a:gd name="connsiteY86" fmla="*/ 921403 h 957009"/>
                  <a:gd name="connsiteX87" fmla="*/ 645123 w 858934"/>
                  <a:gd name="connsiteY87" fmla="*/ 912970 h 957009"/>
                  <a:gd name="connsiteX88" fmla="*/ 645123 w 858934"/>
                  <a:gd name="connsiteY88" fmla="*/ 910915 h 957009"/>
                  <a:gd name="connsiteX89" fmla="*/ 656018 w 858934"/>
                  <a:gd name="connsiteY89" fmla="*/ 902417 h 957009"/>
                  <a:gd name="connsiteX90" fmla="*/ 656018 w 858934"/>
                  <a:gd name="connsiteY90" fmla="*/ 902417 h 957009"/>
                  <a:gd name="connsiteX91" fmla="*/ 666870 w 858934"/>
                  <a:gd name="connsiteY91" fmla="*/ 893213 h 957009"/>
                  <a:gd name="connsiteX92" fmla="*/ 665457 w 858934"/>
                  <a:gd name="connsiteY92" fmla="*/ 875576 h 957009"/>
                  <a:gd name="connsiteX93" fmla="*/ 670038 w 858934"/>
                  <a:gd name="connsiteY93" fmla="*/ 867164 h 957009"/>
                  <a:gd name="connsiteX94" fmla="*/ 680397 w 858934"/>
                  <a:gd name="connsiteY94" fmla="*/ 861577 h 957009"/>
                  <a:gd name="connsiteX95" fmla="*/ 684550 w 858934"/>
                  <a:gd name="connsiteY95" fmla="*/ 856633 h 957009"/>
                  <a:gd name="connsiteX96" fmla="*/ 692983 w 858934"/>
                  <a:gd name="connsiteY96" fmla="*/ 831311 h 957009"/>
                  <a:gd name="connsiteX97" fmla="*/ 700539 w 858934"/>
                  <a:gd name="connsiteY97" fmla="*/ 825361 h 957009"/>
                  <a:gd name="connsiteX98" fmla="*/ 720317 w 858934"/>
                  <a:gd name="connsiteY98" fmla="*/ 823649 h 957009"/>
                  <a:gd name="connsiteX99" fmla="*/ 728279 w 858934"/>
                  <a:gd name="connsiteY99" fmla="*/ 815879 h 957009"/>
                  <a:gd name="connsiteX100" fmla="*/ 729799 w 858934"/>
                  <a:gd name="connsiteY100" fmla="*/ 802201 h 957009"/>
                  <a:gd name="connsiteX101" fmla="*/ 734594 w 858934"/>
                  <a:gd name="connsiteY101" fmla="*/ 795331 h 957009"/>
                  <a:gd name="connsiteX102" fmla="*/ 738939 w 858934"/>
                  <a:gd name="connsiteY102" fmla="*/ 793147 h 957009"/>
                  <a:gd name="connsiteX103" fmla="*/ 743712 w 858934"/>
                  <a:gd name="connsiteY103" fmla="*/ 784158 h 957009"/>
                  <a:gd name="connsiteX104" fmla="*/ 740309 w 858934"/>
                  <a:gd name="connsiteY104" fmla="*/ 758215 h 957009"/>
                  <a:gd name="connsiteX105" fmla="*/ 756747 w 858934"/>
                  <a:gd name="connsiteY105" fmla="*/ 746978 h 957009"/>
                  <a:gd name="connsiteX106" fmla="*/ 760365 w 858934"/>
                  <a:gd name="connsiteY106" fmla="*/ 748968 h 957009"/>
                  <a:gd name="connsiteX107" fmla="*/ 771281 w 858934"/>
                  <a:gd name="connsiteY107" fmla="*/ 748883 h 957009"/>
                  <a:gd name="connsiteX108" fmla="*/ 800455 w 858934"/>
                  <a:gd name="connsiteY108" fmla="*/ 732209 h 957009"/>
                  <a:gd name="connsiteX109" fmla="*/ 806042 w 858934"/>
                  <a:gd name="connsiteY109" fmla="*/ 723326 h 957009"/>
                  <a:gd name="connsiteX110" fmla="*/ 806449 w 858934"/>
                  <a:gd name="connsiteY110" fmla="*/ 717739 h 957009"/>
                  <a:gd name="connsiteX111" fmla="*/ 815246 w 858934"/>
                  <a:gd name="connsiteY111" fmla="*/ 707637 h 957009"/>
                  <a:gd name="connsiteX112" fmla="*/ 823979 w 858934"/>
                  <a:gd name="connsiteY112" fmla="*/ 705774 h 957009"/>
                  <a:gd name="connsiteX113" fmla="*/ 829180 w 858934"/>
                  <a:gd name="connsiteY113" fmla="*/ 703099 h 957009"/>
                  <a:gd name="connsiteX114" fmla="*/ 838063 w 858934"/>
                  <a:gd name="connsiteY114" fmla="*/ 694965 h 957009"/>
                  <a:gd name="connsiteX115" fmla="*/ 843350 w 858934"/>
                  <a:gd name="connsiteY115" fmla="*/ 681501 h 957009"/>
                  <a:gd name="connsiteX116" fmla="*/ 841723 w 858934"/>
                  <a:gd name="connsiteY116" fmla="*/ 661210 h 957009"/>
                  <a:gd name="connsiteX117" fmla="*/ 846047 w 858934"/>
                  <a:gd name="connsiteY117" fmla="*/ 648710 h 957009"/>
                  <a:gd name="connsiteX118" fmla="*/ 854566 w 858934"/>
                  <a:gd name="connsiteY118" fmla="*/ 639484 h 957009"/>
                  <a:gd name="connsiteX119" fmla="*/ 858825 w 858934"/>
                  <a:gd name="connsiteY119" fmla="*/ 630174 h 957009"/>
                  <a:gd name="connsiteX120" fmla="*/ 858825 w 858934"/>
                  <a:gd name="connsiteY120" fmla="*/ 630174 h 957009"/>
                  <a:gd name="connsiteX121" fmla="*/ 842087 w 858934"/>
                  <a:gd name="connsiteY121" fmla="*/ 611830 h 957009"/>
                  <a:gd name="connsiteX122" fmla="*/ 806106 w 858934"/>
                  <a:gd name="connsiteY122" fmla="*/ 612643 h 957009"/>
                  <a:gd name="connsiteX123" fmla="*/ 797266 w 858934"/>
                  <a:gd name="connsiteY123" fmla="*/ 605280 h 957009"/>
                  <a:gd name="connsiteX124" fmla="*/ 797223 w 858934"/>
                  <a:gd name="connsiteY124" fmla="*/ 605066 h 957009"/>
                  <a:gd name="connsiteX125" fmla="*/ 786564 w 858934"/>
                  <a:gd name="connsiteY125" fmla="*/ 598238 h 957009"/>
                  <a:gd name="connsiteX126" fmla="*/ 765694 w 858934"/>
                  <a:gd name="connsiteY126" fmla="*/ 603932 h 957009"/>
                  <a:gd name="connsiteX127" fmla="*/ 763297 w 858934"/>
                  <a:gd name="connsiteY127" fmla="*/ 605002 h 957009"/>
                  <a:gd name="connsiteX128" fmla="*/ 733802 w 858934"/>
                  <a:gd name="connsiteY128" fmla="*/ 623774 h 957009"/>
                  <a:gd name="connsiteX129" fmla="*/ 732453 w 858934"/>
                  <a:gd name="connsiteY129" fmla="*/ 624480 h 957009"/>
                  <a:gd name="connsiteX130" fmla="*/ 680590 w 858934"/>
                  <a:gd name="connsiteY130" fmla="*/ 645991 h 957009"/>
                  <a:gd name="connsiteX131" fmla="*/ 670765 w 858934"/>
                  <a:gd name="connsiteY131" fmla="*/ 643808 h 957009"/>
                  <a:gd name="connsiteX132" fmla="*/ 646493 w 858934"/>
                  <a:gd name="connsiteY132" fmla="*/ 617224 h 957009"/>
                  <a:gd name="connsiteX133" fmla="*/ 643111 w 858934"/>
                  <a:gd name="connsiteY133" fmla="*/ 614934 h 957009"/>
                  <a:gd name="connsiteX134" fmla="*/ 611732 w 858934"/>
                  <a:gd name="connsiteY134" fmla="*/ 603161 h 957009"/>
                  <a:gd name="connsiteX135" fmla="*/ 610234 w 858934"/>
                  <a:gd name="connsiteY135" fmla="*/ 602755 h 957009"/>
                  <a:gd name="connsiteX136" fmla="*/ 583414 w 858934"/>
                  <a:gd name="connsiteY136" fmla="*/ 597874 h 957009"/>
                  <a:gd name="connsiteX137" fmla="*/ 577699 w 858934"/>
                  <a:gd name="connsiteY137" fmla="*/ 594107 h 957009"/>
                  <a:gd name="connsiteX138" fmla="*/ 573568 w 858934"/>
                  <a:gd name="connsiteY138" fmla="*/ 587900 h 957009"/>
                  <a:gd name="connsiteX139" fmla="*/ 560982 w 858934"/>
                  <a:gd name="connsiteY139" fmla="*/ 585781 h 957009"/>
                  <a:gd name="connsiteX140" fmla="*/ 544329 w 858934"/>
                  <a:gd name="connsiteY140" fmla="*/ 598409 h 957009"/>
                  <a:gd name="connsiteX141" fmla="*/ 540219 w 858934"/>
                  <a:gd name="connsiteY141" fmla="*/ 594300 h 957009"/>
                  <a:gd name="connsiteX142" fmla="*/ 549359 w 858934"/>
                  <a:gd name="connsiteY142" fmla="*/ 582313 h 957009"/>
                  <a:gd name="connsiteX143" fmla="*/ 549958 w 858934"/>
                  <a:gd name="connsiteY143" fmla="*/ 580665 h 957009"/>
                  <a:gd name="connsiteX144" fmla="*/ 551243 w 858934"/>
                  <a:gd name="connsiteY144" fmla="*/ 551234 h 957009"/>
                  <a:gd name="connsiteX145" fmla="*/ 549102 w 858934"/>
                  <a:gd name="connsiteY145" fmla="*/ 548280 h 957009"/>
                  <a:gd name="connsiteX146" fmla="*/ 527569 w 858934"/>
                  <a:gd name="connsiteY146" fmla="*/ 542329 h 957009"/>
                  <a:gd name="connsiteX147" fmla="*/ 511409 w 858934"/>
                  <a:gd name="connsiteY147" fmla="*/ 519512 h 957009"/>
                  <a:gd name="connsiteX148" fmla="*/ 512201 w 858934"/>
                  <a:gd name="connsiteY148" fmla="*/ 507932 h 957009"/>
                  <a:gd name="connsiteX149" fmla="*/ 503875 w 858934"/>
                  <a:gd name="connsiteY149" fmla="*/ 489096 h 957009"/>
                  <a:gd name="connsiteX150" fmla="*/ 492701 w 858934"/>
                  <a:gd name="connsiteY150" fmla="*/ 480235 h 957009"/>
                  <a:gd name="connsiteX151" fmla="*/ 486451 w 858934"/>
                  <a:gd name="connsiteY151" fmla="*/ 453437 h 957009"/>
                  <a:gd name="connsiteX152" fmla="*/ 493879 w 858934"/>
                  <a:gd name="connsiteY152" fmla="*/ 437790 h 957009"/>
                  <a:gd name="connsiteX153" fmla="*/ 478788 w 858934"/>
                  <a:gd name="connsiteY153" fmla="*/ 419532 h 957009"/>
                  <a:gd name="connsiteX154" fmla="*/ 474829 w 858934"/>
                  <a:gd name="connsiteY154" fmla="*/ 420559 h 957009"/>
                  <a:gd name="connsiteX155" fmla="*/ 463827 w 858934"/>
                  <a:gd name="connsiteY155" fmla="*/ 400418 h 957009"/>
                  <a:gd name="connsiteX156" fmla="*/ 473437 w 858934"/>
                  <a:gd name="connsiteY156" fmla="*/ 391556 h 957009"/>
                  <a:gd name="connsiteX157" fmla="*/ 487885 w 858934"/>
                  <a:gd name="connsiteY157" fmla="*/ 366449 h 957009"/>
                  <a:gd name="connsiteX158" fmla="*/ 494521 w 858934"/>
                  <a:gd name="connsiteY158" fmla="*/ 336611 h 957009"/>
                  <a:gd name="connsiteX159" fmla="*/ 488420 w 858934"/>
                  <a:gd name="connsiteY159" fmla="*/ 300566 h 957009"/>
                  <a:gd name="connsiteX160" fmla="*/ 481250 w 858934"/>
                  <a:gd name="connsiteY160" fmla="*/ 272205 h 957009"/>
                  <a:gd name="connsiteX161" fmla="*/ 486708 w 858934"/>
                  <a:gd name="connsiteY161" fmla="*/ 179502 h 957009"/>
                  <a:gd name="connsiteX162" fmla="*/ 481871 w 858934"/>
                  <a:gd name="connsiteY162" fmla="*/ 155379 h 957009"/>
                  <a:gd name="connsiteX163" fmla="*/ 460937 w 858934"/>
                  <a:gd name="connsiteY163" fmla="*/ 112506 h 957009"/>
                  <a:gd name="connsiteX164" fmla="*/ 445526 w 858934"/>
                  <a:gd name="connsiteY164" fmla="*/ 101825 h 957009"/>
                  <a:gd name="connsiteX165" fmla="*/ 445183 w 858934"/>
                  <a:gd name="connsiteY165" fmla="*/ 101782 h 957009"/>
                  <a:gd name="connsiteX166" fmla="*/ 428317 w 858934"/>
                  <a:gd name="connsiteY166" fmla="*/ 82390 h 957009"/>
                  <a:gd name="connsiteX167" fmla="*/ 428766 w 858934"/>
                  <a:gd name="connsiteY167" fmla="*/ 71302 h 957009"/>
                  <a:gd name="connsiteX168" fmla="*/ 419841 w 858934"/>
                  <a:gd name="connsiteY168" fmla="*/ 54435 h 957009"/>
                  <a:gd name="connsiteX169" fmla="*/ 389189 w 858934"/>
                  <a:gd name="connsiteY169" fmla="*/ 35279 h 957009"/>
                  <a:gd name="connsiteX170" fmla="*/ 381462 w 858934"/>
                  <a:gd name="connsiteY170" fmla="*/ 25882 h 957009"/>
                  <a:gd name="connsiteX171" fmla="*/ 376839 w 858934"/>
                  <a:gd name="connsiteY171" fmla="*/ 13745 h 957009"/>
                  <a:gd name="connsiteX172" fmla="*/ 359887 w 858934"/>
                  <a:gd name="connsiteY172" fmla="*/ 1459 h 957009"/>
                  <a:gd name="connsiteX173" fmla="*/ 328486 w 858934"/>
                  <a:gd name="connsiteY173" fmla="*/ 4 h 957009"/>
                  <a:gd name="connsiteX174" fmla="*/ 327330 w 858934"/>
                  <a:gd name="connsiteY174" fmla="*/ 5441 h 957009"/>
                  <a:gd name="connsiteX175" fmla="*/ 334715 w 858934"/>
                  <a:gd name="connsiteY175" fmla="*/ 8309 h 957009"/>
                  <a:gd name="connsiteX176" fmla="*/ 336470 w 858934"/>
                  <a:gd name="connsiteY176" fmla="*/ 11434 h 957009"/>
                  <a:gd name="connsiteX177" fmla="*/ 332403 w 858934"/>
                  <a:gd name="connsiteY177" fmla="*/ 34187 h 957009"/>
                  <a:gd name="connsiteX178" fmla="*/ 317399 w 858934"/>
                  <a:gd name="connsiteY178" fmla="*/ 57389 h 957009"/>
                  <a:gd name="connsiteX179" fmla="*/ 291028 w 858934"/>
                  <a:gd name="connsiteY179" fmla="*/ 75433 h 957009"/>
                  <a:gd name="connsiteX180" fmla="*/ 286041 w 858934"/>
                  <a:gd name="connsiteY180" fmla="*/ 101204 h 957009"/>
                  <a:gd name="connsiteX181" fmla="*/ 292719 w 858934"/>
                  <a:gd name="connsiteY181" fmla="*/ 111243 h 957009"/>
                  <a:gd name="connsiteX182" fmla="*/ 295844 w 858934"/>
                  <a:gd name="connsiteY182" fmla="*/ 121025 h 957009"/>
                  <a:gd name="connsiteX183" fmla="*/ 296936 w 858934"/>
                  <a:gd name="connsiteY183" fmla="*/ 155786 h 957009"/>
                  <a:gd name="connsiteX184" fmla="*/ 302137 w 858934"/>
                  <a:gd name="connsiteY184" fmla="*/ 162999 h 957009"/>
                  <a:gd name="connsiteX185" fmla="*/ 309265 w 858934"/>
                  <a:gd name="connsiteY185" fmla="*/ 165632 h 957009"/>
                  <a:gd name="connsiteX186" fmla="*/ 310870 w 858934"/>
                  <a:gd name="connsiteY186" fmla="*/ 179759 h 957009"/>
                  <a:gd name="connsiteX187" fmla="*/ 298113 w 858934"/>
                  <a:gd name="connsiteY187" fmla="*/ 221369 h 957009"/>
                  <a:gd name="connsiteX188" fmla="*/ 304877 w 858934"/>
                  <a:gd name="connsiteY188" fmla="*/ 237487 h 957009"/>
                  <a:gd name="connsiteX189" fmla="*/ 306696 w 858934"/>
                  <a:gd name="connsiteY189" fmla="*/ 240933 h 957009"/>
                  <a:gd name="connsiteX190" fmla="*/ 339916 w 858934"/>
                  <a:gd name="connsiteY190" fmla="*/ 292603 h 957009"/>
                  <a:gd name="connsiteX191" fmla="*/ 335657 w 858934"/>
                  <a:gd name="connsiteY191" fmla="*/ 295878 h 957009"/>
                  <a:gd name="connsiteX192" fmla="*/ 303293 w 858934"/>
                  <a:gd name="connsiteY192" fmla="*/ 260689 h 957009"/>
                  <a:gd name="connsiteX193" fmla="*/ 286405 w 858934"/>
                  <a:gd name="connsiteY193" fmla="*/ 264563 h 957009"/>
                  <a:gd name="connsiteX194" fmla="*/ 276002 w 858934"/>
                  <a:gd name="connsiteY194" fmla="*/ 299217 h 957009"/>
                  <a:gd name="connsiteX195" fmla="*/ 268768 w 858934"/>
                  <a:gd name="connsiteY195" fmla="*/ 305082 h 957009"/>
                  <a:gd name="connsiteX196" fmla="*/ 260056 w 858934"/>
                  <a:gd name="connsiteY196" fmla="*/ 294893 h 957009"/>
                  <a:gd name="connsiteX197" fmla="*/ 267762 w 858934"/>
                  <a:gd name="connsiteY197" fmla="*/ 263386 h 957009"/>
                  <a:gd name="connsiteX198" fmla="*/ 258301 w 858934"/>
                  <a:gd name="connsiteY198" fmla="*/ 259062 h 957009"/>
                  <a:gd name="connsiteX199" fmla="*/ 253956 w 858934"/>
                  <a:gd name="connsiteY199" fmla="*/ 265184 h 957009"/>
                  <a:gd name="connsiteX200" fmla="*/ 244367 w 858934"/>
                  <a:gd name="connsiteY200" fmla="*/ 261759 h 957009"/>
                  <a:gd name="connsiteX201" fmla="*/ 242568 w 858934"/>
                  <a:gd name="connsiteY201" fmla="*/ 257436 h 957009"/>
                  <a:gd name="connsiteX202" fmla="*/ 194858 w 858934"/>
                  <a:gd name="connsiteY202" fmla="*/ 215547 h 957009"/>
                  <a:gd name="connsiteX203" fmla="*/ 174930 w 858934"/>
                  <a:gd name="connsiteY203" fmla="*/ 208848 h 957009"/>
                  <a:gd name="connsiteX204" fmla="*/ 166668 w 858934"/>
                  <a:gd name="connsiteY204" fmla="*/ 200928 h 957009"/>
                  <a:gd name="connsiteX205" fmla="*/ 167717 w 858934"/>
                  <a:gd name="connsiteY205" fmla="*/ 165161 h 957009"/>
                  <a:gd name="connsiteX206" fmla="*/ 164635 w 858934"/>
                  <a:gd name="connsiteY206" fmla="*/ 158761 h 957009"/>
                  <a:gd name="connsiteX207" fmla="*/ 140897 w 858934"/>
                  <a:gd name="connsiteY207" fmla="*/ 140953 h 957009"/>
                  <a:gd name="connsiteX208" fmla="*/ 138628 w 858934"/>
                  <a:gd name="connsiteY208" fmla="*/ 138234 h 957009"/>
                  <a:gd name="connsiteX209" fmla="*/ 124009 w 858934"/>
                  <a:gd name="connsiteY209" fmla="*/ 141359 h 957009"/>
                  <a:gd name="connsiteX210" fmla="*/ 121483 w 858934"/>
                  <a:gd name="connsiteY210" fmla="*/ 202811 h 957009"/>
                  <a:gd name="connsiteX211" fmla="*/ 131030 w 858934"/>
                  <a:gd name="connsiteY211" fmla="*/ 222311 h 957009"/>
                  <a:gd name="connsiteX212" fmla="*/ 146313 w 858934"/>
                  <a:gd name="connsiteY212" fmla="*/ 233227 h 957009"/>
                  <a:gd name="connsiteX213" fmla="*/ 153333 w 858934"/>
                  <a:gd name="connsiteY213" fmla="*/ 241339 h 957009"/>
                  <a:gd name="connsiteX214" fmla="*/ 165320 w 858934"/>
                  <a:gd name="connsiteY214" fmla="*/ 264585 h 957009"/>
                  <a:gd name="connsiteX215" fmla="*/ 155474 w 858934"/>
                  <a:gd name="connsiteY215" fmla="*/ 275330 h 957009"/>
                  <a:gd name="connsiteX216" fmla="*/ 146227 w 858934"/>
                  <a:gd name="connsiteY216" fmla="*/ 271541 h 957009"/>
                  <a:gd name="connsiteX217" fmla="*/ 141090 w 858934"/>
                  <a:gd name="connsiteY217" fmla="*/ 271284 h 957009"/>
                  <a:gd name="connsiteX218" fmla="*/ 135525 w 858934"/>
                  <a:gd name="connsiteY218" fmla="*/ 272911 h 957009"/>
                  <a:gd name="connsiteX219" fmla="*/ 124373 w 858934"/>
                  <a:gd name="connsiteY219" fmla="*/ 293545 h 957009"/>
                  <a:gd name="connsiteX220" fmla="*/ 136573 w 858934"/>
                  <a:gd name="connsiteY220" fmla="*/ 333914 h 957009"/>
                  <a:gd name="connsiteX221" fmla="*/ 142481 w 858934"/>
                  <a:gd name="connsiteY221" fmla="*/ 340913 h 957009"/>
                  <a:gd name="connsiteX222" fmla="*/ 152498 w 858934"/>
                  <a:gd name="connsiteY222" fmla="*/ 345922 h 957009"/>
                  <a:gd name="connsiteX223" fmla="*/ 158770 w 858934"/>
                  <a:gd name="connsiteY223" fmla="*/ 354633 h 957009"/>
                  <a:gd name="connsiteX224" fmla="*/ 146741 w 858934"/>
                  <a:gd name="connsiteY224" fmla="*/ 367819 h 957009"/>
                  <a:gd name="connsiteX225" fmla="*/ 135460 w 858934"/>
                  <a:gd name="connsiteY225" fmla="*/ 367262 h 957009"/>
                  <a:gd name="connsiteX226" fmla="*/ 129745 w 858934"/>
                  <a:gd name="connsiteY226" fmla="*/ 365400 h 957009"/>
                  <a:gd name="connsiteX227" fmla="*/ 106628 w 858934"/>
                  <a:gd name="connsiteY227" fmla="*/ 350374 h 957009"/>
                  <a:gd name="connsiteX228" fmla="*/ 102904 w 858934"/>
                  <a:gd name="connsiteY228" fmla="*/ 345622 h 957009"/>
                  <a:gd name="connsiteX229" fmla="*/ 93251 w 858934"/>
                  <a:gd name="connsiteY229" fmla="*/ 317882 h 957009"/>
                  <a:gd name="connsiteX230" fmla="*/ 91196 w 858934"/>
                  <a:gd name="connsiteY230" fmla="*/ 314500 h 957009"/>
                  <a:gd name="connsiteX231" fmla="*/ 66024 w 858934"/>
                  <a:gd name="connsiteY231" fmla="*/ 288066 h 957009"/>
                  <a:gd name="connsiteX232" fmla="*/ 63648 w 858934"/>
                  <a:gd name="connsiteY232" fmla="*/ 283528 h 957009"/>
                  <a:gd name="connsiteX233" fmla="*/ 60951 w 858934"/>
                  <a:gd name="connsiteY233" fmla="*/ 270492 h 957009"/>
                  <a:gd name="connsiteX234" fmla="*/ 43550 w 858934"/>
                  <a:gd name="connsiteY234" fmla="*/ 268052 h 957009"/>
                  <a:gd name="connsiteX235" fmla="*/ 28031 w 858934"/>
                  <a:gd name="connsiteY235" fmla="*/ 297590 h 957009"/>
                  <a:gd name="connsiteX236" fmla="*/ 27903 w 858934"/>
                  <a:gd name="connsiteY236" fmla="*/ 306003 h 957009"/>
                  <a:gd name="connsiteX237" fmla="*/ 41002 w 858934"/>
                  <a:gd name="connsiteY237" fmla="*/ 332972 h 957009"/>
                  <a:gd name="connsiteX238" fmla="*/ 31905 w 858934"/>
                  <a:gd name="connsiteY238" fmla="*/ 341662 h 957009"/>
                  <a:gd name="connsiteX239" fmla="*/ 20861 w 858934"/>
                  <a:gd name="connsiteY239" fmla="*/ 335669 h 957009"/>
                  <a:gd name="connsiteX240" fmla="*/ 3181 w 858934"/>
                  <a:gd name="connsiteY240" fmla="*/ 347741 h 957009"/>
                  <a:gd name="connsiteX241" fmla="*/ 4080 w 858934"/>
                  <a:gd name="connsiteY241" fmla="*/ 354955 h 957009"/>
                  <a:gd name="connsiteX242" fmla="*/ 2902 w 858934"/>
                  <a:gd name="connsiteY242" fmla="*/ 361825 h 957009"/>
                  <a:gd name="connsiteX243" fmla="*/ 1276 w 858934"/>
                  <a:gd name="connsiteY243" fmla="*/ 365079 h 957009"/>
                  <a:gd name="connsiteX244" fmla="*/ 6434 w 858934"/>
                  <a:gd name="connsiteY244" fmla="*/ 381111 h 957009"/>
                  <a:gd name="connsiteX245" fmla="*/ 29851 w 858934"/>
                  <a:gd name="connsiteY245" fmla="*/ 393461 h 957009"/>
                  <a:gd name="connsiteX246" fmla="*/ 40467 w 858934"/>
                  <a:gd name="connsiteY246" fmla="*/ 420966 h 957009"/>
                  <a:gd name="connsiteX247" fmla="*/ 58789 w 858934"/>
                  <a:gd name="connsiteY247" fmla="*/ 459302 h 957009"/>
                  <a:gd name="connsiteX248" fmla="*/ 123003 w 858934"/>
                  <a:gd name="connsiteY248" fmla="*/ 481348 h 957009"/>
                  <a:gd name="connsiteX249" fmla="*/ 127070 w 858934"/>
                  <a:gd name="connsiteY249" fmla="*/ 483724 h 957009"/>
                  <a:gd name="connsiteX250" fmla="*/ 141967 w 858934"/>
                  <a:gd name="connsiteY250" fmla="*/ 496845 h 957009"/>
                  <a:gd name="connsiteX251" fmla="*/ 162088 w 858934"/>
                  <a:gd name="connsiteY251" fmla="*/ 488369 h 957009"/>
                  <a:gd name="connsiteX252" fmla="*/ 164635 w 858934"/>
                  <a:gd name="connsiteY252" fmla="*/ 440166 h 957009"/>
                  <a:gd name="connsiteX253" fmla="*/ 171484 w 858934"/>
                  <a:gd name="connsiteY253" fmla="*/ 436720 h 957009"/>
                  <a:gd name="connsiteX254" fmla="*/ 171484 w 858934"/>
                  <a:gd name="connsiteY254" fmla="*/ 436720 h 957009"/>
                  <a:gd name="connsiteX255" fmla="*/ 178334 w 858934"/>
                  <a:gd name="connsiteY255" fmla="*/ 433359 h 957009"/>
                  <a:gd name="connsiteX256" fmla="*/ 180281 w 858934"/>
                  <a:gd name="connsiteY256" fmla="*/ 405191 h 957009"/>
                  <a:gd name="connsiteX257" fmla="*/ 185911 w 858934"/>
                  <a:gd name="connsiteY257" fmla="*/ 401253 h 957009"/>
                  <a:gd name="connsiteX258" fmla="*/ 197876 w 858934"/>
                  <a:gd name="connsiteY258" fmla="*/ 404677 h 957009"/>
                  <a:gd name="connsiteX259" fmla="*/ 201022 w 858934"/>
                  <a:gd name="connsiteY259" fmla="*/ 408188 h 957009"/>
                  <a:gd name="connsiteX260" fmla="*/ 206031 w 858934"/>
                  <a:gd name="connsiteY260" fmla="*/ 437533 h 957009"/>
                  <a:gd name="connsiteX261" fmla="*/ 214743 w 858934"/>
                  <a:gd name="connsiteY261" fmla="*/ 437490 h 957009"/>
                  <a:gd name="connsiteX262" fmla="*/ 215149 w 858934"/>
                  <a:gd name="connsiteY262" fmla="*/ 434943 h 957009"/>
                  <a:gd name="connsiteX263" fmla="*/ 229383 w 858934"/>
                  <a:gd name="connsiteY263" fmla="*/ 432910 h 957009"/>
                  <a:gd name="connsiteX264" fmla="*/ 232273 w 858934"/>
                  <a:gd name="connsiteY264" fmla="*/ 438946 h 957009"/>
                  <a:gd name="connsiteX265" fmla="*/ 232936 w 858934"/>
                  <a:gd name="connsiteY265" fmla="*/ 443120 h 957009"/>
                  <a:gd name="connsiteX266" fmla="*/ 231353 w 858934"/>
                  <a:gd name="connsiteY266" fmla="*/ 455877 h 957009"/>
                  <a:gd name="connsiteX267" fmla="*/ 238202 w 858934"/>
                  <a:gd name="connsiteY267" fmla="*/ 464310 h 957009"/>
                  <a:gd name="connsiteX268" fmla="*/ 241691 w 858934"/>
                  <a:gd name="connsiteY268" fmla="*/ 464610 h 957009"/>
                  <a:gd name="connsiteX269" fmla="*/ 248476 w 858934"/>
                  <a:gd name="connsiteY269" fmla="*/ 470731 h 957009"/>
                  <a:gd name="connsiteX270" fmla="*/ 251130 w 858934"/>
                  <a:gd name="connsiteY270" fmla="*/ 484923 h 957009"/>
                  <a:gd name="connsiteX271" fmla="*/ 254020 w 858934"/>
                  <a:gd name="connsiteY271" fmla="*/ 489568 h 957009"/>
                  <a:gd name="connsiteX272" fmla="*/ 260891 w 858934"/>
                  <a:gd name="connsiteY272" fmla="*/ 494726 h 957009"/>
                  <a:gd name="connsiteX273" fmla="*/ 272385 w 858934"/>
                  <a:gd name="connsiteY273" fmla="*/ 491537 h 957009"/>
                  <a:gd name="connsiteX274" fmla="*/ 276281 w 858934"/>
                  <a:gd name="connsiteY274" fmla="*/ 481926 h 957009"/>
                  <a:gd name="connsiteX275" fmla="*/ 297749 w 858934"/>
                  <a:gd name="connsiteY275" fmla="*/ 483788 h 957009"/>
                  <a:gd name="connsiteX276" fmla="*/ 300853 w 858934"/>
                  <a:gd name="connsiteY276" fmla="*/ 498151 h 957009"/>
                  <a:gd name="connsiteX277" fmla="*/ 302886 w 858934"/>
                  <a:gd name="connsiteY277" fmla="*/ 502581 h 957009"/>
                  <a:gd name="connsiteX278" fmla="*/ 331376 w 858934"/>
                  <a:gd name="connsiteY278" fmla="*/ 540061 h 957009"/>
                  <a:gd name="connsiteX279" fmla="*/ 319453 w 858934"/>
                  <a:gd name="connsiteY279" fmla="*/ 554851 h 9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</a:cxnLst>
                <a:rect l="l" t="t" r="r" b="b"/>
                <a:pathLst>
                  <a:path w="858934" h="957009">
                    <a:moveTo>
                      <a:pt x="319389" y="554808"/>
                    </a:moveTo>
                    <a:lnTo>
                      <a:pt x="315686" y="553074"/>
                    </a:lnTo>
                    <a:cubicBezTo>
                      <a:pt x="313717" y="552154"/>
                      <a:pt x="311962" y="550827"/>
                      <a:pt x="310528" y="549179"/>
                    </a:cubicBezTo>
                    <a:lnTo>
                      <a:pt x="296658" y="533168"/>
                    </a:lnTo>
                    <a:cubicBezTo>
                      <a:pt x="295074" y="531328"/>
                      <a:pt x="293918" y="529144"/>
                      <a:pt x="293340" y="526790"/>
                    </a:cubicBezTo>
                    <a:lnTo>
                      <a:pt x="293340" y="526790"/>
                    </a:lnTo>
                    <a:cubicBezTo>
                      <a:pt x="291071" y="517672"/>
                      <a:pt x="281246" y="512663"/>
                      <a:pt x="272535" y="516173"/>
                    </a:cubicBezTo>
                    <a:lnTo>
                      <a:pt x="244944" y="527261"/>
                    </a:lnTo>
                    <a:cubicBezTo>
                      <a:pt x="242804" y="528352"/>
                      <a:pt x="241049" y="530065"/>
                      <a:pt x="239893" y="532162"/>
                    </a:cubicBezTo>
                    <a:lnTo>
                      <a:pt x="235698" y="539718"/>
                    </a:lnTo>
                    <a:cubicBezTo>
                      <a:pt x="234948" y="541045"/>
                      <a:pt x="233964" y="542223"/>
                      <a:pt x="232787" y="543207"/>
                    </a:cubicBezTo>
                    <a:lnTo>
                      <a:pt x="228827" y="546482"/>
                    </a:lnTo>
                    <a:cubicBezTo>
                      <a:pt x="221164" y="552796"/>
                      <a:pt x="223882" y="565147"/>
                      <a:pt x="233493" y="567651"/>
                    </a:cubicBezTo>
                    <a:cubicBezTo>
                      <a:pt x="239080" y="569106"/>
                      <a:pt x="242868" y="574286"/>
                      <a:pt x="242568" y="580066"/>
                    </a:cubicBezTo>
                    <a:lnTo>
                      <a:pt x="241905" y="592694"/>
                    </a:lnTo>
                    <a:cubicBezTo>
                      <a:pt x="241755" y="595562"/>
                      <a:pt x="242633" y="598388"/>
                      <a:pt x="244367" y="600699"/>
                    </a:cubicBezTo>
                    <a:lnTo>
                      <a:pt x="270266" y="634840"/>
                    </a:lnTo>
                    <a:cubicBezTo>
                      <a:pt x="271978" y="637109"/>
                      <a:pt x="274440" y="638692"/>
                      <a:pt x="277222" y="639335"/>
                    </a:cubicBezTo>
                    <a:lnTo>
                      <a:pt x="308409" y="646548"/>
                    </a:lnTo>
                    <a:cubicBezTo>
                      <a:pt x="314081" y="646955"/>
                      <a:pt x="315215" y="654789"/>
                      <a:pt x="309886" y="656801"/>
                    </a:cubicBezTo>
                    <a:lnTo>
                      <a:pt x="300660" y="660268"/>
                    </a:lnTo>
                    <a:cubicBezTo>
                      <a:pt x="290857" y="663950"/>
                      <a:pt x="289851" y="677413"/>
                      <a:pt x="299012" y="682508"/>
                    </a:cubicBezTo>
                    <a:lnTo>
                      <a:pt x="309864" y="688544"/>
                    </a:lnTo>
                    <a:cubicBezTo>
                      <a:pt x="312604" y="690063"/>
                      <a:pt x="314659" y="692589"/>
                      <a:pt x="315601" y="695586"/>
                    </a:cubicBezTo>
                    <a:lnTo>
                      <a:pt x="318554" y="704918"/>
                    </a:lnTo>
                    <a:cubicBezTo>
                      <a:pt x="320759" y="711875"/>
                      <a:pt x="328465" y="715385"/>
                      <a:pt x="335164" y="712474"/>
                    </a:cubicBezTo>
                    <a:cubicBezTo>
                      <a:pt x="337476" y="711468"/>
                      <a:pt x="339895" y="710419"/>
                      <a:pt x="342228" y="709392"/>
                    </a:cubicBezTo>
                    <a:cubicBezTo>
                      <a:pt x="350704" y="705710"/>
                      <a:pt x="360186" y="704961"/>
                      <a:pt x="369219" y="707315"/>
                    </a:cubicBezTo>
                    <a:lnTo>
                      <a:pt x="369626" y="707422"/>
                    </a:lnTo>
                    <a:cubicBezTo>
                      <a:pt x="376432" y="709199"/>
                      <a:pt x="377716" y="718317"/>
                      <a:pt x="371638" y="721870"/>
                    </a:cubicBezTo>
                    <a:cubicBezTo>
                      <a:pt x="363204" y="726815"/>
                      <a:pt x="353358" y="732594"/>
                      <a:pt x="346851" y="736425"/>
                    </a:cubicBezTo>
                    <a:cubicBezTo>
                      <a:pt x="342699" y="738866"/>
                      <a:pt x="340879" y="743896"/>
                      <a:pt x="342506" y="748476"/>
                    </a:cubicBezTo>
                    <a:lnTo>
                      <a:pt x="342592" y="748712"/>
                    </a:lnTo>
                    <a:cubicBezTo>
                      <a:pt x="344732" y="754705"/>
                      <a:pt x="351945" y="757102"/>
                      <a:pt x="357254" y="753570"/>
                    </a:cubicBezTo>
                    <a:lnTo>
                      <a:pt x="373436" y="742783"/>
                    </a:lnTo>
                    <a:cubicBezTo>
                      <a:pt x="375512" y="741391"/>
                      <a:pt x="378016" y="740835"/>
                      <a:pt x="380478" y="741199"/>
                    </a:cubicBezTo>
                    <a:lnTo>
                      <a:pt x="397323" y="743724"/>
                    </a:lnTo>
                    <a:cubicBezTo>
                      <a:pt x="401861" y="744409"/>
                      <a:pt x="406291" y="741905"/>
                      <a:pt x="408047" y="737667"/>
                    </a:cubicBezTo>
                    <a:lnTo>
                      <a:pt x="408710" y="736104"/>
                    </a:lnTo>
                    <a:cubicBezTo>
                      <a:pt x="410679" y="731395"/>
                      <a:pt x="415859" y="728912"/>
                      <a:pt x="420739" y="730347"/>
                    </a:cubicBezTo>
                    <a:lnTo>
                      <a:pt x="439683" y="735848"/>
                    </a:lnTo>
                    <a:cubicBezTo>
                      <a:pt x="448651" y="738459"/>
                      <a:pt x="457962" y="733001"/>
                      <a:pt x="460102" y="723925"/>
                    </a:cubicBezTo>
                    <a:cubicBezTo>
                      <a:pt x="461215" y="719216"/>
                      <a:pt x="464362" y="715235"/>
                      <a:pt x="468686" y="713073"/>
                    </a:cubicBezTo>
                    <a:lnTo>
                      <a:pt x="478125" y="708364"/>
                    </a:lnTo>
                    <a:cubicBezTo>
                      <a:pt x="482235" y="706309"/>
                      <a:pt x="487029" y="706074"/>
                      <a:pt x="491332" y="707743"/>
                    </a:cubicBezTo>
                    <a:lnTo>
                      <a:pt x="498909" y="710697"/>
                    </a:lnTo>
                    <a:cubicBezTo>
                      <a:pt x="505587" y="713287"/>
                      <a:pt x="509782" y="719944"/>
                      <a:pt x="509268" y="727093"/>
                    </a:cubicBezTo>
                    <a:lnTo>
                      <a:pt x="505095" y="783408"/>
                    </a:lnTo>
                    <a:cubicBezTo>
                      <a:pt x="504731" y="788417"/>
                      <a:pt x="507535" y="793126"/>
                      <a:pt x="512137" y="795181"/>
                    </a:cubicBezTo>
                    <a:lnTo>
                      <a:pt x="514855" y="796379"/>
                    </a:lnTo>
                    <a:cubicBezTo>
                      <a:pt x="522304" y="799697"/>
                      <a:pt x="530823" y="794688"/>
                      <a:pt x="531551" y="786576"/>
                    </a:cubicBezTo>
                    <a:lnTo>
                      <a:pt x="534183" y="757723"/>
                    </a:lnTo>
                    <a:cubicBezTo>
                      <a:pt x="534269" y="756760"/>
                      <a:pt x="534483" y="755797"/>
                      <a:pt x="534804" y="754876"/>
                    </a:cubicBezTo>
                    <a:lnTo>
                      <a:pt x="541975" y="734392"/>
                    </a:lnTo>
                    <a:cubicBezTo>
                      <a:pt x="543387" y="730347"/>
                      <a:pt x="546876" y="727371"/>
                      <a:pt x="551093" y="726601"/>
                    </a:cubicBezTo>
                    <a:cubicBezTo>
                      <a:pt x="556316" y="725659"/>
                      <a:pt x="560275" y="721378"/>
                      <a:pt x="560811" y="716091"/>
                    </a:cubicBezTo>
                    <a:lnTo>
                      <a:pt x="562630" y="698261"/>
                    </a:lnTo>
                    <a:cubicBezTo>
                      <a:pt x="563636" y="688522"/>
                      <a:pt x="576243" y="685333"/>
                      <a:pt x="581744" y="693445"/>
                    </a:cubicBezTo>
                    <a:lnTo>
                      <a:pt x="591676" y="708086"/>
                    </a:lnTo>
                    <a:cubicBezTo>
                      <a:pt x="592254" y="708942"/>
                      <a:pt x="592725" y="709884"/>
                      <a:pt x="593024" y="710890"/>
                    </a:cubicBezTo>
                    <a:lnTo>
                      <a:pt x="599831" y="733022"/>
                    </a:lnTo>
                    <a:cubicBezTo>
                      <a:pt x="601886" y="739679"/>
                      <a:pt x="609720" y="742526"/>
                      <a:pt x="615563" y="738737"/>
                    </a:cubicBezTo>
                    <a:lnTo>
                      <a:pt x="625195" y="732487"/>
                    </a:lnTo>
                    <a:cubicBezTo>
                      <a:pt x="629348" y="729790"/>
                      <a:pt x="634827" y="730368"/>
                      <a:pt x="638338" y="733857"/>
                    </a:cubicBezTo>
                    <a:lnTo>
                      <a:pt x="646043" y="741563"/>
                    </a:lnTo>
                    <a:cubicBezTo>
                      <a:pt x="648933" y="744452"/>
                      <a:pt x="653257" y="745415"/>
                      <a:pt x="657109" y="743981"/>
                    </a:cubicBezTo>
                    <a:lnTo>
                      <a:pt x="686583" y="733065"/>
                    </a:lnTo>
                    <a:cubicBezTo>
                      <a:pt x="688253" y="732444"/>
                      <a:pt x="689708" y="731310"/>
                      <a:pt x="690714" y="729833"/>
                    </a:cubicBezTo>
                    <a:lnTo>
                      <a:pt x="692662" y="726986"/>
                    </a:lnTo>
                    <a:cubicBezTo>
                      <a:pt x="697607" y="719730"/>
                      <a:pt x="708951" y="723647"/>
                      <a:pt x="708373" y="732401"/>
                    </a:cubicBezTo>
                    <a:lnTo>
                      <a:pt x="708138" y="735869"/>
                    </a:lnTo>
                    <a:cubicBezTo>
                      <a:pt x="707859" y="740193"/>
                      <a:pt x="704392" y="743639"/>
                      <a:pt x="700047" y="743896"/>
                    </a:cubicBezTo>
                    <a:lnTo>
                      <a:pt x="684486" y="744816"/>
                    </a:lnTo>
                    <a:cubicBezTo>
                      <a:pt x="683822" y="744859"/>
                      <a:pt x="683159" y="744966"/>
                      <a:pt x="682516" y="745158"/>
                    </a:cubicBezTo>
                    <a:lnTo>
                      <a:pt x="642704" y="757102"/>
                    </a:lnTo>
                    <a:cubicBezTo>
                      <a:pt x="641505" y="757466"/>
                      <a:pt x="640392" y="758087"/>
                      <a:pt x="639451" y="758922"/>
                    </a:cubicBezTo>
                    <a:lnTo>
                      <a:pt x="588123" y="804534"/>
                    </a:lnTo>
                    <a:cubicBezTo>
                      <a:pt x="580995" y="810870"/>
                      <a:pt x="576800" y="819882"/>
                      <a:pt x="576543" y="829406"/>
                    </a:cubicBezTo>
                    <a:lnTo>
                      <a:pt x="575794" y="857511"/>
                    </a:lnTo>
                    <a:cubicBezTo>
                      <a:pt x="575622" y="863739"/>
                      <a:pt x="573782" y="869797"/>
                      <a:pt x="570443" y="875062"/>
                    </a:cubicBezTo>
                    <a:lnTo>
                      <a:pt x="556701" y="896767"/>
                    </a:lnTo>
                    <a:cubicBezTo>
                      <a:pt x="551500" y="904964"/>
                      <a:pt x="550001" y="914960"/>
                      <a:pt x="552570" y="924336"/>
                    </a:cubicBezTo>
                    <a:lnTo>
                      <a:pt x="558927" y="947645"/>
                    </a:lnTo>
                    <a:cubicBezTo>
                      <a:pt x="561688" y="957748"/>
                      <a:pt x="574766" y="960359"/>
                      <a:pt x="581188" y="952097"/>
                    </a:cubicBezTo>
                    <a:lnTo>
                      <a:pt x="592874" y="937071"/>
                    </a:lnTo>
                    <a:cubicBezTo>
                      <a:pt x="594523" y="934952"/>
                      <a:pt x="596813" y="933390"/>
                      <a:pt x="599403" y="932662"/>
                    </a:cubicBezTo>
                    <a:lnTo>
                      <a:pt x="638766" y="921403"/>
                    </a:lnTo>
                    <a:cubicBezTo>
                      <a:pt x="642533" y="920333"/>
                      <a:pt x="645123" y="916887"/>
                      <a:pt x="645123" y="912970"/>
                    </a:cubicBezTo>
                    <a:lnTo>
                      <a:pt x="645123" y="910915"/>
                    </a:lnTo>
                    <a:cubicBezTo>
                      <a:pt x="645123" y="905221"/>
                      <a:pt x="650474" y="901026"/>
                      <a:pt x="656018" y="902417"/>
                    </a:cubicBezTo>
                    <a:lnTo>
                      <a:pt x="656018" y="902417"/>
                    </a:lnTo>
                    <a:cubicBezTo>
                      <a:pt x="661840" y="903873"/>
                      <a:pt x="667362" y="899185"/>
                      <a:pt x="666870" y="893213"/>
                    </a:cubicBezTo>
                    <a:lnTo>
                      <a:pt x="665457" y="875576"/>
                    </a:lnTo>
                    <a:cubicBezTo>
                      <a:pt x="665179" y="872109"/>
                      <a:pt x="666977" y="868812"/>
                      <a:pt x="670038" y="867164"/>
                    </a:cubicBezTo>
                    <a:lnTo>
                      <a:pt x="680397" y="861577"/>
                    </a:lnTo>
                    <a:cubicBezTo>
                      <a:pt x="682367" y="860529"/>
                      <a:pt x="683844" y="858752"/>
                      <a:pt x="684550" y="856633"/>
                    </a:cubicBezTo>
                    <a:lnTo>
                      <a:pt x="692983" y="831311"/>
                    </a:lnTo>
                    <a:cubicBezTo>
                      <a:pt x="694096" y="827994"/>
                      <a:pt x="697050" y="825661"/>
                      <a:pt x="700539" y="825361"/>
                    </a:cubicBezTo>
                    <a:lnTo>
                      <a:pt x="720317" y="823649"/>
                    </a:lnTo>
                    <a:cubicBezTo>
                      <a:pt x="724469" y="823285"/>
                      <a:pt x="727808" y="820032"/>
                      <a:pt x="728279" y="815879"/>
                    </a:cubicBezTo>
                    <a:lnTo>
                      <a:pt x="729799" y="802201"/>
                    </a:lnTo>
                    <a:cubicBezTo>
                      <a:pt x="730120" y="799248"/>
                      <a:pt x="731939" y="796658"/>
                      <a:pt x="734594" y="795331"/>
                    </a:cubicBezTo>
                    <a:lnTo>
                      <a:pt x="738939" y="793147"/>
                    </a:lnTo>
                    <a:cubicBezTo>
                      <a:pt x="742278" y="791478"/>
                      <a:pt x="744204" y="787861"/>
                      <a:pt x="743712" y="784158"/>
                    </a:cubicBezTo>
                    <a:lnTo>
                      <a:pt x="740309" y="758215"/>
                    </a:lnTo>
                    <a:cubicBezTo>
                      <a:pt x="739110" y="749161"/>
                      <a:pt x="748742" y="742590"/>
                      <a:pt x="756747" y="746978"/>
                    </a:cubicBezTo>
                    <a:lnTo>
                      <a:pt x="760365" y="748968"/>
                    </a:lnTo>
                    <a:cubicBezTo>
                      <a:pt x="763768" y="750831"/>
                      <a:pt x="767899" y="750809"/>
                      <a:pt x="771281" y="748883"/>
                    </a:cubicBezTo>
                    <a:lnTo>
                      <a:pt x="800455" y="732209"/>
                    </a:lnTo>
                    <a:cubicBezTo>
                      <a:pt x="803687" y="730368"/>
                      <a:pt x="805785" y="727029"/>
                      <a:pt x="806042" y="723326"/>
                    </a:cubicBezTo>
                    <a:lnTo>
                      <a:pt x="806449" y="717739"/>
                    </a:lnTo>
                    <a:cubicBezTo>
                      <a:pt x="806812" y="712795"/>
                      <a:pt x="810387" y="708664"/>
                      <a:pt x="815246" y="707637"/>
                    </a:cubicBezTo>
                    <a:lnTo>
                      <a:pt x="823979" y="705774"/>
                    </a:lnTo>
                    <a:cubicBezTo>
                      <a:pt x="825927" y="705368"/>
                      <a:pt x="827725" y="704426"/>
                      <a:pt x="829180" y="703099"/>
                    </a:cubicBezTo>
                    <a:lnTo>
                      <a:pt x="838063" y="694965"/>
                    </a:lnTo>
                    <a:cubicBezTo>
                      <a:pt x="841809" y="691540"/>
                      <a:pt x="843757" y="686574"/>
                      <a:pt x="843350" y="681501"/>
                    </a:cubicBezTo>
                    <a:lnTo>
                      <a:pt x="841723" y="661210"/>
                    </a:lnTo>
                    <a:cubicBezTo>
                      <a:pt x="841359" y="656629"/>
                      <a:pt x="842922" y="652092"/>
                      <a:pt x="846047" y="648710"/>
                    </a:cubicBezTo>
                    <a:lnTo>
                      <a:pt x="854566" y="639484"/>
                    </a:lnTo>
                    <a:cubicBezTo>
                      <a:pt x="856942" y="636916"/>
                      <a:pt x="858440" y="633662"/>
                      <a:pt x="858825" y="630174"/>
                    </a:cubicBezTo>
                    <a:lnTo>
                      <a:pt x="858825" y="630174"/>
                    </a:lnTo>
                    <a:cubicBezTo>
                      <a:pt x="859960" y="620242"/>
                      <a:pt x="852083" y="611595"/>
                      <a:pt x="842087" y="611830"/>
                    </a:cubicBezTo>
                    <a:cubicBezTo>
                      <a:pt x="829993" y="612108"/>
                      <a:pt x="814989" y="612451"/>
                      <a:pt x="806106" y="612643"/>
                    </a:cubicBezTo>
                    <a:cubicBezTo>
                      <a:pt x="801761" y="612750"/>
                      <a:pt x="797994" y="609625"/>
                      <a:pt x="797266" y="605280"/>
                    </a:cubicBezTo>
                    <a:lnTo>
                      <a:pt x="797223" y="605066"/>
                    </a:lnTo>
                    <a:cubicBezTo>
                      <a:pt x="796388" y="600079"/>
                      <a:pt x="791444" y="596911"/>
                      <a:pt x="786564" y="598238"/>
                    </a:cubicBezTo>
                    <a:lnTo>
                      <a:pt x="765694" y="603932"/>
                    </a:lnTo>
                    <a:cubicBezTo>
                      <a:pt x="764838" y="604167"/>
                      <a:pt x="764046" y="604510"/>
                      <a:pt x="763297" y="605002"/>
                    </a:cubicBezTo>
                    <a:lnTo>
                      <a:pt x="733802" y="623774"/>
                    </a:lnTo>
                    <a:cubicBezTo>
                      <a:pt x="733374" y="624052"/>
                      <a:pt x="732924" y="624287"/>
                      <a:pt x="732453" y="624480"/>
                    </a:cubicBezTo>
                    <a:lnTo>
                      <a:pt x="680590" y="645991"/>
                    </a:lnTo>
                    <a:cubicBezTo>
                      <a:pt x="677187" y="647404"/>
                      <a:pt x="673248" y="646527"/>
                      <a:pt x="670765" y="643808"/>
                    </a:cubicBezTo>
                    <a:lnTo>
                      <a:pt x="646493" y="617224"/>
                    </a:lnTo>
                    <a:cubicBezTo>
                      <a:pt x="645551" y="616196"/>
                      <a:pt x="644395" y="615404"/>
                      <a:pt x="643111" y="614934"/>
                    </a:cubicBezTo>
                    <a:lnTo>
                      <a:pt x="611732" y="603161"/>
                    </a:lnTo>
                    <a:cubicBezTo>
                      <a:pt x="611240" y="602969"/>
                      <a:pt x="610747" y="602840"/>
                      <a:pt x="610234" y="602755"/>
                    </a:cubicBezTo>
                    <a:lnTo>
                      <a:pt x="583414" y="597874"/>
                    </a:lnTo>
                    <a:cubicBezTo>
                      <a:pt x="581081" y="597446"/>
                      <a:pt x="579004" y="596097"/>
                      <a:pt x="577699" y="594107"/>
                    </a:cubicBezTo>
                    <a:lnTo>
                      <a:pt x="573568" y="587900"/>
                    </a:lnTo>
                    <a:cubicBezTo>
                      <a:pt x="570764" y="583704"/>
                      <a:pt x="565006" y="582741"/>
                      <a:pt x="560982" y="585781"/>
                    </a:cubicBezTo>
                    <a:lnTo>
                      <a:pt x="544329" y="598409"/>
                    </a:lnTo>
                    <a:cubicBezTo>
                      <a:pt x="541611" y="600464"/>
                      <a:pt x="538165" y="597018"/>
                      <a:pt x="540219" y="594300"/>
                    </a:cubicBezTo>
                    <a:lnTo>
                      <a:pt x="549359" y="582313"/>
                    </a:lnTo>
                    <a:cubicBezTo>
                      <a:pt x="549723" y="581842"/>
                      <a:pt x="549937" y="581264"/>
                      <a:pt x="549958" y="580665"/>
                    </a:cubicBezTo>
                    <a:lnTo>
                      <a:pt x="551243" y="551234"/>
                    </a:lnTo>
                    <a:cubicBezTo>
                      <a:pt x="551307" y="549864"/>
                      <a:pt x="550408" y="548644"/>
                      <a:pt x="549102" y="548280"/>
                    </a:cubicBezTo>
                    <a:lnTo>
                      <a:pt x="527569" y="542329"/>
                    </a:lnTo>
                    <a:cubicBezTo>
                      <a:pt x="517445" y="539526"/>
                      <a:pt x="510681" y="530001"/>
                      <a:pt x="511409" y="519512"/>
                    </a:cubicBezTo>
                    <a:lnTo>
                      <a:pt x="512201" y="507932"/>
                    </a:lnTo>
                    <a:cubicBezTo>
                      <a:pt x="512693" y="500655"/>
                      <a:pt x="509590" y="493613"/>
                      <a:pt x="503875" y="489096"/>
                    </a:cubicBezTo>
                    <a:lnTo>
                      <a:pt x="492701" y="480235"/>
                    </a:lnTo>
                    <a:cubicBezTo>
                      <a:pt x="484632" y="473856"/>
                      <a:pt x="482042" y="462748"/>
                      <a:pt x="486451" y="453437"/>
                    </a:cubicBezTo>
                    <a:lnTo>
                      <a:pt x="493879" y="437790"/>
                    </a:lnTo>
                    <a:cubicBezTo>
                      <a:pt x="498630" y="427773"/>
                      <a:pt x="489534" y="416749"/>
                      <a:pt x="478788" y="419532"/>
                    </a:cubicBezTo>
                    <a:lnTo>
                      <a:pt x="474829" y="420559"/>
                    </a:lnTo>
                    <a:cubicBezTo>
                      <a:pt x="462928" y="423642"/>
                      <a:pt x="454794" y="408766"/>
                      <a:pt x="463827" y="400418"/>
                    </a:cubicBezTo>
                    <a:lnTo>
                      <a:pt x="473437" y="391556"/>
                    </a:lnTo>
                    <a:cubicBezTo>
                      <a:pt x="480693" y="384857"/>
                      <a:pt x="485745" y="376102"/>
                      <a:pt x="487885" y="366449"/>
                    </a:cubicBezTo>
                    <a:lnTo>
                      <a:pt x="494521" y="336611"/>
                    </a:lnTo>
                    <a:cubicBezTo>
                      <a:pt x="497261" y="324260"/>
                      <a:pt x="495077" y="311332"/>
                      <a:pt x="488420" y="300566"/>
                    </a:cubicBezTo>
                    <a:cubicBezTo>
                      <a:pt x="483155" y="292068"/>
                      <a:pt x="480651" y="282158"/>
                      <a:pt x="481250" y="272205"/>
                    </a:cubicBezTo>
                    <a:lnTo>
                      <a:pt x="486708" y="179502"/>
                    </a:lnTo>
                    <a:cubicBezTo>
                      <a:pt x="487200" y="171176"/>
                      <a:pt x="485531" y="162871"/>
                      <a:pt x="481871" y="155379"/>
                    </a:cubicBezTo>
                    <a:cubicBezTo>
                      <a:pt x="475899" y="143157"/>
                      <a:pt x="466524" y="123979"/>
                      <a:pt x="460937" y="112506"/>
                    </a:cubicBezTo>
                    <a:cubicBezTo>
                      <a:pt x="458026" y="106534"/>
                      <a:pt x="452226" y="102488"/>
                      <a:pt x="445526" y="101825"/>
                    </a:cubicBezTo>
                    <a:lnTo>
                      <a:pt x="445183" y="101782"/>
                    </a:lnTo>
                    <a:cubicBezTo>
                      <a:pt x="435316" y="100798"/>
                      <a:pt x="427931" y="92300"/>
                      <a:pt x="428317" y="82390"/>
                    </a:cubicBezTo>
                    <a:lnTo>
                      <a:pt x="428766" y="71302"/>
                    </a:lnTo>
                    <a:cubicBezTo>
                      <a:pt x="429044" y="64474"/>
                      <a:pt x="425641" y="58053"/>
                      <a:pt x="419841" y="54435"/>
                    </a:cubicBezTo>
                    <a:lnTo>
                      <a:pt x="389189" y="35279"/>
                    </a:lnTo>
                    <a:cubicBezTo>
                      <a:pt x="385657" y="33074"/>
                      <a:pt x="382939" y="29777"/>
                      <a:pt x="381462" y="25882"/>
                    </a:cubicBezTo>
                    <a:lnTo>
                      <a:pt x="376839" y="13745"/>
                    </a:lnTo>
                    <a:cubicBezTo>
                      <a:pt x="374142" y="6639"/>
                      <a:pt x="367464" y="1823"/>
                      <a:pt x="359887" y="1459"/>
                    </a:cubicBezTo>
                    <a:lnTo>
                      <a:pt x="328486" y="4"/>
                    </a:lnTo>
                    <a:cubicBezTo>
                      <a:pt x="325297" y="-146"/>
                      <a:pt x="324355" y="4285"/>
                      <a:pt x="327330" y="5441"/>
                    </a:cubicBezTo>
                    <a:lnTo>
                      <a:pt x="334715" y="8309"/>
                    </a:lnTo>
                    <a:cubicBezTo>
                      <a:pt x="335978" y="8801"/>
                      <a:pt x="336705" y="10107"/>
                      <a:pt x="336470" y="11434"/>
                    </a:cubicBezTo>
                    <a:lnTo>
                      <a:pt x="332403" y="34187"/>
                    </a:lnTo>
                    <a:cubicBezTo>
                      <a:pt x="330712" y="43626"/>
                      <a:pt x="325318" y="51974"/>
                      <a:pt x="317399" y="57389"/>
                    </a:cubicBezTo>
                    <a:lnTo>
                      <a:pt x="291028" y="75433"/>
                    </a:lnTo>
                    <a:cubicBezTo>
                      <a:pt x="282595" y="81212"/>
                      <a:pt x="280369" y="92707"/>
                      <a:pt x="286041" y="101204"/>
                    </a:cubicBezTo>
                    <a:lnTo>
                      <a:pt x="292719" y="111243"/>
                    </a:lnTo>
                    <a:cubicBezTo>
                      <a:pt x="294646" y="114154"/>
                      <a:pt x="295737" y="117536"/>
                      <a:pt x="295844" y="121025"/>
                    </a:cubicBezTo>
                    <a:lnTo>
                      <a:pt x="296936" y="155786"/>
                    </a:lnTo>
                    <a:cubicBezTo>
                      <a:pt x="297043" y="159018"/>
                      <a:pt x="299098" y="161886"/>
                      <a:pt x="302137" y="162999"/>
                    </a:cubicBezTo>
                    <a:lnTo>
                      <a:pt x="309265" y="165632"/>
                    </a:lnTo>
                    <a:cubicBezTo>
                      <a:pt x="315408" y="167901"/>
                      <a:pt x="316328" y="176184"/>
                      <a:pt x="310870" y="179759"/>
                    </a:cubicBezTo>
                    <a:cubicBezTo>
                      <a:pt x="297150" y="188727"/>
                      <a:pt x="291777" y="206236"/>
                      <a:pt x="298113" y="221369"/>
                    </a:cubicBezTo>
                    <a:lnTo>
                      <a:pt x="304877" y="237487"/>
                    </a:lnTo>
                    <a:cubicBezTo>
                      <a:pt x="305369" y="238685"/>
                      <a:pt x="305990" y="239841"/>
                      <a:pt x="306696" y="240933"/>
                    </a:cubicBezTo>
                    <a:lnTo>
                      <a:pt x="339916" y="292603"/>
                    </a:lnTo>
                    <a:cubicBezTo>
                      <a:pt x="341693" y="295386"/>
                      <a:pt x="337904" y="298318"/>
                      <a:pt x="335657" y="295878"/>
                    </a:cubicBezTo>
                    <a:lnTo>
                      <a:pt x="303293" y="260689"/>
                    </a:lnTo>
                    <a:cubicBezTo>
                      <a:pt x="298070" y="254995"/>
                      <a:pt x="288631" y="257179"/>
                      <a:pt x="286405" y="264563"/>
                    </a:cubicBezTo>
                    <a:lnTo>
                      <a:pt x="276002" y="299217"/>
                    </a:lnTo>
                    <a:cubicBezTo>
                      <a:pt x="275018" y="302471"/>
                      <a:pt x="272171" y="304782"/>
                      <a:pt x="268768" y="305082"/>
                    </a:cubicBezTo>
                    <a:cubicBezTo>
                      <a:pt x="263138" y="305553"/>
                      <a:pt x="258729" y="300373"/>
                      <a:pt x="260056" y="294893"/>
                    </a:cubicBezTo>
                    <a:lnTo>
                      <a:pt x="267762" y="263386"/>
                    </a:lnTo>
                    <a:cubicBezTo>
                      <a:pt x="269153" y="257714"/>
                      <a:pt x="261683" y="254311"/>
                      <a:pt x="258301" y="259062"/>
                    </a:cubicBezTo>
                    <a:lnTo>
                      <a:pt x="253956" y="265184"/>
                    </a:lnTo>
                    <a:cubicBezTo>
                      <a:pt x="250873" y="269529"/>
                      <a:pt x="244003" y="267089"/>
                      <a:pt x="244367" y="261759"/>
                    </a:cubicBezTo>
                    <a:cubicBezTo>
                      <a:pt x="244474" y="260111"/>
                      <a:pt x="243810" y="258506"/>
                      <a:pt x="242568" y="257436"/>
                    </a:cubicBezTo>
                    <a:lnTo>
                      <a:pt x="194858" y="215547"/>
                    </a:lnTo>
                    <a:cubicBezTo>
                      <a:pt x="189378" y="210731"/>
                      <a:pt x="182208" y="208312"/>
                      <a:pt x="174930" y="208848"/>
                    </a:cubicBezTo>
                    <a:cubicBezTo>
                      <a:pt x="170371" y="209169"/>
                      <a:pt x="166540" y="205487"/>
                      <a:pt x="166668" y="200928"/>
                    </a:cubicBezTo>
                    <a:lnTo>
                      <a:pt x="167717" y="165161"/>
                    </a:lnTo>
                    <a:cubicBezTo>
                      <a:pt x="167781" y="162656"/>
                      <a:pt x="166647" y="160259"/>
                      <a:pt x="164635" y="158761"/>
                    </a:cubicBezTo>
                    <a:lnTo>
                      <a:pt x="140897" y="140953"/>
                    </a:lnTo>
                    <a:cubicBezTo>
                      <a:pt x="139934" y="140225"/>
                      <a:pt x="139163" y="139304"/>
                      <a:pt x="138628" y="138234"/>
                    </a:cubicBezTo>
                    <a:cubicBezTo>
                      <a:pt x="135054" y="131106"/>
                      <a:pt x="124330" y="133397"/>
                      <a:pt x="124009" y="141359"/>
                    </a:cubicBezTo>
                    <a:lnTo>
                      <a:pt x="121483" y="202811"/>
                    </a:lnTo>
                    <a:cubicBezTo>
                      <a:pt x="121162" y="210517"/>
                      <a:pt x="124758" y="217837"/>
                      <a:pt x="131030" y="222311"/>
                    </a:cubicBezTo>
                    <a:lnTo>
                      <a:pt x="146313" y="233227"/>
                    </a:lnTo>
                    <a:cubicBezTo>
                      <a:pt x="149266" y="235346"/>
                      <a:pt x="151664" y="238129"/>
                      <a:pt x="153333" y="241339"/>
                    </a:cubicBezTo>
                    <a:lnTo>
                      <a:pt x="165320" y="264585"/>
                    </a:lnTo>
                    <a:cubicBezTo>
                      <a:pt x="168616" y="271006"/>
                      <a:pt x="162152" y="278048"/>
                      <a:pt x="155474" y="275330"/>
                    </a:cubicBezTo>
                    <a:lnTo>
                      <a:pt x="146227" y="271541"/>
                    </a:lnTo>
                    <a:cubicBezTo>
                      <a:pt x="144600" y="270878"/>
                      <a:pt x="142781" y="270792"/>
                      <a:pt x="141090" y="271284"/>
                    </a:cubicBezTo>
                    <a:lnTo>
                      <a:pt x="135525" y="272911"/>
                    </a:lnTo>
                    <a:cubicBezTo>
                      <a:pt x="126727" y="275501"/>
                      <a:pt x="121719" y="284769"/>
                      <a:pt x="124373" y="293545"/>
                    </a:cubicBezTo>
                    <a:lnTo>
                      <a:pt x="136573" y="333914"/>
                    </a:lnTo>
                    <a:cubicBezTo>
                      <a:pt x="137494" y="336953"/>
                      <a:pt x="139634" y="339479"/>
                      <a:pt x="142481" y="340913"/>
                    </a:cubicBezTo>
                    <a:lnTo>
                      <a:pt x="152498" y="345922"/>
                    </a:lnTo>
                    <a:cubicBezTo>
                      <a:pt x="155902" y="347613"/>
                      <a:pt x="158235" y="350866"/>
                      <a:pt x="158770" y="354633"/>
                    </a:cubicBezTo>
                    <a:cubicBezTo>
                      <a:pt x="159797" y="361825"/>
                      <a:pt x="153997" y="368182"/>
                      <a:pt x="146741" y="367819"/>
                    </a:cubicBezTo>
                    <a:lnTo>
                      <a:pt x="135460" y="367262"/>
                    </a:lnTo>
                    <a:cubicBezTo>
                      <a:pt x="133427" y="367155"/>
                      <a:pt x="131436" y="366513"/>
                      <a:pt x="129745" y="365400"/>
                    </a:cubicBezTo>
                    <a:lnTo>
                      <a:pt x="106628" y="350374"/>
                    </a:lnTo>
                    <a:cubicBezTo>
                      <a:pt x="104895" y="349240"/>
                      <a:pt x="103589" y="347570"/>
                      <a:pt x="102904" y="345622"/>
                    </a:cubicBezTo>
                    <a:lnTo>
                      <a:pt x="93251" y="317882"/>
                    </a:lnTo>
                    <a:cubicBezTo>
                      <a:pt x="92823" y="316619"/>
                      <a:pt x="92116" y="315485"/>
                      <a:pt x="91196" y="314500"/>
                    </a:cubicBezTo>
                    <a:lnTo>
                      <a:pt x="66024" y="288066"/>
                    </a:lnTo>
                    <a:cubicBezTo>
                      <a:pt x="64826" y="286803"/>
                      <a:pt x="63991" y="285219"/>
                      <a:pt x="63648" y="283528"/>
                    </a:cubicBezTo>
                    <a:lnTo>
                      <a:pt x="60951" y="270492"/>
                    </a:lnTo>
                    <a:cubicBezTo>
                      <a:pt x="59175" y="261909"/>
                      <a:pt x="47616" y="260283"/>
                      <a:pt x="43550" y="268052"/>
                    </a:cubicBezTo>
                    <a:lnTo>
                      <a:pt x="28031" y="297590"/>
                    </a:lnTo>
                    <a:cubicBezTo>
                      <a:pt x="26661" y="300223"/>
                      <a:pt x="26597" y="303348"/>
                      <a:pt x="27903" y="306003"/>
                    </a:cubicBezTo>
                    <a:lnTo>
                      <a:pt x="41002" y="332972"/>
                    </a:lnTo>
                    <a:cubicBezTo>
                      <a:pt x="43806" y="338751"/>
                      <a:pt x="37556" y="344723"/>
                      <a:pt x="31905" y="341662"/>
                    </a:cubicBezTo>
                    <a:lnTo>
                      <a:pt x="20861" y="335669"/>
                    </a:lnTo>
                    <a:cubicBezTo>
                      <a:pt x="12256" y="331003"/>
                      <a:pt x="1961" y="338024"/>
                      <a:pt x="3181" y="347741"/>
                    </a:cubicBezTo>
                    <a:lnTo>
                      <a:pt x="4080" y="354955"/>
                    </a:lnTo>
                    <a:cubicBezTo>
                      <a:pt x="4379" y="357309"/>
                      <a:pt x="3973" y="359706"/>
                      <a:pt x="2902" y="361825"/>
                    </a:cubicBezTo>
                    <a:lnTo>
                      <a:pt x="1276" y="365079"/>
                    </a:lnTo>
                    <a:cubicBezTo>
                      <a:pt x="-1657" y="370944"/>
                      <a:pt x="634" y="378050"/>
                      <a:pt x="6434" y="381111"/>
                    </a:cubicBezTo>
                    <a:lnTo>
                      <a:pt x="29851" y="393461"/>
                    </a:lnTo>
                    <a:cubicBezTo>
                      <a:pt x="39761" y="398684"/>
                      <a:pt x="44299" y="410435"/>
                      <a:pt x="40467" y="420966"/>
                    </a:cubicBezTo>
                    <a:cubicBezTo>
                      <a:pt x="34774" y="436613"/>
                      <a:pt x="43036" y="453886"/>
                      <a:pt x="58789" y="459302"/>
                    </a:cubicBezTo>
                    <a:lnTo>
                      <a:pt x="123003" y="481348"/>
                    </a:lnTo>
                    <a:cubicBezTo>
                      <a:pt x="124501" y="481862"/>
                      <a:pt x="125893" y="482675"/>
                      <a:pt x="127070" y="483724"/>
                    </a:cubicBezTo>
                    <a:lnTo>
                      <a:pt x="141967" y="496845"/>
                    </a:lnTo>
                    <a:cubicBezTo>
                      <a:pt x="149587" y="503544"/>
                      <a:pt x="161553" y="498493"/>
                      <a:pt x="162088" y="488369"/>
                    </a:cubicBezTo>
                    <a:lnTo>
                      <a:pt x="164635" y="440166"/>
                    </a:lnTo>
                    <a:cubicBezTo>
                      <a:pt x="164806" y="436741"/>
                      <a:pt x="168637" y="434815"/>
                      <a:pt x="171484" y="436720"/>
                    </a:cubicBezTo>
                    <a:lnTo>
                      <a:pt x="171484" y="436720"/>
                    </a:lnTo>
                    <a:cubicBezTo>
                      <a:pt x="174310" y="438603"/>
                      <a:pt x="178098" y="436720"/>
                      <a:pt x="178334" y="433359"/>
                    </a:cubicBezTo>
                    <a:lnTo>
                      <a:pt x="180281" y="405191"/>
                    </a:lnTo>
                    <a:cubicBezTo>
                      <a:pt x="180474" y="402387"/>
                      <a:pt x="183192" y="400482"/>
                      <a:pt x="185911" y="401253"/>
                    </a:cubicBezTo>
                    <a:lnTo>
                      <a:pt x="197876" y="404677"/>
                    </a:lnTo>
                    <a:cubicBezTo>
                      <a:pt x="199503" y="405148"/>
                      <a:pt x="200723" y="406497"/>
                      <a:pt x="201022" y="408188"/>
                    </a:cubicBezTo>
                    <a:lnTo>
                      <a:pt x="206031" y="437533"/>
                    </a:lnTo>
                    <a:cubicBezTo>
                      <a:pt x="206866" y="442456"/>
                      <a:pt x="213951" y="442413"/>
                      <a:pt x="214743" y="437490"/>
                    </a:cubicBezTo>
                    <a:lnTo>
                      <a:pt x="215149" y="434943"/>
                    </a:lnTo>
                    <a:cubicBezTo>
                      <a:pt x="216327" y="427644"/>
                      <a:pt x="226215" y="426231"/>
                      <a:pt x="229383" y="432910"/>
                    </a:cubicBezTo>
                    <a:lnTo>
                      <a:pt x="232273" y="438946"/>
                    </a:lnTo>
                    <a:cubicBezTo>
                      <a:pt x="232894" y="440251"/>
                      <a:pt x="233129" y="441686"/>
                      <a:pt x="232936" y="443120"/>
                    </a:cubicBezTo>
                    <a:lnTo>
                      <a:pt x="231353" y="455877"/>
                    </a:lnTo>
                    <a:cubicBezTo>
                      <a:pt x="230817" y="460136"/>
                      <a:pt x="233943" y="463968"/>
                      <a:pt x="238202" y="464310"/>
                    </a:cubicBezTo>
                    <a:lnTo>
                      <a:pt x="241691" y="464610"/>
                    </a:lnTo>
                    <a:cubicBezTo>
                      <a:pt x="245073" y="464888"/>
                      <a:pt x="247855" y="467392"/>
                      <a:pt x="248476" y="470731"/>
                    </a:cubicBezTo>
                    <a:lnTo>
                      <a:pt x="251130" y="484923"/>
                    </a:lnTo>
                    <a:cubicBezTo>
                      <a:pt x="251473" y="486785"/>
                      <a:pt x="252500" y="488433"/>
                      <a:pt x="254020" y="489568"/>
                    </a:cubicBezTo>
                    <a:lnTo>
                      <a:pt x="260891" y="494726"/>
                    </a:lnTo>
                    <a:cubicBezTo>
                      <a:pt x="264851" y="497701"/>
                      <a:pt x="270544" y="496117"/>
                      <a:pt x="272385" y="491537"/>
                    </a:cubicBezTo>
                    <a:lnTo>
                      <a:pt x="276281" y="481926"/>
                    </a:lnTo>
                    <a:cubicBezTo>
                      <a:pt x="280454" y="471652"/>
                      <a:pt x="295395" y="472936"/>
                      <a:pt x="297749" y="483788"/>
                    </a:cubicBezTo>
                    <a:lnTo>
                      <a:pt x="300853" y="498151"/>
                    </a:lnTo>
                    <a:cubicBezTo>
                      <a:pt x="301195" y="499756"/>
                      <a:pt x="301902" y="501276"/>
                      <a:pt x="302886" y="502581"/>
                    </a:cubicBezTo>
                    <a:lnTo>
                      <a:pt x="331376" y="540061"/>
                    </a:lnTo>
                    <a:cubicBezTo>
                      <a:pt x="337562" y="548194"/>
                      <a:pt x="328700" y="559175"/>
                      <a:pt x="319453" y="554851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4509D0C-6E85-645E-5E7E-7F9452D9639C}"/>
                  </a:ext>
                </a:extLst>
              </p:cNvPr>
              <p:cNvSpPr/>
              <p:nvPr/>
            </p:nvSpPr>
            <p:spPr>
              <a:xfrm>
                <a:off x="4718851" y="2884785"/>
                <a:ext cx="13668" cy="21415"/>
              </a:xfrm>
              <a:custGeom>
                <a:avLst/>
                <a:gdLst>
                  <a:gd name="connsiteX0" fmla="*/ 2980 w 13668"/>
                  <a:gd name="connsiteY0" fmla="*/ 18884 h 21415"/>
                  <a:gd name="connsiteX1" fmla="*/ 11499 w 13668"/>
                  <a:gd name="connsiteY1" fmla="*/ 18006 h 21415"/>
                  <a:gd name="connsiteX2" fmla="*/ 13511 w 13668"/>
                  <a:gd name="connsiteY2" fmla="*/ 10493 h 21415"/>
                  <a:gd name="connsiteX3" fmla="*/ 12783 w 13668"/>
                  <a:gd name="connsiteY3" fmla="*/ 6619 h 21415"/>
                  <a:gd name="connsiteX4" fmla="*/ 9337 w 13668"/>
                  <a:gd name="connsiteY4" fmla="*/ 1889 h 21415"/>
                  <a:gd name="connsiteX5" fmla="*/ 1096 w 13668"/>
                  <a:gd name="connsiteY5" fmla="*/ 3943 h 21415"/>
                  <a:gd name="connsiteX6" fmla="*/ 48 w 13668"/>
                  <a:gd name="connsiteY6" fmla="*/ 11242 h 21415"/>
                  <a:gd name="connsiteX7" fmla="*/ 476 w 13668"/>
                  <a:gd name="connsiteY7" fmla="*/ 13939 h 21415"/>
                  <a:gd name="connsiteX8" fmla="*/ 2958 w 13668"/>
                  <a:gd name="connsiteY8" fmla="*/ 18884 h 21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668" h="21415">
                    <a:moveTo>
                      <a:pt x="2980" y="18884"/>
                    </a:moveTo>
                    <a:cubicBezTo>
                      <a:pt x="4864" y="22651"/>
                      <a:pt x="10407" y="22094"/>
                      <a:pt x="11499" y="18006"/>
                    </a:cubicBezTo>
                    <a:lnTo>
                      <a:pt x="13511" y="10493"/>
                    </a:lnTo>
                    <a:cubicBezTo>
                      <a:pt x="13875" y="9166"/>
                      <a:pt x="13597" y="7732"/>
                      <a:pt x="12783" y="6619"/>
                    </a:cubicBezTo>
                    <a:lnTo>
                      <a:pt x="9337" y="1889"/>
                    </a:lnTo>
                    <a:cubicBezTo>
                      <a:pt x="6918" y="-1429"/>
                      <a:pt x="1674" y="-145"/>
                      <a:pt x="1096" y="3943"/>
                    </a:cubicBezTo>
                    <a:lnTo>
                      <a:pt x="48" y="11242"/>
                    </a:lnTo>
                    <a:cubicBezTo>
                      <a:pt x="-81" y="12163"/>
                      <a:pt x="48" y="13104"/>
                      <a:pt x="476" y="13939"/>
                    </a:cubicBezTo>
                    <a:lnTo>
                      <a:pt x="2958" y="18884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0A41E57B-7000-B7DE-7EC8-A5983D097A20}"/>
                  </a:ext>
                </a:extLst>
              </p:cNvPr>
              <p:cNvSpPr/>
              <p:nvPr/>
            </p:nvSpPr>
            <p:spPr>
              <a:xfrm>
                <a:off x="4791971" y="3848078"/>
                <a:ext cx="33456" cy="28541"/>
              </a:xfrm>
              <a:custGeom>
                <a:avLst/>
                <a:gdLst>
                  <a:gd name="connsiteX0" fmla="*/ 5354 w 33456"/>
                  <a:gd name="connsiteY0" fmla="*/ 20249 h 28541"/>
                  <a:gd name="connsiteX1" fmla="*/ 16763 w 33456"/>
                  <a:gd name="connsiteY1" fmla="*/ 27013 h 28541"/>
                  <a:gd name="connsiteX2" fmla="*/ 33051 w 33456"/>
                  <a:gd name="connsiteY2" fmla="*/ 19435 h 28541"/>
                  <a:gd name="connsiteX3" fmla="*/ 33308 w 33456"/>
                  <a:gd name="connsiteY3" fmla="*/ 17851 h 28541"/>
                  <a:gd name="connsiteX4" fmla="*/ 26994 w 33456"/>
                  <a:gd name="connsiteY4" fmla="*/ 6122 h 28541"/>
                  <a:gd name="connsiteX5" fmla="*/ 15307 w 33456"/>
                  <a:gd name="connsiteY5" fmla="*/ 942 h 28541"/>
                  <a:gd name="connsiteX6" fmla="*/ 3920 w 33456"/>
                  <a:gd name="connsiteY6" fmla="*/ 2526 h 28541"/>
                  <a:gd name="connsiteX7" fmla="*/ 5333 w 33456"/>
                  <a:gd name="connsiteY7" fmla="*/ 20249 h 28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456" h="28541">
                    <a:moveTo>
                      <a:pt x="5354" y="20249"/>
                    </a:moveTo>
                    <a:lnTo>
                      <a:pt x="16763" y="27013"/>
                    </a:lnTo>
                    <a:cubicBezTo>
                      <a:pt x="23355" y="30908"/>
                      <a:pt x="31789" y="26991"/>
                      <a:pt x="33051" y="19435"/>
                    </a:cubicBezTo>
                    <a:lnTo>
                      <a:pt x="33308" y="17851"/>
                    </a:lnTo>
                    <a:cubicBezTo>
                      <a:pt x="34122" y="12950"/>
                      <a:pt x="31532" y="8134"/>
                      <a:pt x="26994" y="6122"/>
                    </a:cubicBezTo>
                    <a:lnTo>
                      <a:pt x="15307" y="942"/>
                    </a:lnTo>
                    <a:cubicBezTo>
                      <a:pt x="11519" y="-749"/>
                      <a:pt x="7109" y="-128"/>
                      <a:pt x="3920" y="2526"/>
                    </a:cubicBezTo>
                    <a:cubicBezTo>
                      <a:pt x="-1859" y="7342"/>
                      <a:pt x="-1132" y="16417"/>
                      <a:pt x="5333" y="20249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B90802C-A491-7D17-09C7-169A9269B7FA}"/>
                  </a:ext>
                </a:extLst>
              </p:cNvPr>
              <p:cNvSpPr/>
              <p:nvPr/>
            </p:nvSpPr>
            <p:spPr>
              <a:xfrm>
                <a:off x="4995588" y="2416620"/>
                <a:ext cx="26771" cy="27074"/>
              </a:xfrm>
              <a:custGeom>
                <a:avLst/>
                <a:gdLst>
                  <a:gd name="connsiteX0" fmla="*/ 4052 w 26771"/>
                  <a:gd name="connsiteY0" fmla="*/ 20238 h 27074"/>
                  <a:gd name="connsiteX1" fmla="*/ 19784 w 26771"/>
                  <a:gd name="connsiteY1" fmla="*/ 26724 h 27074"/>
                  <a:gd name="connsiteX2" fmla="*/ 26098 w 26771"/>
                  <a:gd name="connsiteY2" fmla="*/ 22785 h 27074"/>
                  <a:gd name="connsiteX3" fmla="*/ 26762 w 26771"/>
                  <a:gd name="connsiteY3" fmla="*/ 12725 h 27074"/>
                  <a:gd name="connsiteX4" fmla="*/ 22181 w 26771"/>
                  <a:gd name="connsiteY4" fmla="*/ 7845 h 27074"/>
                  <a:gd name="connsiteX5" fmla="*/ 16188 w 26771"/>
                  <a:gd name="connsiteY5" fmla="*/ 7845 h 27074"/>
                  <a:gd name="connsiteX6" fmla="*/ 12956 w 26771"/>
                  <a:gd name="connsiteY6" fmla="*/ 6497 h 27074"/>
                  <a:gd name="connsiteX7" fmla="*/ 7819 w 26771"/>
                  <a:gd name="connsiteY7" fmla="*/ 1359 h 27074"/>
                  <a:gd name="connsiteX8" fmla="*/ 27 w 26771"/>
                  <a:gd name="connsiteY8" fmla="*/ 5084 h 27074"/>
                  <a:gd name="connsiteX9" fmla="*/ 1226 w 26771"/>
                  <a:gd name="connsiteY9" fmla="*/ 16492 h 27074"/>
                  <a:gd name="connsiteX10" fmla="*/ 4030 w 26771"/>
                  <a:gd name="connsiteY10" fmla="*/ 20259 h 2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771" h="27074">
                    <a:moveTo>
                      <a:pt x="4052" y="20238"/>
                    </a:moveTo>
                    <a:lnTo>
                      <a:pt x="19784" y="26724"/>
                    </a:lnTo>
                    <a:cubicBezTo>
                      <a:pt x="22673" y="27922"/>
                      <a:pt x="25884" y="25910"/>
                      <a:pt x="26098" y="22785"/>
                    </a:cubicBezTo>
                    <a:lnTo>
                      <a:pt x="26762" y="12725"/>
                    </a:lnTo>
                    <a:cubicBezTo>
                      <a:pt x="26933" y="10071"/>
                      <a:pt x="24835" y="7845"/>
                      <a:pt x="22181" y="7845"/>
                    </a:cubicBezTo>
                    <a:lnTo>
                      <a:pt x="16188" y="7845"/>
                    </a:lnTo>
                    <a:cubicBezTo>
                      <a:pt x="14968" y="7845"/>
                      <a:pt x="13812" y="7352"/>
                      <a:pt x="12956" y="6497"/>
                    </a:cubicBezTo>
                    <a:lnTo>
                      <a:pt x="7819" y="1359"/>
                    </a:lnTo>
                    <a:cubicBezTo>
                      <a:pt x="4758" y="-1702"/>
                      <a:pt x="-422" y="781"/>
                      <a:pt x="27" y="5084"/>
                    </a:cubicBezTo>
                    <a:lnTo>
                      <a:pt x="1226" y="16492"/>
                    </a:lnTo>
                    <a:cubicBezTo>
                      <a:pt x="1397" y="18162"/>
                      <a:pt x="2489" y="19617"/>
                      <a:pt x="4030" y="20259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F6E0FD7-514A-0422-76D4-740CACA54C8E}"/>
                  </a:ext>
                </a:extLst>
              </p:cNvPr>
              <p:cNvSpPr/>
              <p:nvPr/>
            </p:nvSpPr>
            <p:spPr>
              <a:xfrm>
                <a:off x="5134895" y="2222040"/>
                <a:ext cx="24146" cy="20257"/>
              </a:xfrm>
              <a:custGeom>
                <a:avLst/>
                <a:gdLst>
                  <a:gd name="connsiteX0" fmla="*/ 0 w 24146"/>
                  <a:gd name="connsiteY0" fmla="*/ 6980 h 20257"/>
                  <a:gd name="connsiteX1" fmla="*/ 0 w 24146"/>
                  <a:gd name="connsiteY1" fmla="*/ 6980 h 20257"/>
                  <a:gd name="connsiteX2" fmla="*/ 3018 w 24146"/>
                  <a:gd name="connsiteY2" fmla="*/ 12738 h 20257"/>
                  <a:gd name="connsiteX3" fmla="*/ 12072 w 24146"/>
                  <a:gd name="connsiteY3" fmla="*/ 19010 h 20257"/>
                  <a:gd name="connsiteX4" fmla="*/ 22196 w 24146"/>
                  <a:gd name="connsiteY4" fmla="*/ 16612 h 20257"/>
                  <a:gd name="connsiteX5" fmla="*/ 23288 w 24146"/>
                  <a:gd name="connsiteY5" fmla="*/ 14622 h 20257"/>
                  <a:gd name="connsiteX6" fmla="*/ 19863 w 24146"/>
                  <a:gd name="connsiteY6" fmla="*/ 4818 h 20257"/>
                  <a:gd name="connsiteX7" fmla="*/ 9718 w 24146"/>
                  <a:gd name="connsiteY7" fmla="*/ 559 h 20257"/>
                  <a:gd name="connsiteX8" fmla="*/ 0 w 24146"/>
                  <a:gd name="connsiteY8" fmla="*/ 7002 h 20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146" h="20257">
                    <a:moveTo>
                      <a:pt x="0" y="6980"/>
                    </a:moveTo>
                    <a:lnTo>
                      <a:pt x="0" y="6980"/>
                    </a:lnTo>
                    <a:cubicBezTo>
                      <a:pt x="0" y="9270"/>
                      <a:pt x="1135" y="11432"/>
                      <a:pt x="3018" y="12738"/>
                    </a:cubicBezTo>
                    <a:lnTo>
                      <a:pt x="12072" y="19010"/>
                    </a:lnTo>
                    <a:cubicBezTo>
                      <a:pt x="15497" y="21386"/>
                      <a:pt x="20206" y="20251"/>
                      <a:pt x="22196" y="16612"/>
                    </a:cubicBezTo>
                    <a:lnTo>
                      <a:pt x="23288" y="14622"/>
                    </a:lnTo>
                    <a:cubicBezTo>
                      <a:pt x="25279" y="10983"/>
                      <a:pt x="23673" y="6424"/>
                      <a:pt x="19863" y="4818"/>
                    </a:cubicBezTo>
                    <a:lnTo>
                      <a:pt x="9718" y="559"/>
                    </a:lnTo>
                    <a:cubicBezTo>
                      <a:pt x="5116" y="-1389"/>
                      <a:pt x="0" y="1993"/>
                      <a:pt x="0" y="7002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8FE4A19-4A97-FFBB-7BC6-BA136F820D80}"/>
                  </a:ext>
                </a:extLst>
              </p:cNvPr>
              <p:cNvSpPr/>
              <p:nvPr/>
            </p:nvSpPr>
            <p:spPr>
              <a:xfrm>
                <a:off x="5141339" y="2167335"/>
                <a:ext cx="31850" cy="34254"/>
              </a:xfrm>
              <a:custGeom>
                <a:avLst/>
                <a:gdLst>
                  <a:gd name="connsiteX0" fmla="*/ 7832 w 31850"/>
                  <a:gd name="connsiteY0" fmla="*/ 34202 h 34254"/>
                  <a:gd name="connsiteX1" fmla="*/ 25684 w 31850"/>
                  <a:gd name="connsiteY1" fmla="*/ 32062 h 34254"/>
                  <a:gd name="connsiteX2" fmla="*/ 31484 w 31850"/>
                  <a:gd name="connsiteY2" fmla="*/ 22900 h 34254"/>
                  <a:gd name="connsiteX3" fmla="*/ 26690 w 31850"/>
                  <a:gd name="connsiteY3" fmla="*/ 8538 h 34254"/>
                  <a:gd name="connsiteX4" fmla="*/ 16608 w 31850"/>
                  <a:gd name="connsiteY4" fmla="*/ 126 h 34254"/>
                  <a:gd name="connsiteX5" fmla="*/ 2481 w 31850"/>
                  <a:gd name="connsiteY5" fmla="*/ 10593 h 34254"/>
                  <a:gd name="connsiteX6" fmla="*/ 84 w 31850"/>
                  <a:gd name="connsiteY6" fmla="*/ 26197 h 34254"/>
                  <a:gd name="connsiteX7" fmla="*/ 7832 w 31850"/>
                  <a:gd name="connsiteY7" fmla="*/ 34202 h 34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50" h="34254">
                    <a:moveTo>
                      <a:pt x="7832" y="34202"/>
                    </a:moveTo>
                    <a:lnTo>
                      <a:pt x="25684" y="32062"/>
                    </a:lnTo>
                    <a:cubicBezTo>
                      <a:pt x="30072" y="31526"/>
                      <a:pt x="32897" y="27096"/>
                      <a:pt x="31484" y="22900"/>
                    </a:cubicBezTo>
                    <a:lnTo>
                      <a:pt x="26690" y="8538"/>
                    </a:lnTo>
                    <a:cubicBezTo>
                      <a:pt x="25191" y="4043"/>
                      <a:pt x="21296" y="789"/>
                      <a:pt x="16608" y="126"/>
                    </a:cubicBezTo>
                    <a:cubicBezTo>
                      <a:pt x="9823" y="-837"/>
                      <a:pt x="3530" y="3829"/>
                      <a:pt x="2481" y="10593"/>
                    </a:cubicBezTo>
                    <a:lnTo>
                      <a:pt x="84" y="26197"/>
                    </a:lnTo>
                    <a:cubicBezTo>
                      <a:pt x="-623" y="30777"/>
                      <a:pt x="3230" y="34759"/>
                      <a:pt x="7832" y="34202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5AD588C-D9F7-953C-4F53-11560E8568C2}"/>
                  </a:ext>
                </a:extLst>
              </p:cNvPr>
              <p:cNvSpPr/>
              <p:nvPr/>
            </p:nvSpPr>
            <p:spPr>
              <a:xfrm>
                <a:off x="5294814" y="2265366"/>
                <a:ext cx="19393" cy="19431"/>
              </a:xfrm>
              <a:custGeom>
                <a:avLst/>
                <a:gdLst>
                  <a:gd name="connsiteX0" fmla="*/ 11124 w 19393"/>
                  <a:gd name="connsiteY0" fmla="*/ 19414 h 19431"/>
                  <a:gd name="connsiteX1" fmla="*/ 18552 w 19393"/>
                  <a:gd name="connsiteY1" fmla="*/ 13421 h 19431"/>
                  <a:gd name="connsiteX2" fmla="*/ 19322 w 19393"/>
                  <a:gd name="connsiteY2" fmla="*/ 7984 h 19431"/>
                  <a:gd name="connsiteX3" fmla="*/ 12387 w 19393"/>
                  <a:gd name="connsiteY3" fmla="*/ 0 h 19431"/>
                  <a:gd name="connsiteX4" fmla="*/ 8577 w 19393"/>
                  <a:gd name="connsiteY4" fmla="*/ 0 h 19431"/>
                  <a:gd name="connsiteX5" fmla="*/ 1899 w 19393"/>
                  <a:gd name="connsiteY5" fmla="*/ 4945 h 19431"/>
                  <a:gd name="connsiteX6" fmla="*/ 315 w 19393"/>
                  <a:gd name="connsiteY6" fmla="*/ 10060 h 19431"/>
                  <a:gd name="connsiteX7" fmla="*/ 6501 w 19393"/>
                  <a:gd name="connsiteY7" fmla="*/ 19093 h 19431"/>
                  <a:gd name="connsiteX8" fmla="*/ 11103 w 19393"/>
                  <a:gd name="connsiteY8" fmla="*/ 19414 h 1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93" h="19431">
                    <a:moveTo>
                      <a:pt x="11124" y="19414"/>
                    </a:moveTo>
                    <a:cubicBezTo>
                      <a:pt x="14785" y="19671"/>
                      <a:pt x="18038" y="17059"/>
                      <a:pt x="18552" y="13421"/>
                    </a:cubicBezTo>
                    <a:lnTo>
                      <a:pt x="19322" y="7984"/>
                    </a:lnTo>
                    <a:cubicBezTo>
                      <a:pt x="19922" y="3767"/>
                      <a:pt x="16647" y="0"/>
                      <a:pt x="12387" y="0"/>
                    </a:cubicBezTo>
                    <a:lnTo>
                      <a:pt x="8577" y="0"/>
                    </a:lnTo>
                    <a:cubicBezTo>
                      <a:pt x="5516" y="0"/>
                      <a:pt x="2798" y="2012"/>
                      <a:pt x="1899" y="4945"/>
                    </a:cubicBezTo>
                    <a:lnTo>
                      <a:pt x="315" y="10060"/>
                    </a:lnTo>
                    <a:cubicBezTo>
                      <a:pt x="-1012" y="14362"/>
                      <a:pt x="2006" y="18772"/>
                      <a:pt x="6501" y="19093"/>
                    </a:cubicBezTo>
                    <a:lnTo>
                      <a:pt x="11103" y="19414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5E18FB9-F4E9-220F-CAFA-F7FDAF4CA957}"/>
                  </a:ext>
                </a:extLst>
              </p:cNvPr>
              <p:cNvSpPr/>
              <p:nvPr/>
            </p:nvSpPr>
            <p:spPr>
              <a:xfrm>
                <a:off x="4535026" y="3641464"/>
                <a:ext cx="86976" cy="115654"/>
              </a:xfrm>
              <a:custGeom>
                <a:avLst/>
                <a:gdLst>
                  <a:gd name="connsiteX0" fmla="*/ 32478 w 86976"/>
                  <a:gd name="connsiteY0" fmla="*/ 46444 h 115654"/>
                  <a:gd name="connsiteX1" fmla="*/ 11523 w 86976"/>
                  <a:gd name="connsiteY1" fmla="*/ 45246 h 115654"/>
                  <a:gd name="connsiteX2" fmla="*/ 714 w 86976"/>
                  <a:gd name="connsiteY2" fmla="*/ 59972 h 115654"/>
                  <a:gd name="connsiteX3" fmla="*/ 9233 w 86976"/>
                  <a:gd name="connsiteY3" fmla="*/ 82447 h 115654"/>
                  <a:gd name="connsiteX4" fmla="*/ 13000 w 86976"/>
                  <a:gd name="connsiteY4" fmla="*/ 87391 h 115654"/>
                  <a:gd name="connsiteX5" fmla="*/ 49003 w 86976"/>
                  <a:gd name="connsiteY5" fmla="*/ 113569 h 115654"/>
                  <a:gd name="connsiteX6" fmla="*/ 63772 w 86976"/>
                  <a:gd name="connsiteY6" fmla="*/ 111728 h 115654"/>
                  <a:gd name="connsiteX7" fmla="*/ 83228 w 86976"/>
                  <a:gd name="connsiteY7" fmla="*/ 88397 h 115654"/>
                  <a:gd name="connsiteX8" fmla="*/ 85754 w 86976"/>
                  <a:gd name="connsiteY8" fmla="*/ 81676 h 115654"/>
                  <a:gd name="connsiteX9" fmla="*/ 86974 w 86976"/>
                  <a:gd name="connsiteY9" fmla="*/ 28058 h 115654"/>
                  <a:gd name="connsiteX10" fmla="*/ 83250 w 86976"/>
                  <a:gd name="connsiteY10" fmla="*/ 19625 h 115654"/>
                  <a:gd name="connsiteX11" fmla="*/ 63900 w 86976"/>
                  <a:gd name="connsiteY11" fmla="*/ 2694 h 115654"/>
                  <a:gd name="connsiteX12" fmla="*/ 46862 w 86976"/>
                  <a:gd name="connsiteY12" fmla="*/ 6289 h 115654"/>
                  <a:gd name="connsiteX13" fmla="*/ 44165 w 86976"/>
                  <a:gd name="connsiteY13" fmla="*/ 12047 h 115654"/>
                  <a:gd name="connsiteX14" fmla="*/ 43159 w 86976"/>
                  <a:gd name="connsiteY14" fmla="*/ 17120 h 115654"/>
                  <a:gd name="connsiteX15" fmla="*/ 43951 w 86976"/>
                  <a:gd name="connsiteY15" fmla="*/ 35100 h 115654"/>
                  <a:gd name="connsiteX16" fmla="*/ 32457 w 86976"/>
                  <a:gd name="connsiteY16" fmla="*/ 46444 h 115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976" h="115654">
                    <a:moveTo>
                      <a:pt x="32478" y="46444"/>
                    </a:moveTo>
                    <a:lnTo>
                      <a:pt x="11523" y="45246"/>
                    </a:lnTo>
                    <a:cubicBezTo>
                      <a:pt x="3646" y="44796"/>
                      <a:pt x="-2068" y="52609"/>
                      <a:pt x="714" y="59972"/>
                    </a:cubicBezTo>
                    <a:lnTo>
                      <a:pt x="9233" y="82447"/>
                    </a:lnTo>
                    <a:cubicBezTo>
                      <a:pt x="9982" y="84416"/>
                      <a:pt x="11288" y="86150"/>
                      <a:pt x="13000" y="87391"/>
                    </a:cubicBezTo>
                    <a:lnTo>
                      <a:pt x="49003" y="113569"/>
                    </a:lnTo>
                    <a:cubicBezTo>
                      <a:pt x="53647" y="116951"/>
                      <a:pt x="60090" y="116137"/>
                      <a:pt x="63772" y="111728"/>
                    </a:cubicBezTo>
                    <a:lnTo>
                      <a:pt x="83228" y="88397"/>
                    </a:lnTo>
                    <a:cubicBezTo>
                      <a:pt x="84812" y="86514"/>
                      <a:pt x="85690" y="84138"/>
                      <a:pt x="85754" y="81676"/>
                    </a:cubicBezTo>
                    <a:lnTo>
                      <a:pt x="86974" y="28058"/>
                    </a:lnTo>
                    <a:cubicBezTo>
                      <a:pt x="87038" y="24826"/>
                      <a:pt x="85690" y="21744"/>
                      <a:pt x="83250" y="19625"/>
                    </a:cubicBezTo>
                    <a:lnTo>
                      <a:pt x="63900" y="2694"/>
                    </a:lnTo>
                    <a:cubicBezTo>
                      <a:pt x="58442" y="-2079"/>
                      <a:pt x="49923" y="-282"/>
                      <a:pt x="46862" y="6289"/>
                    </a:cubicBezTo>
                    <a:lnTo>
                      <a:pt x="44165" y="12047"/>
                    </a:lnTo>
                    <a:cubicBezTo>
                      <a:pt x="43416" y="13631"/>
                      <a:pt x="43074" y="15365"/>
                      <a:pt x="43159" y="17120"/>
                    </a:cubicBezTo>
                    <a:lnTo>
                      <a:pt x="43951" y="35100"/>
                    </a:lnTo>
                    <a:cubicBezTo>
                      <a:pt x="44229" y="41543"/>
                      <a:pt x="38878" y="46808"/>
                      <a:pt x="32457" y="46444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5A8895B-2EB3-1E5B-7693-7FD1E36C05EF}"/>
                  </a:ext>
                </a:extLst>
              </p:cNvPr>
              <p:cNvSpPr/>
              <p:nvPr/>
            </p:nvSpPr>
            <p:spPr>
              <a:xfrm>
                <a:off x="5676065" y="4084876"/>
                <a:ext cx="71019" cy="58241"/>
              </a:xfrm>
              <a:custGeom>
                <a:avLst/>
                <a:gdLst>
                  <a:gd name="connsiteX0" fmla="*/ 44457 w 71019"/>
                  <a:gd name="connsiteY0" fmla="*/ 22453 h 58241"/>
                  <a:gd name="connsiteX1" fmla="*/ 25193 w 71019"/>
                  <a:gd name="connsiteY1" fmla="*/ 29859 h 58241"/>
                  <a:gd name="connsiteX2" fmla="*/ 8241 w 71019"/>
                  <a:gd name="connsiteY2" fmla="*/ 44243 h 58241"/>
                  <a:gd name="connsiteX3" fmla="*/ 0 w 71019"/>
                  <a:gd name="connsiteY3" fmla="*/ 58242 h 58241"/>
                  <a:gd name="connsiteX4" fmla="*/ 59654 w 71019"/>
                  <a:gd name="connsiteY4" fmla="*/ 34097 h 58241"/>
                  <a:gd name="connsiteX5" fmla="*/ 71020 w 71019"/>
                  <a:gd name="connsiteY5" fmla="*/ 0 h 58241"/>
                  <a:gd name="connsiteX6" fmla="*/ 56187 w 71019"/>
                  <a:gd name="connsiteY6" fmla="*/ 14833 h 58241"/>
                  <a:gd name="connsiteX7" fmla="*/ 44457 w 71019"/>
                  <a:gd name="connsiteY7" fmla="*/ 22453 h 58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019" h="58241">
                    <a:moveTo>
                      <a:pt x="44457" y="22453"/>
                    </a:moveTo>
                    <a:lnTo>
                      <a:pt x="25193" y="29859"/>
                    </a:lnTo>
                    <a:cubicBezTo>
                      <a:pt x="18087" y="32599"/>
                      <a:pt x="12093" y="37672"/>
                      <a:pt x="8241" y="44243"/>
                    </a:cubicBezTo>
                    <a:lnTo>
                      <a:pt x="0" y="58242"/>
                    </a:lnTo>
                    <a:lnTo>
                      <a:pt x="59654" y="34097"/>
                    </a:lnTo>
                    <a:lnTo>
                      <a:pt x="71020" y="0"/>
                    </a:lnTo>
                    <a:lnTo>
                      <a:pt x="56187" y="14833"/>
                    </a:lnTo>
                    <a:cubicBezTo>
                      <a:pt x="52848" y="18172"/>
                      <a:pt x="48845" y="20762"/>
                      <a:pt x="44457" y="22453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AF470C-E342-CEFD-8E82-8A1AB97AFB1C}"/>
                  </a:ext>
                </a:extLst>
              </p:cNvPr>
              <p:cNvSpPr/>
              <p:nvPr/>
            </p:nvSpPr>
            <p:spPr>
              <a:xfrm>
                <a:off x="4496992" y="3788017"/>
                <a:ext cx="34733" cy="22731"/>
              </a:xfrm>
              <a:custGeom>
                <a:avLst/>
                <a:gdLst>
                  <a:gd name="connsiteX0" fmla="*/ 32541 w 34733"/>
                  <a:gd name="connsiteY0" fmla="*/ 5308 h 22731"/>
                  <a:gd name="connsiteX1" fmla="*/ 31835 w 34733"/>
                  <a:gd name="connsiteY1" fmla="*/ 4345 h 22731"/>
                  <a:gd name="connsiteX2" fmla="*/ 23123 w 34733"/>
                  <a:gd name="connsiteY2" fmla="*/ 0 h 22731"/>
                  <a:gd name="connsiteX3" fmla="*/ 11565 w 34733"/>
                  <a:gd name="connsiteY3" fmla="*/ 0 h 22731"/>
                  <a:gd name="connsiteX4" fmla="*/ 2596 w 34733"/>
                  <a:gd name="connsiteY4" fmla="*/ 4709 h 22731"/>
                  <a:gd name="connsiteX5" fmla="*/ 1933 w 34733"/>
                  <a:gd name="connsiteY5" fmla="*/ 5672 h 22731"/>
                  <a:gd name="connsiteX6" fmla="*/ 10901 w 34733"/>
                  <a:gd name="connsiteY6" fmla="*/ 22732 h 22731"/>
                  <a:gd name="connsiteX7" fmla="*/ 23830 w 34733"/>
                  <a:gd name="connsiteY7" fmla="*/ 22732 h 22731"/>
                  <a:gd name="connsiteX8" fmla="*/ 32541 w 34733"/>
                  <a:gd name="connsiteY8" fmla="*/ 5308 h 22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4733" h="22731">
                    <a:moveTo>
                      <a:pt x="32541" y="5308"/>
                    </a:moveTo>
                    <a:lnTo>
                      <a:pt x="31835" y="4345"/>
                    </a:lnTo>
                    <a:cubicBezTo>
                      <a:pt x="29780" y="1605"/>
                      <a:pt x="26548" y="0"/>
                      <a:pt x="23123" y="0"/>
                    </a:cubicBezTo>
                    <a:lnTo>
                      <a:pt x="11565" y="0"/>
                    </a:lnTo>
                    <a:cubicBezTo>
                      <a:pt x="7990" y="0"/>
                      <a:pt x="4630" y="1755"/>
                      <a:pt x="2596" y="4709"/>
                    </a:cubicBezTo>
                    <a:lnTo>
                      <a:pt x="1933" y="5672"/>
                    </a:lnTo>
                    <a:cubicBezTo>
                      <a:pt x="-3033" y="12886"/>
                      <a:pt x="2147" y="22732"/>
                      <a:pt x="10901" y="22732"/>
                    </a:cubicBezTo>
                    <a:lnTo>
                      <a:pt x="23830" y="22732"/>
                    </a:lnTo>
                    <a:cubicBezTo>
                      <a:pt x="32798" y="22732"/>
                      <a:pt x="37914" y="12500"/>
                      <a:pt x="32541" y="5308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FE3AD0F-C755-7A1C-1EAF-F5550A703C20}"/>
                  </a:ext>
                </a:extLst>
              </p:cNvPr>
              <p:cNvSpPr/>
              <p:nvPr/>
            </p:nvSpPr>
            <p:spPr>
              <a:xfrm>
                <a:off x="4351678" y="3487475"/>
                <a:ext cx="173083" cy="173155"/>
              </a:xfrm>
              <a:custGeom>
                <a:avLst/>
                <a:gdLst>
                  <a:gd name="connsiteX0" fmla="*/ 162979 w 173083"/>
                  <a:gd name="connsiteY0" fmla="*/ 136220 h 173155"/>
                  <a:gd name="connsiteX1" fmla="*/ 172996 w 173083"/>
                  <a:gd name="connsiteY1" fmla="*/ 56039 h 173155"/>
                  <a:gd name="connsiteX2" fmla="*/ 167966 w 173083"/>
                  <a:gd name="connsiteY2" fmla="*/ 45465 h 173155"/>
                  <a:gd name="connsiteX3" fmla="*/ 141253 w 173083"/>
                  <a:gd name="connsiteY3" fmla="*/ 28769 h 173155"/>
                  <a:gd name="connsiteX4" fmla="*/ 138663 w 173083"/>
                  <a:gd name="connsiteY4" fmla="*/ 26500 h 173155"/>
                  <a:gd name="connsiteX5" fmla="*/ 125714 w 173083"/>
                  <a:gd name="connsiteY5" fmla="*/ 10961 h 173155"/>
                  <a:gd name="connsiteX6" fmla="*/ 90675 w 173083"/>
                  <a:gd name="connsiteY6" fmla="*/ 2313 h 173155"/>
                  <a:gd name="connsiteX7" fmla="*/ 71389 w 173083"/>
                  <a:gd name="connsiteY7" fmla="*/ 10297 h 173155"/>
                  <a:gd name="connsiteX8" fmla="*/ 68628 w 173083"/>
                  <a:gd name="connsiteY8" fmla="*/ 11945 h 173155"/>
                  <a:gd name="connsiteX9" fmla="*/ 31748 w 173083"/>
                  <a:gd name="connsiteY9" fmla="*/ 54241 h 173155"/>
                  <a:gd name="connsiteX10" fmla="*/ 24599 w 173083"/>
                  <a:gd name="connsiteY10" fmla="*/ 58201 h 173155"/>
                  <a:gd name="connsiteX11" fmla="*/ 9594 w 173083"/>
                  <a:gd name="connsiteY11" fmla="*/ 60020 h 173155"/>
                  <a:gd name="connsiteX12" fmla="*/ 4500 w 173083"/>
                  <a:gd name="connsiteY12" fmla="*/ 79626 h 173155"/>
                  <a:gd name="connsiteX13" fmla="*/ 11649 w 173083"/>
                  <a:gd name="connsiteY13" fmla="*/ 84828 h 173155"/>
                  <a:gd name="connsiteX14" fmla="*/ 15416 w 173083"/>
                  <a:gd name="connsiteY14" fmla="*/ 86583 h 173155"/>
                  <a:gd name="connsiteX15" fmla="*/ 33311 w 173083"/>
                  <a:gd name="connsiteY15" fmla="*/ 91056 h 173155"/>
                  <a:gd name="connsiteX16" fmla="*/ 38169 w 173083"/>
                  <a:gd name="connsiteY16" fmla="*/ 93732 h 173155"/>
                  <a:gd name="connsiteX17" fmla="*/ 61115 w 173083"/>
                  <a:gd name="connsiteY17" fmla="*/ 115522 h 173155"/>
                  <a:gd name="connsiteX18" fmla="*/ 64497 w 173083"/>
                  <a:gd name="connsiteY18" fmla="*/ 123420 h 173155"/>
                  <a:gd name="connsiteX19" fmla="*/ 64497 w 173083"/>
                  <a:gd name="connsiteY19" fmla="*/ 140522 h 173155"/>
                  <a:gd name="connsiteX20" fmla="*/ 75392 w 173083"/>
                  <a:gd name="connsiteY20" fmla="*/ 151417 h 173155"/>
                  <a:gd name="connsiteX21" fmla="*/ 90311 w 173083"/>
                  <a:gd name="connsiteY21" fmla="*/ 151417 h 173155"/>
                  <a:gd name="connsiteX22" fmla="*/ 97396 w 173083"/>
                  <a:gd name="connsiteY22" fmla="*/ 154028 h 173155"/>
                  <a:gd name="connsiteX23" fmla="*/ 116660 w 173083"/>
                  <a:gd name="connsiteY23" fmla="*/ 170531 h 173155"/>
                  <a:gd name="connsiteX24" fmla="*/ 131300 w 173083"/>
                  <a:gd name="connsiteY24" fmla="*/ 170103 h 173155"/>
                  <a:gd name="connsiteX25" fmla="*/ 159747 w 173083"/>
                  <a:gd name="connsiteY25" fmla="*/ 142705 h 173155"/>
                  <a:gd name="connsiteX26" fmla="*/ 163000 w 173083"/>
                  <a:gd name="connsiteY26" fmla="*/ 136220 h 173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73083" h="173155">
                    <a:moveTo>
                      <a:pt x="162979" y="136220"/>
                    </a:moveTo>
                    <a:lnTo>
                      <a:pt x="172996" y="56039"/>
                    </a:lnTo>
                    <a:cubicBezTo>
                      <a:pt x="173531" y="51843"/>
                      <a:pt x="171562" y="47712"/>
                      <a:pt x="167966" y="45465"/>
                    </a:cubicBezTo>
                    <a:lnTo>
                      <a:pt x="141253" y="28769"/>
                    </a:lnTo>
                    <a:cubicBezTo>
                      <a:pt x="140269" y="28149"/>
                      <a:pt x="139391" y="27399"/>
                      <a:pt x="138663" y="26500"/>
                    </a:cubicBezTo>
                    <a:lnTo>
                      <a:pt x="125714" y="10961"/>
                    </a:lnTo>
                    <a:cubicBezTo>
                      <a:pt x="117195" y="730"/>
                      <a:pt x="102982" y="-2781"/>
                      <a:pt x="90675" y="2313"/>
                    </a:cubicBezTo>
                    <a:lnTo>
                      <a:pt x="71389" y="10297"/>
                    </a:lnTo>
                    <a:cubicBezTo>
                      <a:pt x="70383" y="10704"/>
                      <a:pt x="69463" y="11260"/>
                      <a:pt x="68628" y="11945"/>
                    </a:cubicBezTo>
                    <a:cubicBezTo>
                      <a:pt x="60880" y="18495"/>
                      <a:pt x="39411" y="44758"/>
                      <a:pt x="31748" y="54241"/>
                    </a:cubicBezTo>
                    <a:cubicBezTo>
                      <a:pt x="29971" y="56445"/>
                      <a:pt x="27403" y="57858"/>
                      <a:pt x="24599" y="58201"/>
                    </a:cubicBezTo>
                    <a:lnTo>
                      <a:pt x="9594" y="60020"/>
                    </a:lnTo>
                    <a:cubicBezTo>
                      <a:pt x="-230" y="61219"/>
                      <a:pt x="-3505" y="73804"/>
                      <a:pt x="4500" y="79626"/>
                    </a:cubicBezTo>
                    <a:lnTo>
                      <a:pt x="11649" y="84828"/>
                    </a:lnTo>
                    <a:cubicBezTo>
                      <a:pt x="12784" y="85641"/>
                      <a:pt x="14046" y="86240"/>
                      <a:pt x="15416" y="86583"/>
                    </a:cubicBezTo>
                    <a:lnTo>
                      <a:pt x="33311" y="91056"/>
                    </a:lnTo>
                    <a:cubicBezTo>
                      <a:pt x="35130" y="91506"/>
                      <a:pt x="36799" y="92426"/>
                      <a:pt x="38169" y="93732"/>
                    </a:cubicBezTo>
                    <a:lnTo>
                      <a:pt x="61115" y="115522"/>
                    </a:lnTo>
                    <a:cubicBezTo>
                      <a:pt x="63277" y="117577"/>
                      <a:pt x="64497" y="120423"/>
                      <a:pt x="64497" y="123420"/>
                    </a:cubicBezTo>
                    <a:lnTo>
                      <a:pt x="64497" y="140522"/>
                    </a:lnTo>
                    <a:cubicBezTo>
                      <a:pt x="64497" y="146537"/>
                      <a:pt x="69377" y="151417"/>
                      <a:pt x="75392" y="151417"/>
                    </a:cubicBezTo>
                    <a:lnTo>
                      <a:pt x="90311" y="151417"/>
                    </a:lnTo>
                    <a:cubicBezTo>
                      <a:pt x="92901" y="151417"/>
                      <a:pt x="95426" y="152337"/>
                      <a:pt x="97396" y="154028"/>
                    </a:cubicBezTo>
                    <a:lnTo>
                      <a:pt x="116660" y="170531"/>
                    </a:lnTo>
                    <a:cubicBezTo>
                      <a:pt x="120919" y="174191"/>
                      <a:pt x="127255" y="173999"/>
                      <a:pt x="131300" y="170103"/>
                    </a:cubicBezTo>
                    <a:lnTo>
                      <a:pt x="159747" y="142705"/>
                    </a:lnTo>
                    <a:cubicBezTo>
                      <a:pt x="161545" y="140972"/>
                      <a:pt x="162679" y="138681"/>
                      <a:pt x="163000" y="136220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3B2647A-A5A9-366C-4E57-9586A2900016}"/>
                  </a:ext>
                </a:extLst>
              </p:cNvPr>
              <p:cNvSpPr/>
              <p:nvPr/>
            </p:nvSpPr>
            <p:spPr>
              <a:xfrm>
                <a:off x="4517281" y="1253420"/>
                <a:ext cx="2370204" cy="3025988"/>
              </a:xfrm>
              <a:custGeom>
                <a:avLst/>
                <a:gdLst>
                  <a:gd name="connsiteX0" fmla="*/ 2368587 w 2370204"/>
                  <a:gd name="connsiteY0" fmla="*/ 61886 h 3025988"/>
                  <a:gd name="connsiteX1" fmla="*/ 2353326 w 2370204"/>
                  <a:gd name="connsiteY1" fmla="*/ 38790 h 3025988"/>
                  <a:gd name="connsiteX2" fmla="*/ 2317794 w 2370204"/>
                  <a:gd name="connsiteY2" fmla="*/ 40396 h 3025988"/>
                  <a:gd name="connsiteX3" fmla="*/ 2282284 w 2370204"/>
                  <a:gd name="connsiteY3" fmla="*/ 61715 h 3025988"/>
                  <a:gd name="connsiteX4" fmla="*/ 2269463 w 2370204"/>
                  <a:gd name="connsiteY4" fmla="*/ 43264 h 3025988"/>
                  <a:gd name="connsiteX5" fmla="*/ 2242279 w 2370204"/>
                  <a:gd name="connsiteY5" fmla="*/ 30143 h 3025988"/>
                  <a:gd name="connsiteX6" fmla="*/ 2202616 w 2370204"/>
                  <a:gd name="connsiteY6" fmla="*/ 32669 h 3025988"/>
                  <a:gd name="connsiteX7" fmla="*/ 2185193 w 2370204"/>
                  <a:gd name="connsiteY7" fmla="*/ 39497 h 3025988"/>
                  <a:gd name="connsiteX8" fmla="*/ 2152530 w 2370204"/>
                  <a:gd name="connsiteY8" fmla="*/ 43371 h 3025988"/>
                  <a:gd name="connsiteX9" fmla="*/ 2143347 w 2370204"/>
                  <a:gd name="connsiteY9" fmla="*/ 38983 h 3025988"/>
                  <a:gd name="connsiteX10" fmla="*/ 2137033 w 2370204"/>
                  <a:gd name="connsiteY10" fmla="*/ 29565 h 3025988"/>
                  <a:gd name="connsiteX11" fmla="*/ 2135941 w 2370204"/>
                  <a:gd name="connsiteY11" fmla="*/ 10515 h 3025988"/>
                  <a:gd name="connsiteX12" fmla="*/ 2117127 w 2370204"/>
                  <a:gd name="connsiteY12" fmla="*/ 3109 h 3025988"/>
                  <a:gd name="connsiteX13" fmla="*/ 2105504 w 2370204"/>
                  <a:gd name="connsiteY13" fmla="*/ 14239 h 3025988"/>
                  <a:gd name="connsiteX14" fmla="*/ 2102080 w 2370204"/>
                  <a:gd name="connsiteY14" fmla="*/ 22673 h 3025988"/>
                  <a:gd name="connsiteX15" fmla="*/ 2103128 w 2370204"/>
                  <a:gd name="connsiteY15" fmla="*/ 53388 h 3025988"/>
                  <a:gd name="connsiteX16" fmla="*/ 2107795 w 2370204"/>
                  <a:gd name="connsiteY16" fmla="*/ 62057 h 3025988"/>
                  <a:gd name="connsiteX17" fmla="*/ 2134036 w 2370204"/>
                  <a:gd name="connsiteY17" fmla="*/ 80807 h 3025988"/>
                  <a:gd name="connsiteX18" fmla="*/ 2141442 w 2370204"/>
                  <a:gd name="connsiteY18" fmla="*/ 98273 h 3025988"/>
                  <a:gd name="connsiteX19" fmla="*/ 2141357 w 2370204"/>
                  <a:gd name="connsiteY19" fmla="*/ 98916 h 3025988"/>
                  <a:gd name="connsiteX20" fmla="*/ 2121943 w 2370204"/>
                  <a:gd name="connsiteY20" fmla="*/ 114327 h 3025988"/>
                  <a:gd name="connsiteX21" fmla="*/ 2106125 w 2370204"/>
                  <a:gd name="connsiteY21" fmla="*/ 113064 h 3025988"/>
                  <a:gd name="connsiteX22" fmla="*/ 2100731 w 2370204"/>
                  <a:gd name="connsiteY22" fmla="*/ 111801 h 3025988"/>
                  <a:gd name="connsiteX23" fmla="*/ 2065050 w 2370204"/>
                  <a:gd name="connsiteY23" fmla="*/ 97289 h 3025988"/>
                  <a:gd name="connsiteX24" fmla="*/ 2050794 w 2370204"/>
                  <a:gd name="connsiteY24" fmla="*/ 97546 h 3025988"/>
                  <a:gd name="connsiteX25" fmla="*/ 2025772 w 2370204"/>
                  <a:gd name="connsiteY25" fmla="*/ 108762 h 3025988"/>
                  <a:gd name="connsiteX26" fmla="*/ 2015241 w 2370204"/>
                  <a:gd name="connsiteY26" fmla="*/ 122717 h 3025988"/>
                  <a:gd name="connsiteX27" fmla="*/ 2012844 w 2370204"/>
                  <a:gd name="connsiteY27" fmla="*/ 139049 h 3025988"/>
                  <a:gd name="connsiteX28" fmla="*/ 2012759 w 2370204"/>
                  <a:gd name="connsiteY28" fmla="*/ 139413 h 3025988"/>
                  <a:gd name="connsiteX29" fmla="*/ 2011196 w 2370204"/>
                  <a:gd name="connsiteY29" fmla="*/ 164456 h 3025988"/>
                  <a:gd name="connsiteX30" fmla="*/ 2010854 w 2370204"/>
                  <a:gd name="connsiteY30" fmla="*/ 169979 h 3025988"/>
                  <a:gd name="connsiteX31" fmla="*/ 2010768 w 2370204"/>
                  <a:gd name="connsiteY31" fmla="*/ 171370 h 3025988"/>
                  <a:gd name="connsiteX32" fmla="*/ 2010725 w 2370204"/>
                  <a:gd name="connsiteY32" fmla="*/ 172569 h 3025988"/>
                  <a:gd name="connsiteX33" fmla="*/ 2010960 w 2370204"/>
                  <a:gd name="connsiteY33" fmla="*/ 174623 h 3025988"/>
                  <a:gd name="connsiteX34" fmla="*/ 2015113 w 2370204"/>
                  <a:gd name="connsiteY34" fmla="*/ 181879 h 3025988"/>
                  <a:gd name="connsiteX35" fmla="*/ 2018795 w 2370204"/>
                  <a:gd name="connsiteY35" fmla="*/ 184191 h 3025988"/>
                  <a:gd name="connsiteX36" fmla="*/ 2023867 w 2370204"/>
                  <a:gd name="connsiteY36" fmla="*/ 186439 h 3025988"/>
                  <a:gd name="connsiteX37" fmla="*/ 2034013 w 2370204"/>
                  <a:gd name="connsiteY37" fmla="*/ 190955 h 3025988"/>
                  <a:gd name="connsiteX38" fmla="*/ 2039086 w 2370204"/>
                  <a:gd name="connsiteY38" fmla="*/ 193224 h 3025988"/>
                  <a:gd name="connsiteX39" fmla="*/ 2044480 w 2370204"/>
                  <a:gd name="connsiteY39" fmla="*/ 195771 h 3025988"/>
                  <a:gd name="connsiteX40" fmla="*/ 2053320 w 2370204"/>
                  <a:gd name="connsiteY40" fmla="*/ 205895 h 3025988"/>
                  <a:gd name="connsiteX41" fmla="*/ 2054176 w 2370204"/>
                  <a:gd name="connsiteY41" fmla="*/ 219273 h 3025988"/>
                  <a:gd name="connsiteX42" fmla="*/ 2053042 w 2370204"/>
                  <a:gd name="connsiteY42" fmla="*/ 222505 h 3025988"/>
                  <a:gd name="connsiteX43" fmla="*/ 2051372 w 2370204"/>
                  <a:gd name="connsiteY43" fmla="*/ 225480 h 3025988"/>
                  <a:gd name="connsiteX44" fmla="*/ 2049232 w 2370204"/>
                  <a:gd name="connsiteY44" fmla="*/ 228134 h 3025988"/>
                  <a:gd name="connsiteX45" fmla="*/ 2047091 w 2370204"/>
                  <a:gd name="connsiteY45" fmla="*/ 230254 h 3025988"/>
                  <a:gd name="connsiteX46" fmla="*/ 2038979 w 2370204"/>
                  <a:gd name="connsiteY46" fmla="*/ 237852 h 3025988"/>
                  <a:gd name="connsiteX47" fmla="*/ 2037010 w 2370204"/>
                  <a:gd name="connsiteY47" fmla="*/ 239736 h 3025988"/>
                  <a:gd name="connsiteX48" fmla="*/ 2035597 w 2370204"/>
                  <a:gd name="connsiteY48" fmla="*/ 241341 h 3025988"/>
                  <a:gd name="connsiteX49" fmla="*/ 2033649 w 2370204"/>
                  <a:gd name="connsiteY49" fmla="*/ 245130 h 3025988"/>
                  <a:gd name="connsiteX50" fmla="*/ 2033007 w 2370204"/>
                  <a:gd name="connsiteY50" fmla="*/ 249346 h 3025988"/>
                  <a:gd name="connsiteX51" fmla="*/ 2033071 w 2370204"/>
                  <a:gd name="connsiteY51" fmla="*/ 250417 h 3025988"/>
                  <a:gd name="connsiteX52" fmla="*/ 2033221 w 2370204"/>
                  <a:gd name="connsiteY52" fmla="*/ 251615 h 3025988"/>
                  <a:gd name="connsiteX53" fmla="*/ 2033607 w 2370204"/>
                  <a:gd name="connsiteY53" fmla="*/ 254376 h 3025988"/>
                  <a:gd name="connsiteX54" fmla="*/ 2034398 w 2370204"/>
                  <a:gd name="connsiteY54" fmla="*/ 259877 h 3025988"/>
                  <a:gd name="connsiteX55" fmla="*/ 2034270 w 2370204"/>
                  <a:gd name="connsiteY55" fmla="*/ 266641 h 3025988"/>
                  <a:gd name="connsiteX56" fmla="*/ 2027763 w 2370204"/>
                  <a:gd name="connsiteY56" fmla="*/ 278328 h 3025988"/>
                  <a:gd name="connsiteX57" fmla="*/ 2025066 w 2370204"/>
                  <a:gd name="connsiteY57" fmla="*/ 280404 h 3025988"/>
                  <a:gd name="connsiteX58" fmla="*/ 2022476 w 2370204"/>
                  <a:gd name="connsiteY58" fmla="*/ 281924 h 3025988"/>
                  <a:gd name="connsiteX59" fmla="*/ 2019116 w 2370204"/>
                  <a:gd name="connsiteY59" fmla="*/ 284578 h 3025988"/>
                  <a:gd name="connsiteX60" fmla="*/ 2017917 w 2370204"/>
                  <a:gd name="connsiteY60" fmla="*/ 300525 h 3025988"/>
                  <a:gd name="connsiteX61" fmla="*/ 2019223 w 2370204"/>
                  <a:gd name="connsiteY61" fmla="*/ 302216 h 3025988"/>
                  <a:gd name="connsiteX62" fmla="*/ 2020015 w 2370204"/>
                  <a:gd name="connsiteY62" fmla="*/ 302965 h 3025988"/>
                  <a:gd name="connsiteX63" fmla="*/ 2020914 w 2370204"/>
                  <a:gd name="connsiteY63" fmla="*/ 303778 h 3025988"/>
                  <a:gd name="connsiteX64" fmla="*/ 2025152 w 2370204"/>
                  <a:gd name="connsiteY64" fmla="*/ 307374 h 3025988"/>
                  <a:gd name="connsiteX65" fmla="*/ 2033649 w 2370204"/>
                  <a:gd name="connsiteY65" fmla="*/ 314523 h 3025988"/>
                  <a:gd name="connsiteX66" fmla="*/ 2050623 w 2370204"/>
                  <a:gd name="connsiteY66" fmla="*/ 328864 h 3025988"/>
                  <a:gd name="connsiteX67" fmla="*/ 2054882 w 2370204"/>
                  <a:gd name="connsiteY67" fmla="*/ 332439 h 3025988"/>
                  <a:gd name="connsiteX68" fmla="*/ 2055931 w 2370204"/>
                  <a:gd name="connsiteY68" fmla="*/ 333338 h 3025988"/>
                  <a:gd name="connsiteX69" fmla="*/ 2056466 w 2370204"/>
                  <a:gd name="connsiteY69" fmla="*/ 333787 h 3025988"/>
                  <a:gd name="connsiteX70" fmla="*/ 2057066 w 2370204"/>
                  <a:gd name="connsiteY70" fmla="*/ 334365 h 3025988"/>
                  <a:gd name="connsiteX71" fmla="*/ 2059378 w 2370204"/>
                  <a:gd name="connsiteY71" fmla="*/ 336827 h 3025988"/>
                  <a:gd name="connsiteX72" fmla="*/ 2063851 w 2370204"/>
                  <a:gd name="connsiteY72" fmla="*/ 349391 h 3025988"/>
                  <a:gd name="connsiteX73" fmla="*/ 2059784 w 2370204"/>
                  <a:gd name="connsiteY73" fmla="*/ 362062 h 3025988"/>
                  <a:gd name="connsiteX74" fmla="*/ 2048804 w 2370204"/>
                  <a:gd name="connsiteY74" fmla="*/ 369640 h 3025988"/>
                  <a:gd name="connsiteX75" fmla="*/ 2005738 w 2370204"/>
                  <a:gd name="connsiteY75" fmla="*/ 380877 h 3025988"/>
                  <a:gd name="connsiteX76" fmla="*/ 1994971 w 2370204"/>
                  <a:gd name="connsiteY76" fmla="*/ 383660 h 3025988"/>
                  <a:gd name="connsiteX77" fmla="*/ 1989599 w 2370204"/>
                  <a:gd name="connsiteY77" fmla="*/ 385072 h 3025988"/>
                  <a:gd name="connsiteX78" fmla="*/ 1988250 w 2370204"/>
                  <a:gd name="connsiteY78" fmla="*/ 385415 h 3025988"/>
                  <a:gd name="connsiteX79" fmla="*/ 1987201 w 2370204"/>
                  <a:gd name="connsiteY79" fmla="*/ 385736 h 3025988"/>
                  <a:gd name="connsiteX80" fmla="*/ 1985211 w 2370204"/>
                  <a:gd name="connsiteY80" fmla="*/ 386592 h 3025988"/>
                  <a:gd name="connsiteX81" fmla="*/ 1981786 w 2370204"/>
                  <a:gd name="connsiteY81" fmla="*/ 389225 h 3025988"/>
                  <a:gd name="connsiteX82" fmla="*/ 1980374 w 2370204"/>
                  <a:gd name="connsiteY82" fmla="*/ 391001 h 3025988"/>
                  <a:gd name="connsiteX83" fmla="*/ 1978768 w 2370204"/>
                  <a:gd name="connsiteY83" fmla="*/ 393270 h 3025988"/>
                  <a:gd name="connsiteX84" fmla="*/ 1972368 w 2370204"/>
                  <a:gd name="connsiteY84" fmla="*/ 402367 h 3025988"/>
                  <a:gd name="connsiteX85" fmla="*/ 1946790 w 2370204"/>
                  <a:gd name="connsiteY85" fmla="*/ 438691 h 3025988"/>
                  <a:gd name="connsiteX86" fmla="*/ 1934011 w 2370204"/>
                  <a:gd name="connsiteY86" fmla="*/ 456863 h 3025988"/>
                  <a:gd name="connsiteX87" fmla="*/ 1932342 w 2370204"/>
                  <a:gd name="connsiteY87" fmla="*/ 459217 h 3025988"/>
                  <a:gd name="connsiteX88" fmla="*/ 1930094 w 2370204"/>
                  <a:gd name="connsiteY88" fmla="*/ 461743 h 3025988"/>
                  <a:gd name="connsiteX89" fmla="*/ 1924550 w 2370204"/>
                  <a:gd name="connsiteY89" fmla="*/ 465510 h 3025988"/>
                  <a:gd name="connsiteX90" fmla="*/ 1921404 w 2370204"/>
                  <a:gd name="connsiteY90" fmla="*/ 466688 h 3025988"/>
                  <a:gd name="connsiteX91" fmla="*/ 1919756 w 2370204"/>
                  <a:gd name="connsiteY91" fmla="*/ 467073 h 3025988"/>
                  <a:gd name="connsiteX92" fmla="*/ 1918365 w 2370204"/>
                  <a:gd name="connsiteY92" fmla="*/ 467330 h 3025988"/>
                  <a:gd name="connsiteX93" fmla="*/ 1912907 w 2370204"/>
                  <a:gd name="connsiteY93" fmla="*/ 468357 h 3025988"/>
                  <a:gd name="connsiteX94" fmla="*/ 1907448 w 2370204"/>
                  <a:gd name="connsiteY94" fmla="*/ 469363 h 3025988"/>
                  <a:gd name="connsiteX95" fmla="*/ 1904730 w 2370204"/>
                  <a:gd name="connsiteY95" fmla="*/ 469877 h 3025988"/>
                  <a:gd name="connsiteX96" fmla="*/ 1902547 w 2370204"/>
                  <a:gd name="connsiteY96" fmla="*/ 470433 h 3025988"/>
                  <a:gd name="connsiteX97" fmla="*/ 1895740 w 2370204"/>
                  <a:gd name="connsiteY97" fmla="*/ 475699 h 3025988"/>
                  <a:gd name="connsiteX98" fmla="*/ 1893964 w 2370204"/>
                  <a:gd name="connsiteY98" fmla="*/ 479680 h 3025988"/>
                  <a:gd name="connsiteX99" fmla="*/ 1893728 w 2370204"/>
                  <a:gd name="connsiteY99" fmla="*/ 480750 h 3025988"/>
                  <a:gd name="connsiteX100" fmla="*/ 1893535 w 2370204"/>
                  <a:gd name="connsiteY100" fmla="*/ 481970 h 3025988"/>
                  <a:gd name="connsiteX101" fmla="*/ 1893172 w 2370204"/>
                  <a:gd name="connsiteY101" fmla="*/ 484732 h 3025988"/>
                  <a:gd name="connsiteX102" fmla="*/ 1891716 w 2370204"/>
                  <a:gd name="connsiteY102" fmla="*/ 495734 h 3025988"/>
                  <a:gd name="connsiteX103" fmla="*/ 1888784 w 2370204"/>
                  <a:gd name="connsiteY103" fmla="*/ 517759 h 3025988"/>
                  <a:gd name="connsiteX104" fmla="*/ 1887328 w 2370204"/>
                  <a:gd name="connsiteY104" fmla="*/ 528782 h 3025988"/>
                  <a:gd name="connsiteX105" fmla="*/ 1886579 w 2370204"/>
                  <a:gd name="connsiteY105" fmla="*/ 534283 h 3025988"/>
                  <a:gd name="connsiteX106" fmla="*/ 1886194 w 2370204"/>
                  <a:gd name="connsiteY106" fmla="*/ 537087 h 3025988"/>
                  <a:gd name="connsiteX107" fmla="*/ 1885445 w 2370204"/>
                  <a:gd name="connsiteY107" fmla="*/ 540319 h 3025988"/>
                  <a:gd name="connsiteX108" fmla="*/ 1877653 w 2370204"/>
                  <a:gd name="connsiteY108" fmla="*/ 550850 h 3025988"/>
                  <a:gd name="connsiteX109" fmla="*/ 1865110 w 2370204"/>
                  <a:gd name="connsiteY109" fmla="*/ 554467 h 3025988"/>
                  <a:gd name="connsiteX110" fmla="*/ 1852953 w 2370204"/>
                  <a:gd name="connsiteY110" fmla="*/ 549758 h 3025988"/>
                  <a:gd name="connsiteX111" fmla="*/ 1844369 w 2370204"/>
                  <a:gd name="connsiteY111" fmla="*/ 542695 h 3025988"/>
                  <a:gd name="connsiteX112" fmla="*/ 1842229 w 2370204"/>
                  <a:gd name="connsiteY112" fmla="*/ 540940 h 3025988"/>
                  <a:gd name="connsiteX113" fmla="*/ 1840196 w 2370204"/>
                  <a:gd name="connsiteY113" fmla="*/ 539292 h 3025988"/>
                  <a:gd name="connsiteX114" fmla="*/ 1836236 w 2370204"/>
                  <a:gd name="connsiteY114" fmla="*/ 537237 h 3025988"/>
                  <a:gd name="connsiteX115" fmla="*/ 1827417 w 2370204"/>
                  <a:gd name="connsiteY115" fmla="*/ 537322 h 3025988"/>
                  <a:gd name="connsiteX116" fmla="*/ 1823521 w 2370204"/>
                  <a:gd name="connsiteY116" fmla="*/ 539484 h 3025988"/>
                  <a:gd name="connsiteX117" fmla="*/ 1819240 w 2370204"/>
                  <a:gd name="connsiteY117" fmla="*/ 542952 h 3025988"/>
                  <a:gd name="connsiteX118" fmla="*/ 1810636 w 2370204"/>
                  <a:gd name="connsiteY118" fmla="*/ 549973 h 3025988"/>
                  <a:gd name="connsiteX119" fmla="*/ 1806119 w 2370204"/>
                  <a:gd name="connsiteY119" fmla="*/ 549502 h 3025988"/>
                  <a:gd name="connsiteX120" fmla="*/ 1806569 w 2370204"/>
                  <a:gd name="connsiteY120" fmla="*/ 545007 h 3025988"/>
                  <a:gd name="connsiteX121" fmla="*/ 1815152 w 2370204"/>
                  <a:gd name="connsiteY121" fmla="*/ 537943 h 3025988"/>
                  <a:gd name="connsiteX122" fmla="*/ 1819476 w 2370204"/>
                  <a:gd name="connsiteY122" fmla="*/ 534390 h 3025988"/>
                  <a:gd name="connsiteX123" fmla="*/ 1825234 w 2370204"/>
                  <a:gd name="connsiteY123" fmla="*/ 531179 h 3025988"/>
                  <a:gd name="connsiteX124" fmla="*/ 1838248 w 2370204"/>
                  <a:gd name="connsiteY124" fmla="*/ 530965 h 3025988"/>
                  <a:gd name="connsiteX125" fmla="*/ 1844134 w 2370204"/>
                  <a:gd name="connsiteY125" fmla="*/ 533983 h 3025988"/>
                  <a:gd name="connsiteX126" fmla="*/ 1846424 w 2370204"/>
                  <a:gd name="connsiteY126" fmla="*/ 535803 h 3025988"/>
                  <a:gd name="connsiteX127" fmla="*/ 1848586 w 2370204"/>
                  <a:gd name="connsiteY127" fmla="*/ 537558 h 3025988"/>
                  <a:gd name="connsiteX128" fmla="*/ 1857191 w 2370204"/>
                  <a:gd name="connsiteY128" fmla="*/ 544579 h 3025988"/>
                  <a:gd name="connsiteX129" fmla="*/ 1865389 w 2370204"/>
                  <a:gd name="connsiteY129" fmla="*/ 547746 h 3025988"/>
                  <a:gd name="connsiteX130" fmla="*/ 1873779 w 2370204"/>
                  <a:gd name="connsiteY130" fmla="*/ 545264 h 3025988"/>
                  <a:gd name="connsiteX131" fmla="*/ 1878916 w 2370204"/>
                  <a:gd name="connsiteY131" fmla="*/ 538264 h 3025988"/>
                  <a:gd name="connsiteX132" fmla="*/ 1879408 w 2370204"/>
                  <a:gd name="connsiteY132" fmla="*/ 536102 h 3025988"/>
                  <a:gd name="connsiteX133" fmla="*/ 1879772 w 2370204"/>
                  <a:gd name="connsiteY133" fmla="*/ 533384 h 3025988"/>
                  <a:gd name="connsiteX134" fmla="*/ 1880479 w 2370204"/>
                  <a:gd name="connsiteY134" fmla="*/ 527883 h 3025988"/>
                  <a:gd name="connsiteX135" fmla="*/ 1881891 w 2370204"/>
                  <a:gd name="connsiteY135" fmla="*/ 516860 h 3025988"/>
                  <a:gd name="connsiteX136" fmla="*/ 1884717 w 2370204"/>
                  <a:gd name="connsiteY136" fmla="*/ 494835 h 3025988"/>
                  <a:gd name="connsiteX137" fmla="*/ 1886129 w 2370204"/>
                  <a:gd name="connsiteY137" fmla="*/ 483811 h 3025988"/>
                  <a:gd name="connsiteX138" fmla="*/ 1886493 w 2370204"/>
                  <a:gd name="connsiteY138" fmla="*/ 481050 h 3025988"/>
                  <a:gd name="connsiteX139" fmla="*/ 1886707 w 2370204"/>
                  <a:gd name="connsiteY139" fmla="*/ 479530 h 3025988"/>
                  <a:gd name="connsiteX140" fmla="*/ 1887071 w 2370204"/>
                  <a:gd name="connsiteY140" fmla="*/ 477882 h 3025988"/>
                  <a:gd name="connsiteX141" fmla="*/ 1889790 w 2370204"/>
                  <a:gd name="connsiteY141" fmla="*/ 471760 h 3025988"/>
                  <a:gd name="connsiteX142" fmla="*/ 1900192 w 2370204"/>
                  <a:gd name="connsiteY142" fmla="*/ 463627 h 3025988"/>
                  <a:gd name="connsiteX143" fmla="*/ 1903403 w 2370204"/>
                  <a:gd name="connsiteY143" fmla="*/ 462792 h 3025988"/>
                  <a:gd name="connsiteX144" fmla="*/ 1906121 w 2370204"/>
                  <a:gd name="connsiteY144" fmla="*/ 462278 h 3025988"/>
                  <a:gd name="connsiteX145" fmla="*/ 1911579 w 2370204"/>
                  <a:gd name="connsiteY145" fmla="*/ 461251 h 3025988"/>
                  <a:gd name="connsiteX146" fmla="*/ 1917038 w 2370204"/>
                  <a:gd name="connsiteY146" fmla="*/ 460223 h 3025988"/>
                  <a:gd name="connsiteX147" fmla="*/ 1918386 w 2370204"/>
                  <a:gd name="connsiteY147" fmla="*/ 459967 h 3025988"/>
                  <a:gd name="connsiteX148" fmla="*/ 1919435 w 2370204"/>
                  <a:gd name="connsiteY148" fmla="*/ 459710 h 3025988"/>
                  <a:gd name="connsiteX149" fmla="*/ 1921490 w 2370204"/>
                  <a:gd name="connsiteY149" fmla="*/ 458939 h 3025988"/>
                  <a:gd name="connsiteX150" fmla="*/ 1925086 w 2370204"/>
                  <a:gd name="connsiteY150" fmla="*/ 456499 h 3025988"/>
                  <a:gd name="connsiteX151" fmla="*/ 1926520 w 2370204"/>
                  <a:gd name="connsiteY151" fmla="*/ 454851 h 3025988"/>
                  <a:gd name="connsiteX152" fmla="*/ 1928061 w 2370204"/>
                  <a:gd name="connsiteY152" fmla="*/ 452689 h 3025988"/>
                  <a:gd name="connsiteX153" fmla="*/ 1940818 w 2370204"/>
                  <a:gd name="connsiteY153" fmla="*/ 434495 h 3025988"/>
                  <a:gd name="connsiteX154" fmla="*/ 1966332 w 2370204"/>
                  <a:gd name="connsiteY154" fmla="*/ 398129 h 3025988"/>
                  <a:gd name="connsiteX155" fmla="*/ 1972711 w 2370204"/>
                  <a:gd name="connsiteY155" fmla="*/ 389032 h 3025988"/>
                  <a:gd name="connsiteX156" fmla="*/ 1974316 w 2370204"/>
                  <a:gd name="connsiteY156" fmla="*/ 386742 h 3025988"/>
                  <a:gd name="connsiteX157" fmla="*/ 1976371 w 2370204"/>
                  <a:gd name="connsiteY157" fmla="*/ 384173 h 3025988"/>
                  <a:gd name="connsiteX158" fmla="*/ 1981701 w 2370204"/>
                  <a:gd name="connsiteY158" fmla="*/ 380064 h 3025988"/>
                  <a:gd name="connsiteX159" fmla="*/ 1984783 w 2370204"/>
                  <a:gd name="connsiteY159" fmla="*/ 378715 h 3025988"/>
                  <a:gd name="connsiteX160" fmla="*/ 1986388 w 2370204"/>
                  <a:gd name="connsiteY160" fmla="*/ 378244 h 3025988"/>
                  <a:gd name="connsiteX161" fmla="*/ 1987737 w 2370204"/>
                  <a:gd name="connsiteY161" fmla="*/ 377880 h 3025988"/>
                  <a:gd name="connsiteX162" fmla="*/ 1993109 w 2370204"/>
                  <a:gd name="connsiteY162" fmla="*/ 376468 h 3025988"/>
                  <a:gd name="connsiteX163" fmla="*/ 2003854 w 2370204"/>
                  <a:gd name="connsiteY163" fmla="*/ 373664 h 3025988"/>
                  <a:gd name="connsiteX164" fmla="*/ 2046749 w 2370204"/>
                  <a:gd name="connsiteY164" fmla="*/ 362405 h 3025988"/>
                  <a:gd name="connsiteX165" fmla="*/ 2053727 w 2370204"/>
                  <a:gd name="connsiteY165" fmla="*/ 357610 h 3025988"/>
                  <a:gd name="connsiteX166" fmla="*/ 2056295 w 2370204"/>
                  <a:gd name="connsiteY166" fmla="*/ 349477 h 3025988"/>
                  <a:gd name="connsiteX167" fmla="*/ 2053449 w 2370204"/>
                  <a:gd name="connsiteY167" fmla="*/ 341536 h 3025988"/>
                  <a:gd name="connsiteX168" fmla="*/ 2051971 w 2370204"/>
                  <a:gd name="connsiteY168" fmla="*/ 339973 h 3025988"/>
                  <a:gd name="connsiteX169" fmla="*/ 2051586 w 2370204"/>
                  <a:gd name="connsiteY169" fmla="*/ 339566 h 3025988"/>
                  <a:gd name="connsiteX170" fmla="*/ 2051051 w 2370204"/>
                  <a:gd name="connsiteY170" fmla="*/ 339138 h 3025988"/>
                  <a:gd name="connsiteX171" fmla="*/ 2049981 w 2370204"/>
                  <a:gd name="connsiteY171" fmla="*/ 338239 h 3025988"/>
                  <a:gd name="connsiteX172" fmla="*/ 2045743 w 2370204"/>
                  <a:gd name="connsiteY172" fmla="*/ 334665 h 3025988"/>
                  <a:gd name="connsiteX173" fmla="*/ 2028726 w 2370204"/>
                  <a:gd name="connsiteY173" fmla="*/ 320367 h 3025988"/>
                  <a:gd name="connsiteX174" fmla="*/ 2020229 w 2370204"/>
                  <a:gd name="connsiteY174" fmla="*/ 313217 h 3025988"/>
                  <a:gd name="connsiteX175" fmla="*/ 2015969 w 2370204"/>
                  <a:gd name="connsiteY175" fmla="*/ 309643 h 3025988"/>
                  <a:gd name="connsiteX176" fmla="*/ 2014813 w 2370204"/>
                  <a:gd name="connsiteY176" fmla="*/ 308594 h 3025988"/>
                  <a:gd name="connsiteX177" fmla="*/ 2013593 w 2370204"/>
                  <a:gd name="connsiteY177" fmla="*/ 307417 h 3025988"/>
                  <a:gd name="connsiteX178" fmla="*/ 2011517 w 2370204"/>
                  <a:gd name="connsiteY178" fmla="*/ 304720 h 3025988"/>
                  <a:gd name="connsiteX179" fmla="*/ 2013379 w 2370204"/>
                  <a:gd name="connsiteY179" fmla="*/ 279441 h 3025988"/>
                  <a:gd name="connsiteX180" fmla="*/ 2018666 w 2370204"/>
                  <a:gd name="connsiteY180" fmla="*/ 275203 h 3025988"/>
                  <a:gd name="connsiteX181" fmla="*/ 2020871 w 2370204"/>
                  <a:gd name="connsiteY181" fmla="*/ 273940 h 3025988"/>
                  <a:gd name="connsiteX182" fmla="*/ 2022583 w 2370204"/>
                  <a:gd name="connsiteY182" fmla="*/ 272635 h 3025988"/>
                  <a:gd name="connsiteX183" fmla="*/ 2026671 w 2370204"/>
                  <a:gd name="connsiteY183" fmla="*/ 265250 h 3025988"/>
                  <a:gd name="connsiteX184" fmla="*/ 2026736 w 2370204"/>
                  <a:gd name="connsiteY184" fmla="*/ 260969 h 3025988"/>
                  <a:gd name="connsiteX185" fmla="*/ 2025944 w 2370204"/>
                  <a:gd name="connsiteY185" fmla="*/ 255468 h 3025988"/>
                  <a:gd name="connsiteX186" fmla="*/ 2025537 w 2370204"/>
                  <a:gd name="connsiteY186" fmla="*/ 252707 h 3025988"/>
                  <a:gd name="connsiteX187" fmla="*/ 2025344 w 2370204"/>
                  <a:gd name="connsiteY187" fmla="*/ 251166 h 3025988"/>
                  <a:gd name="connsiteX188" fmla="*/ 2025237 w 2370204"/>
                  <a:gd name="connsiteY188" fmla="*/ 249453 h 3025988"/>
                  <a:gd name="connsiteX189" fmla="*/ 2026243 w 2370204"/>
                  <a:gd name="connsiteY189" fmla="*/ 242754 h 3025988"/>
                  <a:gd name="connsiteX190" fmla="*/ 2029347 w 2370204"/>
                  <a:gd name="connsiteY190" fmla="*/ 236696 h 3025988"/>
                  <a:gd name="connsiteX191" fmla="*/ 2031594 w 2370204"/>
                  <a:gd name="connsiteY191" fmla="*/ 234128 h 3025988"/>
                  <a:gd name="connsiteX192" fmla="*/ 2033649 w 2370204"/>
                  <a:gd name="connsiteY192" fmla="*/ 232180 h 3025988"/>
                  <a:gd name="connsiteX193" fmla="*/ 2041740 w 2370204"/>
                  <a:gd name="connsiteY193" fmla="*/ 224560 h 3025988"/>
                  <a:gd name="connsiteX194" fmla="*/ 2043538 w 2370204"/>
                  <a:gd name="connsiteY194" fmla="*/ 222783 h 3025988"/>
                  <a:gd name="connsiteX195" fmla="*/ 2044865 w 2370204"/>
                  <a:gd name="connsiteY195" fmla="*/ 221114 h 3025988"/>
                  <a:gd name="connsiteX196" fmla="*/ 2046620 w 2370204"/>
                  <a:gd name="connsiteY196" fmla="*/ 217261 h 3025988"/>
                  <a:gd name="connsiteX197" fmla="*/ 2046064 w 2370204"/>
                  <a:gd name="connsiteY197" fmla="*/ 208870 h 3025988"/>
                  <a:gd name="connsiteX198" fmla="*/ 2040542 w 2370204"/>
                  <a:gd name="connsiteY198" fmla="*/ 202578 h 3025988"/>
                  <a:gd name="connsiteX199" fmla="*/ 2035875 w 2370204"/>
                  <a:gd name="connsiteY199" fmla="*/ 200416 h 3025988"/>
                  <a:gd name="connsiteX200" fmla="*/ 2030802 w 2370204"/>
                  <a:gd name="connsiteY200" fmla="*/ 198168 h 3025988"/>
                  <a:gd name="connsiteX201" fmla="*/ 2020657 w 2370204"/>
                  <a:gd name="connsiteY201" fmla="*/ 193652 h 3025988"/>
                  <a:gd name="connsiteX202" fmla="*/ 2015584 w 2370204"/>
                  <a:gd name="connsiteY202" fmla="*/ 191404 h 3025988"/>
                  <a:gd name="connsiteX203" fmla="*/ 2009869 w 2370204"/>
                  <a:gd name="connsiteY203" fmla="*/ 187808 h 3025988"/>
                  <a:gd name="connsiteX204" fmla="*/ 2003169 w 2370204"/>
                  <a:gd name="connsiteY204" fmla="*/ 176143 h 3025988"/>
                  <a:gd name="connsiteX205" fmla="*/ 2002784 w 2370204"/>
                  <a:gd name="connsiteY205" fmla="*/ 172676 h 3025988"/>
                  <a:gd name="connsiteX206" fmla="*/ 2002827 w 2370204"/>
                  <a:gd name="connsiteY206" fmla="*/ 171113 h 3025988"/>
                  <a:gd name="connsiteX207" fmla="*/ 2002913 w 2370204"/>
                  <a:gd name="connsiteY207" fmla="*/ 169743 h 3025988"/>
                  <a:gd name="connsiteX208" fmla="*/ 2003255 w 2370204"/>
                  <a:gd name="connsiteY208" fmla="*/ 164178 h 3025988"/>
                  <a:gd name="connsiteX209" fmla="*/ 2005010 w 2370204"/>
                  <a:gd name="connsiteY209" fmla="*/ 134897 h 3025988"/>
                  <a:gd name="connsiteX210" fmla="*/ 2002998 w 2370204"/>
                  <a:gd name="connsiteY210" fmla="*/ 111651 h 3025988"/>
                  <a:gd name="connsiteX211" fmla="*/ 1996855 w 2370204"/>
                  <a:gd name="connsiteY211" fmla="*/ 103860 h 3025988"/>
                  <a:gd name="connsiteX212" fmla="*/ 1993987 w 2370204"/>
                  <a:gd name="connsiteY212" fmla="*/ 102918 h 3025988"/>
                  <a:gd name="connsiteX213" fmla="*/ 1988293 w 2370204"/>
                  <a:gd name="connsiteY213" fmla="*/ 91510 h 3025988"/>
                  <a:gd name="connsiteX214" fmla="*/ 1988764 w 2370204"/>
                  <a:gd name="connsiteY214" fmla="*/ 88663 h 3025988"/>
                  <a:gd name="connsiteX215" fmla="*/ 1979132 w 2370204"/>
                  <a:gd name="connsiteY215" fmla="*/ 79673 h 3025988"/>
                  <a:gd name="connsiteX216" fmla="*/ 1925128 w 2370204"/>
                  <a:gd name="connsiteY216" fmla="*/ 83333 h 3025988"/>
                  <a:gd name="connsiteX217" fmla="*/ 1895440 w 2370204"/>
                  <a:gd name="connsiteY217" fmla="*/ 94100 h 3025988"/>
                  <a:gd name="connsiteX218" fmla="*/ 1883968 w 2370204"/>
                  <a:gd name="connsiteY218" fmla="*/ 102447 h 3025988"/>
                  <a:gd name="connsiteX219" fmla="*/ 1872559 w 2370204"/>
                  <a:gd name="connsiteY219" fmla="*/ 113492 h 3025988"/>
                  <a:gd name="connsiteX220" fmla="*/ 1841523 w 2370204"/>
                  <a:gd name="connsiteY220" fmla="*/ 153240 h 3025988"/>
                  <a:gd name="connsiteX221" fmla="*/ 1816629 w 2370204"/>
                  <a:gd name="connsiteY221" fmla="*/ 164863 h 3025988"/>
                  <a:gd name="connsiteX222" fmla="*/ 1801368 w 2370204"/>
                  <a:gd name="connsiteY222" fmla="*/ 164349 h 3025988"/>
                  <a:gd name="connsiteX223" fmla="*/ 1781997 w 2370204"/>
                  <a:gd name="connsiteY223" fmla="*/ 169700 h 3025988"/>
                  <a:gd name="connsiteX224" fmla="*/ 1750061 w 2370204"/>
                  <a:gd name="connsiteY224" fmla="*/ 172140 h 3025988"/>
                  <a:gd name="connsiteX225" fmla="*/ 1732039 w 2370204"/>
                  <a:gd name="connsiteY225" fmla="*/ 164071 h 3025988"/>
                  <a:gd name="connsiteX226" fmla="*/ 1718340 w 2370204"/>
                  <a:gd name="connsiteY226" fmla="*/ 161138 h 3025988"/>
                  <a:gd name="connsiteX227" fmla="*/ 1682444 w 2370204"/>
                  <a:gd name="connsiteY227" fmla="*/ 161138 h 3025988"/>
                  <a:gd name="connsiteX228" fmla="*/ 1663587 w 2370204"/>
                  <a:gd name="connsiteY228" fmla="*/ 143137 h 3025988"/>
                  <a:gd name="connsiteX229" fmla="*/ 1662880 w 2370204"/>
                  <a:gd name="connsiteY229" fmla="*/ 127854 h 3025988"/>
                  <a:gd name="connsiteX230" fmla="*/ 1645928 w 2370204"/>
                  <a:gd name="connsiteY230" fmla="*/ 123081 h 3025988"/>
                  <a:gd name="connsiteX231" fmla="*/ 1640021 w 2370204"/>
                  <a:gd name="connsiteY231" fmla="*/ 131793 h 3025988"/>
                  <a:gd name="connsiteX232" fmla="*/ 1636146 w 2370204"/>
                  <a:gd name="connsiteY232" fmla="*/ 139969 h 3025988"/>
                  <a:gd name="connsiteX233" fmla="*/ 1633728 w 2370204"/>
                  <a:gd name="connsiteY233" fmla="*/ 148060 h 3025988"/>
                  <a:gd name="connsiteX234" fmla="*/ 1599652 w 2370204"/>
                  <a:gd name="connsiteY234" fmla="*/ 168502 h 3025988"/>
                  <a:gd name="connsiteX235" fmla="*/ 1583149 w 2370204"/>
                  <a:gd name="connsiteY235" fmla="*/ 165120 h 3025988"/>
                  <a:gd name="connsiteX236" fmla="*/ 1560674 w 2370204"/>
                  <a:gd name="connsiteY236" fmla="*/ 170428 h 3025988"/>
                  <a:gd name="connsiteX237" fmla="*/ 1553118 w 2370204"/>
                  <a:gd name="connsiteY237" fmla="*/ 176357 h 3025988"/>
                  <a:gd name="connsiteX238" fmla="*/ 1550957 w 2370204"/>
                  <a:gd name="connsiteY238" fmla="*/ 181130 h 3025988"/>
                  <a:gd name="connsiteX239" fmla="*/ 1551385 w 2370204"/>
                  <a:gd name="connsiteY239" fmla="*/ 188772 h 3025988"/>
                  <a:gd name="connsiteX240" fmla="*/ 1542031 w 2370204"/>
                  <a:gd name="connsiteY240" fmla="*/ 192732 h 3025988"/>
                  <a:gd name="connsiteX241" fmla="*/ 1538092 w 2370204"/>
                  <a:gd name="connsiteY241" fmla="*/ 188493 h 3025988"/>
                  <a:gd name="connsiteX242" fmla="*/ 1505022 w 2370204"/>
                  <a:gd name="connsiteY242" fmla="*/ 194615 h 3025988"/>
                  <a:gd name="connsiteX243" fmla="*/ 1500378 w 2370204"/>
                  <a:gd name="connsiteY243" fmla="*/ 206216 h 3025988"/>
                  <a:gd name="connsiteX244" fmla="*/ 1500185 w 2370204"/>
                  <a:gd name="connsiteY244" fmla="*/ 209855 h 3025988"/>
                  <a:gd name="connsiteX245" fmla="*/ 1506692 w 2370204"/>
                  <a:gd name="connsiteY245" fmla="*/ 233314 h 3025988"/>
                  <a:gd name="connsiteX246" fmla="*/ 1505515 w 2370204"/>
                  <a:gd name="connsiteY246" fmla="*/ 238601 h 3025988"/>
                  <a:gd name="connsiteX247" fmla="*/ 1514162 w 2370204"/>
                  <a:gd name="connsiteY247" fmla="*/ 265635 h 3025988"/>
                  <a:gd name="connsiteX248" fmla="*/ 1534390 w 2370204"/>
                  <a:gd name="connsiteY248" fmla="*/ 328864 h 3025988"/>
                  <a:gd name="connsiteX249" fmla="*/ 1535310 w 2370204"/>
                  <a:gd name="connsiteY249" fmla="*/ 333830 h 3025988"/>
                  <a:gd name="connsiteX250" fmla="*/ 1535245 w 2370204"/>
                  <a:gd name="connsiteY250" fmla="*/ 338325 h 3025988"/>
                  <a:gd name="connsiteX251" fmla="*/ 1534989 w 2370204"/>
                  <a:gd name="connsiteY251" fmla="*/ 346608 h 3025988"/>
                  <a:gd name="connsiteX252" fmla="*/ 1534454 w 2370204"/>
                  <a:gd name="connsiteY252" fmla="*/ 363197 h 3025988"/>
                  <a:gd name="connsiteX253" fmla="*/ 1533383 w 2370204"/>
                  <a:gd name="connsiteY253" fmla="*/ 396331 h 3025988"/>
                  <a:gd name="connsiteX254" fmla="*/ 1531115 w 2370204"/>
                  <a:gd name="connsiteY254" fmla="*/ 405813 h 3025988"/>
                  <a:gd name="connsiteX255" fmla="*/ 1527540 w 2370204"/>
                  <a:gd name="connsiteY255" fmla="*/ 413305 h 3025988"/>
                  <a:gd name="connsiteX256" fmla="*/ 1520391 w 2370204"/>
                  <a:gd name="connsiteY256" fmla="*/ 428267 h 3025988"/>
                  <a:gd name="connsiteX257" fmla="*/ 1506114 w 2370204"/>
                  <a:gd name="connsiteY257" fmla="*/ 458190 h 3025988"/>
                  <a:gd name="connsiteX258" fmla="*/ 1491987 w 2370204"/>
                  <a:gd name="connsiteY258" fmla="*/ 487878 h 3025988"/>
                  <a:gd name="connsiteX259" fmla="*/ 1491174 w 2370204"/>
                  <a:gd name="connsiteY259" fmla="*/ 494257 h 3025988"/>
                  <a:gd name="connsiteX260" fmla="*/ 1492287 w 2370204"/>
                  <a:gd name="connsiteY260" fmla="*/ 502412 h 3025988"/>
                  <a:gd name="connsiteX261" fmla="*/ 1494513 w 2370204"/>
                  <a:gd name="connsiteY261" fmla="*/ 518850 h 3025988"/>
                  <a:gd name="connsiteX262" fmla="*/ 1503481 w 2370204"/>
                  <a:gd name="connsiteY262" fmla="*/ 584562 h 3025988"/>
                  <a:gd name="connsiteX263" fmla="*/ 1503738 w 2370204"/>
                  <a:gd name="connsiteY263" fmla="*/ 586617 h 3025988"/>
                  <a:gd name="connsiteX264" fmla="*/ 1503888 w 2370204"/>
                  <a:gd name="connsiteY264" fmla="*/ 587644 h 3025988"/>
                  <a:gd name="connsiteX265" fmla="*/ 1504016 w 2370204"/>
                  <a:gd name="connsiteY265" fmla="*/ 588865 h 3025988"/>
                  <a:gd name="connsiteX266" fmla="*/ 1503781 w 2370204"/>
                  <a:gd name="connsiteY266" fmla="*/ 593873 h 3025988"/>
                  <a:gd name="connsiteX267" fmla="*/ 1499821 w 2370204"/>
                  <a:gd name="connsiteY267" fmla="*/ 602949 h 3025988"/>
                  <a:gd name="connsiteX268" fmla="*/ 1496332 w 2370204"/>
                  <a:gd name="connsiteY268" fmla="*/ 606523 h 3025988"/>
                  <a:gd name="connsiteX269" fmla="*/ 1492715 w 2370204"/>
                  <a:gd name="connsiteY269" fmla="*/ 609049 h 3025988"/>
                  <a:gd name="connsiteX270" fmla="*/ 1485844 w 2370204"/>
                  <a:gd name="connsiteY270" fmla="*/ 613694 h 3025988"/>
                  <a:gd name="connsiteX271" fmla="*/ 1458382 w 2370204"/>
                  <a:gd name="connsiteY271" fmla="*/ 632273 h 3025988"/>
                  <a:gd name="connsiteX272" fmla="*/ 1403458 w 2370204"/>
                  <a:gd name="connsiteY272" fmla="*/ 669452 h 3025988"/>
                  <a:gd name="connsiteX273" fmla="*/ 1399006 w 2370204"/>
                  <a:gd name="connsiteY273" fmla="*/ 668596 h 3025988"/>
                  <a:gd name="connsiteX274" fmla="*/ 1399841 w 2370204"/>
                  <a:gd name="connsiteY274" fmla="*/ 664144 h 3025988"/>
                  <a:gd name="connsiteX275" fmla="*/ 1454572 w 2370204"/>
                  <a:gd name="connsiteY275" fmla="*/ 626665 h 3025988"/>
                  <a:gd name="connsiteX276" fmla="*/ 1481927 w 2370204"/>
                  <a:gd name="connsiteY276" fmla="*/ 607936 h 3025988"/>
                  <a:gd name="connsiteX277" fmla="*/ 1488755 w 2370204"/>
                  <a:gd name="connsiteY277" fmla="*/ 603248 h 3025988"/>
                  <a:gd name="connsiteX278" fmla="*/ 1491923 w 2370204"/>
                  <a:gd name="connsiteY278" fmla="*/ 601022 h 3025988"/>
                  <a:gd name="connsiteX279" fmla="*/ 1494213 w 2370204"/>
                  <a:gd name="connsiteY279" fmla="*/ 598668 h 3025988"/>
                  <a:gd name="connsiteX280" fmla="*/ 1496782 w 2370204"/>
                  <a:gd name="connsiteY280" fmla="*/ 592696 h 3025988"/>
                  <a:gd name="connsiteX281" fmla="*/ 1496910 w 2370204"/>
                  <a:gd name="connsiteY281" fmla="*/ 589442 h 3025988"/>
                  <a:gd name="connsiteX282" fmla="*/ 1496825 w 2370204"/>
                  <a:gd name="connsiteY282" fmla="*/ 588608 h 3025988"/>
                  <a:gd name="connsiteX283" fmla="*/ 1496675 w 2370204"/>
                  <a:gd name="connsiteY283" fmla="*/ 587580 h 3025988"/>
                  <a:gd name="connsiteX284" fmla="*/ 1496375 w 2370204"/>
                  <a:gd name="connsiteY284" fmla="*/ 585525 h 3025988"/>
                  <a:gd name="connsiteX285" fmla="*/ 1487300 w 2370204"/>
                  <a:gd name="connsiteY285" fmla="*/ 519835 h 3025988"/>
                  <a:gd name="connsiteX286" fmla="*/ 1485031 w 2370204"/>
                  <a:gd name="connsiteY286" fmla="*/ 503418 h 3025988"/>
                  <a:gd name="connsiteX287" fmla="*/ 1483896 w 2370204"/>
                  <a:gd name="connsiteY287" fmla="*/ 495134 h 3025988"/>
                  <a:gd name="connsiteX288" fmla="*/ 1485138 w 2370204"/>
                  <a:gd name="connsiteY288" fmla="*/ 485224 h 3025988"/>
                  <a:gd name="connsiteX289" fmla="*/ 1486978 w 2370204"/>
                  <a:gd name="connsiteY289" fmla="*/ 481200 h 3025988"/>
                  <a:gd name="connsiteX290" fmla="*/ 1488755 w 2370204"/>
                  <a:gd name="connsiteY290" fmla="*/ 477475 h 3025988"/>
                  <a:gd name="connsiteX291" fmla="*/ 1492308 w 2370204"/>
                  <a:gd name="connsiteY291" fmla="*/ 469984 h 3025988"/>
                  <a:gd name="connsiteX292" fmla="*/ 1499414 w 2370204"/>
                  <a:gd name="connsiteY292" fmla="*/ 455001 h 3025988"/>
                  <a:gd name="connsiteX293" fmla="*/ 1513648 w 2370204"/>
                  <a:gd name="connsiteY293" fmla="*/ 425056 h 3025988"/>
                  <a:gd name="connsiteX294" fmla="*/ 1520755 w 2370204"/>
                  <a:gd name="connsiteY294" fmla="*/ 410073 h 3025988"/>
                  <a:gd name="connsiteX295" fmla="*/ 1524329 w 2370204"/>
                  <a:gd name="connsiteY295" fmla="*/ 402581 h 3025988"/>
                  <a:gd name="connsiteX296" fmla="*/ 1525849 w 2370204"/>
                  <a:gd name="connsiteY296" fmla="*/ 396096 h 3025988"/>
                  <a:gd name="connsiteX297" fmla="*/ 1526855 w 2370204"/>
                  <a:gd name="connsiteY297" fmla="*/ 362961 h 3025988"/>
                  <a:gd name="connsiteX298" fmla="*/ 1527369 w 2370204"/>
                  <a:gd name="connsiteY298" fmla="*/ 346373 h 3025988"/>
                  <a:gd name="connsiteX299" fmla="*/ 1527626 w 2370204"/>
                  <a:gd name="connsiteY299" fmla="*/ 338089 h 3025988"/>
                  <a:gd name="connsiteX300" fmla="*/ 1527668 w 2370204"/>
                  <a:gd name="connsiteY300" fmla="*/ 334301 h 3025988"/>
                  <a:gd name="connsiteX301" fmla="*/ 1527090 w 2370204"/>
                  <a:gd name="connsiteY301" fmla="*/ 331154 h 3025988"/>
                  <a:gd name="connsiteX302" fmla="*/ 1506778 w 2370204"/>
                  <a:gd name="connsiteY302" fmla="*/ 268097 h 3025988"/>
                  <a:gd name="connsiteX303" fmla="*/ 1497467 w 2370204"/>
                  <a:gd name="connsiteY303" fmla="*/ 239136 h 3025988"/>
                  <a:gd name="connsiteX304" fmla="*/ 1497445 w 2370204"/>
                  <a:gd name="connsiteY304" fmla="*/ 239136 h 3025988"/>
                  <a:gd name="connsiteX305" fmla="*/ 1496803 w 2370204"/>
                  <a:gd name="connsiteY305" fmla="*/ 238451 h 3025988"/>
                  <a:gd name="connsiteX306" fmla="*/ 1474778 w 2370204"/>
                  <a:gd name="connsiteY306" fmla="*/ 211782 h 3025988"/>
                  <a:gd name="connsiteX307" fmla="*/ 1454743 w 2370204"/>
                  <a:gd name="connsiteY307" fmla="*/ 202021 h 3025988"/>
                  <a:gd name="connsiteX308" fmla="*/ 1428330 w 2370204"/>
                  <a:gd name="connsiteY308" fmla="*/ 201357 h 3025988"/>
                  <a:gd name="connsiteX309" fmla="*/ 1403030 w 2370204"/>
                  <a:gd name="connsiteY309" fmla="*/ 217604 h 3025988"/>
                  <a:gd name="connsiteX310" fmla="*/ 1396630 w 2370204"/>
                  <a:gd name="connsiteY310" fmla="*/ 232501 h 3025988"/>
                  <a:gd name="connsiteX311" fmla="*/ 1385435 w 2370204"/>
                  <a:gd name="connsiteY311" fmla="*/ 245130 h 3025988"/>
                  <a:gd name="connsiteX312" fmla="*/ 1380299 w 2370204"/>
                  <a:gd name="connsiteY312" fmla="*/ 248105 h 3025988"/>
                  <a:gd name="connsiteX313" fmla="*/ 1366963 w 2370204"/>
                  <a:gd name="connsiteY313" fmla="*/ 272656 h 3025988"/>
                  <a:gd name="connsiteX314" fmla="*/ 1358937 w 2370204"/>
                  <a:gd name="connsiteY314" fmla="*/ 293161 h 3025988"/>
                  <a:gd name="connsiteX315" fmla="*/ 1324497 w 2370204"/>
                  <a:gd name="connsiteY315" fmla="*/ 326831 h 3025988"/>
                  <a:gd name="connsiteX316" fmla="*/ 1318654 w 2370204"/>
                  <a:gd name="connsiteY316" fmla="*/ 322207 h 3025988"/>
                  <a:gd name="connsiteX317" fmla="*/ 1337211 w 2370204"/>
                  <a:gd name="connsiteY317" fmla="*/ 291278 h 3025988"/>
                  <a:gd name="connsiteX318" fmla="*/ 1337746 w 2370204"/>
                  <a:gd name="connsiteY318" fmla="*/ 289351 h 3025988"/>
                  <a:gd name="connsiteX319" fmla="*/ 1337746 w 2370204"/>
                  <a:gd name="connsiteY319" fmla="*/ 263709 h 3025988"/>
                  <a:gd name="connsiteX320" fmla="*/ 1351338 w 2370204"/>
                  <a:gd name="connsiteY320" fmla="*/ 239500 h 3025988"/>
                  <a:gd name="connsiteX321" fmla="*/ 1357331 w 2370204"/>
                  <a:gd name="connsiteY321" fmla="*/ 235862 h 3025988"/>
                  <a:gd name="connsiteX322" fmla="*/ 1370923 w 2370204"/>
                  <a:gd name="connsiteY322" fmla="*/ 212595 h 3025988"/>
                  <a:gd name="connsiteX323" fmla="*/ 1371009 w 2370204"/>
                  <a:gd name="connsiteY323" fmla="*/ 209727 h 3025988"/>
                  <a:gd name="connsiteX324" fmla="*/ 1347764 w 2370204"/>
                  <a:gd name="connsiteY324" fmla="*/ 180916 h 3025988"/>
                  <a:gd name="connsiteX325" fmla="*/ 1334921 w 2370204"/>
                  <a:gd name="connsiteY325" fmla="*/ 174987 h 3025988"/>
                  <a:gd name="connsiteX326" fmla="*/ 1309856 w 2370204"/>
                  <a:gd name="connsiteY326" fmla="*/ 154567 h 3025988"/>
                  <a:gd name="connsiteX327" fmla="*/ 1292390 w 2370204"/>
                  <a:gd name="connsiteY327" fmla="*/ 148210 h 3025988"/>
                  <a:gd name="connsiteX328" fmla="*/ 1242882 w 2370204"/>
                  <a:gd name="connsiteY328" fmla="*/ 147440 h 3025988"/>
                  <a:gd name="connsiteX329" fmla="*/ 1230403 w 2370204"/>
                  <a:gd name="connsiteY329" fmla="*/ 172783 h 3025988"/>
                  <a:gd name="connsiteX330" fmla="*/ 1236225 w 2370204"/>
                  <a:gd name="connsiteY330" fmla="*/ 180124 h 3025988"/>
                  <a:gd name="connsiteX331" fmla="*/ 1242025 w 2370204"/>
                  <a:gd name="connsiteY331" fmla="*/ 198318 h 3025988"/>
                  <a:gd name="connsiteX332" fmla="*/ 1225694 w 2370204"/>
                  <a:gd name="connsiteY332" fmla="*/ 221735 h 3025988"/>
                  <a:gd name="connsiteX333" fmla="*/ 1208335 w 2370204"/>
                  <a:gd name="connsiteY333" fmla="*/ 229183 h 3025988"/>
                  <a:gd name="connsiteX334" fmla="*/ 1196990 w 2370204"/>
                  <a:gd name="connsiteY334" fmla="*/ 238302 h 3025988"/>
                  <a:gd name="connsiteX335" fmla="*/ 1183505 w 2370204"/>
                  <a:gd name="connsiteY335" fmla="*/ 257180 h 3025988"/>
                  <a:gd name="connsiteX336" fmla="*/ 1183099 w 2370204"/>
                  <a:gd name="connsiteY336" fmla="*/ 267048 h 3025988"/>
                  <a:gd name="connsiteX337" fmla="*/ 1178647 w 2370204"/>
                  <a:gd name="connsiteY337" fmla="*/ 280062 h 3025988"/>
                  <a:gd name="connsiteX338" fmla="*/ 1165355 w 2370204"/>
                  <a:gd name="connsiteY338" fmla="*/ 285220 h 3025988"/>
                  <a:gd name="connsiteX339" fmla="*/ 1161502 w 2370204"/>
                  <a:gd name="connsiteY339" fmla="*/ 288110 h 3025988"/>
                  <a:gd name="connsiteX340" fmla="*/ 1135774 w 2370204"/>
                  <a:gd name="connsiteY340" fmla="*/ 321394 h 3025988"/>
                  <a:gd name="connsiteX341" fmla="*/ 1128025 w 2370204"/>
                  <a:gd name="connsiteY341" fmla="*/ 316899 h 3025988"/>
                  <a:gd name="connsiteX342" fmla="*/ 1152448 w 2370204"/>
                  <a:gd name="connsiteY342" fmla="*/ 258572 h 3025988"/>
                  <a:gd name="connsiteX343" fmla="*/ 1170641 w 2370204"/>
                  <a:gd name="connsiteY343" fmla="*/ 232308 h 3025988"/>
                  <a:gd name="connsiteX344" fmla="*/ 1188899 w 2370204"/>
                  <a:gd name="connsiteY344" fmla="*/ 215014 h 3025988"/>
                  <a:gd name="connsiteX345" fmla="*/ 1184191 w 2370204"/>
                  <a:gd name="connsiteY345" fmla="*/ 179097 h 3025988"/>
                  <a:gd name="connsiteX346" fmla="*/ 1152169 w 2370204"/>
                  <a:gd name="connsiteY346" fmla="*/ 161781 h 3025988"/>
                  <a:gd name="connsiteX347" fmla="*/ 1140183 w 2370204"/>
                  <a:gd name="connsiteY347" fmla="*/ 147033 h 3025988"/>
                  <a:gd name="connsiteX348" fmla="*/ 1137229 w 2370204"/>
                  <a:gd name="connsiteY348" fmla="*/ 137187 h 3025988"/>
                  <a:gd name="connsiteX349" fmla="*/ 1127019 w 2370204"/>
                  <a:gd name="connsiteY349" fmla="*/ 123488 h 3025988"/>
                  <a:gd name="connsiteX350" fmla="*/ 1115546 w 2370204"/>
                  <a:gd name="connsiteY350" fmla="*/ 115996 h 3025988"/>
                  <a:gd name="connsiteX351" fmla="*/ 1106471 w 2370204"/>
                  <a:gd name="connsiteY351" fmla="*/ 123766 h 3025988"/>
                  <a:gd name="connsiteX352" fmla="*/ 1114690 w 2370204"/>
                  <a:gd name="connsiteY352" fmla="*/ 141960 h 3025988"/>
                  <a:gd name="connsiteX353" fmla="*/ 1110880 w 2370204"/>
                  <a:gd name="connsiteY353" fmla="*/ 150458 h 3025988"/>
                  <a:gd name="connsiteX354" fmla="*/ 1096710 w 2370204"/>
                  <a:gd name="connsiteY354" fmla="*/ 154867 h 3025988"/>
                  <a:gd name="connsiteX355" fmla="*/ 1093478 w 2370204"/>
                  <a:gd name="connsiteY355" fmla="*/ 156836 h 3025988"/>
                  <a:gd name="connsiteX356" fmla="*/ 1087421 w 2370204"/>
                  <a:gd name="connsiteY356" fmla="*/ 162872 h 3025988"/>
                  <a:gd name="connsiteX357" fmla="*/ 1074043 w 2370204"/>
                  <a:gd name="connsiteY357" fmla="*/ 156194 h 3025988"/>
                  <a:gd name="connsiteX358" fmla="*/ 1075263 w 2370204"/>
                  <a:gd name="connsiteY358" fmla="*/ 147654 h 3025988"/>
                  <a:gd name="connsiteX359" fmla="*/ 1062784 w 2370204"/>
                  <a:gd name="connsiteY359" fmla="*/ 120063 h 3025988"/>
                  <a:gd name="connsiteX360" fmla="*/ 1011991 w 2370204"/>
                  <a:gd name="connsiteY360" fmla="*/ 86865 h 3025988"/>
                  <a:gd name="connsiteX361" fmla="*/ 997586 w 2370204"/>
                  <a:gd name="connsiteY361" fmla="*/ 88791 h 3025988"/>
                  <a:gd name="connsiteX362" fmla="*/ 990458 w 2370204"/>
                  <a:gd name="connsiteY362" fmla="*/ 96882 h 3025988"/>
                  <a:gd name="connsiteX363" fmla="*/ 974277 w 2370204"/>
                  <a:gd name="connsiteY363" fmla="*/ 97396 h 3025988"/>
                  <a:gd name="connsiteX364" fmla="*/ 964131 w 2370204"/>
                  <a:gd name="connsiteY364" fmla="*/ 87229 h 3025988"/>
                  <a:gd name="connsiteX365" fmla="*/ 945166 w 2370204"/>
                  <a:gd name="connsiteY365" fmla="*/ 94849 h 3025988"/>
                  <a:gd name="connsiteX366" fmla="*/ 943775 w 2370204"/>
                  <a:gd name="connsiteY366" fmla="*/ 162466 h 3025988"/>
                  <a:gd name="connsiteX367" fmla="*/ 900624 w 2370204"/>
                  <a:gd name="connsiteY367" fmla="*/ 219316 h 3025988"/>
                  <a:gd name="connsiteX368" fmla="*/ 886753 w 2370204"/>
                  <a:gd name="connsiteY368" fmla="*/ 291321 h 3025988"/>
                  <a:gd name="connsiteX369" fmla="*/ 898333 w 2370204"/>
                  <a:gd name="connsiteY369" fmla="*/ 300525 h 3025988"/>
                  <a:gd name="connsiteX370" fmla="*/ 922135 w 2370204"/>
                  <a:gd name="connsiteY370" fmla="*/ 308851 h 3025988"/>
                  <a:gd name="connsiteX371" fmla="*/ 935920 w 2370204"/>
                  <a:gd name="connsiteY371" fmla="*/ 308851 h 3025988"/>
                  <a:gd name="connsiteX372" fmla="*/ 948548 w 2370204"/>
                  <a:gd name="connsiteY372" fmla="*/ 324069 h 3025988"/>
                  <a:gd name="connsiteX373" fmla="*/ 953086 w 2370204"/>
                  <a:gd name="connsiteY373" fmla="*/ 336398 h 3025988"/>
                  <a:gd name="connsiteX374" fmla="*/ 960514 w 2370204"/>
                  <a:gd name="connsiteY374" fmla="*/ 342413 h 3025988"/>
                  <a:gd name="connsiteX375" fmla="*/ 957025 w 2370204"/>
                  <a:gd name="connsiteY375" fmla="*/ 348663 h 3025988"/>
                  <a:gd name="connsiteX376" fmla="*/ 942469 w 2370204"/>
                  <a:gd name="connsiteY376" fmla="*/ 343505 h 3025988"/>
                  <a:gd name="connsiteX377" fmla="*/ 923034 w 2370204"/>
                  <a:gd name="connsiteY377" fmla="*/ 342328 h 3025988"/>
                  <a:gd name="connsiteX378" fmla="*/ 893967 w 2370204"/>
                  <a:gd name="connsiteY378" fmla="*/ 348877 h 3025988"/>
                  <a:gd name="connsiteX379" fmla="*/ 889793 w 2370204"/>
                  <a:gd name="connsiteY379" fmla="*/ 365059 h 3025988"/>
                  <a:gd name="connsiteX380" fmla="*/ 896685 w 2370204"/>
                  <a:gd name="connsiteY380" fmla="*/ 371181 h 3025988"/>
                  <a:gd name="connsiteX381" fmla="*/ 896664 w 2370204"/>
                  <a:gd name="connsiteY381" fmla="*/ 380021 h 3025988"/>
                  <a:gd name="connsiteX382" fmla="*/ 897713 w 2370204"/>
                  <a:gd name="connsiteY382" fmla="*/ 389610 h 3025988"/>
                  <a:gd name="connsiteX383" fmla="*/ 917919 w 2370204"/>
                  <a:gd name="connsiteY383" fmla="*/ 400676 h 3025988"/>
                  <a:gd name="connsiteX384" fmla="*/ 914023 w 2370204"/>
                  <a:gd name="connsiteY384" fmla="*/ 411635 h 3025988"/>
                  <a:gd name="connsiteX385" fmla="*/ 883543 w 2370204"/>
                  <a:gd name="connsiteY385" fmla="*/ 406027 h 3025988"/>
                  <a:gd name="connsiteX386" fmla="*/ 879155 w 2370204"/>
                  <a:gd name="connsiteY386" fmla="*/ 402453 h 3025988"/>
                  <a:gd name="connsiteX387" fmla="*/ 868988 w 2370204"/>
                  <a:gd name="connsiteY387" fmla="*/ 377409 h 3025988"/>
                  <a:gd name="connsiteX388" fmla="*/ 857772 w 2370204"/>
                  <a:gd name="connsiteY388" fmla="*/ 378330 h 3025988"/>
                  <a:gd name="connsiteX389" fmla="*/ 849189 w 2370204"/>
                  <a:gd name="connsiteY389" fmla="*/ 416515 h 3025988"/>
                  <a:gd name="connsiteX390" fmla="*/ 849082 w 2370204"/>
                  <a:gd name="connsiteY390" fmla="*/ 417115 h 3025988"/>
                  <a:gd name="connsiteX391" fmla="*/ 845850 w 2370204"/>
                  <a:gd name="connsiteY391" fmla="*/ 444063 h 3025988"/>
                  <a:gd name="connsiteX392" fmla="*/ 837288 w 2370204"/>
                  <a:gd name="connsiteY392" fmla="*/ 455729 h 3025988"/>
                  <a:gd name="connsiteX393" fmla="*/ 828619 w 2370204"/>
                  <a:gd name="connsiteY393" fmla="*/ 469171 h 3025988"/>
                  <a:gd name="connsiteX394" fmla="*/ 833606 w 2370204"/>
                  <a:gd name="connsiteY394" fmla="*/ 480194 h 3025988"/>
                  <a:gd name="connsiteX395" fmla="*/ 843623 w 2370204"/>
                  <a:gd name="connsiteY395" fmla="*/ 489012 h 3025988"/>
                  <a:gd name="connsiteX396" fmla="*/ 847498 w 2370204"/>
                  <a:gd name="connsiteY396" fmla="*/ 506543 h 3025988"/>
                  <a:gd name="connsiteX397" fmla="*/ 846235 w 2370204"/>
                  <a:gd name="connsiteY397" fmla="*/ 512622 h 3025988"/>
                  <a:gd name="connsiteX398" fmla="*/ 853898 w 2370204"/>
                  <a:gd name="connsiteY398" fmla="*/ 525871 h 3025988"/>
                  <a:gd name="connsiteX399" fmla="*/ 856274 w 2370204"/>
                  <a:gd name="connsiteY399" fmla="*/ 527220 h 3025988"/>
                  <a:gd name="connsiteX400" fmla="*/ 863487 w 2370204"/>
                  <a:gd name="connsiteY400" fmla="*/ 536745 h 3025988"/>
                  <a:gd name="connsiteX401" fmla="*/ 865049 w 2370204"/>
                  <a:gd name="connsiteY401" fmla="*/ 542995 h 3025988"/>
                  <a:gd name="connsiteX402" fmla="*/ 869587 w 2370204"/>
                  <a:gd name="connsiteY402" fmla="*/ 550593 h 3025988"/>
                  <a:gd name="connsiteX403" fmla="*/ 900709 w 2370204"/>
                  <a:gd name="connsiteY403" fmla="*/ 578783 h 3025988"/>
                  <a:gd name="connsiteX404" fmla="*/ 926352 w 2370204"/>
                  <a:gd name="connsiteY404" fmla="*/ 589057 h 3025988"/>
                  <a:gd name="connsiteX405" fmla="*/ 988189 w 2370204"/>
                  <a:gd name="connsiteY405" fmla="*/ 590620 h 3025988"/>
                  <a:gd name="connsiteX406" fmla="*/ 988767 w 2370204"/>
                  <a:gd name="connsiteY406" fmla="*/ 597961 h 3025988"/>
                  <a:gd name="connsiteX407" fmla="*/ 974491 w 2370204"/>
                  <a:gd name="connsiteY407" fmla="*/ 600573 h 3025988"/>
                  <a:gd name="connsiteX408" fmla="*/ 969910 w 2370204"/>
                  <a:gd name="connsiteY408" fmla="*/ 617654 h 3025988"/>
                  <a:gd name="connsiteX409" fmla="*/ 974020 w 2370204"/>
                  <a:gd name="connsiteY409" fmla="*/ 621143 h 3025988"/>
                  <a:gd name="connsiteX410" fmla="*/ 971344 w 2370204"/>
                  <a:gd name="connsiteY410" fmla="*/ 624974 h 3025988"/>
                  <a:gd name="connsiteX411" fmla="*/ 937675 w 2370204"/>
                  <a:gd name="connsiteY411" fmla="*/ 605988 h 3025988"/>
                  <a:gd name="connsiteX412" fmla="*/ 936626 w 2370204"/>
                  <a:gd name="connsiteY412" fmla="*/ 605688 h 3025988"/>
                  <a:gd name="connsiteX413" fmla="*/ 906317 w 2370204"/>
                  <a:gd name="connsiteY413" fmla="*/ 604490 h 3025988"/>
                  <a:gd name="connsiteX414" fmla="*/ 898783 w 2370204"/>
                  <a:gd name="connsiteY414" fmla="*/ 600680 h 3025988"/>
                  <a:gd name="connsiteX415" fmla="*/ 885855 w 2370204"/>
                  <a:gd name="connsiteY415" fmla="*/ 584519 h 3025988"/>
                  <a:gd name="connsiteX416" fmla="*/ 870936 w 2370204"/>
                  <a:gd name="connsiteY416" fmla="*/ 583492 h 3025988"/>
                  <a:gd name="connsiteX417" fmla="*/ 856381 w 2370204"/>
                  <a:gd name="connsiteY417" fmla="*/ 597276 h 3025988"/>
                  <a:gd name="connsiteX418" fmla="*/ 846192 w 2370204"/>
                  <a:gd name="connsiteY418" fmla="*/ 599524 h 3025988"/>
                  <a:gd name="connsiteX419" fmla="*/ 844908 w 2370204"/>
                  <a:gd name="connsiteY419" fmla="*/ 599096 h 3025988"/>
                  <a:gd name="connsiteX420" fmla="*/ 831958 w 2370204"/>
                  <a:gd name="connsiteY420" fmla="*/ 605881 h 3025988"/>
                  <a:gd name="connsiteX421" fmla="*/ 816097 w 2370204"/>
                  <a:gd name="connsiteY421" fmla="*/ 611147 h 3025988"/>
                  <a:gd name="connsiteX422" fmla="*/ 804432 w 2370204"/>
                  <a:gd name="connsiteY422" fmla="*/ 602392 h 3025988"/>
                  <a:gd name="connsiteX423" fmla="*/ 793794 w 2370204"/>
                  <a:gd name="connsiteY423" fmla="*/ 601429 h 3025988"/>
                  <a:gd name="connsiteX424" fmla="*/ 749251 w 2370204"/>
                  <a:gd name="connsiteY424" fmla="*/ 623711 h 3025988"/>
                  <a:gd name="connsiteX425" fmla="*/ 725749 w 2370204"/>
                  <a:gd name="connsiteY425" fmla="*/ 616498 h 3025988"/>
                  <a:gd name="connsiteX426" fmla="*/ 712243 w 2370204"/>
                  <a:gd name="connsiteY426" fmla="*/ 607529 h 3025988"/>
                  <a:gd name="connsiteX427" fmla="*/ 671167 w 2370204"/>
                  <a:gd name="connsiteY427" fmla="*/ 602906 h 3025988"/>
                  <a:gd name="connsiteX428" fmla="*/ 662156 w 2370204"/>
                  <a:gd name="connsiteY428" fmla="*/ 623540 h 3025988"/>
                  <a:gd name="connsiteX429" fmla="*/ 682876 w 2370204"/>
                  <a:gd name="connsiteY429" fmla="*/ 641370 h 3025988"/>
                  <a:gd name="connsiteX430" fmla="*/ 685337 w 2370204"/>
                  <a:gd name="connsiteY430" fmla="*/ 644324 h 3025988"/>
                  <a:gd name="connsiteX431" fmla="*/ 708925 w 2370204"/>
                  <a:gd name="connsiteY431" fmla="*/ 684414 h 3025988"/>
                  <a:gd name="connsiteX432" fmla="*/ 719370 w 2370204"/>
                  <a:gd name="connsiteY432" fmla="*/ 694645 h 3025988"/>
                  <a:gd name="connsiteX433" fmla="*/ 723780 w 2370204"/>
                  <a:gd name="connsiteY433" fmla="*/ 697128 h 3025988"/>
                  <a:gd name="connsiteX434" fmla="*/ 737714 w 2370204"/>
                  <a:gd name="connsiteY434" fmla="*/ 716992 h 3025988"/>
                  <a:gd name="connsiteX435" fmla="*/ 738078 w 2370204"/>
                  <a:gd name="connsiteY435" fmla="*/ 719282 h 3025988"/>
                  <a:gd name="connsiteX436" fmla="*/ 759482 w 2370204"/>
                  <a:gd name="connsiteY436" fmla="*/ 742035 h 3025988"/>
                  <a:gd name="connsiteX437" fmla="*/ 774230 w 2370204"/>
                  <a:gd name="connsiteY437" fmla="*/ 745438 h 3025988"/>
                  <a:gd name="connsiteX438" fmla="*/ 774894 w 2370204"/>
                  <a:gd name="connsiteY438" fmla="*/ 758046 h 3025988"/>
                  <a:gd name="connsiteX439" fmla="*/ 760596 w 2370204"/>
                  <a:gd name="connsiteY439" fmla="*/ 762969 h 3025988"/>
                  <a:gd name="connsiteX440" fmla="*/ 760702 w 2370204"/>
                  <a:gd name="connsiteY440" fmla="*/ 769090 h 3025988"/>
                  <a:gd name="connsiteX441" fmla="*/ 762286 w 2370204"/>
                  <a:gd name="connsiteY441" fmla="*/ 774227 h 3025988"/>
                  <a:gd name="connsiteX442" fmla="*/ 749337 w 2370204"/>
                  <a:gd name="connsiteY442" fmla="*/ 790174 h 3025988"/>
                  <a:gd name="connsiteX443" fmla="*/ 750321 w 2370204"/>
                  <a:gd name="connsiteY443" fmla="*/ 795054 h 3025988"/>
                  <a:gd name="connsiteX444" fmla="*/ 768151 w 2370204"/>
                  <a:gd name="connsiteY444" fmla="*/ 804472 h 3025988"/>
                  <a:gd name="connsiteX445" fmla="*/ 769478 w 2370204"/>
                  <a:gd name="connsiteY445" fmla="*/ 808838 h 3025988"/>
                  <a:gd name="connsiteX446" fmla="*/ 760253 w 2370204"/>
                  <a:gd name="connsiteY446" fmla="*/ 826133 h 3025988"/>
                  <a:gd name="connsiteX447" fmla="*/ 759996 w 2370204"/>
                  <a:gd name="connsiteY447" fmla="*/ 828552 h 3025988"/>
                  <a:gd name="connsiteX448" fmla="*/ 766310 w 2370204"/>
                  <a:gd name="connsiteY448" fmla="*/ 850149 h 3025988"/>
                  <a:gd name="connsiteX449" fmla="*/ 759375 w 2370204"/>
                  <a:gd name="connsiteY449" fmla="*/ 855650 h 3025988"/>
                  <a:gd name="connsiteX450" fmla="*/ 753981 w 2370204"/>
                  <a:gd name="connsiteY450" fmla="*/ 852611 h 3025988"/>
                  <a:gd name="connsiteX451" fmla="*/ 746854 w 2370204"/>
                  <a:gd name="connsiteY451" fmla="*/ 856763 h 3025988"/>
                  <a:gd name="connsiteX452" fmla="*/ 738998 w 2370204"/>
                  <a:gd name="connsiteY452" fmla="*/ 860423 h 3025988"/>
                  <a:gd name="connsiteX453" fmla="*/ 720804 w 2370204"/>
                  <a:gd name="connsiteY453" fmla="*/ 845033 h 3025988"/>
                  <a:gd name="connsiteX454" fmla="*/ 699593 w 2370204"/>
                  <a:gd name="connsiteY454" fmla="*/ 845633 h 3025988"/>
                  <a:gd name="connsiteX455" fmla="*/ 692765 w 2370204"/>
                  <a:gd name="connsiteY455" fmla="*/ 852118 h 3025988"/>
                  <a:gd name="connsiteX456" fmla="*/ 675020 w 2370204"/>
                  <a:gd name="connsiteY456" fmla="*/ 848715 h 3025988"/>
                  <a:gd name="connsiteX457" fmla="*/ 668428 w 2370204"/>
                  <a:gd name="connsiteY457" fmla="*/ 842829 h 3025988"/>
                  <a:gd name="connsiteX458" fmla="*/ 660701 w 2370204"/>
                  <a:gd name="connsiteY458" fmla="*/ 840239 h 3025988"/>
                  <a:gd name="connsiteX459" fmla="*/ 653252 w 2370204"/>
                  <a:gd name="connsiteY459" fmla="*/ 827867 h 3025988"/>
                  <a:gd name="connsiteX460" fmla="*/ 654729 w 2370204"/>
                  <a:gd name="connsiteY460" fmla="*/ 819048 h 3025988"/>
                  <a:gd name="connsiteX461" fmla="*/ 649570 w 2370204"/>
                  <a:gd name="connsiteY461" fmla="*/ 807747 h 3025988"/>
                  <a:gd name="connsiteX462" fmla="*/ 640045 w 2370204"/>
                  <a:gd name="connsiteY462" fmla="*/ 801882 h 3025988"/>
                  <a:gd name="connsiteX463" fmla="*/ 617485 w 2370204"/>
                  <a:gd name="connsiteY463" fmla="*/ 813590 h 3025988"/>
                  <a:gd name="connsiteX464" fmla="*/ 615559 w 2370204"/>
                  <a:gd name="connsiteY464" fmla="*/ 844284 h 3025988"/>
                  <a:gd name="connsiteX465" fmla="*/ 626261 w 2370204"/>
                  <a:gd name="connsiteY465" fmla="*/ 862885 h 3025988"/>
                  <a:gd name="connsiteX466" fmla="*/ 636385 w 2370204"/>
                  <a:gd name="connsiteY466" fmla="*/ 885124 h 3025988"/>
                  <a:gd name="connsiteX467" fmla="*/ 634887 w 2370204"/>
                  <a:gd name="connsiteY467" fmla="*/ 890903 h 3025988"/>
                  <a:gd name="connsiteX468" fmla="*/ 648136 w 2370204"/>
                  <a:gd name="connsiteY468" fmla="*/ 910788 h 3025988"/>
                  <a:gd name="connsiteX469" fmla="*/ 652396 w 2370204"/>
                  <a:gd name="connsiteY469" fmla="*/ 910831 h 3025988"/>
                  <a:gd name="connsiteX470" fmla="*/ 673030 w 2370204"/>
                  <a:gd name="connsiteY470" fmla="*/ 908262 h 3025988"/>
                  <a:gd name="connsiteX471" fmla="*/ 687135 w 2370204"/>
                  <a:gd name="connsiteY471" fmla="*/ 917916 h 3025988"/>
                  <a:gd name="connsiteX472" fmla="*/ 691138 w 2370204"/>
                  <a:gd name="connsiteY472" fmla="*/ 933948 h 3025988"/>
                  <a:gd name="connsiteX473" fmla="*/ 706913 w 2370204"/>
                  <a:gd name="connsiteY473" fmla="*/ 943302 h 3025988"/>
                  <a:gd name="connsiteX474" fmla="*/ 722988 w 2370204"/>
                  <a:gd name="connsiteY474" fmla="*/ 954282 h 3025988"/>
                  <a:gd name="connsiteX475" fmla="*/ 724358 w 2370204"/>
                  <a:gd name="connsiteY475" fmla="*/ 966076 h 3025988"/>
                  <a:gd name="connsiteX476" fmla="*/ 735938 w 2370204"/>
                  <a:gd name="connsiteY476" fmla="*/ 977420 h 3025988"/>
                  <a:gd name="connsiteX477" fmla="*/ 749872 w 2370204"/>
                  <a:gd name="connsiteY477" fmla="*/ 978747 h 3025988"/>
                  <a:gd name="connsiteX478" fmla="*/ 758797 w 2370204"/>
                  <a:gd name="connsiteY478" fmla="*/ 983628 h 3025988"/>
                  <a:gd name="connsiteX479" fmla="*/ 768001 w 2370204"/>
                  <a:gd name="connsiteY479" fmla="*/ 995336 h 3025988"/>
                  <a:gd name="connsiteX480" fmla="*/ 775793 w 2370204"/>
                  <a:gd name="connsiteY480" fmla="*/ 1000045 h 3025988"/>
                  <a:gd name="connsiteX481" fmla="*/ 801564 w 2370204"/>
                  <a:gd name="connsiteY481" fmla="*/ 1004818 h 3025988"/>
                  <a:gd name="connsiteX482" fmla="*/ 811581 w 2370204"/>
                  <a:gd name="connsiteY482" fmla="*/ 1013872 h 3025988"/>
                  <a:gd name="connsiteX483" fmla="*/ 813593 w 2370204"/>
                  <a:gd name="connsiteY483" fmla="*/ 1020721 h 3025988"/>
                  <a:gd name="connsiteX484" fmla="*/ 807728 w 2370204"/>
                  <a:gd name="connsiteY484" fmla="*/ 1035512 h 3025988"/>
                  <a:gd name="connsiteX485" fmla="*/ 802570 w 2370204"/>
                  <a:gd name="connsiteY485" fmla="*/ 1038509 h 3025988"/>
                  <a:gd name="connsiteX486" fmla="*/ 803105 w 2370204"/>
                  <a:gd name="connsiteY486" fmla="*/ 1061112 h 3025988"/>
                  <a:gd name="connsiteX487" fmla="*/ 813336 w 2370204"/>
                  <a:gd name="connsiteY487" fmla="*/ 1066463 h 3025988"/>
                  <a:gd name="connsiteX488" fmla="*/ 816397 w 2370204"/>
                  <a:gd name="connsiteY488" fmla="*/ 1068689 h 3025988"/>
                  <a:gd name="connsiteX489" fmla="*/ 871856 w 2370204"/>
                  <a:gd name="connsiteY489" fmla="*/ 1122928 h 3025988"/>
                  <a:gd name="connsiteX490" fmla="*/ 883093 w 2370204"/>
                  <a:gd name="connsiteY490" fmla="*/ 1142856 h 3025988"/>
                  <a:gd name="connsiteX491" fmla="*/ 889558 w 2370204"/>
                  <a:gd name="connsiteY491" fmla="*/ 1170510 h 3025988"/>
                  <a:gd name="connsiteX492" fmla="*/ 881766 w 2370204"/>
                  <a:gd name="connsiteY492" fmla="*/ 1173614 h 3025988"/>
                  <a:gd name="connsiteX493" fmla="*/ 864001 w 2370204"/>
                  <a:gd name="connsiteY493" fmla="*/ 1143155 h 3025988"/>
                  <a:gd name="connsiteX494" fmla="*/ 841761 w 2370204"/>
                  <a:gd name="connsiteY494" fmla="*/ 1124512 h 3025988"/>
                  <a:gd name="connsiteX495" fmla="*/ 837523 w 2370204"/>
                  <a:gd name="connsiteY495" fmla="*/ 1122949 h 3025988"/>
                  <a:gd name="connsiteX496" fmla="*/ 822840 w 2370204"/>
                  <a:gd name="connsiteY496" fmla="*/ 1113831 h 3025988"/>
                  <a:gd name="connsiteX497" fmla="*/ 802249 w 2370204"/>
                  <a:gd name="connsiteY497" fmla="*/ 1094332 h 3025988"/>
                  <a:gd name="connsiteX498" fmla="*/ 768044 w 2370204"/>
                  <a:gd name="connsiteY498" fmla="*/ 1063445 h 3025988"/>
                  <a:gd name="connsiteX499" fmla="*/ 758220 w 2370204"/>
                  <a:gd name="connsiteY499" fmla="*/ 1067811 h 3025988"/>
                  <a:gd name="connsiteX500" fmla="*/ 751627 w 2370204"/>
                  <a:gd name="connsiteY500" fmla="*/ 1073655 h 3025988"/>
                  <a:gd name="connsiteX501" fmla="*/ 723994 w 2370204"/>
                  <a:gd name="connsiteY501" fmla="*/ 1070337 h 3025988"/>
                  <a:gd name="connsiteX502" fmla="*/ 721618 w 2370204"/>
                  <a:gd name="connsiteY502" fmla="*/ 1069502 h 3025988"/>
                  <a:gd name="connsiteX503" fmla="*/ 706164 w 2370204"/>
                  <a:gd name="connsiteY503" fmla="*/ 1059999 h 3025988"/>
                  <a:gd name="connsiteX504" fmla="*/ 703595 w 2370204"/>
                  <a:gd name="connsiteY504" fmla="*/ 1056660 h 3025988"/>
                  <a:gd name="connsiteX505" fmla="*/ 697645 w 2370204"/>
                  <a:gd name="connsiteY505" fmla="*/ 1036539 h 3025988"/>
                  <a:gd name="connsiteX506" fmla="*/ 682276 w 2370204"/>
                  <a:gd name="connsiteY506" fmla="*/ 1033436 h 3025988"/>
                  <a:gd name="connsiteX507" fmla="*/ 676690 w 2370204"/>
                  <a:gd name="connsiteY507" fmla="*/ 1036604 h 3025988"/>
                  <a:gd name="connsiteX508" fmla="*/ 651625 w 2370204"/>
                  <a:gd name="connsiteY508" fmla="*/ 1040285 h 3025988"/>
                  <a:gd name="connsiteX509" fmla="*/ 647280 w 2370204"/>
                  <a:gd name="connsiteY509" fmla="*/ 1055911 h 3025988"/>
                  <a:gd name="connsiteX510" fmla="*/ 665024 w 2370204"/>
                  <a:gd name="connsiteY510" fmla="*/ 1070487 h 3025988"/>
                  <a:gd name="connsiteX511" fmla="*/ 679965 w 2370204"/>
                  <a:gd name="connsiteY511" fmla="*/ 1077123 h 3025988"/>
                  <a:gd name="connsiteX512" fmla="*/ 688291 w 2370204"/>
                  <a:gd name="connsiteY512" fmla="*/ 1078385 h 3025988"/>
                  <a:gd name="connsiteX513" fmla="*/ 707491 w 2370204"/>
                  <a:gd name="connsiteY513" fmla="*/ 1089259 h 3025988"/>
                  <a:gd name="connsiteX514" fmla="*/ 723437 w 2370204"/>
                  <a:gd name="connsiteY514" fmla="*/ 1108673 h 3025988"/>
                  <a:gd name="connsiteX515" fmla="*/ 747175 w 2370204"/>
                  <a:gd name="connsiteY515" fmla="*/ 1119910 h 3025988"/>
                  <a:gd name="connsiteX516" fmla="*/ 772989 w 2370204"/>
                  <a:gd name="connsiteY516" fmla="*/ 1133930 h 3025988"/>
                  <a:gd name="connsiteX517" fmla="*/ 784419 w 2370204"/>
                  <a:gd name="connsiteY517" fmla="*/ 1151610 h 3025988"/>
                  <a:gd name="connsiteX518" fmla="*/ 775857 w 2370204"/>
                  <a:gd name="connsiteY518" fmla="*/ 1163982 h 3025988"/>
                  <a:gd name="connsiteX519" fmla="*/ 758027 w 2370204"/>
                  <a:gd name="connsiteY519" fmla="*/ 1160065 h 3025988"/>
                  <a:gd name="connsiteX520" fmla="*/ 743237 w 2370204"/>
                  <a:gd name="connsiteY520" fmla="*/ 1152680 h 3025988"/>
                  <a:gd name="connsiteX521" fmla="*/ 710488 w 2370204"/>
                  <a:gd name="connsiteY521" fmla="*/ 1124448 h 3025988"/>
                  <a:gd name="connsiteX522" fmla="*/ 706806 w 2370204"/>
                  <a:gd name="connsiteY522" fmla="*/ 1120745 h 3025988"/>
                  <a:gd name="connsiteX523" fmla="*/ 690881 w 2370204"/>
                  <a:gd name="connsiteY523" fmla="*/ 1102016 h 3025988"/>
                  <a:gd name="connsiteX524" fmla="*/ 674699 w 2370204"/>
                  <a:gd name="connsiteY524" fmla="*/ 1091506 h 3025988"/>
                  <a:gd name="connsiteX525" fmla="*/ 637798 w 2370204"/>
                  <a:gd name="connsiteY525" fmla="*/ 1080697 h 3025988"/>
                  <a:gd name="connsiteX526" fmla="*/ 628701 w 2370204"/>
                  <a:gd name="connsiteY526" fmla="*/ 1089173 h 3025988"/>
                  <a:gd name="connsiteX527" fmla="*/ 630841 w 2370204"/>
                  <a:gd name="connsiteY527" fmla="*/ 1098976 h 3025988"/>
                  <a:gd name="connsiteX528" fmla="*/ 622943 w 2370204"/>
                  <a:gd name="connsiteY528" fmla="*/ 1105419 h 3025988"/>
                  <a:gd name="connsiteX529" fmla="*/ 620524 w 2370204"/>
                  <a:gd name="connsiteY529" fmla="*/ 1104370 h 3025988"/>
                  <a:gd name="connsiteX530" fmla="*/ 613846 w 2370204"/>
                  <a:gd name="connsiteY530" fmla="*/ 1113317 h 3025988"/>
                  <a:gd name="connsiteX531" fmla="*/ 618213 w 2370204"/>
                  <a:gd name="connsiteY531" fmla="*/ 1118433 h 3025988"/>
                  <a:gd name="connsiteX532" fmla="*/ 617613 w 2370204"/>
                  <a:gd name="connsiteY532" fmla="*/ 1126460 h 3025988"/>
                  <a:gd name="connsiteX533" fmla="*/ 612648 w 2370204"/>
                  <a:gd name="connsiteY533" fmla="*/ 1130805 h 3025988"/>
                  <a:gd name="connsiteX534" fmla="*/ 610700 w 2370204"/>
                  <a:gd name="connsiteY534" fmla="*/ 1135514 h 3025988"/>
                  <a:gd name="connsiteX535" fmla="*/ 611385 w 2370204"/>
                  <a:gd name="connsiteY535" fmla="*/ 1145082 h 3025988"/>
                  <a:gd name="connsiteX536" fmla="*/ 604557 w 2370204"/>
                  <a:gd name="connsiteY536" fmla="*/ 1151096 h 3025988"/>
                  <a:gd name="connsiteX537" fmla="*/ 592998 w 2370204"/>
                  <a:gd name="connsiteY537" fmla="*/ 1148785 h 3025988"/>
                  <a:gd name="connsiteX538" fmla="*/ 589295 w 2370204"/>
                  <a:gd name="connsiteY538" fmla="*/ 1146259 h 3025988"/>
                  <a:gd name="connsiteX539" fmla="*/ 579278 w 2370204"/>
                  <a:gd name="connsiteY539" fmla="*/ 1130676 h 3025988"/>
                  <a:gd name="connsiteX540" fmla="*/ 575168 w 2370204"/>
                  <a:gd name="connsiteY540" fmla="*/ 1128087 h 3025988"/>
                  <a:gd name="connsiteX541" fmla="*/ 549847 w 2370204"/>
                  <a:gd name="connsiteY541" fmla="*/ 1124919 h 3025988"/>
                  <a:gd name="connsiteX542" fmla="*/ 543640 w 2370204"/>
                  <a:gd name="connsiteY542" fmla="*/ 1118005 h 3025988"/>
                  <a:gd name="connsiteX543" fmla="*/ 542741 w 2370204"/>
                  <a:gd name="connsiteY543" fmla="*/ 1066720 h 3025988"/>
                  <a:gd name="connsiteX544" fmla="*/ 529641 w 2370204"/>
                  <a:gd name="connsiteY544" fmla="*/ 1063017 h 3025988"/>
                  <a:gd name="connsiteX545" fmla="*/ 526452 w 2370204"/>
                  <a:gd name="connsiteY545" fmla="*/ 1068004 h 3025988"/>
                  <a:gd name="connsiteX546" fmla="*/ 514058 w 2370204"/>
                  <a:gd name="connsiteY546" fmla="*/ 1067255 h 3025988"/>
                  <a:gd name="connsiteX547" fmla="*/ 504940 w 2370204"/>
                  <a:gd name="connsiteY547" fmla="*/ 1048355 h 3025988"/>
                  <a:gd name="connsiteX548" fmla="*/ 492740 w 2370204"/>
                  <a:gd name="connsiteY548" fmla="*/ 1047349 h 3025988"/>
                  <a:gd name="connsiteX549" fmla="*/ 476922 w 2370204"/>
                  <a:gd name="connsiteY549" fmla="*/ 1069674 h 3025988"/>
                  <a:gd name="connsiteX550" fmla="*/ 475616 w 2370204"/>
                  <a:gd name="connsiteY550" fmla="*/ 1073976 h 3025988"/>
                  <a:gd name="connsiteX551" fmla="*/ 476622 w 2370204"/>
                  <a:gd name="connsiteY551" fmla="*/ 1110877 h 3025988"/>
                  <a:gd name="connsiteX552" fmla="*/ 486575 w 2370204"/>
                  <a:gd name="connsiteY552" fmla="*/ 1133352 h 3025988"/>
                  <a:gd name="connsiteX553" fmla="*/ 507766 w 2370204"/>
                  <a:gd name="connsiteY553" fmla="*/ 1153644 h 3025988"/>
                  <a:gd name="connsiteX554" fmla="*/ 513374 w 2370204"/>
                  <a:gd name="connsiteY554" fmla="*/ 1160793 h 3025988"/>
                  <a:gd name="connsiteX555" fmla="*/ 516606 w 2370204"/>
                  <a:gd name="connsiteY555" fmla="*/ 1166401 h 3025988"/>
                  <a:gd name="connsiteX556" fmla="*/ 515535 w 2370204"/>
                  <a:gd name="connsiteY556" fmla="*/ 1200562 h 3025988"/>
                  <a:gd name="connsiteX557" fmla="*/ 513759 w 2370204"/>
                  <a:gd name="connsiteY557" fmla="*/ 1203238 h 3025988"/>
                  <a:gd name="connsiteX558" fmla="*/ 513759 w 2370204"/>
                  <a:gd name="connsiteY558" fmla="*/ 1215545 h 3025988"/>
                  <a:gd name="connsiteX559" fmla="*/ 519153 w 2370204"/>
                  <a:gd name="connsiteY559" fmla="*/ 1223636 h 3025988"/>
                  <a:gd name="connsiteX560" fmla="*/ 521015 w 2370204"/>
                  <a:gd name="connsiteY560" fmla="*/ 1229779 h 3025988"/>
                  <a:gd name="connsiteX561" fmla="*/ 504962 w 2370204"/>
                  <a:gd name="connsiteY561" fmla="*/ 1239711 h 3025988"/>
                  <a:gd name="connsiteX562" fmla="*/ 496186 w 2370204"/>
                  <a:gd name="connsiteY562" fmla="*/ 1235323 h 3025988"/>
                  <a:gd name="connsiteX563" fmla="*/ 486532 w 2370204"/>
                  <a:gd name="connsiteY563" fmla="*/ 1243692 h 3025988"/>
                  <a:gd name="connsiteX564" fmla="*/ 487710 w 2370204"/>
                  <a:gd name="connsiteY564" fmla="*/ 1245876 h 3025988"/>
                  <a:gd name="connsiteX565" fmla="*/ 496229 w 2370204"/>
                  <a:gd name="connsiteY565" fmla="*/ 1256342 h 3025988"/>
                  <a:gd name="connsiteX566" fmla="*/ 490856 w 2370204"/>
                  <a:gd name="connsiteY566" fmla="*/ 1267623 h 3025988"/>
                  <a:gd name="connsiteX567" fmla="*/ 488694 w 2370204"/>
                  <a:gd name="connsiteY567" fmla="*/ 1267623 h 3025988"/>
                  <a:gd name="connsiteX568" fmla="*/ 483429 w 2370204"/>
                  <a:gd name="connsiteY568" fmla="*/ 1265182 h 3025988"/>
                  <a:gd name="connsiteX569" fmla="*/ 462880 w 2370204"/>
                  <a:gd name="connsiteY569" fmla="*/ 1241017 h 3025988"/>
                  <a:gd name="connsiteX570" fmla="*/ 461254 w 2370204"/>
                  <a:gd name="connsiteY570" fmla="*/ 1236864 h 3025988"/>
                  <a:gd name="connsiteX571" fmla="*/ 458813 w 2370204"/>
                  <a:gd name="connsiteY571" fmla="*/ 1185665 h 3025988"/>
                  <a:gd name="connsiteX572" fmla="*/ 454511 w 2370204"/>
                  <a:gd name="connsiteY572" fmla="*/ 1174920 h 3025988"/>
                  <a:gd name="connsiteX573" fmla="*/ 447341 w 2370204"/>
                  <a:gd name="connsiteY573" fmla="*/ 1166679 h 3025988"/>
                  <a:gd name="connsiteX574" fmla="*/ 444494 w 2370204"/>
                  <a:gd name="connsiteY574" fmla="*/ 1148035 h 3025988"/>
                  <a:gd name="connsiteX575" fmla="*/ 446249 w 2370204"/>
                  <a:gd name="connsiteY575" fmla="*/ 1143990 h 3025988"/>
                  <a:gd name="connsiteX576" fmla="*/ 434990 w 2370204"/>
                  <a:gd name="connsiteY576" fmla="*/ 1119953 h 3025988"/>
                  <a:gd name="connsiteX577" fmla="*/ 407828 w 2370204"/>
                  <a:gd name="connsiteY577" fmla="*/ 1124897 h 3025988"/>
                  <a:gd name="connsiteX578" fmla="*/ 398239 w 2370204"/>
                  <a:gd name="connsiteY578" fmla="*/ 1132089 h 3025988"/>
                  <a:gd name="connsiteX579" fmla="*/ 371419 w 2370204"/>
                  <a:gd name="connsiteY579" fmla="*/ 1137119 h 3025988"/>
                  <a:gd name="connsiteX580" fmla="*/ 347510 w 2370204"/>
                  <a:gd name="connsiteY580" fmla="*/ 1130441 h 3025988"/>
                  <a:gd name="connsiteX581" fmla="*/ 339120 w 2370204"/>
                  <a:gd name="connsiteY581" fmla="*/ 1142770 h 3025988"/>
                  <a:gd name="connsiteX582" fmla="*/ 353139 w 2370204"/>
                  <a:gd name="connsiteY582" fmla="*/ 1161264 h 3025988"/>
                  <a:gd name="connsiteX583" fmla="*/ 353760 w 2370204"/>
                  <a:gd name="connsiteY583" fmla="*/ 1169847 h 3025988"/>
                  <a:gd name="connsiteX584" fmla="*/ 344235 w 2370204"/>
                  <a:gd name="connsiteY584" fmla="*/ 1186970 h 3025988"/>
                  <a:gd name="connsiteX585" fmla="*/ 344342 w 2370204"/>
                  <a:gd name="connsiteY585" fmla="*/ 1194804 h 3025988"/>
                  <a:gd name="connsiteX586" fmla="*/ 362408 w 2370204"/>
                  <a:gd name="connsiteY586" fmla="*/ 1225284 h 3025988"/>
                  <a:gd name="connsiteX587" fmla="*/ 362450 w 2370204"/>
                  <a:gd name="connsiteY587" fmla="*/ 1233268 h 3025988"/>
                  <a:gd name="connsiteX588" fmla="*/ 349351 w 2370204"/>
                  <a:gd name="connsiteY588" fmla="*/ 1255700 h 3025988"/>
                  <a:gd name="connsiteX589" fmla="*/ 346740 w 2370204"/>
                  <a:gd name="connsiteY589" fmla="*/ 1272032 h 3025988"/>
                  <a:gd name="connsiteX590" fmla="*/ 350079 w 2370204"/>
                  <a:gd name="connsiteY590" fmla="*/ 1287636 h 3025988"/>
                  <a:gd name="connsiteX591" fmla="*/ 369086 w 2370204"/>
                  <a:gd name="connsiteY591" fmla="*/ 1305487 h 3025988"/>
                  <a:gd name="connsiteX592" fmla="*/ 371162 w 2370204"/>
                  <a:gd name="connsiteY592" fmla="*/ 1305787 h 3025988"/>
                  <a:gd name="connsiteX593" fmla="*/ 388264 w 2370204"/>
                  <a:gd name="connsiteY593" fmla="*/ 1315997 h 3025988"/>
                  <a:gd name="connsiteX594" fmla="*/ 390640 w 2370204"/>
                  <a:gd name="connsiteY594" fmla="*/ 1319143 h 3025988"/>
                  <a:gd name="connsiteX595" fmla="*/ 412558 w 2370204"/>
                  <a:gd name="connsiteY595" fmla="*/ 1329631 h 3025988"/>
                  <a:gd name="connsiteX596" fmla="*/ 427970 w 2370204"/>
                  <a:gd name="connsiteY596" fmla="*/ 1329075 h 3025988"/>
                  <a:gd name="connsiteX597" fmla="*/ 435825 w 2370204"/>
                  <a:gd name="connsiteY597" fmla="*/ 1338985 h 3025988"/>
                  <a:gd name="connsiteX598" fmla="*/ 438886 w 2370204"/>
                  <a:gd name="connsiteY598" fmla="*/ 1347483 h 3025988"/>
                  <a:gd name="connsiteX599" fmla="*/ 443424 w 2370204"/>
                  <a:gd name="connsiteY599" fmla="*/ 1350650 h 3025988"/>
                  <a:gd name="connsiteX600" fmla="*/ 446185 w 2370204"/>
                  <a:gd name="connsiteY600" fmla="*/ 1360068 h 3025988"/>
                  <a:gd name="connsiteX601" fmla="*/ 441711 w 2370204"/>
                  <a:gd name="connsiteY601" fmla="*/ 1370920 h 3025988"/>
                  <a:gd name="connsiteX602" fmla="*/ 431244 w 2370204"/>
                  <a:gd name="connsiteY602" fmla="*/ 1375073 h 3025988"/>
                  <a:gd name="connsiteX603" fmla="*/ 414442 w 2370204"/>
                  <a:gd name="connsiteY603" fmla="*/ 1367517 h 3025988"/>
                  <a:gd name="connsiteX604" fmla="*/ 407721 w 2370204"/>
                  <a:gd name="connsiteY604" fmla="*/ 1361738 h 3025988"/>
                  <a:gd name="connsiteX605" fmla="*/ 403804 w 2370204"/>
                  <a:gd name="connsiteY605" fmla="*/ 1355702 h 3025988"/>
                  <a:gd name="connsiteX606" fmla="*/ 381137 w 2370204"/>
                  <a:gd name="connsiteY606" fmla="*/ 1351742 h 3025988"/>
                  <a:gd name="connsiteX607" fmla="*/ 371269 w 2370204"/>
                  <a:gd name="connsiteY607" fmla="*/ 1359255 h 3025988"/>
                  <a:gd name="connsiteX608" fmla="*/ 365105 w 2370204"/>
                  <a:gd name="connsiteY608" fmla="*/ 1372376 h 3025988"/>
                  <a:gd name="connsiteX609" fmla="*/ 365683 w 2370204"/>
                  <a:gd name="connsiteY609" fmla="*/ 1386203 h 3025988"/>
                  <a:gd name="connsiteX610" fmla="*/ 355644 w 2370204"/>
                  <a:gd name="connsiteY610" fmla="*/ 1404226 h 3025988"/>
                  <a:gd name="connsiteX611" fmla="*/ 353054 w 2370204"/>
                  <a:gd name="connsiteY611" fmla="*/ 1405682 h 3025988"/>
                  <a:gd name="connsiteX612" fmla="*/ 343015 w 2370204"/>
                  <a:gd name="connsiteY612" fmla="*/ 1422077 h 3025988"/>
                  <a:gd name="connsiteX613" fmla="*/ 342673 w 2370204"/>
                  <a:gd name="connsiteY613" fmla="*/ 1430211 h 3025988"/>
                  <a:gd name="connsiteX614" fmla="*/ 356564 w 2370204"/>
                  <a:gd name="connsiteY614" fmla="*/ 1448790 h 3025988"/>
                  <a:gd name="connsiteX615" fmla="*/ 368551 w 2370204"/>
                  <a:gd name="connsiteY615" fmla="*/ 1458401 h 3025988"/>
                  <a:gd name="connsiteX616" fmla="*/ 369064 w 2370204"/>
                  <a:gd name="connsiteY616" fmla="*/ 1459428 h 3025988"/>
                  <a:gd name="connsiteX617" fmla="*/ 382635 w 2370204"/>
                  <a:gd name="connsiteY617" fmla="*/ 1469360 h 3025988"/>
                  <a:gd name="connsiteX618" fmla="*/ 383234 w 2370204"/>
                  <a:gd name="connsiteY618" fmla="*/ 1469467 h 3025988"/>
                  <a:gd name="connsiteX619" fmla="*/ 398667 w 2370204"/>
                  <a:gd name="connsiteY619" fmla="*/ 1489330 h 3025988"/>
                  <a:gd name="connsiteX620" fmla="*/ 396955 w 2370204"/>
                  <a:gd name="connsiteY620" fmla="*/ 1507631 h 3025988"/>
                  <a:gd name="connsiteX621" fmla="*/ 403890 w 2370204"/>
                  <a:gd name="connsiteY621" fmla="*/ 1523791 h 3025988"/>
                  <a:gd name="connsiteX622" fmla="*/ 413907 w 2370204"/>
                  <a:gd name="connsiteY622" fmla="*/ 1531668 h 3025988"/>
                  <a:gd name="connsiteX623" fmla="*/ 418445 w 2370204"/>
                  <a:gd name="connsiteY623" fmla="*/ 1533081 h 3025988"/>
                  <a:gd name="connsiteX624" fmla="*/ 423903 w 2370204"/>
                  <a:gd name="connsiteY624" fmla="*/ 1532781 h 3025988"/>
                  <a:gd name="connsiteX625" fmla="*/ 429040 w 2370204"/>
                  <a:gd name="connsiteY625" fmla="*/ 1544254 h 3025988"/>
                  <a:gd name="connsiteX626" fmla="*/ 428804 w 2370204"/>
                  <a:gd name="connsiteY626" fmla="*/ 1544490 h 3025988"/>
                  <a:gd name="connsiteX627" fmla="*/ 430624 w 2370204"/>
                  <a:gd name="connsiteY627" fmla="*/ 1553330 h 3025988"/>
                  <a:gd name="connsiteX628" fmla="*/ 442760 w 2370204"/>
                  <a:gd name="connsiteY628" fmla="*/ 1558167 h 3025988"/>
                  <a:gd name="connsiteX629" fmla="*/ 445243 w 2370204"/>
                  <a:gd name="connsiteY629" fmla="*/ 1560200 h 3025988"/>
                  <a:gd name="connsiteX630" fmla="*/ 455110 w 2370204"/>
                  <a:gd name="connsiteY630" fmla="*/ 1574991 h 3025988"/>
                  <a:gd name="connsiteX631" fmla="*/ 463159 w 2370204"/>
                  <a:gd name="connsiteY631" fmla="*/ 1576083 h 3025988"/>
                  <a:gd name="connsiteX632" fmla="*/ 478292 w 2370204"/>
                  <a:gd name="connsiteY632" fmla="*/ 1562962 h 3025988"/>
                  <a:gd name="connsiteX633" fmla="*/ 481845 w 2370204"/>
                  <a:gd name="connsiteY633" fmla="*/ 1561635 h 3025988"/>
                  <a:gd name="connsiteX634" fmla="*/ 520073 w 2370204"/>
                  <a:gd name="connsiteY634" fmla="*/ 1561635 h 3025988"/>
                  <a:gd name="connsiteX635" fmla="*/ 521893 w 2370204"/>
                  <a:gd name="connsiteY635" fmla="*/ 1561956 h 3025988"/>
                  <a:gd name="connsiteX636" fmla="*/ 551752 w 2370204"/>
                  <a:gd name="connsiteY636" fmla="*/ 1572572 h 3025988"/>
                  <a:gd name="connsiteX637" fmla="*/ 549718 w 2370204"/>
                  <a:gd name="connsiteY637" fmla="*/ 1585222 h 3025988"/>
                  <a:gd name="connsiteX638" fmla="*/ 533558 w 2370204"/>
                  <a:gd name="connsiteY638" fmla="*/ 1585629 h 3025988"/>
                  <a:gd name="connsiteX639" fmla="*/ 522792 w 2370204"/>
                  <a:gd name="connsiteY639" fmla="*/ 1591430 h 3025988"/>
                  <a:gd name="connsiteX640" fmla="*/ 502479 w 2370204"/>
                  <a:gd name="connsiteY640" fmla="*/ 1593634 h 3025988"/>
                  <a:gd name="connsiteX641" fmla="*/ 500338 w 2370204"/>
                  <a:gd name="connsiteY641" fmla="*/ 1591644 h 3025988"/>
                  <a:gd name="connsiteX642" fmla="*/ 488309 w 2370204"/>
                  <a:gd name="connsiteY642" fmla="*/ 1592222 h 3025988"/>
                  <a:gd name="connsiteX643" fmla="*/ 476365 w 2370204"/>
                  <a:gd name="connsiteY643" fmla="*/ 1592885 h 3025988"/>
                  <a:gd name="connsiteX644" fmla="*/ 473604 w 2370204"/>
                  <a:gd name="connsiteY644" fmla="*/ 1590424 h 3025988"/>
                  <a:gd name="connsiteX645" fmla="*/ 462902 w 2370204"/>
                  <a:gd name="connsiteY645" fmla="*/ 1589953 h 3025988"/>
                  <a:gd name="connsiteX646" fmla="*/ 462260 w 2370204"/>
                  <a:gd name="connsiteY646" fmla="*/ 1590424 h 3025988"/>
                  <a:gd name="connsiteX647" fmla="*/ 459498 w 2370204"/>
                  <a:gd name="connsiteY647" fmla="*/ 1600312 h 3025988"/>
                  <a:gd name="connsiteX648" fmla="*/ 463437 w 2370204"/>
                  <a:gd name="connsiteY648" fmla="*/ 1610180 h 3025988"/>
                  <a:gd name="connsiteX649" fmla="*/ 457080 w 2370204"/>
                  <a:gd name="connsiteY649" fmla="*/ 1614140 h 3025988"/>
                  <a:gd name="connsiteX650" fmla="*/ 423860 w 2370204"/>
                  <a:gd name="connsiteY650" fmla="*/ 1577517 h 3025988"/>
                  <a:gd name="connsiteX651" fmla="*/ 404061 w 2370204"/>
                  <a:gd name="connsiteY651" fmla="*/ 1568741 h 3025988"/>
                  <a:gd name="connsiteX652" fmla="*/ 389142 w 2370204"/>
                  <a:gd name="connsiteY652" fmla="*/ 1564203 h 3025988"/>
                  <a:gd name="connsiteX653" fmla="*/ 379296 w 2370204"/>
                  <a:gd name="connsiteY653" fmla="*/ 1552088 h 3025988"/>
                  <a:gd name="connsiteX654" fmla="*/ 377219 w 2370204"/>
                  <a:gd name="connsiteY654" fmla="*/ 1547015 h 3025988"/>
                  <a:gd name="connsiteX655" fmla="*/ 352519 w 2370204"/>
                  <a:gd name="connsiteY655" fmla="*/ 1530384 h 3025988"/>
                  <a:gd name="connsiteX656" fmla="*/ 338863 w 2370204"/>
                  <a:gd name="connsiteY656" fmla="*/ 1530384 h 3025988"/>
                  <a:gd name="connsiteX657" fmla="*/ 329723 w 2370204"/>
                  <a:gd name="connsiteY657" fmla="*/ 1538518 h 3025988"/>
                  <a:gd name="connsiteX658" fmla="*/ 328631 w 2370204"/>
                  <a:gd name="connsiteY658" fmla="*/ 1547893 h 3025988"/>
                  <a:gd name="connsiteX659" fmla="*/ 321290 w 2370204"/>
                  <a:gd name="connsiteY659" fmla="*/ 1555855 h 3025988"/>
                  <a:gd name="connsiteX660" fmla="*/ 313884 w 2370204"/>
                  <a:gd name="connsiteY660" fmla="*/ 1564867 h 3025988"/>
                  <a:gd name="connsiteX661" fmla="*/ 313884 w 2370204"/>
                  <a:gd name="connsiteY661" fmla="*/ 1565166 h 3025988"/>
                  <a:gd name="connsiteX662" fmla="*/ 314526 w 2370204"/>
                  <a:gd name="connsiteY662" fmla="*/ 1584987 h 3025988"/>
                  <a:gd name="connsiteX663" fmla="*/ 306285 w 2370204"/>
                  <a:gd name="connsiteY663" fmla="*/ 1615296 h 3025988"/>
                  <a:gd name="connsiteX664" fmla="*/ 298023 w 2370204"/>
                  <a:gd name="connsiteY664" fmla="*/ 1643892 h 3025988"/>
                  <a:gd name="connsiteX665" fmla="*/ 298023 w 2370204"/>
                  <a:gd name="connsiteY665" fmla="*/ 1672382 h 3025988"/>
                  <a:gd name="connsiteX666" fmla="*/ 301619 w 2370204"/>
                  <a:gd name="connsiteY666" fmla="*/ 1691688 h 3025988"/>
                  <a:gd name="connsiteX667" fmla="*/ 311957 w 2370204"/>
                  <a:gd name="connsiteY667" fmla="*/ 1718401 h 3025988"/>
                  <a:gd name="connsiteX668" fmla="*/ 322852 w 2370204"/>
                  <a:gd name="connsiteY668" fmla="*/ 1722810 h 3025988"/>
                  <a:gd name="connsiteX669" fmla="*/ 329359 w 2370204"/>
                  <a:gd name="connsiteY669" fmla="*/ 1719814 h 3025988"/>
                  <a:gd name="connsiteX670" fmla="*/ 339762 w 2370204"/>
                  <a:gd name="connsiteY670" fmla="*/ 1731072 h 3025988"/>
                  <a:gd name="connsiteX671" fmla="*/ 328803 w 2370204"/>
                  <a:gd name="connsiteY671" fmla="*/ 1750593 h 3025988"/>
                  <a:gd name="connsiteX672" fmla="*/ 329487 w 2370204"/>
                  <a:gd name="connsiteY672" fmla="*/ 1758556 h 3025988"/>
                  <a:gd name="connsiteX673" fmla="*/ 336915 w 2370204"/>
                  <a:gd name="connsiteY673" fmla="*/ 1767653 h 3025988"/>
                  <a:gd name="connsiteX674" fmla="*/ 342801 w 2370204"/>
                  <a:gd name="connsiteY674" fmla="*/ 1770243 h 3025988"/>
                  <a:gd name="connsiteX675" fmla="*/ 347638 w 2370204"/>
                  <a:gd name="connsiteY675" fmla="*/ 1782829 h 3025988"/>
                  <a:gd name="connsiteX676" fmla="*/ 337814 w 2370204"/>
                  <a:gd name="connsiteY676" fmla="*/ 1790748 h 3025988"/>
                  <a:gd name="connsiteX677" fmla="*/ 337493 w 2370204"/>
                  <a:gd name="connsiteY677" fmla="*/ 1818703 h 3025988"/>
                  <a:gd name="connsiteX678" fmla="*/ 359796 w 2370204"/>
                  <a:gd name="connsiteY678" fmla="*/ 1837581 h 3025988"/>
                  <a:gd name="connsiteX679" fmla="*/ 393508 w 2370204"/>
                  <a:gd name="connsiteY679" fmla="*/ 1838887 h 3025988"/>
                  <a:gd name="connsiteX680" fmla="*/ 481909 w 2370204"/>
                  <a:gd name="connsiteY680" fmla="*/ 1775294 h 3025988"/>
                  <a:gd name="connsiteX681" fmla="*/ 495565 w 2370204"/>
                  <a:gd name="connsiteY681" fmla="*/ 1780431 h 3025988"/>
                  <a:gd name="connsiteX682" fmla="*/ 492205 w 2370204"/>
                  <a:gd name="connsiteY682" fmla="*/ 1789485 h 3025988"/>
                  <a:gd name="connsiteX683" fmla="*/ 478120 w 2370204"/>
                  <a:gd name="connsiteY683" fmla="*/ 1799824 h 3025988"/>
                  <a:gd name="connsiteX684" fmla="*/ 474803 w 2370204"/>
                  <a:gd name="connsiteY684" fmla="*/ 1804747 h 3025988"/>
                  <a:gd name="connsiteX685" fmla="*/ 471314 w 2370204"/>
                  <a:gd name="connsiteY685" fmla="*/ 1818638 h 3025988"/>
                  <a:gd name="connsiteX686" fmla="*/ 480261 w 2370204"/>
                  <a:gd name="connsiteY686" fmla="*/ 1829512 h 3025988"/>
                  <a:gd name="connsiteX687" fmla="*/ 506203 w 2370204"/>
                  <a:gd name="connsiteY687" fmla="*/ 1828249 h 3025988"/>
                  <a:gd name="connsiteX688" fmla="*/ 539508 w 2370204"/>
                  <a:gd name="connsiteY688" fmla="*/ 1811232 h 3025988"/>
                  <a:gd name="connsiteX689" fmla="*/ 549312 w 2370204"/>
                  <a:gd name="connsiteY689" fmla="*/ 1802114 h 3025988"/>
                  <a:gd name="connsiteX690" fmla="*/ 578978 w 2370204"/>
                  <a:gd name="connsiteY690" fmla="*/ 1781780 h 3025988"/>
                  <a:gd name="connsiteX691" fmla="*/ 597515 w 2370204"/>
                  <a:gd name="connsiteY691" fmla="*/ 1754789 h 3025988"/>
                  <a:gd name="connsiteX692" fmla="*/ 598713 w 2370204"/>
                  <a:gd name="connsiteY692" fmla="*/ 1749759 h 3025988"/>
                  <a:gd name="connsiteX693" fmla="*/ 608474 w 2370204"/>
                  <a:gd name="connsiteY693" fmla="*/ 1742695 h 3025988"/>
                  <a:gd name="connsiteX694" fmla="*/ 616929 w 2370204"/>
                  <a:gd name="connsiteY694" fmla="*/ 1752584 h 3025988"/>
                  <a:gd name="connsiteX695" fmla="*/ 615066 w 2370204"/>
                  <a:gd name="connsiteY695" fmla="*/ 1777756 h 3025988"/>
                  <a:gd name="connsiteX696" fmla="*/ 611577 w 2370204"/>
                  <a:gd name="connsiteY696" fmla="*/ 1784327 h 3025988"/>
                  <a:gd name="connsiteX697" fmla="*/ 555219 w 2370204"/>
                  <a:gd name="connsiteY697" fmla="*/ 1828891 h 3025988"/>
                  <a:gd name="connsiteX698" fmla="*/ 551795 w 2370204"/>
                  <a:gd name="connsiteY698" fmla="*/ 1830582 h 3025988"/>
                  <a:gd name="connsiteX699" fmla="*/ 516499 w 2370204"/>
                  <a:gd name="connsiteY699" fmla="*/ 1839722 h 3025988"/>
                  <a:gd name="connsiteX700" fmla="*/ 514272 w 2370204"/>
                  <a:gd name="connsiteY700" fmla="*/ 1840642 h 3025988"/>
                  <a:gd name="connsiteX701" fmla="*/ 487431 w 2370204"/>
                  <a:gd name="connsiteY701" fmla="*/ 1855818 h 3025988"/>
                  <a:gd name="connsiteX702" fmla="*/ 477200 w 2370204"/>
                  <a:gd name="connsiteY702" fmla="*/ 1858301 h 3025988"/>
                  <a:gd name="connsiteX703" fmla="*/ 456352 w 2370204"/>
                  <a:gd name="connsiteY703" fmla="*/ 1857530 h 3025988"/>
                  <a:gd name="connsiteX704" fmla="*/ 438608 w 2370204"/>
                  <a:gd name="connsiteY704" fmla="*/ 1867676 h 3025988"/>
                  <a:gd name="connsiteX705" fmla="*/ 425636 w 2370204"/>
                  <a:gd name="connsiteY705" fmla="*/ 1877415 h 3025988"/>
                  <a:gd name="connsiteX706" fmla="*/ 424780 w 2370204"/>
                  <a:gd name="connsiteY706" fmla="*/ 1877608 h 3025988"/>
                  <a:gd name="connsiteX707" fmla="*/ 410760 w 2370204"/>
                  <a:gd name="connsiteY707" fmla="*/ 1889659 h 3025988"/>
                  <a:gd name="connsiteX708" fmla="*/ 401064 w 2370204"/>
                  <a:gd name="connsiteY708" fmla="*/ 1915194 h 3025988"/>
                  <a:gd name="connsiteX709" fmla="*/ 400465 w 2370204"/>
                  <a:gd name="connsiteY709" fmla="*/ 1927009 h 3025988"/>
                  <a:gd name="connsiteX710" fmla="*/ 419087 w 2370204"/>
                  <a:gd name="connsiteY710" fmla="*/ 1941329 h 3025988"/>
                  <a:gd name="connsiteX711" fmla="*/ 420350 w 2370204"/>
                  <a:gd name="connsiteY711" fmla="*/ 1941286 h 3025988"/>
                  <a:gd name="connsiteX712" fmla="*/ 458599 w 2370204"/>
                  <a:gd name="connsiteY712" fmla="*/ 1938846 h 3025988"/>
                  <a:gd name="connsiteX713" fmla="*/ 482358 w 2370204"/>
                  <a:gd name="connsiteY713" fmla="*/ 1944368 h 3025988"/>
                  <a:gd name="connsiteX714" fmla="*/ 484649 w 2370204"/>
                  <a:gd name="connsiteY714" fmla="*/ 1945674 h 3025988"/>
                  <a:gd name="connsiteX715" fmla="*/ 519131 w 2370204"/>
                  <a:gd name="connsiteY715" fmla="*/ 1949077 h 3025988"/>
                  <a:gd name="connsiteX716" fmla="*/ 562261 w 2370204"/>
                  <a:gd name="connsiteY716" fmla="*/ 1959030 h 3025988"/>
                  <a:gd name="connsiteX717" fmla="*/ 596059 w 2370204"/>
                  <a:gd name="connsiteY717" fmla="*/ 1992100 h 3025988"/>
                  <a:gd name="connsiteX718" fmla="*/ 634138 w 2370204"/>
                  <a:gd name="connsiteY718" fmla="*/ 2007640 h 3025988"/>
                  <a:gd name="connsiteX719" fmla="*/ 650962 w 2370204"/>
                  <a:gd name="connsiteY719" fmla="*/ 2007640 h 3025988"/>
                  <a:gd name="connsiteX720" fmla="*/ 654536 w 2370204"/>
                  <a:gd name="connsiteY720" fmla="*/ 2020889 h 3025988"/>
                  <a:gd name="connsiteX721" fmla="*/ 645889 w 2370204"/>
                  <a:gd name="connsiteY721" fmla="*/ 2025941 h 3025988"/>
                  <a:gd name="connsiteX722" fmla="*/ 606076 w 2370204"/>
                  <a:gd name="connsiteY722" fmla="*/ 2026454 h 3025988"/>
                  <a:gd name="connsiteX723" fmla="*/ 603422 w 2370204"/>
                  <a:gd name="connsiteY723" fmla="*/ 2024978 h 3025988"/>
                  <a:gd name="connsiteX724" fmla="*/ 593276 w 2370204"/>
                  <a:gd name="connsiteY724" fmla="*/ 2017079 h 3025988"/>
                  <a:gd name="connsiteX725" fmla="*/ 557210 w 2370204"/>
                  <a:gd name="connsiteY725" fmla="*/ 1978230 h 3025988"/>
                  <a:gd name="connsiteX726" fmla="*/ 522321 w 2370204"/>
                  <a:gd name="connsiteY726" fmla="*/ 1971081 h 3025988"/>
                  <a:gd name="connsiteX727" fmla="*/ 508729 w 2370204"/>
                  <a:gd name="connsiteY727" fmla="*/ 1977117 h 3025988"/>
                  <a:gd name="connsiteX728" fmla="*/ 498776 w 2370204"/>
                  <a:gd name="connsiteY728" fmla="*/ 1979664 h 3025988"/>
                  <a:gd name="connsiteX729" fmla="*/ 481802 w 2370204"/>
                  <a:gd name="connsiteY729" fmla="*/ 1981034 h 3025988"/>
                  <a:gd name="connsiteX730" fmla="*/ 471100 w 2370204"/>
                  <a:gd name="connsiteY730" fmla="*/ 2015175 h 3025988"/>
                  <a:gd name="connsiteX731" fmla="*/ 475145 w 2370204"/>
                  <a:gd name="connsiteY731" fmla="*/ 2023736 h 3025988"/>
                  <a:gd name="connsiteX732" fmla="*/ 470201 w 2370204"/>
                  <a:gd name="connsiteY732" fmla="*/ 2032983 h 3025988"/>
                  <a:gd name="connsiteX733" fmla="*/ 465278 w 2370204"/>
                  <a:gd name="connsiteY733" fmla="*/ 2041545 h 3025988"/>
                  <a:gd name="connsiteX734" fmla="*/ 464614 w 2370204"/>
                  <a:gd name="connsiteY734" fmla="*/ 2052161 h 3025988"/>
                  <a:gd name="connsiteX735" fmla="*/ 458171 w 2370204"/>
                  <a:gd name="connsiteY735" fmla="*/ 2061558 h 3025988"/>
                  <a:gd name="connsiteX736" fmla="*/ 440941 w 2370204"/>
                  <a:gd name="connsiteY736" fmla="*/ 2069520 h 3025988"/>
                  <a:gd name="connsiteX737" fmla="*/ 425658 w 2370204"/>
                  <a:gd name="connsiteY737" fmla="*/ 2090775 h 3025988"/>
                  <a:gd name="connsiteX738" fmla="*/ 425594 w 2370204"/>
                  <a:gd name="connsiteY738" fmla="*/ 2091417 h 3025988"/>
                  <a:gd name="connsiteX739" fmla="*/ 446870 w 2370204"/>
                  <a:gd name="connsiteY739" fmla="*/ 2120292 h 3025988"/>
                  <a:gd name="connsiteX740" fmla="*/ 504234 w 2370204"/>
                  <a:gd name="connsiteY740" fmla="*/ 2131572 h 3025988"/>
                  <a:gd name="connsiteX741" fmla="*/ 513438 w 2370204"/>
                  <a:gd name="connsiteY741" fmla="*/ 2136645 h 3025988"/>
                  <a:gd name="connsiteX742" fmla="*/ 530818 w 2370204"/>
                  <a:gd name="connsiteY742" fmla="*/ 2154989 h 3025988"/>
                  <a:gd name="connsiteX743" fmla="*/ 535527 w 2370204"/>
                  <a:gd name="connsiteY743" fmla="*/ 2166012 h 3025988"/>
                  <a:gd name="connsiteX744" fmla="*/ 557767 w 2370204"/>
                  <a:gd name="connsiteY744" fmla="*/ 2181701 h 3025988"/>
                  <a:gd name="connsiteX745" fmla="*/ 573713 w 2370204"/>
                  <a:gd name="connsiteY745" fmla="*/ 2176907 h 3025988"/>
                  <a:gd name="connsiteX746" fmla="*/ 584993 w 2370204"/>
                  <a:gd name="connsiteY746" fmla="*/ 2174510 h 3025988"/>
                  <a:gd name="connsiteX747" fmla="*/ 618127 w 2370204"/>
                  <a:gd name="connsiteY747" fmla="*/ 2170293 h 3025988"/>
                  <a:gd name="connsiteX748" fmla="*/ 668642 w 2370204"/>
                  <a:gd name="connsiteY748" fmla="*/ 2183392 h 3025988"/>
                  <a:gd name="connsiteX749" fmla="*/ 710530 w 2370204"/>
                  <a:gd name="connsiteY749" fmla="*/ 2214215 h 3025988"/>
                  <a:gd name="connsiteX750" fmla="*/ 728425 w 2370204"/>
                  <a:gd name="connsiteY750" fmla="*/ 2210833 h 3025988"/>
                  <a:gd name="connsiteX751" fmla="*/ 749058 w 2370204"/>
                  <a:gd name="connsiteY751" fmla="*/ 2210298 h 3025988"/>
                  <a:gd name="connsiteX752" fmla="*/ 758669 w 2370204"/>
                  <a:gd name="connsiteY752" fmla="*/ 2223847 h 3025988"/>
                  <a:gd name="connsiteX753" fmla="*/ 769072 w 2370204"/>
                  <a:gd name="connsiteY753" fmla="*/ 2229091 h 3025988"/>
                  <a:gd name="connsiteX754" fmla="*/ 820442 w 2370204"/>
                  <a:gd name="connsiteY754" fmla="*/ 2227999 h 3025988"/>
                  <a:gd name="connsiteX755" fmla="*/ 837202 w 2370204"/>
                  <a:gd name="connsiteY755" fmla="*/ 2231553 h 3025988"/>
                  <a:gd name="connsiteX756" fmla="*/ 871021 w 2370204"/>
                  <a:gd name="connsiteY756" fmla="*/ 2236219 h 3025988"/>
                  <a:gd name="connsiteX757" fmla="*/ 889814 w 2370204"/>
                  <a:gd name="connsiteY757" fmla="*/ 2233094 h 3025988"/>
                  <a:gd name="connsiteX758" fmla="*/ 902250 w 2370204"/>
                  <a:gd name="connsiteY758" fmla="*/ 2232387 h 3025988"/>
                  <a:gd name="connsiteX759" fmla="*/ 916142 w 2370204"/>
                  <a:gd name="connsiteY759" fmla="*/ 2233115 h 3025988"/>
                  <a:gd name="connsiteX760" fmla="*/ 929712 w 2370204"/>
                  <a:gd name="connsiteY760" fmla="*/ 2232216 h 3025988"/>
                  <a:gd name="connsiteX761" fmla="*/ 977038 w 2370204"/>
                  <a:gd name="connsiteY761" fmla="*/ 2223354 h 3025988"/>
                  <a:gd name="connsiteX762" fmla="*/ 1005527 w 2370204"/>
                  <a:gd name="connsiteY762" fmla="*/ 2221150 h 3025988"/>
                  <a:gd name="connsiteX763" fmla="*/ 1038490 w 2370204"/>
                  <a:gd name="connsiteY763" fmla="*/ 2222177 h 3025988"/>
                  <a:gd name="connsiteX764" fmla="*/ 1038661 w 2370204"/>
                  <a:gd name="connsiteY764" fmla="*/ 2227550 h 3025988"/>
                  <a:gd name="connsiteX765" fmla="*/ 1001696 w 2370204"/>
                  <a:gd name="connsiteY765" fmla="*/ 2230953 h 3025988"/>
                  <a:gd name="connsiteX766" fmla="*/ 978429 w 2370204"/>
                  <a:gd name="connsiteY766" fmla="*/ 2236112 h 3025988"/>
                  <a:gd name="connsiteX767" fmla="*/ 926652 w 2370204"/>
                  <a:gd name="connsiteY767" fmla="*/ 2254691 h 3025988"/>
                  <a:gd name="connsiteX768" fmla="*/ 901694 w 2370204"/>
                  <a:gd name="connsiteY768" fmla="*/ 2256917 h 3025988"/>
                  <a:gd name="connsiteX769" fmla="*/ 880268 w 2370204"/>
                  <a:gd name="connsiteY769" fmla="*/ 2253342 h 3025988"/>
                  <a:gd name="connsiteX770" fmla="*/ 863444 w 2370204"/>
                  <a:gd name="connsiteY770" fmla="*/ 2253428 h 3025988"/>
                  <a:gd name="connsiteX771" fmla="*/ 833285 w 2370204"/>
                  <a:gd name="connsiteY771" fmla="*/ 2249297 h 3025988"/>
                  <a:gd name="connsiteX772" fmla="*/ 829732 w 2370204"/>
                  <a:gd name="connsiteY772" fmla="*/ 2247585 h 3025988"/>
                  <a:gd name="connsiteX773" fmla="*/ 793601 w 2370204"/>
                  <a:gd name="connsiteY773" fmla="*/ 2244888 h 3025988"/>
                  <a:gd name="connsiteX774" fmla="*/ 791889 w 2370204"/>
                  <a:gd name="connsiteY774" fmla="*/ 2245423 h 3025988"/>
                  <a:gd name="connsiteX775" fmla="*/ 759076 w 2370204"/>
                  <a:gd name="connsiteY775" fmla="*/ 2244160 h 3025988"/>
                  <a:gd name="connsiteX776" fmla="*/ 755951 w 2370204"/>
                  <a:gd name="connsiteY776" fmla="*/ 2242940 h 3025988"/>
                  <a:gd name="connsiteX777" fmla="*/ 715774 w 2370204"/>
                  <a:gd name="connsiteY777" fmla="*/ 2244609 h 3025988"/>
                  <a:gd name="connsiteX778" fmla="*/ 669626 w 2370204"/>
                  <a:gd name="connsiteY778" fmla="*/ 2267362 h 3025988"/>
                  <a:gd name="connsiteX779" fmla="*/ 664361 w 2370204"/>
                  <a:gd name="connsiteY779" fmla="*/ 2259507 h 3025988"/>
                  <a:gd name="connsiteX780" fmla="*/ 675042 w 2370204"/>
                  <a:gd name="connsiteY780" fmla="*/ 2250110 h 3025988"/>
                  <a:gd name="connsiteX781" fmla="*/ 673329 w 2370204"/>
                  <a:gd name="connsiteY781" fmla="*/ 2213316 h 3025988"/>
                  <a:gd name="connsiteX782" fmla="*/ 643106 w 2370204"/>
                  <a:gd name="connsiteY782" fmla="*/ 2191333 h 3025988"/>
                  <a:gd name="connsiteX783" fmla="*/ 624399 w 2370204"/>
                  <a:gd name="connsiteY783" fmla="*/ 2187331 h 3025988"/>
                  <a:gd name="connsiteX784" fmla="*/ 552672 w 2370204"/>
                  <a:gd name="connsiteY784" fmla="*/ 2202271 h 3025988"/>
                  <a:gd name="connsiteX785" fmla="*/ 515792 w 2370204"/>
                  <a:gd name="connsiteY785" fmla="*/ 2194052 h 3025988"/>
                  <a:gd name="connsiteX786" fmla="*/ 505347 w 2370204"/>
                  <a:gd name="connsiteY786" fmla="*/ 2183114 h 3025988"/>
                  <a:gd name="connsiteX787" fmla="*/ 500424 w 2370204"/>
                  <a:gd name="connsiteY787" fmla="*/ 2175858 h 3025988"/>
                  <a:gd name="connsiteX788" fmla="*/ 451878 w 2370204"/>
                  <a:gd name="connsiteY788" fmla="*/ 2156979 h 3025988"/>
                  <a:gd name="connsiteX789" fmla="*/ 432486 w 2370204"/>
                  <a:gd name="connsiteY789" fmla="*/ 2161560 h 3025988"/>
                  <a:gd name="connsiteX790" fmla="*/ 424866 w 2370204"/>
                  <a:gd name="connsiteY790" fmla="*/ 2161688 h 3025988"/>
                  <a:gd name="connsiteX791" fmla="*/ 416561 w 2370204"/>
                  <a:gd name="connsiteY791" fmla="*/ 2160040 h 3025988"/>
                  <a:gd name="connsiteX792" fmla="*/ 395242 w 2370204"/>
                  <a:gd name="connsiteY792" fmla="*/ 2179133 h 3025988"/>
                  <a:gd name="connsiteX793" fmla="*/ 389356 w 2370204"/>
                  <a:gd name="connsiteY793" fmla="*/ 2193988 h 3025988"/>
                  <a:gd name="connsiteX794" fmla="*/ 352797 w 2370204"/>
                  <a:gd name="connsiteY794" fmla="*/ 2226758 h 3025988"/>
                  <a:gd name="connsiteX795" fmla="*/ 361188 w 2370204"/>
                  <a:gd name="connsiteY795" fmla="*/ 2252443 h 3025988"/>
                  <a:gd name="connsiteX796" fmla="*/ 373602 w 2370204"/>
                  <a:gd name="connsiteY796" fmla="*/ 2262139 h 3025988"/>
                  <a:gd name="connsiteX797" fmla="*/ 377198 w 2370204"/>
                  <a:gd name="connsiteY797" fmla="*/ 2272093 h 3025988"/>
                  <a:gd name="connsiteX798" fmla="*/ 398603 w 2370204"/>
                  <a:gd name="connsiteY798" fmla="*/ 2279798 h 3025988"/>
                  <a:gd name="connsiteX799" fmla="*/ 413971 w 2370204"/>
                  <a:gd name="connsiteY799" fmla="*/ 2270723 h 3025988"/>
                  <a:gd name="connsiteX800" fmla="*/ 428505 w 2370204"/>
                  <a:gd name="connsiteY800" fmla="*/ 2284572 h 3025988"/>
                  <a:gd name="connsiteX801" fmla="*/ 422683 w 2370204"/>
                  <a:gd name="connsiteY801" fmla="*/ 2295616 h 3025988"/>
                  <a:gd name="connsiteX802" fmla="*/ 425208 w 2370204"/>
                  <a:gd name="connsiteY802" fmla="*/ 2308502 h 3025988"/>
                  <a:gd name="connsiteX803" fmla="*/ 452371 w 2370204"/>
                  <a:gd name="connsiteY803" fmla="*/ 2331255 h 3025988"/>
                  <a:gd name="connsiteX804" fmla="*/ 494623 w 2370204"/>
                  <a:gd name="connsiteY804" fmla="*/ 2338982 h 3025988"/>
                  <a:gd name="connsiteX805" fmla="*/ 528592 w 2370204"/>
                  <a:gd name="connsiteY805" fmla="*/ 2327145 h 3025988"/>
                  <a:gd name="connsiteX806" fmla="*/ 530005 w 2370204"/>
                  <a:gd name="connsiteY806" fmla="*/ 2330613 h 3025988"/>
                  <a:gd name="connsiteX807" fmla="*/ 474546 w 2370204"/>
                  <a:gd name="connsiteY807" fmla="*/ 2356212 h 3025988"/>
                  <a:gd name="connsiteX808" fmla="*/ 434819 w 2370204"/>
                  <a:gd name="connsiteY808" fmla="*/ 2354543 h 3025988"/>
                  <a:gd name="connsiteX809" fmla="*/ 411210 w 2370204"/>
                  <a:gd name="connsiteY809" fmla="*/ 2341143 h 3025988"/>
                  <a:gd name="connsiteX810" fmla="*/ 401171 w 2370204"/>
                  <a:gd name="connsiteY810" fmla="*/ 2324833 h 3025988"/>
                  <a:gd name="connsiteX811" fmla="*/ 395049 w 2370204"/>
                  <a:gd name="connsiteY811" fmla="*/ 2311413 h 3025988"/>
                  <a:gd name="connsiteX812" fmla="*/ 381351 w 2370204"/>
                  <a:gd name="connsiteY812" fmla="*/ 2305933 h 3025988"/>
                  <a:gd name="connsiteX813" fmla="*/ 349543 w 2370204"/>
                  <a:gd name="connsiteY813" fmla="*/ 2305933 h 3025988"/>
                  <a:gd name="connsiteX814" fmla="*/ 312471 w 2370204"/>
                  <a:gd name="connsiteY814" fmla="*/ 2340309 h 3025988"/>
                  <a:gd name="connsiteX815" fmla="*/ 310095 w 2370204"/>
                  <a:gd name="connsiteY815" fmla="*/ 2371731 h 3025988"/>
                  <a:gd name="connsiteX816" fmla="*/ 304209 w 2370204"/>
                  <a:gd name="connsiteY816" fmla="*/ 2389175 h 3025988"/>
                  <a:gd name="connsiteX817" fmla="*/ 288947 w 2370204"/>
                  <a:gd name="connsiteY817" fmla="*/ 2412677 h 3025988"/>
                  <a:gd name="connsiteX818" fmla="*/ 294641 w 2370204"/>
                  <a:gd name="connsiteY818" fmla="*/ 2449771 h 3025988"/>
                  <a:gd name="connsiteX819" fmla="*/ 297252 w 2370204"/>
                  <a:gd name="connsiteY819" fmla="*/ 2455187 h 3025988"/>
                  <a:gd name="connsiteX820" fmla="*/ 288691 w 2370204"/>
                  <a:gd name="connsiteY820" fmla="*/ 2462293 h 3025988"/>
                  <a:gd name="connsiteX821" fmla="*/ 276190 w 2370204"/>
                  <a:gd name="connsiteY821" fmla="*/ 2459789 h 3025988"/>
                  <a:gd name="connsiteX822" fmla="*/ 271717 w 2370204"/>
                  <a:gd name="connsiteY822" fmla="*/ 2460345 h 3025988"/>
                  <a:gd name="connsiteX823" fmla="*/ 247358 w 2370204"/>
                  <a:gd name="connsiteY823" fmla="*/ 2471946 h 3025988"/>
                  <a:gd name="connsiteX824" fmla="*/ 250783 w 2370204"/>
                  <a:gd name="connsiteY824" fmla="*/ 2491125 h 3025988"/>
                  <a:gd name="connsiteX825" fmla="*/ 273365 w 2370204"/>
                  <a:gd name="connsiteY825" fmla="*/ 2493244 h 3025988"/>
                  <a:gd name="connsiteX826" fmla="*/ 277132 w 2370204"/>
                  <a:gd name="connsiteY826" fmla="*/ 2492880 h 3025988"/>
                  <a:gd name="connsiteX827" fmla="*/ 308147 w 2370204"/>
                  <a:gd name="connsiteY827" fmla="*/ 2483826 h 3025988"/>
                  <a:gd name="connsiteX828" fmla="*/ 310652 w 2370204"/>
                  <a:gd name="connsiteY828" fmla="*/ 2483441 h 3025988"/>
                  <a:gd name="connsiteX829" fmla="*/ 351213 w 2370204"/>
                  <a:gd name="connsiteY829" fmla="*/ 2482113 h 3025988"/>
                  <a:gd name="connsiteX830" fmla="*/ 355387 w 2370204"/>
                  <a:gd name="connsiteY830" fmla="*/ 2481107 h 3025988"/>
                  <a:gd name="connsiteX831" fmla="*/ 371119 w 2370204"/>
                  <a:gd name="connsiteY831" fmla="*/ 2473723 h 3025988"/>
                  <a:gd name="connsiteX832" fmla="*/ 382806 w 2370204"/>
                  <a:gd name="connsiteY832" fmla="*/ 2475500 h 3025988"/>
                  <a:gd name="connsiteX833" fmla="*/ 380045 w 2370204"/>
                  <a:gd name="connsiteY833" fmla="*/ 2492966 h 3025988"/>
                  <a:gd name="connsiteX834" fmla="*/ 347596 w 2370204"/>
                  <a:gd name="connsiteY834" fmla="*/ 2507777 h 3025988"/>
                  <a:gd name="connsiteX835" fmla="*/ 349094 w 2370204"/>
                  <a:gd name="connsiteY835" fmla="*/ 2519743 h 3025988"/>
                  <a:gd name="connsiteX836" fmla="*/ 375015 w 2370204"/>
                  <a:gd name="connsiteY836" fmla="*/ 2524452 h 3025988"/>
                  <a:gd name="connsiteX837" fmla="*/ 396441 w 2370204"/>
                  <a:gd name="connsiteY837" fmla="*/ 2511138 h 3025988"/>
                  <a:gd name="connsiteX838" fmla="*/ 400979 w 2370204"/>
                  <a:gd name="connsiteY838" fmla="*/ 2506729 h 3025988"/>
                  <a:gd name="connsiteX839" fmla="*/ 412558 w 2370204"/>
                  <a:gd name="connsiteY839" fmla="*/ 2503839 h 3025988"/>
                  <a:gd name="connsiteX840" fmla="*/ 418316 w 2370204"/>
                  <a:gd name="connsiteY840" fmla="*/ 2514670 h 3025988"/>
                  <a:gd name="connsiteX841" fmla="*/ 409819 w 2370204"/>
                  <a:gd name="connsiteY841" fmla="*/ 2522333 h 3025988"/>
                  <a:gd name="connsiteX842" fmla="*/ 408256 w 2370204"/>
                  <a:gd name="connsiteY842" fmla="*/ 2524494 h 3025988"/>
                  <a:gd name="connsiteX843" fmla="*/ 402498 w 2370204"/>
                  <a:gd name="connsiteY843" fmla="*/ 2537680 h 3025988"/>
                  <a:gd name="connsiteX844" fmla="*/ 392331 w 2370204"/>
                  <a:gd name="connsiteY844" fmla="*/ 2539713 h 3025988"/>
                  <a:gd name="connsiteX845" fmla="*/ 387922 w 2370204"/>
                  <a:gd name="connsiteY845" fmla="*/ 2535475 h 3025988"/>
                  <a:gd name="connsiteX846" fmla="*/ 348131 w 2370204"/>
                  <a:gd name="connsiteY846" fmla="*/ 2540698 h 3025988"/>
                  <a:gd name="connsiteX847" fmla="*/ 338756 w 2370204"/>
                  <a:gd name="connsiteY847" fmla="*/ 2549773 h 3025988"/>
                  <a:gd name="connsiteX848" fmla="*/ 326148 w 2370204"/>
                  <a:gd name="connsiteY848" fmla="*/ 2553069 h 3025988"/>
                  <a:gd name="connsiteX849" fmla="*/ 299735 w 2370204"/>
                  <a:gd name="connsiteY849" fmla="*/ 2553069 h 3025988"/>
                  <a:gd name="connsiteX850" fmla="*/ 292757 w 2370204"/>
                  <a:gd name="connsiteY850" fmla="*/ 2569594 h 3025988"/>
                  <a:gd name="connsiteX851" fmla="*/ 319941 w 2370204"/>
                  <a:gd name="connsiteY851" fmla="*/ 2597591 h 3025988"/>
                  <a:gd name="connsiteX852" fmla="*/ 332163 w 2370204"/>
                  <a:gd name="connsiteY852" fmla="*/ 2601658 h 3025988"/>
                  <a:gd name="connsiteX853" fmla="*/ 339205 w 2370204"/>
                  <a:gd name="connsiteY853" fmla="*/ 2600545 h 3025988"/>
                  <a:gd name="connsiteX854" fmla="*/ 354980 w 2370204"/>
                  <a:gd name="connsiteY854" fmla="*/ 2611118 h 3025988"/>
                  <a:gd name="connsiteX855" fmla="*/ 355366 w 2370204"/>
                  <a:gd name="connsiteY855" fmla="*/ 2614393 h 3025988"/>
                  <a:gd name="connsiteX856" fmla="*/ 341388 w 2370204"/>
                  <a:gd name="connsiteY856" fmla="*/ 2628349 h 3025988"/>
                  <a:gd name="connsiteX857" fmla="*/ 325121 w 2370204"/>
                  <a:gd name="connsiteY857" fmla="*/ 2628349 h 3025988"/>
                  <a:gd name="connsiteX858" fmla="*/ 316345 w 2370204"/>
                  <a:gd name="connsiteY858" fmla="*/ 2633315 h 3025988"/>
                  <a:gd name="connsiteX859" fmla="*/ 314932 w 2370204"/>
                  <a:gd name="connsiteY859" fmla="*/ 2635669 h 3025988"/>
                  <a:gd name="connsiteX860" fmla="*/ 303117 w 2370204"/>
                  <a:gd name="connsiteY860" fmla="*/ 2640164 h 3025988"/>
                  <a:gd name="connsiteX861" fmla="*/ 289568 w 2370204"/>
                  <a:gd name="connsiteY861" fmla="*/ 2635969 h 3025988"/>
                  <a:gd name="connsiteX862" fmla="*/ 276939 w 2370204"/>
                  <a:gd name="connsiteY862" fmla="*/ 2649325 h 3025988"/>
                  <a:gd name="connsiteX863" fmla="*/ 277603 w 2370204"/>
                  <a:gd name="connsiteY863" fmla="*/ 2652943 h 3025988"/>
                  <a:gd name="connsiteX864" fmla="*/ 266901 w 2370204"/>
                  <a:gd name="connsiteY864" fmla="*/ 2663153 h 3025988"/>
                  <a:gd name="connsiteX865" fmla="*/ 255407 w 2370204"/>
                  <a:gd name="connsiteY865" fmla="*/ 2662639 h 3025988"/>
                  <a:gd name="connsiteX866" fmla="*/ 248279 w 2370204"/>
                  <a:gd name="connsiteY866" fmla="*/ 2659278 h 3025988"/>
                  <a:gd name="connsiteX867" fmla="*/ 226318 w 2370204"/>
                  <a:gd name="connsiteY867" fmla="*/ 2635049 h 3025988"/>
                  <a:gd name="connsiteX868" fmla="*/ 193762 w 2370204"/>
                  <a:gd name="connsiteY868" fmla="*/ 2635220 h 3025988"/>
                  <a:gd name="connsiteX869" fmla="*/ 177387 w 2370204"/>
                  <a:gd name="connsiteY869" fmla="*/ 2642562 h 3025988"/>
                  <a:gd name="connsiteX870" fmla="*/ 174776 w 2370204"/>
                  <a:gd name="connsiteY870" fmla="*/ 2642562 h 3025988"/>
                  <a:gd name="connsiteX871" fmla="*/ 161441 w 2370204"/>
                  <a:gd name="connsiteY871" fmla="*/ 2647099 h 3025988"/>
                  <a:gd name="connsiteX872" fmla="*/ 156368 w 2370204"/>
                  <a:gd name="connsiteY872" fmla="*/ 2650995 h 3025988"/>
                  <a:gd name="connsiteX873" fmla="*/ 139544 w 2370204"/>
                  <a:gd name="connsiteY873" fmla="*/ 2655254 h 3025988"/>
                  <a:gd name="connsiteX874" fmla="*/ 74539 w 2370204"/>
                  <a:gd name="connsiteY874" fmla="*/ 2644809 h 3025988"/>
                  <a:gd name="connsiteX875" fmla="*/ 64650 w 2370204"/>
                  <a:gd name="connsiteY875" fmla="*/ 2646414 h 3025988"/>
                  <a:gd name="connsiteX876" fmla="*/ 45214 w 2370204"/>
                  <a:gd name="connsiteY876" fmla="*/ 2656560 h 3025988"/>
                  <a:gd name="connsiteX877" fmla="*/ 36653 w 2370204"/>
                  <a:gd name="connsiteY877" fmla="*/ 2670666 h 3025988"/>
                  <a:gd name="connsiteX878" fmla="*/ 20749 w 2370204"/>
                  <a:gd name="connsiteY878" fmla="*/ 2686591 h 3025988"/>
                  <a:gd name="connsiteX879" fmla="*/ 15954 w 2370204"/>
                  <a:gd name="connsiteY879" fmla="*/ 2686591 h 3025988"/>
                  <a:gd name="connsiteX880" fmla="*/ 2512 w 2370204"/>
                  <a:gd name="connsiteY880" fmla="*/ 2711056 h 3025988"/>
                  <a:gd name="connsiteX881" fmla="*/ 16340 w 2370204"/>
                  <a:gd name="connsiteY881" fmla="*/ 2732760 h 3025988"/>
                  <a:gd name="connsiteX882" fmla="*/ 17153 w 2370204"/>
                  <a:gd name="connsiteY882" fmla="*/ 2734194 h 3025988"/>
                  <a:gd name="connsiteX883" fmla="*/ 23168 w 2370204"/>
                  <a:gd name="connsiteY883" fmla="*/ 2746245 h 3025988"/>
                  <a:gd name="connsiteX884" fmla="*/ 34512 w 2370204"/>
                  <a:gd name="connsiteY884" fmla="*/ 2754785 h 3025988"/>
                  <a:gd name="connsiteX885" fmla="*/ 61824 w 2370204"/>
                  <a:gd name="connsiteY885" fmla="*/ 2759858 h 3025988"/>
                  <a:gd name="connsiteX886" fmla="*/ 68288 w 2370204"/>
                  <a:gd name="connsiteY886" fmla="*/ 2759708 h 3025988"/>
                  <a:gd name="connsiteX887" fmla="*/ 108529 w 2370204"/>
                  <a:gd name="connsiteY887" fmla="*/ 2750504 h 3025988"/>
                  <a:gd name="connsiteX888" fmla="*/ 120280 w 2370204"/>
                  <a:gd name="connsiteY888" fmla="*/ 2752388 h 3025988"/>
                  <a:gd name="connsiteX889" fmla="*/ 133315 w 2370204"/>
                  <a:gd name="connsiteY889" fmla="*/ 2760201 h 3025988"/>
                  <a:gd name="connsiteX890" fmla="*/ 139309 w 2370204"/>
                  <a:gd name="connsiteY890" fmla="*/ 2762320 h 3025988"/>
                  <a:gd name="connsiteX891" fmla="*/ 187961 w 2370204"/>
                  <a:gd name="connsiteY891" fmla="*/ 2769105 h 3025988"/>
                  <a:gd name="connsiteX892" fmla="*/ 205577 w 2370204"/>
                  <a:gd name="connsiteY892" fmla="*/ 2766430 h 3025988"/>
                  <a:gd name="connsiteX893" fmla="*/ 235886 w 2370204"/>
                  <a:gd name="connsiteY893" fmla="*/ 2768506 h 3025988"/>
                  <a:gd name="connsiteX894" fmla="*/ 242457 w 2370204"/>
                  <a:gd name="connsiteY894" fmla="*/ 2772765 h 3025988"/>
                  <a:gd name="connsiteX895" fmla="*/ 258360 w 2370204"/>
                  <a:gd name="connsiteY895" fmla="*/ 2777795 h 3025988"/>
                  <a:gd name="connsiteX896" fmla="*/ 281327 w 2370204"/>
                  <a:gd name="connsiteY896" fmla="*/ 2778630 h 3025988"/>
                  <a:gd name="connsiteX897" fmla="*/ 296739 w 2370204"/>
                  <a:gd name="connsiteY897" fmla="*/ 2775162 h 3025988"/>
                  <a:gd name="connsiteX898" fmla="*/ 326598 w 2370204"/>
                  <a:gd name="connsiteY898" fmla="*/ 2759794 h 3025988"/>
                  <a:gd name="connsiteX899" fmla="*/ 341281 w 2370204"/>
                  <a:gd name="connsiteY899" fmla="*/ 2744939 h 3025988"/>
                  <a:gd name="connsiteX900" fmla="*/ 371355 w 2370204"/>
                  <a:gd name="connsiteY900" fmla="*/ 2726360 h 3025988"/>
                  <a:gd name="connsiteX901" fmla="*/ 379617 w 2370204"/>
                  <a:gd name="connsiteY901" fmla="*/ 2726360 h 3025988"/>
                  <a:gd name="connsiteX902" fmla="*/ 402948 w 2370204"/>
                  <a:gd name="connsiteY902" fmla="*/ 2735757 h 3025988"/>
                  <a:gd name="connsiteX903" fmla="*/ 413329 w 2370204"/>
                  <a:gd name="connsiteY903" fmla="*/ 2745774 h 3025988"/>
                  <a:gd name="connsiteX904" fmla="*/ 456780 w 2370204"/>
                  <a:gd name="connsiteY904" fmla="*/ 2762491 h 3025988"/>
                  <a:gd name="connsiteX905" fmla="*/ 472876 w 2370204"/>
                  <a:gd name="connsiteY905" fmla="*/ 2761999 h 3025988"/>
                  <a:gd name="connsiteX906" fmla="*/ 481031 w 2370204"/>
                  <a:gd name="connsiteY906" fmla="*/ 2761207 h 3025988"/>
                  <a:gd name="connsiteX907" fmla="*/ 508921 w 2370204"/>
                  <a:gd name="connsiteY907" fmla="*/ 2756669 h 3025988"/>
                  <a:gd name="connsiteX908" fmla="*/ 510505 w 2370204"/>
                  <a:gd name="connsiteY908" fmla="*/ 2762577 h 3025988"/>
                  <a:gd name="connsiteX909" fmla="*/ 487346 w 2370204"/>
                  <a:gd name="connsiteY909" fmla="*/ 2771524 h 3025988"/>
                  <a:gd name="connsiteX910" fmla="*/ 462923 w 2370204"/>
                  <a:gd name="connsiteY910" fmla="*/ 2775740 h 3025988"/>
                  <a:gd name="connsiteX911" fmla="*/ 441754 w 2370204"/>
                  <a:gd name="connsiteY911" fmla="*/ 2775162 h 3025988"/>
                  <a:gd name="connsiteX912" fmla="*/ 407592 w 2370204"/>
                  <a:gd name="connsiteY912" fmla="*/ 2763968 h 3025988"/>
                  <a:gd name="connsiteX913" fmla="*/ 398153 w 2370204"/>
                  <a:gd name="connsiteY913" fmla="*/ 2757439 h 3025988"/>
                  <a:gd name="connsiteX914" fmla="*/ 337792 w 2370204"/>
                  <a:gd name="connsiteY914" fmla="*/ 2758446 h 3025988"/>
                  <a:gd name="connsiteX915" fmla="*/ 289204 w 2370204"/>
                  <a:gd name="connsiteY915" fmla="*/ 2794512 h 3025988"/>
                  <a:gd name="connsiteX916" fmla="*/ 254807 w 2370204"/>
                  <a:gd name="connsiteY916" fmla="*/ 2804594 h 3025988"/>
                  <a:gd name="connsiteX917" fmla="*/ 217371 w 2370204"/>
                  <a:gd name="connsiteY917" fmla="*/ 2802047 h 3025988"/>
                  <a:gd name="connsiteX918" fmla="*/ 207289 w 2370204"/>
                  <a:gd name="connsiteY918" fmla="*/ 2806071 h 3025988"/>
                  <a:gd name="connsiteX919" fmla="*/ 200333 w 2370204"/>
                  <a:gd name="connsiteY919" fmla="*/ 2813669 h 3025988"/>
                  <a:gd name="connsiteX920" fmla="*/ 189053 w 2370204"/>
                  <a:gd name="connsiteY920" fmla="*/ 2817565 h 3025988"/>
                  <a:gd name="connsiteX921" fmla="*/ 186891 w 2370204"/>
                  <a:gd name="connsiteY921" fmla="*/ 2817393 h 3025988"/>
                  <a:gd name="connsiteX922" fmla="*/ 176381 w 2370204"/>
                  <a:gd name="connsiteY922" fmla="*/ 2836551 h 3025988"/>
                  <a:gd name="connsiteX923" fmla="*/ 188774 w 2370204"/>
                  <a:gd name="connsiteY923" fmla="*/ 2856392 h 3025988"/>
                  <a:gd name="connsiteX924" fmla="*/ 190487 w 2370204"/>
                  <a:gd name="connsiteY924" fmla="*/ 2860845 h 3025988"/>
                  <a:gd name="connsiteX925" fmla="*/ 196458 w 2370204"/>
                  <a:gd name="connsiteY925" fmla="*/ 2894257 h 3025988"/>
                  <a:gd name="connsiteX926" fmla="*/ 200055 w 2370204"/>
                  <a:gd name="connsiteY926" fmla="*/ 2901021 h 3025988"/>
                  <a:gd name="connsiteX927" fmla="*/ 250355 w 2370204"/>
                  <a:gd name="connsiteY927" fmla="*/ 2950058 h 3025988"/>
                  <a:gd name="connsiteX928" fmla="*/ 255514 w 2370204"/>
                  <a:gd name="connsiteY928" fmla="*/ 2953077 h 3025988"/>
                  <a:gd name="connsiteX929" fmla="*/ 329295 w 2370204"/>
                  <a:gd name="connsiteY929" fmla="*/ 2975080 h 3025988"/>
                  <a:gd name="connsiteX930" fmla="*/ 337172 w 2370204"/>
                  <a:gd name="connsiteY930" fmla="*/ 2973860 h 3025988"/>
                  <a:gd name="connsiteX931" fmla="*/ 337343 w 2370204"/>
                  <a:gd name="connsiteY931" fmla="*/ 2973732 h 3025988"/>
                  <a:gd name="connsiteX932" fmla="*/ 351320 w 2370204"/>
                  <a:gd name="connsiteY932" fmla="*/ 2984413 h 3025988"/>
                  <a:gd name="connsiteX933" fmla="*/ 350806 w 2370204"/>
                  <a:gd name="connsiteY933" fmla="*/ 2987431 h 3025988"/>
                  <a:gd name="connsiteX934" fmla="*/ 358598 w 2370204"/>
                  <a:gd name="connsiteY934" fmla="*/ 2996571 h 3025988"/>
                  <a:gd name="connsiteX935" fmla="*/ 392502 w 2370204"/>
                  <a:gd name="connsiteY935" fmla="*/ 3002072 h 3025988"/>
                  <a:gd name="connsiteX936" fmla="*/ 400272 w 2370204"/>
                  <a:gd name="connsiteY936" fmla="*/ 3011211 h 3025988"/>
                  <a:gd name="connsiteX937" fmla="*/ 400272 w 2370204"/>
                  <a:gd name="connsiteY937" fmla="*/ 3016712 h 3025988"/>
                  <a:gd name="connsiteX938" fmla="*/ 414335 w 2370204"/>
                  <a:gd name="connsiteY938" fmla="*/ 3024632 h 3025988"/>
                  <a:gd name="connsiteX939" fmla="*/ 442910 w 2370204"/>
                  <a:gd name="connsiteY939" fmla="*/ 3007316 h 3025988"/>
                  <a:gd name="connsiteX940" fmla="*/ 451771 w 2370204"/>
                  <a:gd name="connsiteY940" fmla="*/ 3002971 h 3025988"/>
                  <a:gd name="connsiteX941" fmla="*/ 475787 w 2370204"/>
                  <a:gd name="connsiteY941" fmla="*/ 2993681 h 3025988"/>
                  <a:gd name="connsiteX942" fmla="*/ 500937 w 2370204"/>
                  <a:gd name="connsiteY942" fmla="*/ 2974374 h 3025988"/>
                  <a:gd name="connsiteX943" fmla="*/ 569282 w 2370204"/>
                  <a:gd name="connsiteY943" fmla="*/ 2880858 h 3025988"/>
                  <a:gd name="connsiteX944" fmla="*/ 572493 w 2370204"/>
                  <a:gd name="connsiteY944" fmla="*/ 2872061 h 3025988"/>
                  <a:gd name="connsiteX945" fmla="*/ 588610 w 2370204"/>
                  <a:gd name="connsiteY945" fmla="*/ 2856350 h 3025988"/>
                  <a:gd name="connsiteX946" fmla="*/ 589252 w 2370204"/>
                  <a:gd name="connsiteY946" fmla="*/ 2856350 h 3025988"/>
                  <a:gd name="connsiteX947" fmla="*/ 605413 w 2370204"/>
                  <a:gd name="connsiteY947" fmla="*/ 2840061 h 3025988"/>
                  <a:gd name="connsiteX948" fmla="*/ 605605 w 2370204"/>
                  <a:gd name="connsiteY948" fmla="*/ 2834967 h 3025988"/>
                  <a:gd name="connsiteX949" fmla="*/ 622537 w 2370204"/>
                  <a:gd name="connsiteY949" fmla="*/ 2818678 h 3025988"/>
                  <a:gd name="connsiteX950" fmla="*/ 635529 w 2370204"/>
                  <a:gd name="connsiteY950" fmla="*/ 2818678 h 3025988"/>
                  <a:gd name="connsiteX951" fmla="*/ 649613 w 2370204"/>
                  <a:gd name="connsiteY951" fmla="*/ 2811144 h 3025988"/>
                  <a:gd name="connsiteX952" fmla="*/ 658582 w 2370204"/>
                  <a:gd name="connsiteY952" fmla="*/ 2797680 h 3025988"/>
                  <a:gd name="connsiteX953" fmla="*/ 665902 w 2370204"/>
                  <a:gd name="connsiteY953" fmla="*/ 2778352 h 3025988"/>
                  <a:gd name="connsiteX954" fmla="*/ 666009 w 2370204"/>
                  <a:gd name="connsiteY954" fmla="*/ 2777581 h 3025988"/>
                  <a:gd name="connsiteX955" fmla="*/ 685252 w 2370204"/>
                  <a:gd name="connsiteY955" fmla="*/ 2746052 h 3025988"/>
                  <a:gd name="connsiteX956" fmla="*/ 711665 w 2370204"/>
                  <a:gd name="connsiteY956" fmla="*/ 2737726 h 3025988"/>
                  <a:gd name="connsiteX957" fmla="*/ 729174 w 2370204"/>
                  <a:gd name="connsiteY957" fmla="*/ 2737726 h 3025988"/>
                  <a:gd name="connsiteX958" fmla="*/ 734460 w 2370204"/>
                  <a:gd name="connsiteY958" fmla="*/ 2734751 h 3025988"/>
                  <a:gd name="connsiteX959" fmla="*/ 764298 w 2370204"/>
                  <a:gd name="connsiteY959" fmla="*/ 2685435 h 3025988"/>
                  <a:gd name="connsiteX960" fmla="*/ 765176 w 2370204"/>
                  <a:gd name="connsiteY960" fmla="*/ 2681775 h 3025988"/>
                  <a:gd name="connsiteX961" fmla="*/ 763507 w 2370204"/>
                  <a:gd name="connsiteY961" fmla="*/ 2660156 h 3025988"/>
                  <a:gd name="connsiteX962" fmla="*/ 773310 w 2370204"/>
                  <a:gd name="connsiteY962" fmla="*/ 2654698 h 3025988"/>
                  <a:gd name="connsiteX963" fmla="*/ 781786 w 2370204"/>
                  <a:gd name="connsiteY963" fmla="*/ 2653521 h 3025988"/>
                  <a:gd name="connsiteX964" fmla="*/ 859056 w 2370204"/>
                  <a:gd name="connsiteY964" fmla="*/ 2555916 h 3025988"/>
                  <a:gd name="connsiteX965" fmla="*/ 937397 w 2370204"/>
                  <a:gd name="connsiteY965" fmla="*/ 2462657 h 3025988"/>
                  <a:gd name="connsiteX966" fmla="*/ 952979 w 2370204"/>
                  <a:gd name="connsiteY966" fmla="*/ 2432626 h 3025988"/>
                  <a:gd name="connsiteX967" fmla="*/ 955976 w 2370204"/>
                  <a:gd name="connsiteY967" fmla="*/ 2421303 h 3025988"/>
                  <a:gd name="connsiteX968" fmla="*/ 976117 w 2370204"/>
                  <a:gd name="connsiteY968" fmla="*/ 2386307 h 3025988"/>
                  <a:gd name="connsiteX969" fmla="*/ 1031598 w 2370204"/>
                  <a:gd name="connsiteY969" fmla="*/ 2330827 h 3025988"/>
                  <a:gd name="connsiteX970" fmla="*/ 1046474 w 2370204"/>
                  <a:gd name="connsiteY970" fmla="*/ 2321002 h 3025988"/>
                  <a:gd name="connsiteX971" fmla="*/ 1048443 w 2370204"/>
                  <a:gd name="connsiteY971" fmla="*/ 2320231 h 3025988"/>
                  <a:gd name="connsiteX972" fmla="*/ 1066658 w 2370204"/>
                  <a:gd name="connsiteY972" fmla="*/ 2306682 h 3025988"/>
                  <a:gd name="connsiteX973" fmla="*/ 1114733 w 2370204"/>
                  <a:gd name="connsiteY973" fmla="*/ 2246257 h 3025988"/>
                  <a:gd name="connsiteX974" fmla="*/ 954242 w 2370204"/>
                  <a:gd name="connsiteY974" fmla="*/ 2460752 h 3025988"/>
                  <a:gd name="connsiteX975" fmla="*/ 869009 w 2370204"/>
                  <a:gd name="connsiteY975" fmla="*/ 2572954 h 3025988"/>
                  <a:gd name="connsiteX976" fmla="*/ 843452 w 2370204"/>
                  <a:gd name="connsiteY976" fmla="*/ 2608464 h 3025988"/>
                  <a:gd name="connsiteX977" fmla="*/ 763464 w 2370204"/>
                  <a:gd name="connsiteY977" fmla="*/ 2724241 h 3025988"/>
                  <a:gd name="connsiteX978" fmla="*/ 775001 w 2370204"/>
                  <a:gd name="connsiteY978" fmla="*/ 2745260 h 3025988"/>
                  <a:gd name="connsiteX979" fmla="*/ 783627 w 2370204"/>
                  <a:gd name="connsiteY979" fmla="*/ 2744939 h 3025988"/>
                  <a:gd name="connsiteX980" fmla="*/ 789384 w 2370204"/>
                  <a:gd name="connsiteY980" fmla="*/ 2746010 h 3025988"/>
                  <a:gd name="connsiteX981" fmla="*/ 816825 w 2370204"/>
                  <a:gd name="connsiteY981" fmla="*/ 2757761 h 3025988"/>
                  <a:gd name="connsiteX982" fmla="*/ 851351 w 2370204"/>
                  <a:gd name="connsiteY982" fmla="*/ 2751125 h 3025988"/>
                  <a:gd name="connsiteX983" fmla="*/ 876758 w 2370204"/>
                  <a:gd name="connsiteY983" fmla="*/ 2742093 h 3025988"/>
                  <a:gd name="connsiteX984" fmla="*/ 893603 w 2370204"/>
                  <a:gd name="connsiteY984" fmla="*/ 2743848 h 3025988"/>
                  <a:gd name="connsiteX985" fmla="*/ 911540 w 2370204"/>
                  <a:gd name="connsiteY985" fmla="*/ 2740359 h 3025988"/>
                  <a:gd name="connsiteX986" fmla="*/ 947478 w 2370204"/>
                  <a:gd name="connsiteY986" fmla="*/ 2721287 h 3025988"/>
                  <a:gd name="connsiteX987" fmla="*/ 998250 w 2370204"/>
                  <a:gd name="connsiteY987" fmla="*/ 2720667 h 3025988"/>
                  <a:gd name="connsiteX988" fmla="*/ 1028665 w 2370204"/>
                  <a:gd name="connsiteY988" fmla="*/ 2735864 h 3025988"/>
                  <a:gd name="connsiteX989" fmla="*/ 1054543 w 2370204"/>
                  <a:gd name="connsiteY989" fmla="*/ 2741707 h 3025988"/>
                  <a:gd name="connsiteX990" fmla="*/ 1108397 w 2370204"/>
                  <a:gd name="connsiteY990" fmla="*/ 2740658 h 3025988"/>
                  <a:gd name="connsiteX991" fmla="*/ 1118158 w 2370204"/>
                  <a:gd name="connsiteY991" fmla="*/ 2739631 h 3025988"/>
                  <a:gd name="connsiteX992" fmla="*/ 1166468 w 2370204"/>
                  <a:gd name="connsiteY992" fmla="*/ 2730406 h 3025988"/>
                  <a:gd name="connsiteX993" fmla="*/ 1167709 w 2370204"/>
                  <a:gd name="connsiteY993" fmla="*/ 2735393 h 3025988"/>
                  <a:gd name="connsiteX994" fmla="*/ 1114155 w 2370204"/>
                  <a:gd name="connsiteY994" fmla="*/ 2752260 h 3025988"/>
                  <a:gd name="connsiteX995" fmla="*/ 1097909 w 2370204"/>
                  <a:gd name="connsiteY995" fmla="*/ 2754935 h 3025988"/>
                  <a:gd name="connsiteX996" fmla="*/ 1049363 w 2370204"/>
                  <a:gd name="connsiteY996" fmla="*/ 2755920 h 3025988"/>
                  <a:gd name="connsiteX997" fmla="*/ 1024941 w 2370204"/>
                  <a:gd name="connsiteY997" fmla="*/ 2751082 h 3025988"/>
                  <a:gd name="connsiteX998" fmla="*/ 983909 w 2370204"/>
                  <a:gd name="connsiteY998" fmla="*/ 2733124 h 3025988"/>
                  <a:gd name="connsiteX999" fmla="*/ 953750 w 2370204"/>
                  <a:gd name="connsiteY999" fmla="*/ 2734708 h 3025988"/>
                  <a:gd name="connsiteX1000" fmla="*/ 915521 w 2370204"/>
                  <a:gd name="connsiteY1000" fmla="*/ 2756434 h 3025988"/>
                  <a:gd name="connsiteX1001" fmla="*/ 894994 w 2370204"/>
                  <a:gd name="connsiteY1001" fmla="*/ 2760586 h 3025988"/>
                  <a:gd name="connsiteX1002" fmla="*/ 884634 w 2370204"/>
                  <a:gd name="connsiteY1002" fmla="*/ 2759387 h 3025988"/>
                  <a:gd name="connsiteX1003" fmla="*/ 857922 w 2370204"/>
                  <a:gd name="connsiteY1003" fmla="*/ 2768677 h 3025988"/>
                  <a:gd name="connsiteX1004" fmla="*/ 857558 w 2370204"/>
                  <a:gd name="connsiteY1004" fmla="*/ 2769062 h 3025988"/>
                  <a:gd name="connsiteX1005" fmla="*/ 816739 w 2370204"/>
                  <a:gd name="connsiteY1005" fmla="*/ 2774456 h 3025988"/>
                  <a:gd name="connsiteX1006" fmla="*/ 800879 w 2370204"/>
                  <a:gd name="connsiteY1006" fmla="*/ 2765252 h 3025988"/>
                  <a:gd name="connsiteX1007" fmla="*/ 770120 w 2370204"/>
                  <a:gd name="connsiteY1007" fmla="*/ 2766237 h 3025988"/>
                  <a:gd name="connsiteX1008" fmla="*/ 753104 w 2370204"/>
                  <a:gd name="connsiteY1008" fmla="*/ 2777603 h 3025988"/>
                  <a:gd name="connsiteX1009" fmla="*/ 748951 w 2370204"/>
                  <a:gd name="connsiteY1009" fmla="*/ 2779893 h 3025988"/>
                  <a:gd name="connsiteX1010" fmla="*/ 697045 w 2370204"/>
                  <a:gd name="connsiteY1010" fmla="*/ 2803395 h 3025988"/>
                  <a:gd name="connsiteX1011" fmla="*/ 698287 w 2370204"/>
                  <a:gd name="connsiteY1011" fmla="*/ 2819191 h 3025988"/>
                  <a:gd name="connsiteX1012" fmla="*/ 700428 w 2370204"/>
                  <a:gd name="connsiteY1012" fmla="*/ 2834496 h 3025988"/>
                  <a:gd name="connsiteX1013" fmla="*/ 691459 w 2370204"/>
                  <a:gd name="connsiteY1013" fmla="*/ 2839997 h 3025988"/>
                  <a:gd name="connsiteX1014" fmla="*/ 716117 w 2370204"/>
                  <a:gd name="connsiteY1014" fmla="*/ 2878225 h 3025988"/>
                  <a:gd name="connsiteX1015" fmla="*/ 726776 w 2370204"/>
                  <a:gd name="connsiteY1015" fmla="*/ 2883726 h 3025988"/>
                  <a:gd name="connsiteX1016" fmla="*/ 749144 w 2370204"/>
                  <a:gd name="connsiteY1016" fmla="*/ 2882741 h 3025988"/>
                  <a:gd name="connsiteX1017" fmla="*/ 755501 w 2370204"/>
                  <a:gd name="connsiteY1017" fmla="*/ 2884261 h 3025988"/>
                  <a:gd name="connsiteX1018" fmla="*/ 761687 w 2370204"/>
                  <a:gd name="connsiteY1018" fmla="*/ 2887686 h 3025988"/>
                  <a:gd name="connsiteX1019" fmla="*/ 779538 w 2370204"/>
                  <a:gd name="connsiteY1019" fmla="*/ 2878075 h 3025988"/>
                  <a:gd name="connsiteX1020" fmla="*/ 781443 w 2370204"/>
                  <a:gd name="connsiteY1020" fmla="*/ 2853310 h 3025988"/>
                  <a:gd name="connsiteX1021" fmla="*/ 808156 w 2370204"/>
                  <a:gd name="connsiteY1021" fmla="*/ 2841217 h 3025988"/>
                  <a:gd name="connsiteX1022" fmla="*/ 836389 w 2370204"/>
                  <a:gd name="connsiteY1022" fmla="*/ 2862407 h 3025988"/>
                  <a:gd name="connsiteX1023" fmla="*/ 845486 w 2370204"/>
                  <a:gd name="connsiteY1023" fmla="*/ 2863627 h 3025988"/>
                  <a:gd name="connsiteX1024" fmla="*/ 866398 w 2370204"/>
                  <a:gd name="connsiteY1024" fmla="*/ 2855386 h 3025988"/>
                  <a:gd name="connsiteX1025" fmla="*/ 878491 w 2370204"/>
                  <a:gd name="connsiteY1025" fmla="*/ 2867887 h 3025988"/>
                  <a:gd name="connsiteX1026" fmla="*/ 863144 w 2370204"/>
                  <a:gd name="connsiteY1026" fmla="*/ 2903418 h 3025988"/>
                  <a:gd name="connsiteX1027" fmla="*/ 865499 w 2370204"/>
                  <a:gd name="connsiteY1027" fmla="*/ 2914078 h 3025988"/>
                  <a:gd name="connsiteX1028" fmla="*/ 869801 w 2370204"/>
                  <a:gd name="connsiteY1028" fmla="*/ 2917909 h 3025988"/>
                  <a:gd name="connsiteX1029" fmla="*/ 870829 w 2370204"/>
                  <a:gd name="connsiteY1029" fmla="*/ 2930388 h 3025988"/>
                  <a:gd name="connsiteX1030" fmla="*/ 870615 w 2370204"/>
                  <a:gd name="connsiteY1030" fmla="*/ 2930645 h 3025988"/>
                  <a:gd name="connsiteX1031" fmla="*/ 877550 w 2370204"/>
                  <a:gd name="connsiteY1031" fmla="*/ 2945992 h 3025988"/>
                  <a:gd name="connsiteX1032" fmla="*/ 879198 w 2370204"/>
                  <a:gd name="connsiteY1032" fmla="*/ 2946077 h 3025988"/>
                  <a:gd name="connsiteX1033" fmla="*/ 888145 w 2370204"/>
                  <a:gd name="connsiteY1033" fmla="*/ 2956180 h 3025988"/>
                  <a:gd name="connsiteX1034" fmla="*/ 887139 w 2370204"/>
                  <a:gd name="connsiteY1034" fmla="*/ 2969194 h 3025988"/>
                  <a:gd name="connsiteX1035" fmla="*/ 899575 w 2370204"/>
                  <a:gd name="connsiteY1035" fmla="*/ 2978826 h 3025988"/>
                  <a:gd name="connsiteX1036" fmla="*/ 928150 w 2370204"/>
                  <a:gd name="connsiteY1036" fmla="*/ 2969066 h 3025988"/>
                  <a:gd name="connsiteX1037" fmla="*/ 949683 w 2370204"/>
                  <a:gd name="connsiteY1037" fmla="*/ 2947383 h 3025988"/>
                  <a:gd name="connsiteX1038" fmla="*/ 950732 w 2370204"/>
                  <a:gd name="connsiteY1038" fmla="*/ 2944237 h 3025988"/>
                  <a:gd name="connsiteX1039" fmla="*/ 965265 w 2370204"/>
                  <a:gd name="connsiteY1039" fmla="*/ 2932935 h 3025988"/>
                  <a:gd name="connsiteX1040" fmla="*/ 965693 w 2370204"/>
                  <a:gd name="connsiteY1040" fmla="*/ 2932892 h 3025988"/>
                  <a:gd name="connsiteX1041" fmla="*/ 979521 w 2370204"/>
                  <a:gd name="connsiteY1041" fmla="*/ 2923025 h 3025988"/>
                  <a:gd name="connsiteX1042" fmla="*/ 994696 w 2370204"/>
                  <a:gd name="connsiteY1042" fmla="*/ 2913050 h 3025988"/>
                  <a:gd name="connsiteX1043" fmla="*/ 1005270 w 2370204"/>
                  <a:gd name="connsiteY1043" fmla="*/ 2916924 h 3025988"/>
                  <a:gd name="connsiteX1044" fmla="*/ 1010686 w 2370204"/>
                  <a:gd name="connsiteY1044" fmla="*/ 2921505 h 3025988"/>
                  <a:gd name="connsiteX1045" fmla="*/ 1024534 w 2370204"/>
                  <a:gd name="connsiteY1045" fmla="*/ 2925101 h 3025988"/>
                  <a:gd name="connsiteX1046" fmla="*/ 1084082 w 2370204"/>
                  <a:gd name="connsiteY1046" fmla="*/ 2913371 h 3025988"/>
                  <a:gd name="connsiteX1047" fmla="*/ 1083889 w 2370204"/>
                  <a:gd name="connsiteY1047" fmla="*/ 2906993 h 3025988"/>
                  <a:gd name="connsiteX1048" fmla="*/ 1048208 w 2370204"/>
                  <a:gd name="connsiteY1048" fmla="*/ 2902241 h 3025988"/>
                  <a:gd name="connsiteX1049" fmla="*/ 1048165 w 2370204"/>
                  <a:gd name="connsiteY1049" fmla="*/ 2893872 h 3025988"/>
                  <a:gd name="connsiteX1050" fmla="*/ 1100477 w 2370204"/>
                  <a:gd name="connsiteY1050" fmla="*/ 2886273 h 3025988"/>
                  <a:gd name="connsiteX1051" fmla="*/ 1111758 w 2370204"/>
                  <a:gd name="connsiteY1051" fmla="*/ 2887193 h 3025988"/>
                  <a:gd name="connsiteX1052" fmla="*/ 1119185 w 2370204"/>
                  <a:gd name="connsiteY1052" fmla="*/ 2889569 h 3025988"/>
                  <a:gd name="connsiteX1053" fmla="*/ 1147953 w 2370204"/>
                  <a:gd name="connsiteY1053" fmla="*/ 2879317 h 3025988"/>
                  <a:gd name="connsiteX1054" fmla="*/ 1156600 w 2370204"/>
                  <a:gd name="connsiteY1054" fmla="*/ 2866110 h 3025988"/>
                  <a:gd name="connsiteX1055" fmla="*/ 1169957 w 2370204"/>
                  <a:gd name="connsiteY1055" fmla="*/ 2854659 h 3025988"/>
                  <a:gd name="connsiteX1056" fmla="*/ 1187059 w 2370204"/>
                  <a:gd name="connsiteY1056" fmla="*/ 2846889 h 3025988"/>
                  <a:gd name="connsiteX1057" fmla="*/ 1184983 w 2370204"/>
                  <a:gd name="connsiteY1057" fmla="*/ 2835673 h 3025988"/>
                  <a:gd name="connsiteX1058" fmla="*/ 1172097 w 2370204"/>
                  <a:gd name="connsiteY1058" fmla="*/ 2834881 h 3025988"/>
                  <a:gd name="connsiteX1059" fmla="*/ 1163578 w 2370204"/>
                  <a:gd name="connsiteY1059" fmla="*/ 2825249 h 3025988"/>
                  <a:gd name="connsiteX1060" fmla="*/ 1165440 w 2370204"/>
                  <a:gd name="connsiteY1060" fmla="*/ 2794662 h 3025988"/>
                  <a:gd name="connsiteX1061" fmla="*/ 1173017 w 2370204"/>
                  <a:gd name="connsiteY1061" fmla="*/ 2786250 h 3025988"/>
                  <a:gd name="connsiteX1062" fmla="*/ 1214927 w 2370204"/>
                  <a:gd name="connsiteY1062" fmla="*/ 2779251 h 3025988"/>
                  <a:gd name="connsiteX1063" fmla="*/ 1218844 w 2370204"/>
                  <a:gd name="connsiteY1063" fmla="*/ 2777881 h 3025988"/>
                  <a:gd name="connsiteX1064" fmla="*/ 1248168 w 2370204"/>
                  <a:gd name="connsiteY1064" fmla="*/ 2761378 h 3025988"/>
                  <a:gd name="connsiteX1065" fmla="*/ 1250523 w 2370204"/>
                  <a:gd name="connsiteY1065" fmla="*/ 2742114 h 3025988"/>
                  <a:gd name="connsiteX1066" fmla="*/ 1246734 w 2370204"/>
                  <a:gd name="connsiteY1066" fmla="*/ 2733359 h 3025988"/>
                  <a:gd name="connsiteX1067" fmla="*/ 1253113 w 2370204"/>
                  <a:gd name="connsiteY1067" fmla="*/ 2722721 h 3025988"/>
                  <a:gd name="connsiteX1068" fmla="*/ 1253776 w 2370204"/>
                  <a:gd name="connsiteY1068" fmla="*/ 2722357 h 3025988"/>
                  <a:gd name="connsiteX1069" fmla="*/ 1260112 w 2370204"/>
                  <a:gd name="connsiteY1069" fmla="*/ 2712661 h 3025988"/>
                  <a:gd name="connsiteX1070" fmla="*/ 1263601 w 2370204"/>
                  <a:gd name="connsiteY1070" fmla="*/ 2667327 h 3025988"/>
                  <a:gd name="connsiteX1071" fmla="*/ 1265956 w 2370204"/>
                  <a:gd name="connsiteY1071" fmla="*/ 2661055 h 3025988"/>
                  <a:gd name="connsiteX1072" fmla="*/ 1302943 w 2370204"/>
                  <a:gd name="connsiteY1072" fmla="*/ 2611439 h 3025988"/>
                  <a:gd name="connsiteX1073" fmla="*/ 1330790 w 2370204"/>
                  <a:gd name="connsiteY1073" fmla="*/ 2612767 h 3025988"/>
                  <a:gd name="connsiteX1074" fmla="*/ 1333337 w 2370204"/>
                  <a:gd name="connsiteY1074" fmla="*/ 2616983 h 3025988"/>
                  <a:gd name="connsiteX1075" fmla="*/ 1361163 w 2370204"/>
                  <a:gd name="connsiteY1075" fmla="*/ 2618310 h 3025988"/>
                  <a:gd name="connsiteX1076" fmla="*/ 1405470 w 2370204"/>
                  <a:gd name="connsiteY1076" fmla="*/ 2558977 h 3025988"/>
                  <a:gd name="connsiteX1077" fmla="*/ 1419469 w 2370204"/>
                  <a:gd name="connsiteY1077" fmla="*/ 2564242 h 3025988"/>
                  <a:gd name="connsiteX1078" fmla="*/ 1419340 w 2370204"/>
                  <a:gd name="connsiteY1078" fmla="*/ 2565976 h 3025988"/>
                  <a:gd name="connsiteX1079" fmla="*/ 1427110 w 2370204"/>
                  <a:gd name="connsiteY1079" fmla="*/ 2574367 h 3025988"/>
                  <a:gd name="connsiteX1080" fmla="*/ 1441344 w 2370204"/>
                  <a:gd name="connsiteY1080" fmla="*/ 2574367 h 3025988"/>
                  <a:gd name="connsiteX1081" fmla="*/ 1447980 w 2370204"/>
                  <a:gd name="connsiteY1081" fmla="*/ 2570685 h 3025988"/>
                  <a:gd name="connsiteX1082" fmla="*/ 1462706 w 2370204"/>
                  <a:gd name="connsiteY1082" fmla="*/ 2546862 h 3025988"/>
                  <a:gd name="connsiteX1083" fmla="*/ 1466730 w 2370204"/>
                  <a:gd name="connsiteY1083" fmla="*/ 2543630 h 3025988"/>
                  <a:gd name="connsiteX1084" fmla="*/ 1531799 w 2370204"/>
                  <a:gd name="connsiteY1084" fmla="*/ 2520470 h 3025988"/>
                  <a:gd name="connsiteX1085" fmla="*/ 1547360 w 2370204"/>
                  <a:gd name="connsiteY1085" fmla="*/ 2497568 h 3025988"/>
                  <a:gd name="connsiteX1086" fmla="*/ 1546719 w 2370204"/>
                  <a:gd name="connsiteY1086" fmla="*/ 2479695 h 3025988"/>
                  <a:gd name="connsiteX1087" fmla="*/ 1583234 w 2370204"/>
                  <a:gd name="connsiteY1087" fmla="*/ 2459446 h 3025988"/>
                  <a:gd name="connsiteX1088" fmla="*/ 1602477 w 2370204"/>
                  <a:gd name="connsiteY1088" fmla="*/ 2472417 h 3025988"/>
                  <a:gd name="connsiteX1089" fmla="*/ 1619900 w 2370204"/>
                  <a:gd name="connsiteY1089" fmla="*/ 2476013 h 3025988"/>
                  <a:gd name="connsiteX1090" fmla="*/ 1673176 w 2370204"/>
                  <a:gd name="connsiteY1090" fmla="*/ 2466039 h 3025988"/>
                  <a:gd name="connsiteX1091" fmla="*/ 1683793 w 2370204"/>
                  <a:gd name="connsiteY1091" fmla="*/ 2467066 h 3025988"/>
                  <a:gd name="connsiteX1092" fmla="*/ 1694324 w 2370204"/>
                  <a:gd name="connsiteY1092" fmla="*/ 2471283 h 3025988"/>
                  <a:gd name="connsiteX1093" fmla="*/ 1719838 w 2370204"/>
                  <a:gd name="connsiteY1093" fmla="*/ 2458654 h 3025988"/>
                  <a:gd name="connsiteX1094" fmla="*/ 1731418 w 2370204"/>
                  <a:gd name="connsiteY1094" fmla="*/ 2416787 h 3025988"/>
                  <a:gd name="connsiteX1095" fmla="*/ 1760228 w 2370204"/>
                  <a:gd name="connsiteY1095" fmla="*/ 2410152 h 3025988"/>
                  <a:gd name="connsiteX1096" fmla="*/ 1775875 w 2370204"/>
                  <a:gd name="connsiteY1096" fmla="*/ 2427875 h 3025988"/>
                  <a:gd name="connsiteX1097" fmla="*/ 1791843 w 2370204"/>
                  <a:gd name="connsiteY1097" fmla="*/ 2433226 h 3025988"/>
                  <a:gd name="connsiteX1098" fmla="*/ 1851925 w 2370204"/>
                  <a:gd name="connsiteY1098" fmla="*/ 2420982 h 3025988"/>
                  <a:gd name="connsiteX1099" fmla="*/ 1855842 w 2370204"/>
                  <a:gd name="connsiteY1099" fmla="*/ 2393499 h 3025988"/>
                  <a:gd name="connsiteX1100" fmla="*/ 1864340 w 2370204"/>
                  <a:gd name="connsiteY1100" fmla="*/ 2370789 h 3025988"/>
                  <a:gd name="connsiteX1101" fmla="*/ 1875620 w 2370204"/>
                  <a:gd name="connsiteY1101" fmla="*/ 2353344 h 3025988"/>
                  <a:gd name="connsiteX1102" fmla="*/ 1883069 w 2370204"/>
                  <a:gd name="connsiteY1102" fmla="*/ 2309251 h 3025988"/>
                  <a:gd name="connsiteX1103" fmla="*/ 1878124 w 2370204"/>
                  <a:gd name="connsiteY1103" fmla="*/ 2288916 h 3025988"/>
                  <a:gd name="connsiteX1104" fmla="*/ 1878531 w 2370204"/>
                  <a:gd name="connsiteY1104" fmla="*/ 2260534 h 3025988"/>
                  <a:gd name="connsiteX1105" fmla="*/ 1886258 w 2370204"/>
                  <a:gd name="connsiteY1105" fmla="*/ 2232430 h 3025988"/>
                  <a:gd name="connsiteX1106" fmla="*/ 1903874 w 2370204"/>
                  <a:gd name="connsiteY1106" fmla="*/ 2211283 h 3025988"/>
                  <a:gd name="connsiteX1107" fmla="*/ 1924401 w 2370204"/>
                  <a:gd name="connsiteY1107" fmla="*/ 2201394 h 3025988"/>
                  <a:gd name="connsiteX1108" fmla="*/ 1936259 w 2370204"/>
                  <a:gd name="connsiteY1108" fmla="*/ 2191762 h 3025988"/>
                  <a:gd name="connsiteX1109" fmla="*/ 1945613 w 2370204"/>
                  <a:gd name="connsiteY1109" fmla="*/ 2179647 h 3025988"/>
                  <a:gd name="connsiteX1110" fmla="*/ 1971940 w 2370204"/>
                  <a:gd name="connsiteY1110" fmla="*/ 2166718 h 3025988"/>
                  <a:gd name="connsiteX1111" fmla="*/ 1986602 w 2370204"/>
                  <a:gd name="connsiteY1111" fmla="*/ 2163315 h 3025988"/>
                  <a:gd name="connsiteX1112" fmla="*/ 1998268 w 2370204"/>
                  <a:gd name="connsiteY1112" fmla="*/ 2153790 h 3025988"/>
                  <a:gd name="connsiteX1113" fmla="*/ 2027121 w 2370204"/>
                  <a:gd name="connsiteY1113" fmla="*/ 2116461 h 3025988"/>
                  <a:gd name="connsiteX1114" fmla="*/ 2051993 w 2370204"/>
                  <a:gd name="connsiteY1114" fmla="*/ 2103554 h 3025988"/>
                  <a:gd name="connsiteX1115" fmla="*/ 2060533 w 2370204"/>
                  <a:gd name="connsiteY1115" fmla="*/ 2103190 h 3025988"/>
                  <a:gd name="connsiteX1116" fmla="*/ 2076651 w 2370204"/>
                  <a:gd name="connsiteY1116" fmla="*/ 2098202 h 3025988"/>
                  <a:gd name="connsiteX1117" fmla="*/ 2121793 w 2370204"/>
                  <a:gd name="connsiteY1117" fmla="*/ 2070141 h 3025988"/>
                  <a:gd name="connsiteX1118" fmla="*/ 2124982 w 2370204"/>
                  <a:gd name="connsiteY1118" fmla="*/ 2026412 h 3025988"/>
                  <a:gd name="connsiteX1119" fmla="*/ 2112182 w 2370204"/>
                  <a:gd name="connsiteY1119" fmla="*/ 2007512 h 3025988"/>
                  <a:gd name="connsiteX1120" fmla="*/ 2099318 w 2370204"/>
                  <a:gd name="connsiteY1120" fmla="*/ 1989981 h 3025988"/>
                  <a:gd name="connsiteX1121" fmla="*/ 2099318 w 2370204"/>
                  <a:gd name="connsiteY1121" fmla="*/ 1989639 h 3025988"/>
                  <a:gd name="connsiteX1122" fmla="*/ 2100196 w 2370204"/>
                  <a:gd name="connsiteY1122" fmla="*/ 1942934 h 3025988"/>
                  <a:gd name="connsiteX1123" fmla="*/ 2087760 w 2370204"/>
                  <a:gd name="connsiteY1123" fmla="*/ 1920481 h 3025988"/>
                  <a:gd name="connsiteX1124" fmla="*/ 2085256 w 2370204"/>
                  <a:gd name="connsiteY1124" fmla="*/ 1918961 h 3025988"/>
                  <a:gd name="connsiteX1125" fmla="*/ 2084207 w 2370204"/>
                  <a:gd name="connsiteY1125" fmla="*/ 1884479 h 3025988"/>
                  <a:gd name="connsiteX1126" fmla="*/ 2094588 w 2370204"/>
                  <a:gd name="connsiteY1126" fmla="*/ 1877372 h 3025988"/>
                  <a:gd name="connsiteX1127" fmla="*/ 2111926 w 2370204"/>
                  <a:gd name="connsiteY1127" fmla="*/ 1853271 h 3025988"/>
                  <a:gd name="connsiteX1128" fmla="*/ 2112247 w 2370204"/>
                  <a:gd name="connsiteY1128" fmla="*/ 1852179 h 3025988"/>
                  <a:gd name="connsiteX1129" fmla="*/ 2127166 w 2370204"/>
                  <a:gd name="connsiteY1129" fmla="*/ 1829876 h 3025988"/>
                  <a:gd name="connsiteX1130" fmla="*/ 2127915 w 2370204"/>
                  <a:gd name="connsiteY1130" fmla="*/ 1829276 h 3025988"/>
                  <a:gd name="connsiteX1131" fmla="*/ 2143155 w 2370204"/>
                  <a:gd name="connsiteY1131" fmla="*/ 1784091 h 3025988"/>
                  <a:gd name="connsiteX1132" fmla="*/ 2134571 w 2370204"/>
                  <a:gd name="connsiteY1132" fmla="*/ 1750551 h 3025988"/>
                  <a:gd name="connsiteX1133" fmla="*/ 2095744 w 2370204"/>
                  <a:gd name="connsiteY1133" fmla="*/ 1786788 h 3025988"/>
                  <a:gd name="connsiteX1134" fmla="*/ 2089750 w 2370204"/>
                  <a:gd name="connsiteY1134" fmla="*/ 1794986 h 3025988"/>
                  <a:gd name="connsiteX1135" fmla="*/ 2080011 w 2370204"/>
                  <a:gd name="connsiteY1135" fmla="*/ 1815406 h 3025988"/>
                  <a:gd name="connsiteX1136" fmla="*/ 2073911 w 2370204"/>
                  <a:gd name="connsiteY1136" fmla="*/ 1823711 h 3025988"/>
                  <a:gd name="connsiteX1137" fmla="*/ 2024702 w 2370204"/>
                  <a:gd name="connsiteY1137" fmla="*/ 1869131 h 3025988"/>
                  <a:gd name="connsiteX1138" fmla="*/ 2021898 w 2370204"/>
                  <a:gd name="connsiteY1138" fmla="*/ 1866477 h 3025988"/>
                  <a:gd name="connsiteX1139" fmla="*/ 2054412 w 2370204"/>
                  <a:gd name="connsiteY1139" fmla="*/ 1827008 h 3025988"/>
                  <a:gd name="connsiteX1140" fmla="*/ 2068838 w 2370204"/>
                  <a:gd name="connsiteY1140" fmla="*/ 1802499 h 3025988"/>
                  <a:gd name="connsiteX1141" fmla="*/ 2070786 w 2370204"/>
                  <a:gd name="connsiteY1141" fmla="*/ 1797555 h 3025988"/>
                  <a:gd name="connsiteX1142" fmla="*/ 2108244 w 2370204"/>
                  <a:gd name="connsiteY1142" fmla="*/ 1753098 h 3025988"/>
                  <a:gd name="connsiteX1143" fmla="*/ 2121793 w 2370204"/>
                  <a:gd name="connsiteY1143" fmla="*/ 1744879 h 3025988"/>
                  <a:gd name="connsiteX1144" fmla="*/ 2073505 w 2370204"/>
                  <a:gd name="connsiteY1144" fmla="*/ 1703760 h 3025988"/>
                  <a:gd name="connsiteX1145" fmla="*/ 2031744 w 2370204"/>
                  <a:gd name="connsiteY1145" fmla="*/ 1694835 h 3025988"/>
                  <a:gd name="connsiteX1146" fmla="*/ 1993066 w 2370204"/>
                  <a:gd name="connsiteY1146" fmla="*/ 1706136 h 3025988"/>
                  <a:gd name="connsiteX1147" fmla="*/ 1981401 w 2370204"/>
                  <a:gd name="connsiteY1147" fmla="*/ 1711423 h 3025988"/>
                  <a:gd name="connsiteX1148" fmla="*/ 1926263 w 2370204"/>
                  <a:gd name="connsiteY1148" fmla="*/ 1746762 h 3025988"/>
                  <a:gd name="connsiteX1149" fmla="*/ 1906164 w 2370204"/>
                  <a:gd name="connsiteY1149" fmla="*/ 1731650 h 3025988"/>
                  <a:gd name="connsiteX1150" fmla="*/ 1921747 w 2370204"/>
                  <a:gd name="connsiteY1150" fmla="*/ 1678931 h 3025988"/>
                  <a:gd name="connsiteX1151" fmla="*/ 1923245 w 2370204"/>
                  <a:gd name="connsiteY1151" fmla="*/ 1651362 h 3025988"/>
                  <a:gd name="connsiteX1152" fmla="*/ 1915432 w 2370204"/>
                  <a:gd name="connsiteY1152" fmla="*/ 1608382 h 3025988"/>
                  <a:gd name="connsiteX1153" fmla="*/ 1909974 w 2370204"/>
                  <a:gd name="connsiteY1153" fmla="*/ 1599349 h 3025988"/>
                  <a:gd name="connsiteX1154" fmla="*/ 1901327 w 2370204"/>
                  <a:gd name="connsiteY1154" fmla="*/ 1592543 h 3025988"/>
                  <a:gd name="connsiteX1155" fmla="*/ 1895804 w 2370204"/>
                  <a:gd name="connsiteY1155" fmla="*/ 1578651 h 3025988"/>
                  <a:gd name="connsiteX1156" fmla="*/ 1902632 w 2370204"/>
                  <a:gd name="connsiteY1156" fmla="*/ 1532845 h 3025988"/>
                  <a:gd name="connsiteX1157" fmla="*/ 1892508 w 2370204"/>
                  <a:gd name="connsiteY1157" fmla="*/ 1516771 h 3025988"/>
                  <a:gd name="connsiteX1158" fmla="*/ 1892294 w 2370204"/>
                  <a:gd name="connsiteY1158" fmla="*/ 1516707 h 3025988"/>
                  <a:gd name="connsiteX1159" fmla="*/ 1883197 w 2370204"/>
                  <a:gd name="connsiteY1159" fmla="*/ 1508894 h 3025988"/>
                  <a:gd name="connsiteX1160" fmla="*/ 1854750 w 2370204"/>
                  <a:gd name="connsiteY1160" fmla="*/ 1449432 h 3025988"/>
                  <a:gd name="connsiteX1161" fmla="*/ 1783795 w 2370204"/>
                  <a:gd name="connsiteY1161" fmla="*/ 1505962 h 3025988"/>
                  <a:gd name="connsiteX1162" fmla="*/ 1754556 w 2370204"/>
                  <a:gd name="connsiteY1162" fmla="*/ 1516193 h 3025988"/>
                  <a:gd name="connsiteX1163" fmla="*/ 1737968 w 2370204"/>
                  <a:gd name="connsiteY1163" fmla="*/ 1516193 h 3025988"/>
                  <a:gd name="connsiteX1164" fmla="*/ 1712432 w 2370204"/>
                  <a:gd name="connsiteY1164" fmla="*/ 1508637 h 3025988"/>
                  <a:gd name="connsiteX1165" fmla="*/ 1686854 w 2370204"/>
                  <a:gd name="connsiteY1165" fmla="*/ 1492049 h 3025988"/>
                  <a:gd name="connsiteX1166" fmla="*/ 1659199 w 2370204"/>
                  <a:gd name="connsiteY1166" fmla="*/ 1495580 h 3025988"/>
                  <a:gd name="connsiteX1167" fmla="*/ 1641283 w 2370204"/>
                  <a:gd name="connsiteY1167" fmla="*/ 1515187 h 3025988"/>
                  <a:gd name="connsiteX1168" fmla="*/ 1648411 w 2370204"/>
                  <a:gd name="connsiteY1168" fmla="*/ 1534751 h 3025988"/>
                  <a:gd name="connsiteX1169" fmla="*/ 1649096 w 2370204"/>
                  <a:gd name="connsiteY1169" fmla="*/ 1534836 h 3025988"/>
                  <a:gd name="connsiteX1170" fmla="*/ 1654426 w 2370204"/>
                  <a:gd name="connsiteY1170" fmla="*/ 1556540 h 3025988"/>
                  <a:gd name="connsiteX1171" fmla="*/ 1637131 w 2370204"/>
                  <a:gd name="connsiteY1171" fmla="*/ 1568420 h 3025988"/>
                  <a:gd name="connsiteX1172" fmla="*/ 1633214 w 2370204"/>
                  <a:gd name="connsiteY1172" fmla="*/ 1572915 h 3025988"/>
                  <a:gd name="connsiteX1173" fmla="*/ 1618209 w 2370204"/>
                  <a:gd name="connsiteY1173" fmla="*/ 1603052 h 3025988"/>
                  <a:gd name="connsiteX1174" fmla="*/ 1597939 w 2370204"/>
                  <a:gd name="connsiteY1174" fmla="*/ 1614461 h 3025988"/>
                  <a:gd name="connsiteX1175" fmla="*/ 1597083 w 2370204"/>
                  <a:gd name="connsiteY1175" fmla="*/ 1614375 h 3025988"/>
                  <a:gd name="connsiteX1176" fmla="*/ 1574608 w 2370204"/>
                  <a:gd name="connsiteY1176" fmla="*/ 1631777 h 3025988"/>
                  <a:gd name="connsiteX1177" fmla="*/ 1574523 w 2370204"/>
                  <a:gd name="connsiteY1177" fmla="*/ 1632291 h 3025988"/>
                  <a:gd name="connsiteX1178" fmla="*/ 1557613 w 2370204"/>
                  <a:gd name="connsiteY1178" fmla="*/ 1649757 h 3025988"/>
                  <a:gd name="connsiteX1179" fmla="*/ 1532506 w 2370204"/>
                  <a:gd name="connsiteY1179" fmla="*/ 1654787 h 3025988"/>
                  <a:gd name="connsiteX1180" fmla="*/ 1514804 w 2370204"/>
                  <a:gd name="connsiteY1180" fmla="*/ 1649821 h 3025988"/>
                  <a:gd name="connsiteX1181" fmla="*/ 1491045 w 2370204"/>
                  <a:gd name="connsiteY1181" fmla="*/ 1647124 h 3025988"/>
                  <a:gd name="connsiteX1182" fmla="*/ 1472188 w 2370204"/>
                  <a:gd name="connsiteY1182" fmla="*/ 1657891 h 3025988"/>
                  <a:gd name="connsiteX1183" fmla="*/ 1455428 w 2370204"/>
                  <a:gd name="connsiteY1183" fmla="*/ 1659410 h 3025988"/>
                  <a:gd name="connsiteX1184" fmla="*/ 1411314 w 2370204"/>
                  <a:gd name="connsiteY1184" fmla="*/ 1643849 h 3025988"/>
                  <a:gd name="connsiteX1185" fmla="*/ 1375226 w 2370204"/>
                  <a:gd name="connsiteY1185" fmla="*/ 1649586 h 3025988"/>
                  <a:gd name="connsiteX1186" fmla="*/ 1355041 w 2370204"/>
                  <a:gd name="connsiteY1186" fmla="*/ 1665083 h 3025988"/>
                  <a:gd name="connsiteX1187" fmla="*/ 1346158 w 2370204"/>
                  <a:gd name="connsiteY1187" fmla="*/ 1676641 h 3025988"/>
                  <a:gd name="connsiteX1188" fmla="*/ 1311654 w 2370204"/>
                  <a:gd name="connsiteY1188" fmla="*/ 1699651 h 3025988"/>
                  <a:gd name="connsiteX1189" fmla="*/ 1305939 w 2370204"/>
                  <a:gd name="connsiteY1189" fmla="*/ 1699223 h 3025988"/>
                  <a:gd name="connsiteX1190" fmla="*/ 1304869 w 2370204"/>
                  <a:gd name="connsiteY1190" fmla="*/ 1697981 h 3025988"/>
                  <a:gd name="connsiteX1191" fmla="*/ 1305939 w 2370204"/>
                  <a:gd name="connsiteY1191" fmla="*/ 1696740 h 3025988"/>
                  <a:gd name="connsiteX1192" fmla="*/ 1332545 w 2370204"/>
                  <a:gd name="connsiteY1192" fmla="*/ 1676042 h 3025988"/>
                  <a:gd name="connsiteX1193" fmla="*/ 1334300 w 2370204"/>
                  <a:gd name="connsiteY1193" fmla="*/ 1671932 h 3025988"/>
                  <a:gd name="connsiteX1194" fmla="*/ 1344553 w 2370204"/>
                  <a:gd name="connsiteY1194" fmla="*/ 1658447 h 3025988"/>
                  <a:gd name="connsiteX1195" fmla="*/ 1377494 w 2370204"/>
                  <a:gd name="connsiteY1195" fmla="*/ 1632098 h 3025988"/>
                  <a:gd name="connsiteX1196" fmla="*/ 1414267 w 2370204"/>
                  <a:gd name="connsiteY1196" fmla="*/ 1627839 h 3025988"/>
                  <a:gd name="connsiteX1197" fmla="*/ 1415958 w 2370204"/>
                  <a:gd name="connsiteY1197" fmla="*/ 1628652 h 3025988"/>
                  <a:gd name="connsiteX1198" fmla="*/ 1433681 w 2370204"/>
                  <a:gd name="connsiteY1198" fmla="*/ 1631927 h 3025988"/>
                  <a:gd name="connsiteX1199" fmla="*/ 1499629 w 2370204"/>
                  <a:gd name="connsiteY1199" fmla="*/ 1626683 h 3025988"/>
                  <a:gd name="connsiteX1200" fmla="*/ 1523966 w 2370204"/>
                  <a:gd name="connsiteY1200" fmla="*/ 1615467 h 3025988"/>
                  <a:gd name="connsiteX1201" fmla="*/ 1529102 w 2370204"/>
                  <a:gd name="connsiteY1201" fmla="*/ 1610330 h 3025988"/>
                  <a:gd name="connsiteX1202" fmla="*/ 1520562 w 2370204"/>
                  <a:gd name="connsiteY1202" fmla="*/ 1583360 h 3025988"/>
                  <a:gd name="connsiteX1203" fmla="*/ 1508768 w 2370204"/>
                  <a:gd name="connsiteY1203" fmla="*/ 1581327 h 3025988"/>
                  <a:gd name="connsiteX1204" fmla="*/ 1509068 w 2370204"/>
                  <a:gd name="connsiteY1204" fmla="*/ 1575697 h 3025988"/>
                  <a:gd name="connsiteX1205" fmla="*/ 1535117 w 2370204"/>
                  <a:gd name="connsiteY1205" fmla="*/ 1573964 h 3025988"/>
                  <a:gd name="connsiteX1206" fmla="*/ 1555216 w 2370204"/>
                  <a:gd name="connsiteY1206" fmla="*/ 1559965 h 3025988"/>
                  <a:gd name="connsiteX1207" fmla="*/ 1560225 w 2370204"/>
                  <a:gd name="connsiteY1207" fmla="*/ 1548792 h 3025988"/>
                  <a:gd name="connsiteX1208" fmla="*/ 1586145 w 2370204"/>
                  <a:gd name="connsiteY1208" fmla="*/ 1535136 h 3025988"/>
                  <a:gd name="connsiteX1209" fmla="*/ 1596826 w 2370204"/>
                  <a:gd name="connsiteY1209" fmla="*/ 1537084 h 3025988"/>
                  <a:gd name="connsiteX1210" fmla="*/ 1610739 w 2370204"/>
                  <a:gd name="connsiteY1210" fmla="*/ 1515315 h 3025988"/>
                  <a:gd name="connsiteX1211" fmla="*/ 1613179 w 2370204"/>
                  <a:gd name="connsiteY1211" fmla="*/ 1496586 h 3025988"/>
                  <a:gd name="connsiteX1212" fmla="*/ 1647962 w 2370204"/>
                  <a:gd name="connsiteY1212" fmla="*/ 1467455 h 3025988"/>
                  <a:gd name="connsiteX1213" fmla="*/ 1653034 w 2370204"/>
                  <a:gd name="connsiteY1213" fmla="*/ 1450759 h 3025988"/>
                  <a:gd name="connsiteX1214" fmla="*/ 1657936 w 2370204"/>
                  <a:gd name="connsiteY1214" fmla="*/ 1434257 h 3025988"/>
                  <a:gd name="connsiteX1215" fmla="*/ 1672769 w 2370204"/>
                  <a:gd name="connsiteY1215" fmla="*/ 1421435 h 3025988"/>
                  <a:gd name="connsiteX1216" fmla="*/ 1663394 w 2370204"/>
                  <a:gd name="connsiteY1216" fmla="*/ 1390677 h 3025988"/>
                  <a:gd name="connsiteX1217" fmla="*/ 1662966 w 2370204"/>
                  <a:gd name="connsiteY1217" fmla="*/ 1390634 h 3025988"/>
                  <a:gd name="connsiteX1218" fmla="*/ 1650231 w 2370204"/>
                  <a:gd name="connsiteY1218" fmla="*/ 1393909 h 3025988"/>
                  <a:gd name="connsiteX1219" fmla="*/ 1611981 w 2370204"/>
                  <a:gd name="connsiteY1219" fmla="*/ 1421820 h 3025988"/>
                  <a:gd name="connsiteX1220" fmla="*/ 1593723 w 2370204"/>
                  <a:gd name="connsiteY1220" fmla="*/ 1423447 h 3025988"/>
                  <a:gd name="connsiteX1221" fmla="*/ 1561231 w 2370204"/>
                  <a:gd name="connsiteY1221" fmla="*/ 1407629 h 3025988"/>
                  <a:gd name="connsiteX1222" fmla="*/ 1539206 w 2370204"/>
                  <a:gd name="connsiteY1222" fmla="*/ 1402963 h 3025988"/>
                  <a:gd name="connsiteX1223" fmla="*/ 1529317 w 2370204"/>
                  <a:gd name="connsiteY1223" fmla="*/ 1403305 h 3025988"/>
                  <a:gd name="connsiteX1224" fmla="*/ 1496354 w 2370204"/>
                  <a:gd name="connsiteY1224" fmla="*/ 1418610 h 3025988"/>
                  <a:gd name="connsiteX1225" fmla="*/ 1469598 w 2370204"/>
                  <a:gd name="connsiteY1225" fmla="*/ 1448127 h 3025988"/>
                  <a:gd name="connsiteX1226" fmla="*/ 1467136 w 2370204"/>
                  <a:gd name="connsiteY1226" fmla="*/ 1450652 h 3025988"/>
                  <a:gd name="connsiteX1227" fmla="*/ 1382738 w 2370204"/>
                  <a:gd name="connsiteY1227" fmla="*/ 1530726 h 3025988"/>
                  <a:gd name="connsiteX1228" fmla="*/ 1370881 w 2370204"/>
                  <a:gd name="connsiteY1228" fmla="*/ 1522571 h 3025988"/>
                  <a:gd name="connsiteX1229" fmla="*/ 1381369 w 2370204"/>
                  <a:gd name="connsiteY1229" fmla="*/ 1497293 h 3025988"/>
                  <a:gd name="connsiteX1230" fmla="*/ 1382439 w 2370204"/>
                  <a:gd name="connsiteY1230" fmla="*/ 1495473 h 3025988"/>
                  <a:gd name="connsiteX1231" fmla="*/ 1431519 w 2370204"/>
                  <a:gd name="connsiteY1231" fmla="*/ 1434770 h 3025988"/>
                  <a:gd name="connsiteX1232" fmla="*/ 1442307 w 2370204"/>
                  <a:gd name="connsiteY1232" fmla="*/ 1428113 h 3025988"/>
                  <a:gd name="connsiteX1233" fmla="*/ 1454551 w 2370204"/>
                  <a:gd name="connsiteY1233" fmla="*/ 1425459 h 3025988"/>
                  <a:gd name="connsiteX1234" fmla="*/ 1469127 w 2370204"/>
                  <a:gd name="connsiteY1234" fmla="*/ 1408271 h 3025988"/>
                  <a:gd name="connsiteX1235" fmla="*/ 1469127 w 2370204"/>
                  <a:gd name="connsiteY1235" fmla="*/ 1407929 h 3025988"/>
                  <a:gd name="connsiteX1236" fmla="*/ 1483190 w 2370204"/>
                  <a:gd name="connsiteY1236" fmla="*/ 1390399 h 3025988"/>
                  <a:gd name="connsiteX1237" fmla="*/ 1498087 w 2370204"/>
                  <a:gd name="connsiteY1237" fmla="*/ 1386332 h 3025988"/>
                  <a:gd name="connsiteX1238" fmla="*/ 1503653 w 2370204"/>
                  <a:gd name="connsiteY1238" fmla="*/ 1383785 h 3025988"/>
                  <a:gd name="connsiteX1239" fmla="*/ 1513327 w 2370204"/>
                  <a:gd name="connsiteY1239" fmla="*/ 1377363 h 3025988"/>
                  <a:gd name="connsiteX1240" fmla="*/ 1523901 w 2370204"/>
                  <a:gd name="connsiteY1240" fmla="*/ 1374153 h 3025988"/>
                  <a:gd name="connsiteX1241" fmla="*/ 1553868 w 2370204"/>
                  <a:gd name="connsiteY1241" fmla="*/ 1374153 h 3025988"/>
                  <a:gd name="connsiteX1242" fmla="*/ 1588436 w 2370204"/>
                  <a:gd name="connsiteY1242" fmla="*/ 1355167 h 3025988"/>
                  <a:gd name="connsiteX1243" fmla="*/ 1596569 w 2370204"/>
                  <a:gd name="connsiteY1243" fmla="*/ 1342388 h 3025988"/>
                  <a:gd name="connsiteX1244" fmla="*/ 1623817 w 2370204"/>
                  <a:gd name="connsiteY1244" fmla="*/ 1324066 h 3025988"/>
                  <a:gd name="connsiteX1245" fmla="*/ 1655753 w 2370204"/>
                  <a:gd name="connsiteY1245" fmla="*/ 1318265 h 3025988"/>
                  <a:gd name="connsiteX1246" fmla="*/ 1661404 w 2370204"/>
                  <a:gd name="connsiteY1246" fmla="*/ 1326849 h 3025988"/>
                  <a:gd name="connsiteX1247" fmla="*/ 1654362 w 2370204"/>
                  <a:gd name="connsiteY1247" fmla="*/ 1337380 h 3025988"/>
                  <a:gd name="connsiteX1248" fmla="*/ 1652885 w 2370204"/>
                  <a:gd name="connsiteY1248" fmla="*/ 1346241 h 3025988"/>
                  <a:gd name="connsiteX1249" fmla="*/ 1659006 w 2370204"/>
                  <a:gd name="connsiteY1249" fmla="*/ 1369572 h 3025988"/>
                  <a:gd name="connsiteX1250" fmla="*/ 1689358 w 2370204"/>
                  <a:gd name="connsiteY1250" fmla="*/ 1377106 h 3025988"/>
                  <a:gd name="connsiteX1251" fmla="*/ 1717912 w 2370204"/>
                  <a:gd name="connsiteY1251" fmla="*/ 1346027 h 3025988"/>
                  <a:gd name="connsiteX1252" fmla="*/ 1736919 w 2370204"/>
                  <a:gd name="connsiteY1252" fmla="*/ 1312893 h 3025988"/>
                  <a:gd name="connsiteX1253" fmla="*/ 1737069 w 2370204"/>
                  <a:gd name="connsiteY1253" fmla="*/ 1312443 h 3025988"/>
                  <a:gd name="connsiteX1254" fmla="*/ 1754684 w 2370204"/>
                  <a:gd name="connsiteY1254" fmla="*/ 1280465 h 3025988"/>
                  <a:gd name="connsiteX1255" fmla="*/ 1792506 w 2370204"/>
                  <a:gd name="connsiteY1255" fmla="*/ 1236522 h 3025988"/>
                  <a:gd name="connsiteX1256" fmla="*/ 1808303 w 2370204"/>
                  <a:gd name="connsiteY1256" fmla="*/ 1207176 h 3025988"/>
                  <a:gd name="connsiteX1257" fmla="*/ 1808624 w 2370204"/>
                  <a:gd name="connsiteY1257" fmla="*/ 1206063 h 3025988"/>
                  <a:gd name="connsiteX1258" fmla="*/ 1819454 w 2370204"/>
                  <a:gd name="connsiteY1258" fmla="*/ 1183267 h 3025988"/>
                  <a:gd name="connsiteX1259" fmla="*/ 1845996 w 2370204"/>
                  <a:gd name="connsiteY1259" fmla="*/ 1145146 h 3025988"/>
                  <a:gd name="connsiteX1260" fmla="*/ 1842443 w 2370204"/>
                  <a:gd name="connsiteY1260" fmla="*/ 1127059 h 3025988"/>
                  <a:gd name="connsiteX1261" fmla="*/ 1842143 w 2370204"/>
                  <a:gd name="connsiteY1261" fmla="*/ 1126867 h 3025988"/>
                  <a:gd name="connsiteX1262" fmla="*/ 1822901 w 2370204"/>
                  <a:gd name="connsiteY1262" fmla="*/ 1132667 h 3025988"/>
                  <a:gd name="connsiteX1263" fmla="*/ 1803487 w 2370204"/>
                  <a:gd name="connsiteY1263" fmla="*/ 1177595 h 3025988"/>
                  <a:gd name="connsiteX1264" fmla="*/ 1794112 w 2370204"/>
                  <a:gd name="connsiteY1264" fmla="*/ 1185151 h 3025988"/>
                  <a:gd name="connsiteX1265" fmla="*/ 1772386 w 2370204"/>
                  <a:gd name="connsiteY1265" fmla="*/ 1189496 h 3025988"/>
                  <a:gd name="connsiteX1266" fmla="*/ 1760314 w 2370204"/>
                  <a:gd name="connsiteY1266" fmla="*/ 1185622 h 3025988"/>
                  <a:gd name="connsiteX1267" fmla="*/ 1737026 w 2370204"/>
                  <a:gd name="connsiteY1267" fmla="*/ 1160728 h 3025988"/>
                  <a:gd name="connsiteX1268" fmla="*/ 1707809 w 2370204"/>
                  <a:gd name="connsiteY1268" fmla="*/ 1156576 h 3025988"/>
                  <a:gd name="connsiteX1269" fmla="*/ 1663052 w 2370204"/>
                  <a:gd name="connsiteY1269" fmla="*/ 1183246 h 3025988"/>
                  <a:gd name="connsiteX1270" fmla="*/ 1650659 w 2370204"/>
                  <a:gd name="connsiteY1270" fmla="*/ 1186564 h 3025988"/>
                  <a:gd name="connsiteX1271" fmla="*/ 1585632 w 2370204"/>
                  <a:gd name="connsiteY1271" fmla="*/ 1185643 h 3025988"/>
                  <a:gd name="connsiteX1272" fmla="*/ 1547489 w 2370204"/>
                  <a:gd name="connsiteY1272" fmla="*/ 1159508 h 3025988"/>
                  <a:gd name="connsiteX1273" fmla="*/ 1543765 w 2370204"/>
                  <a:gd name="connsiteY1273" fmla="*/ 1150304 h 3025988"/>
                  <a:gd name="connsiteX1274" fmla="*/ 1512107 w 2370204"/>
                  <a:gd name="connsiteY1274" fmla="*/ 1141165 h 3025988"/>
                  <a:gd name="connsiteX1275" fmla="*/ 1505900 w 2370204"/>
                  <a:gd name="connsiteY1275" fmla="*/ 1145638 h 3025988"/>
                  <a:gd name="connsiteX1276" fmla="*/ 1489033 w 2370204"/>
                  <a:gd name="connsiteY1276" fmla="*/ 1149063 h 3025988"/>
                  <a:gd name="connsiteX1277" fmla="*/ 1443784 w 2370204"/>
                  <a:gd name="connsiteY1277" fmla="*/ 1138767 h 3025988"/>
                  <a:gd name="connsiteX1278" fmla="*/ 1431113 w 2370204"/>
                  <a:gd name="connsiteY1278" fmla="*/ 1130141 h 3025988"/>
                  <a:gd name="connsiteX1279" fmla="*/ 1406476 w 2370204"/>
                  <a:gd name="connsiteY1279" fmla="*/ 1093968 h 3025988"/>
                  <a:gd name="connsiteX1280" fmla="*/ 1406069 w 2370204"/>
                  <a:gd name="connsiteY1280" fmla="*/ 1092448 h 3025988"/>
                  <a:gd name="connsiteX1281" fmla="*/ 1406069 w 2370204"/>
                  <a:gd name="connsiteY1281" fmla="*/ 1092448 h 3025988"/>
                  <a:gd name="connsiteX1282" fmla="*/ 1350503 w 2370204"/>
                  <a:gd name="connsiteY1282" fmla="*/ 1017040 h 3025988"/>
                  <a:gd name="connsiteX1283" fmla="*/ 1341257 w 2370204"/>
                  <a:gd name="connsiteY1283" fmla="*/ 1012545 h 3025988"/>
                  <a:gd name="connsiteX1284" fmla="*/ 1266683 w 2370204"/>
                  <a:gd name="connsiteY1284" fmla="*/ 1007344 h 3025988"/>
                  <a:gd name="connsiteX1285" fmla="*/ 1249667 w 2370204"/>
                  <a:gd name="connsiteY1285" fmla="*/ 995486 h 3025988"/>
                  <a:gd name="connsiteX1286" fmla="*/ 1206901 w 2370204"/>
                  <a:gd name="connsiteY1286" fmla="*/ 900621 h 3025988"/>
                  <a:gd name="connsiteX1287" fmla="*/ 1201849 w 2370204"/>
                  <a:gd name="connsiteY1287" fmla="*/ 894735 h 3025988"/>
                  <a:gd name="connsiteX1288" fmla="*/ 1161887 w 2370204"/>
                  <a:gd name="connsiteY1288" fmla="*/ 868685 h 3025988"/>
                  <a:gd name="connsiteX1289" fmla="*/ 1153839 w 2370204"/>
                  <a:gd name="connsiteY1289" fmla="*/ 858347 h 3025988"/>
                  <a:gd name="connsiteX1290" fmla="*/ 1137871 w 2370204"/>
                  <a:gd name="connsiteY1290" fmla="*/ 812285 h 3025988"/>
                  <a:gd name="connsiteX1291" fmla="*/ 1134468 w 2370204"/>
                  <a:gd name="connsiteY1291" fmla="*/ 806912 h 3025988"/>
                  <a:gd name="connsiteX1292" fmla="*/ 1067943 w 2370204"/>
                  <a:gd name="connsiteY1292" fmla="*/ 742292 h 3025988"/>
                  <a:gd name="connsiteX1293" fmla="*/ 1061821 w 2370204"/>
                  <a:gd name="connsiteY1293" fmla="*/ 727780 h 3025988"/>
                  <a:gd name="connsiteX1294" fmla="*/ 1061821 w 2370204"/>
                  <a:gd name="connsiteY1294" fmla="*/ 662539 h 3025988"/>
                  <a:gd name="connsiteX1295" fmla="*/ 1065032 w 2370204"/>
                  <a:gd name="connsiteY1295" fmla="*/ 659328 h 3025988"/>
                  <a:gd name="connsiteX1296" fmla="*/ 1068242 w 2370204"/>
                  <a:gd name="connsiteY1296" fmla="*/ 662539 h 3025988"/>
                  <a:gd name="connsiteX1297" fmla="*/ 1068242 w 2370204"/>
                  <a:gd name="connsiteY1297" fmla="*/ 727780 h 3025988"/>
                  <a:gd name="connsiteX1298" fmla="*/ 1072416 w 2370204"/>
                  <a:gd name="connsiteY1298" fmla="*/ 737690 h 3025988"/>
                  <a:gd name="connsiteX1299" fmla="*/ 1138941 w 2370204"/>
                  <a:gd name="connsiteY1299" fmla="*/ 802289 h 3025988"/>
                  <a:gd name="connsiteX1300" fmla="*/ 1143950 w 2370204"/>
                  <a:gd name="connsiteY1300" fmla="*/ 810187 h 3025988"/>
                  <a:gd name="connsiteX1301" fmla="*/ 1159896 w 2370204"/>
                  <a:gd name="connsiteY1301" fmla="*/ 856249 h 3025988"/>
                  <a:gd name="connsiteX1302" fmla="*/ 1165397 w 2370204"/>
                  <a:gd name="connsiteY1302" fmla="*/ 863291 h 3025988"/>
                  <a:gd name="connsiteX1303" fmla="*/ 1205359 w 2370204"/>
                  <a:gd name="connsiteY1303" fmla="*/ 889362 h 3025988"/>
                  <a:gd name="connsiteX1304" fmla="*/ 1212744 w 2370204"/>
                  <a:gd name="connsiteY1304" fmla="*/ 897988 h 3025988"/>
                  <a:gd name="connsiteX1305" fmla="*/ 1255532 w 2370204"/>
                  <a:gd name="connsiteY1305" fmla="*/ 992832 h 3025988"/>
                  <a:gd name="connsiteX1306" fmla="*/ 1267133 w 2370204"/>
                  <a:gd name="connsiteY1306" fmla="*/ 1000922 h 3025988"/>
                  <a:gd name="connsiteX1307" fmla="*/ 1341685 w 2370204"/>
                  <a:gd name="connsiteY1307" fmla="*/ 1006124 h 3025988"/>
                  <a:gd name="connsiteX1308" fmla="*/ 1355405 w 2370204"/>
                  <a:gd name="connsiteY1308" fmla="*/ 1012866 h 3025988"/>
                  <a:gd name="connsiteX1309" fmla="*/ 1355576 w 2370204"/>
                  <a:gd name="connsiteY1309" fmla="*/ 1013102 h 3025988"/>
                  <a:gd name="connsiteX1310" fmla="*/ 1414353 w 2370204"/>
                  <a:gd name="connsiteY1310" fmla="*/ 1092876 h 3025988"/>
                  <a:gd name="connsiteX1311" fmla="*/ 1384087 w 2370204"/>
                  <a:gd name="connsiteY1311" fmla="*/ 914727 h 3025988"/>
                  <a:gd name="connsiteX1312" fmla="*/ 1379399 w 2370204"/>
                  <a:gd name="connsiteY1312" fmla="*/ 905416 h 3025988"/>
                  <a:gd name="connsiteX1313" fmla="*/ 1255575 w 2370204"/>
                  <a:gd name="connsiteY1313" fmla="*/ 797580 h 3025988"/>
                  <a:gd name="connsiteX1314" fmla="*/ 1250138 w 2370204"/>
                  <a:gd name="connsiteY1314" fmla="*/ 789981 h 3025988"/>
                  <a:gd name="connsiteX1315" fmla="*/ 1235090 w 2370204"/>
                  <a:gd name="connsiteY1315" fmla="*/ 753208 h 3025988"/>
                  <a:gd name="connsiteX1316" fmla="*/ 1227877 w 2370204"/>
                  <a:gd name="connsiteY1316" fmla="*/ 745802 h 3025988"/>
                  <a:gd name="connsiteX1317" fmla="*/ 1146818 w 2370204"/>
                  <a:gd name="connsiteY1317" fmla="*/ 710207 h 3025988"/>
                  <a:gd name="connsiteX1318" fmla="*/ 1145170 w 2370204"/>
                  <a:gd name="connsiteY1318" fmla="*/ 705990 h 3025988"/>
                  <a:gd name="connsiteX1319" fmla="*/ 1149408 w 2370204"/>
                  <a:gd name="connsiteY1319" fmla="*/ 704342 h 3025988"/>
                  <a:gd name="connsiteX1320" fmla="*/ 1230467 w 2370204"/>
                  <a:gd name="connsiteY1320" fmla="*/ 739916 h 3025988"/>
                  <a:gd name="connsiteX1321" fmla="*/ 1241041 w 2370204"/>
                  <a:gd name="connsiteY1321" fmla="*/ 750789 h 3025988"/>
                  <a:gd name="connsiteX1322" fmla="*/ 1256088 w 2370204"/>
                  <a:gd name="connsiteY1322" fmla="*/ 787541 h 3025988"/>
                  <a:gd name="connsiteX1323" fmla="*/ 1259791 w 2370204"/>
                  <a:gd name="connsiteY1323" fmla="*/ 792721 h 3025988"/>
                  <a:gd name="connsiteX1324" fmla="*/ 1383616 w 2370204"/>
                  <a:gd name="connsiteY1324" fmla="*/ 900578 h 3025988"/>
                  <a:gd name="connsiteX1325" fmla="*/ 1390487 w 2370204"/>
                  <a:gd name="connsiteY1325" fmla="*/ 914063 h 3025988"/>
                  <a:gd name="connsiteX1326" fmla="*/ 1422851 w 2370204"/>
                  <a:gd name="connsiteY1326" fmla="*/ 1104499 h 3025988"/>
                  <a:gd name="connsiteX1327" fmla="*/ 1422872 w 2370204"/>
                  <a:gd name="connsiteY1327" fmla="*/ 1104499 h 3025988"/>
                  <a:gd name="connsiteX1328" fmla="*/ 1442329 w 2370204"/>
                  <a:gd name="connsiteY1328" fmla="*/ 1125047 h 3025988"/>
                  <a:gd name="connsiteX1329" fmla="*/ 1443570 w 2370204"/>
                  <a:gd name="connsiteY1329" fmla="*/ 1125732 h 3025988"/>
                  <a:gd name="connsiteX1330" fmla="*/ 1484153 w 2370204"/>
                  <a:gd name="connsiteY1330" fmla="*/ 1133844 h 3025988"/>
                  <a:gd name="connsiteX1331" fmla="*/ 1500271 w 2370204"/>
                  <a:gd name="connsiteY1331" fmla="*/ 1131768 h 3025988"/>
                  <a:gd name="connsiteX1332" fmla="*/ 1523280 w 2370204"/>
                  <a:gd name="connsiteY1332" fmla="*/ 1120574 h 3025988"/>
                  <a:gd name="connsiteX1333" fmla="*/ 1556736 w 2370204"/>
                  <a:gd name="connsiteY1333" fmla="*/ 1131276 h 3025988"/>
                  <a:gd name="connsiteX1334" fmla="*/ 1560910 w 2370204"/>
                  <a:gd name="connsiteY1334" fmla="*/ 1138917 h 3025988"/>
                  <a:gd name="connsiteX1335" fmla="*/ 1591047 w 2370204"/>
                  <a:gd name="connsiteY1335" fmla="*/ 1155548 h 3025988"/>
                  <a:gd name="connsiteX1336" fmla="*/ 1608064 w 2370204"/>
                  <a:gd name="connsiteY1336" fmla="*/ 1154500 h 3025988"/>
                  <a:gd name="connsiteX1337" fmla="*/ 1620842 w 2370204"/>
                  <a:gd name="connsiteY1337" fmla="*/ 1147393 h 3025988"/>
                  <a:gd name="connsiteX1338" fmla="*/ 1628869 w 2370204"/>
                  <a:gd name="connsiteY1338" fmla="*/ 1136156 h 3025988"/>
                  <a:gd name="connsiteX1339" fmla="*/ 1650530 w 2370204"/>
                  <a:gd name="connsiteY1339" fmla="*/ 1130933 h 3025988"/>
                  <a:gd name="connsiteX1340" fmla="*/ 1675252 w 2370204"/>
                  <a:gd name="connsiteY1340" fmla="*/ 1114002 h 3025988"/>
                  <a:gd name="connsiteX1341" fmla="*/ 1674931 w 2370204"/>
                  <a:gd name="connsiteY1341" fmla="*/ 1110942 h 3025988"/>
                  <a:gd name="connsiteX1342" fmla="*/ 1677757 w 2370204"/>
                  <a:gd name="connsiteY1342" fmla="*/ 1101631 h 3025988"/>
                  <a:gd name="connsiteX1343" fmla="*/ 1682851 w 2370204"/>
                  <a:gd name="connsiteY1343" fmla="*/ 1095509 h 3025988"/>
                  <a:gd name="connsiteX1344" fmla="*/ 1676216 w 2370204"/>
                  <a:gd name="connsiteY1344" fmla="*/ 1075410 h 3025988"/>
                  <a:gd name="connsiteX1345" fmla="*/ 1658600 w 2370204"/>
                  <a:gd name="connsiteY1345" fmla="*/ 1071129 h 3025988"/>
                  <a:gd name="connsiteX1346" fmla="*/ 1649075 w 2370204"/>
                  <a:gd name="connsiteY1346" fmla="*/ 1058693 h 3025988"/>
                  <a:gd name="connsiteX1347" fmla="*/ 1649460 w 2370204"/>
                  <a:gd name="connsiteY1347" fmla="*/ 1043774 h 3025988"/>
                  <a:gd name="connsiteX1348" fmla="*/ 1664828 w 2370204"/>
                  <a:gd name="connsiteY1348" fmla="*/ 1039836 h 3025988"/>
                  <a:gd name="connsiteX1349" fmla="*/ 1667654 w 2370204"/>
                  <a:gd name="connsiteY1349" fmla="*/ 1044673 h 3025988"/>
                  <a:gd name="connsiteX1350" fmla="*/ 1682145 w 2370204"/>
                  <a:gd name="connsiteY1350" fmla="*/ 1041398 h 3025988"/>
                  <a:gd name="connsiteX1351" fmla="*/ 1685398 w 2370204"/>
                  <a:gd name="connsiteY1351" fmla="*/ 1003148 h 3025988"/>
                  <a:gd name="connsiteX1352" fmla="*/ 1689165 w 2370204"/>
                  <a:gd name="connsiteY1352" fmla="*/ 997113 h 3025988"/>
                  <a:gd name="connsiteX1353" fmla="*/ 1738289 w 2370204"/>
                  <a:gd name="connsiteY1353" fmla="*/ 967917 h 3025988"/>
                  <a:gd name="connsiteX1354" fmla="*/ 1777116 w 2370204"/>
                  <a:gd name="connsiteY1354" fmla="*/ 949530 h 3025988"/>
                  <a:gd name="connsiteX1355" fmla="*/ 1798435 w 2370204"/>
                  <a:gd name="connsiteY1355" fmla="*/ 926777 h 3025988"/>
                  <a:gd name="connsiteX1356" fmla="*/ 1814960 w 2370204"/>
                  <a:gd name="connsiteY1356" fmla="*/ 885039 h 3025988"/>
                  <a:gd name="connsiteX1357" fmla="*/ 1840324 w 2370204"/>
                  <a:gd name="connsiteY1357" fmla="*/ 860637 h 3025988"/>
                  <a:gd name="connsiteX1358" fmla="*/ 1862734 w 2370204"/>
                  <a:gd name="connsiteY1358" fmla="*/ 852718 h 3025988"/>
                  <a:gd name="connsiteX1359" fmla="*/ 1876497 w 2370204"/>
                  <a:gd name="connsiteY1359" fmla="*/ 844691 h 3025988"/>
                  <a:gd name="connsiteX1360" fmla="*/ 1905286 w 2370204"/>
                  <a:gd name="connsiteY1360" fmla="*/ 819584 h 3025988"/>
                  <a:gd name="connsiteX1361" fmla="*/ 1918151 w 2370204"/>
                  <a:gd name="connsiteY1361" fmla="*/ 775640 h 3025988"/>
                  <a:gd name="connsiteX1362" fmla="*/ 1917252 w 2370204"/>
                  <a:gd name="connsiteY1362" fmla="*/ 772601 h 3025988"/>
                  <a:gd name="connsiteX1363" fmla="*/ 1917380 w 2370204"/>
                  <a:gd name="connsiteY1363" fmla="*/ 769818 h 3025988"/>
                  <a:gd name="connsiteX1364" fmla="*/ 1908390 w 2370204"/>
                  <a:gd name="connsiteY1364" fmla="*/ 749120 h 3025988"/>
                  <a:gd name="connsiteX1365" fmla="*/ 1908347 w 2370204"/>
                  <a:gd name="connsiteY1365" fmla="*/ 749056 h 3025988"/>
                  <a:gd name="connsiteX1366" fmla="*/ 1899978 w 2370204"/>
                  <a:gd name="connsiteY1366" fmla="*/ 742955 h 3025988"/>
                  <a:gd name="connsiteX1367" fmla="*/ 1897324 w 2370204"/>
                  <a:gd name="connsiteY1367" fmla="*/ 742592 h 3025988"/>
                  <a:gd name="connsiteX1368" fmla="*/ 1893964 w 2370204"/>
                  <a:gd name="connsiteY1368" fmla="*/ 742506 h 3025988"/>
                  <a:gd name="connsiteX1369" fmla="*/ 1887200 w 2370204"/>
                  <a:gd name="connsiteY1369" fmla="*/ 742377 h 3025988"/>
                  <a:gd name="connsiteX1370" fmla="*/ 1860102 w 2370204"/>
                  <a:gd name="connsiteY1370" fmla="*/ 741800 h 3025988"/>
                  <a:gd name="connsiteX1371" fmla="*/ 1833004 w 2370204"/>
                  <a:gd name="connsiteY1371" fmla="*/ 741222 h 3025988"/>
                  <a:gd name="connsiteX1372" fmla="*/ 1819454 w 2370204"/>
                  <a:gd name="connsiteY1372" fmla="*/ 740922 h 3025988"/>
                  <a:gd name="connsiteX1373" fmla="*/ 1812691 w 2370204"/>
                  <a:gd name="connsiteY1373" fmla="*/ 740794 h 3025988"/>
                  <a:gd name="connsiteX1374" fmla="*/ 1810935 w 2370204"/>
                  <a:gd name="connsiteY1374" fmla="*/ 740751 h 3025988"/>
                  <a:gd name="connsiteX1375" fmla="*/ 1808924 w 2370204"/>
                  <a:gd name="connsiteY1375" fmla="*/ 740580 h 3025988"/>
                  <a:gd name="connsiteX1376" fmla="*/ 1804942 w 2370204"/>
                  <a:gd name="connsiteY1376" fmla="*/ 739638 h 3025988"/>
                  <a:gd name="connsiteX1377" fmla="*/ 1797986 w 2370204"/>
                  <a:gd name="connsiteY1377" fmla="*/ 735507 h 3025988"/>
                  <a:gd name="connsiteX1378" fmla="*/ 1795225 w 2370204"/>
                  <a:gd name="connsiteY1378" fmla="*/ 732510 h 3025988"/>
                  <a:gd name="connsiteX1379" fmla="*/ 1793234 w 2370204"/>
                  <a:gd name="connsiteY1379" fmla="*/ 729471 h 3025988"/>
                  <a:gd name="connsiteX1380" fmla="*/ 1785935 w 2370204"/>
                  <a:gd name="connsiteY1380" fmla="*/ 718062 h 3025988"/>
                  <a:gd name="connsiteX1381" fmla="*/ 1771359 w 2370204"/>
                  <a:gd name="connsiteY1381" fmla="*/ 695202 h 3025988"/>
                  <a:gd name="connsiteX1382" fmla="*/ 1742184 w 2370204"/>
                  <a:gd name="connsiteY1382" fmla="*/ 649525 h 3025988"/>
                  <a:gd name="connsiteX1383" fmla="*/ 1727608 w 2370204"/>
                  <a:gd name="connsiteY1383" fmla="*/ 626665 h 3025988"/>
                  <a:gd name="connsiteX1384" fmla="*/ 1720330 w 2370204"/>
                  <a:gd name="connsiteY1384" fmla="*/ 615256 h 3025988"/>
                  <a:gd name="connsiteX1385" fmla="*/ 1719431 w 2370204"/>
                  <a:gd name="connsiteY1385" fmla="*/ 613844 h 3025988"/>
                  <a:gd name="connsiteX1386" fmla="*/ 1718618 w 2370204"/>
                  <a:gd name="connsiteY1386" fmla="*/ 612730 h 3025988"/>
                  <a:gd name="connsiteX1387" fmla="*/ 1716734 w 2370204"/>
                  <a:gd name="connsiteY1387" fmla="*/ 610804 h 3025988"/>
                  <a:gd name="connsiteX1388" fmla="*/ 1711875 w 2370204"/>
                  <a:gd name="connsiteY1388" fmla="*/ 608171 h 3025988"/>
                  <a:gd name="connsiteX1389" fmla="*/ 1660676 w 2370204"/>
                  <a:gd name="connsiteY1389" fmla="*/ 590363 h 3025988"/>
                  <a:gd name="connsiteX1390" fmla="*/ 1558255 w 2370204"/>
                  <a:gd name="connsiteY1390" fmla="*/ 554789 h 3025988"/>
                  <a:gd name="connsiteX1391" fmla="*/ 1556286 w 2370204"/>
                  <a:gd name="connsiteY1391" fmla="*/ 550700 h 3025988"/>
                  <a:gd name="connsiteX1392" fmla="*/ 1560375 w 2370204"/>
                  <a:gd name="connsiteY1392" fmla="*/ 548710 h 3025988"/>
                  <a:gd name="connsiteX1393" fmla="*/ 1662816 w 2370204"/>
                  <a:gd name="connsiteY1393" fmla="*/ 584134 h 3025988"/>
                  <a:gd name="connsiteX1394" fmla="*/ 1714059 w 2370204"/>
                  <a:gd name="connsiteY1394" fmla="*/ 601857 h 3025988"/>
                  <a:gd name="connsiteX1395" fmla="*/ 1721015 w 2370204"/>
                  <a:gd name="connsiteY1395" fmla="*/ 605667 h 3025988"/>
                  <a:gd name="connsiteX1396" fmla="*/ 1723841 w 2370204"/>
                  <a:gd name="connsiteY1396" fmla="*/ 608557 h 3025988"/>
                  <a:gd name="connsiteX1397" fmla="*/ 1725039 w 2370204"/>
                  <a:gd name="connsiteY1397" fmla="*/ 610205 h 3025988"/>
                  <a:gd name="connsiteX1398" fmla="*/ 1725960 w 2370204"/>
                  <a:gd name="connsiteY1398" fmla="*/ 611639 h 3025988"/>
                  <a:gd name="connsiteX1399" fmla="*/ 1733280 w 2370204"/>
                  <a:gd name="connsiteY1399" fmla="*/ 623047 h 3025988"/>
                  <a:gd name="connsiteX1400" fmla="*/ 1747899 w 2370204"/>
                  <a:gd name="connsiteY1400" fmla="*/ 645886 h 3025988"/>
                  <a:gd name="connsiteX1401" fmla="*/ 1777116 w 2370204"/>
                  <a:gd name="connsiteY1401" fmla="*/ 691520 h 3025988"/>
                  <a:gd name="connsiteX1402" fmla="*/ 1791736 w 2370204"/>
                  <a:gd name="connsiteY1402" fmla="*/ 714338 h 3025988"/>
                  <a:gd name="connsiteX1403" fmla="*/ 1799056 w 2370204"/>
                  <a:gd name="connsiteY1403" fmla="*/ 725768 h 3025988"/>
                  <a:gd name="connsiteX1404" fmla="*/ 1802588 w 2370204"/>
                  <a:gd name="connsiteY1404" fmla="*/ 730370 h 3025988"/>
                  <a:gd name="connsiteX1405" fmla="*/ 1807211 w 2370204"/>
                  <a:gd name="connsiteY1405" fmla="*/ 733088 h 3025988"/>
                  <a:gd name="connsiteX1406" fmla="*/ 1809844 w 2370204"/>
                  <a:gd name="connsiteY1406" fmla="*/ 733709 h 3025988"/>
                  <a:gd name="connsiteX1407" fmla="*/ 1811171 w 2370204"/>
                  <a:gd name="connsiteY1407" fmla="*/ 733816 h 3025988"/>
                  <a:gd name="connsiteX1408" fmla="*/ 1812819 w 2370204"/>
                  <a:gd name="connsiteY1408" fmla="*/ 733859 h 3025988"/>
                  <a:gd name="connsiteX1409" fmla="*/ 1819604 w 2370204"/>
                  <a:gd name="connsiteY1409" fmla="*/ 733987 h 3025988"/>
                  <a:gd name="connsiteX1410" fmla="*/ 1833153 w 2370204"/>
                  <a:gd name="connsiteY1410" fmla="*/ 734244 h 3025988"/>
                  <a:gd name="connsiteX1411" fmla="*/ 1860252 w 2370204"/>
                  <a:gd name="connsiteY1411" fmla="*/ 734779 h 3025988"/>
                  <a:gd name="connsiteX1412" fmla="*/ 1887349 w 2370204"/>
                  <a:gd name="connsiteY1412" fmla="*/ 735314 h 3025988"/>
                  <a:gd name="connsiteX1413" fmla="*/ 1894113 w 2370204"/>
                  <a:gd name="connsiteY1413" fmla="*/ 735442 h 3025988"/>
                  <a:gd name="connsiteX1414" fmla="*/ 1897559 w 2370204"/>
                  <a:gd name="connsiteY1414" fmla="*/ 735528 h 3025988"/>
                  <a:gd name="connsiteX1415" fmla="*/ 1901605 w 2370204"/>
                  <a:gd name="connsiteY1415" fmla="*/ 736063 h 3025988"/>
                  <a:gd name="connsiteX1416" fmla="*/ 1914490 w 2370204"/>
                  <a:gd name="connsiteY1416" fmla="*/ 745460 h 3025988"/>
                  <a:gd name="connsiteX1417" fmla="*/ 1914598 w 2370204"/>
                  <a:gd name="connsiteY1417" fmla="*/ 745652 h 3025988"/>
                  <a:gd name="connsiteX1418" fmla="*/ 1914683 w 2370204"/>
                  <a:gd name="connsiteY1418" fmla="*/ 745866 h 3025988"/>
                  <a:gd name="connsiteX1419" fmla="*/ 1925492 w 2370204"/>
                  <a:gd name="connsiteY1419" fmla="*/ 770653 h 3025988"/>
                  <a:gd name="connsiteX1420" fmla="*/ 1925535 w 2370204"/>
                  <a:gd name="connsiteY1420" fmla="*/ 770717 h 3025988"/>
                  <a:gd name="connsiteX1421" fmla="*/ 1927226 w 2370204"/>
                  <a:gd name="connsiteY1421" fmla="*/ 773435 h 3025988"/>
                  <a:gd name="connsiteX1422" fmla="*/ 1949273 w 2370204"/>
                  <a:gd name="connsiteY1422" fmla="*/ 773050 h 3025988"/>
                  <a:gd name="connsiteX1423" fmla="*/ 1958370 w 2370204"/>
                  <a:gd name="connsiteY1423" fmla="*/ 757104 h 3025988"/>
                  <a:gd name="connsiteX1424" fmla="*/ 1966461 w 2370204"/>
                  <a:gd name="connsiteY1424" fmla="*/ 749248 h 3025988"/>
                  <a:gd name="connsiteX1425" fmla="*/ 2037673 w 2370204"/>
                  <a:gd name="connsiteY1425" fmla="*/ 711191 h 3025988"/>
                  <a:gd name="connsiteX1426" fmla="*/ 2046535 w 2370204"/>
                  <a:gd name="connsiteY1426" fmla="*/ 701837 h 3025988"/>
                  <a:gd name="connsiteX1427" fmla="*/ 2087674 w 2370204"/>
                  <a:gd name="connsiteY1427" fmla="*/ 613522 h 3025988"/>
                  <a:gd name="connsiteX1428" fmla="*/ 2100966 w 2370204"/>
                  <a:gd name="connsiteY1428" fmla="*/ 599545 h 3025988"/>
                  <a:gd name="connsiteX1429" fmla="*/ 2102722 w 2370204"/>
                  <a:gd name="connsiteY1429" fmla="*/ 598625 h 3025988"/>
                  <a:gd name="connsiteX1430" fmla="*/ 2118154 w 2370204"/>
                  <a:gd name="connsiteY1430" fmla="*/ 576578 h 3025988"/>
                  <a:gd name="connsiteX1431" fmla="*/ 2118197 w 2370204"/>
                  <a:gd name="connsiteY1431" fmla="*/ 576193 h 3025988"/>
                  <a:gd name="connsiteX1432" fmla="*/ 2134700 w 2370204"/>
                  <a:gd name="connsiteY1432" fmla="*/ 553076 h 3025988"/>
                  <a:gd name="connsiteX1433" fmla="*/ 2175561 w 2370204"/>
                  <a:gd name="connsiteY1433" fmla="*/ 532678 h 3025988"/>
                  <a:gd name="connsiteX1434" fmla="*/ 2203066 w 2370204"/>
                  <a:gd name="connsiteY1434" fmla="*/ 525764 h 3025988"/>
                  <a:gd name="connsiteX1435" fmla="*/ 2203109 w 2370204"/>
                  <a:gd name="connsiteY1435" fmla="*/ 525764 h 3025988"/>
                  <a:gd name="connsiteX1436" fmla="*/ 2258076 w 2370204"/>
                  <a:gd name="connsiteY1436" fmla="*/ 493122 h 3025988"/>
                  <a:gd name="connsiteX1437" fmla="*/ 2267536 w 2370204"/>
                  <a:gd name="connsiteY1437" fmla="*/ 476876 h 3025988"/>
                  <a:gd name="connsiteX1438" fmla="*/ 2287892 w 2370204"/>
                  <a:gd name="connsiteY1438" fmla="*/ 455215 h 3025988"/>
                  <a:gd name="connsiteX1439" fmla="*/ 2299771 w 2370204"/>
                  <a:gd name="connsiteY1439" fmla="*/ 447295 h 3025988"/>
                  <a:gd name="connsiteX1440" fmla="*/ 2327619 w 2370204"/>
                  <a:gd name="connsiteY1440" fmla="*/ 406220 h 3025988"/>
                  <a:gd name="connsiteX1441" fmla="*/ 2335688 w 2370204"/>
                  <a:gd name="connsiteY1441" fmla="*/ 368034 h 3025988"/>
                  <a:gd name="connsiteX1442" fmla="*/ 2342324 w 2370204"/>
                  <a:gd name="connsiteY1442" fmla="*/ 350097 h 3025988"/>
                  <a:gd name="connsiteX1443" fmla="*/ 2365184 w 2370204"/>
                  <a:gd name="connsiteY1443" fmla="*/ 308337 h 3025988"/>
                  <a:gd name="connsiteX1444" fmla="*/ 2343223 w 2370204"/>
                  <a:gd name="connsiteY1444" fmla="*/ 281646 h 3025988"/>
                  <a:gd name="connsiteX1445" fmla="*/ 2342174 w 2370204"/>
                  <a:gd name="connsiteY1445" fmla="*/ 281988 h 3025988"/>
                  <a:gd name="connsiteX1446" fmla="*/ 2302918 w 2370204"/>
                  <a:gd name="connsiteY1446" fmla="*/ 252921 h 3025988"/>
                  <a:gd name="connsiteX1447" fmla="*/ 2303432 w 2370204"/>
                  <a:gd name="connsiteY1447" fmla="*/ 223147 h 3025988"/>
                  <a:gd name="connsiteX1448" fmla="*/ 2310303 w 2370204"/>
                  <a:gd name="connsiteY1448" fmla="*/ 206987 h 3025988"/>
                  <a:gd name="connsiteX1449" fmla="*/ 2338556 w 2370204"/>
                  <a:gd name="connsiteY1449" fmla="*/ 178733 h 3025988"/>
                  <a:gd name="connsiteX1450" fmla="*/ 2345363 w 2370204"/>
                  <a:gd name="connsiteY1450" fmla="*/ 160304 h 3025988"/>
                  <a:gd name="connsiteX1451" fmla="*/ 2342987 w 2370204"/>
                  <a:gd name="connsiteY1451" fmla="*/ 130209 h 3025988"/>
                  <a:gd name="connsiteX1452" fmla="*/ 2352769 w 2370204"/>
                  <a:gd name="connsiteY1452" fmla="*/ 109661 h 3025988"/>
                  <a:gd name="connsiteX1453" fmla="*/ 2353047 w 2370204"/>
                  <a:gd name="connsiteY1453" fmla="*/ 109468 h 3025988"/>
                  <a:gd name="connsiteX1454" fmla="*/ 2363129 w 2370204"/>
                  <a:gd name="connsiteY1454" fmla="*/ 87528 h 3025988"/>
                  <a:gd name="connsiteX1455" fmla="*/ 2362337 w 2370204"/>
                  <a:gd name="connsiteY1455" fmla="*/ 80508 h 3025988"/>
                  <a:gd name="connsiteX1456" fmla="*/ 2363835 w 2370204"/>
                  <a:gd name="connsiteY1456" fmla="*/ 71753 h 3025988"/>
                  <a:gd name="connsiteX1457" fmla="*/ 2368587 w 2370204"/>
                  <a:gd name="connsiteY1457" fmla="*/ 61886 h 3025988"/>
                  <a:gd name="connsiteX1458" fmla="*/ 593555 w 2370204"/>
                  <a:gd name="connsiteY1458" fmla="*/ 1240417 h 3025988"/>
                  <a:gd name="connsiteX1459" fmla="*/ 595674 w 2370204"/>
                  <a:gd name="connsiteY1459" fmla="*/ 1237956 h 3025988"/>
                  <a:gd name="connsiteX1460" fmla="*/ 608581 w 2370204"/>
                  <a:gd name="connsiteY1460" fmla="*/ 1235387 h 3025988"/>
                  <a:gd name="connsiteX1461" fmla="*/ 611727 w 2370204"/>
                  <a:gd name="connsiteY1461" fmla="*/ 1237956 h 3025988"/>
                  <a:gd name="connsiteX1462" fmla="*/ 611727 w 2370204"/>
                  <a:gd name="connsiteY1462" fmla="*/ 1264818 h 3025988"/>
                  <a:gd name="connsiteX1463" fmla="*/ 612027 w 2370204"/>
                  <a:gd name="connsiteY1463" fmla="*/ 1266038 h 3025988"/>
                  <a:gd name="connsiteX1464" fmla="*/ 637905 w 2370204"/>
                  <a:gd name="connsiteY1464" fmla="*/ 1315076 h 3025988"/>
                  <a:gd name="connsiteX1465" fmla="*/ 633710 w 2370204"/>
                  <a:gd name="connsiteY1465" fmla="*/ 1318180 h 3025988"/>
                  <a:gd name="connsiteX1466" fmla="*/ 592677 w 2370204"/>
                  <a:gd name="connsiteY1466" fmla="*/ 1277126 h 3025988"/>
                  <a:gd name="connsiteX1467" fmla="*/ 591907 w 2370204"/>
                  <a:gd name="connsiteY1467" fmla="*/ 1275135 h 3025988"/>
                  <a:gd name="connsiteX1468" fmla="*/ 593555 w 2370204"/>
                  <a:gd name="connsiteY1468" fmla="*/ 1240417 h 3025988"/>
                  <a:gd name="connsiteX1469" fmla="*/ 691138 w 2370204"/>
                  <a:gd name="connsiteY1469" fmla="*/ 1438987 h 3025988"/>
                  <a:gd name="connsiteX1470" fmla="*/ 603294 w 2370204"/>
                  <a:gd name="connsiteY1470" fmla="*/ 1392239 h 3025988"/>
                  <a:gd name="connsiteX1471" fmla="*/ 601988 w 2370204"/>
                  <a:gd name="connsiteY1471" fmla="*/ 1391940 h 3025988"/>
                  <a:gd name="connsiteX1472" fmla="*/ 543832 w 2370204"/>
                  <a:gd name="connsiteY1472" fmla="*/ 1393652 h 3025988"/>
                  <a:gd name="connsiteX1473" fmla="*/ 541114 w 2370204"/>
                  <a:gd name="connsiteY1473" fmla="*/ 1391169 h 3025988"/>
                  <a:gd name="connsiteX1474" fmla="*/ 537711 w 2370204"/>
                  <a:gd name="connsiteY1474" fmla="*/ 1331579 h 3025988"/>
                  <a:gd name="connsiteX1475" fmla="*/ 536854 w 2370204"/>
                  <a:gd name="connsiteY1475" fmla="*/ 1329760 h 3025988"/>
                  <a:gd name="connsiteX1476" fmla="*/ 510099 w 2370204"/>
                  <a:gd name="connsiteY1476" fmla="*/ 1305830 h 3025988"/>
                  <a:gd name="connsiteX1477" fmla="*/ 512282 w 2370204"/>
                  <a:gd name="connsiteY1477" fmla="*/ 1301270 h 3025988"/>
                  <a:gd name="connsiteX1478" fmla="*/ 524397 w 2370204"/>
                  <a:gd name="connsiteY1478" fmla="*/ 1303304 h 3025988"/>
                  <a:gd name="connsiteX1479" fmla="*/ 525510 w 2370204"/>
                  <a:gd name="connsiteY1479" fmla="*/ 1303753 h 3025988"/>
                  <a:gd name="connsiteX1480" fmla="*/ 595396 w 2370204"/>
                  <a:gd name="connsiteY1480" fmla="*/ 1353925 h 3025988"/>
                  <a:gd name="connsiteX1481" fmla="*/ 595524 w 2370204"/>
                  <a:gd name="connsiteY1481" fmla="*/ 1354033 h 3025988"/>
                  <a:gd name="connsiteX1482" fmla="*/ 694028 w 2370204"/>
                  <a:gd name="connsiteY1482" fmla="*/ 1434620 h 3025988"/>
                  <a:gd name="connsiteX1483" fmla="*/ 691138 w 2370204"/>
                  <a:gd name="connsiteY1483" fmla="*/ 1438987 h 3025988"/>
                  <a:gd name="connsiteX1484" fmla="*/ 529855 w 2370204"/>
                  <a:gd name="connsiteY1484" fmla="*/ 2395639 h 3025988"/>
                  <a:gd name="connsiteX1485" fmla="*/ 422019 w 2370204"/>
                  <a:gd name="connsiteY1485" fmla="*/ 2403345 h 3025988"/>
                  <a:gd name="connsiteX1486" fmla="*/ 418509 w 2370204"/>
                  <a:gd name="connsiteY1486" fmla="*/ 2403880 h 3025988"/>
                  <a:gd name="connsiteX1487" fmla="*/ 395542 w 2370204"/>
                  <a:gd name="connsiteY1487" fmla="*/ 2409295 h 3025988"/>
                  <a:gd name="connsiteX1488" fmla="*/ 383662 w 2370204"/>
                  <a:gd name="connsiteY1488" fmla="*/ 2408803 h 3025988"/>
                  <a:gd name="connsiteX1489" fmla="*/ 348195 w 2370204"/>
                  <a:gd name="connsiteY1489" fmla="*/ 2397373 h 3025988"/>
                  <a:gd name="connsiteX1490" fmla="*/ 332869 w 2370204"/>
                  <a:gd name="connsiteY1490" fmla="*/ 2377253 h 3025988"/>
                  <a:gd name="connsiteX1491" fmla="*/ 332398 w 2370204"/>
                  <a:gd name="connsiteY1491" fmla="*/ 2366337 h 3025988"/>
                  <a:gd name="connsiteX1492" fmla="*/ 342972 w 2370204"/>
                  <a:gd name="connsiteY1492" fmla="*/ 2361413 h 3025988"/>
                  <a:gd name="connsiteX1493" fmla="*/ 351748 w 2370204"/>
                  <a:gd name="connsiteY1493" fmla="*/ 2369440 h 3025988"/>
                  <a:gd name="connsiteX1494" fmla="*/ 355644 w 2370204"/>
                  <a:gd name="connsiteY1494" fmla="*/ 2371088 h 3025988"/>
                  <a:gd name="connsiteX1495" fmla="*/ 376877 w 2370204"/>
                  <a:gd name="connsiteY1495" fmla="*/ 2372351 h 3025988"/>
                  <a:gd name="connsiteX1496" fmla="*/ 390426 w 2370204"/>
                  <a:gd name="connsiteY1496" fmla="*/ 2376333 h 3025988"/>
                  <a:gd name="connsiteX1497" fmla="*/ 406180 w 2370204"/>
                  <a:gd name="connsiteY1497" fmla="*/ 2385173 h 3025988"/>
                  <a:gd name="connsiteX1498" fmla="*/ 420863 w 2370204"/>
                  <a:gd name="connsiteY1498" fmla="*/ 2389197 h 3025988"/>
                  <a:gd name="connsiteX1499" fmla="*/ 529748 w 2370204"/>
                  <a:gd name="connsiteY1499" fmla="*/ 2391679 h 3025988"/>
                  <a:gd name="connsiteX1500" fmla="*/ 529855 w 2370204"/>
                  <a:gd name="connsiteY1500" fmla="*/ 2395639 h 3025988"/>
                  <a:gd name="connsiteX1501" fmla="*/ 918925 w 2370204"/>
                  <a:gd name="connsiteY1501" fmla="*/ 1436590 h 3025988"/>
                  <a:gd name="connsiteX1502" fmla="*/ 1008417 w 2370204"/>
                  <a:gd name="connsiteY1502" fmla="*/ 1431966 h 3025988"/>
                  <a:gd name="connsiteX1503" fmla="*/ 1010557 w 2370204"/>
                  <a:gd name="connsiteY1503" fmla="*/ 1436311 h 3025988"/>
                  <a:gd name="connsiteX1504" fmla="*/ 1004457 w 2370204"/>
                  <a:gd name="connsiteY1504" fmla="*/ 1443396 h 3025988"/>
                  <a:gd name="connsiteX1505" fmla="*/ 1002531 w 2370204"/>
                  <a:gd name="connsiteY1505" fmla="*/ 1444317 h 3025988"/>
                  <a:gd name="connsiteX1506" fmla="*/ 926737 w 2370204"/>
                  <a:gd name="connsiteY1506" fmla="*/ 1446093 h 3025988"/>
                  <a:gd name="connsiteX1507" fmla="*/ 925410 w 2370204"/>
                  <a:gd name="connsiteY1507" fmla="*/ 1445751 h 3025988"/>
                  <a:gd name="connsiteX1508" fmla="*/ 917790 w 2370204"/>
                  <a:gd name="connsiteY1508" fmla="*/ 1441534 h 3025988"/>
                  <a:gd name="connsiteX1509" fmla="*/ 918925 w 2370204"/>
                  <a:gd name="connsiteY1509" fmla="*/ 1436590 h 3025988"/>
                  <a:gd name="connsiteX1510" fmla="*/ 1490061 w 2370204"/>
                  <a:gd name="connsiteY1510" fmla="*/ 2455615 h 3025988"/>
                  <a:gd name="connsiteX1511" fmla="*/ 1442992 w 2370204"/>
                  <a:gd name="connsiteY1511" fmla="*/ 2505530 h 3025988"/>
                  <a:gd name="connsiteX1512" fmla="*/ 1432097 w 2370204"/>
                  <a:gd name="connsiteY1512" fmla="*/ 2501891 h 3025988"/>
                  <a:gd name="connsiteX1513" fmla="*/ 1433532 w 2370204"/>
                  <a:gd name="connsiteY1513" fmla="*/ 2497139 h 3025988"/>
                  <a:gd name="connsiteX1514" fmla="*/ 1478288 w 2370204"/>
                  <a:gd name="connsiteY1514" fmla="*/ 2443115 h 3025988"/>
                  <a:gd name="connsiteX1515" fmla="*/ 1488691 w 2370204"/>
                  <a:gd name="connsiteY1515" fmla="*/ 2444078 h 3025988"/>
                  <a:gd name="connsiteX1516" fmla="*/ 1490981 w 2370204"/>
                  <a:gd name="connsiteY1516" fmla="*/ 2448209 h 3025988"/>
                  <a:gd name="connsiteX1517" fmla="*/ 1490061 w 2370204"/>
                  <a:gd name="connsiteY1517" fmla="*/ 2455615 h 3025988"/>
                  <a:gd name="connsiteX1518" fmla="*/ 1555922 w 2370204"/>
                  <a:gd name="connsiteY1518" fmla="*/ 2278257 h 3025988"/>
                  <a:gd name="connsiteX1519" fmla="*/ 1587216 w 2370204"/>
                  <a:gd name="connsiteY1519" fmla="*/ 2256788 h 3025988"/>
                  <a:gd name="connsiteX1520" fmla="*/ 1625294 w 2370204"/>
                  <a:gd name="connsiteY1520" fmla="*/ 2238894 h 3025988"/>
                  <a:gd name="connsiteX1521" fmla="*/ 1648047 w 2370204"/>
                  <a:gd name="connsiteY1521" fmla="*/ 2232387 h 3025988"/>
                  <a:gd name="connsiteX1522" fmla="*/ 1701901 w 2370204"/>
                  <a:gd name="connsiteY1522" fmla="*/ 2200709 h 3025988"/>
                  <a:gd name="connsiteX1523" fmla="*/ 1778636 w 2370204"/>
                  <a:gd name="connsiteY1523" fmla="*/ 2123974 h 3025988"/>
                  <a:gd name="connsiteX1524" fmla="*/ 1847002 w 2370204"/>
                  <a:gd name="connsiteY1524" fmla="*/ 2053895 h 3025988"/>
                  <a:gd name="connsiteX1525" fmla="*/ 1872559 w 2370204"/>
                  <a:gd name="connsiteY1525" fmla="*/ 2015453 h 3025988"/>
                  <a:gd name="connsiteX1526" fmla="*/ 1917038 w 2370204"/>
                  <a:gd name="connsiteY1526" fmla="*/ 1959929 h 3025988"/>
                  <a:gd name="connsiteX1527" fmla="*/ 1917744 w 2370204"/>
                  <a:gd name="connsiteY1527" fmla="*/ 1959416 h 3025988"/>
                  <a:gd name="connsiteX1528" fmla="*/ 1943001 w 2370204"/>
                  <a:gd name="connsiteY1528" fmla="*/ 1935379 h 3025988"/>
                  <a:gd name="connsiteX1529" fmla="*/ 1972261 w 2370204"/>
                  <a:gd name="connsiteY1529" fmla="*/ 1898413 h 3025988"/>
                  <a:gd name="connsiteX1530" fmla="*/ 1976777 w 2370204"/>
                  <a:gd name="connsiteY1530" fmla="*/ 1897878 h 3025988"/>
                  <a:gd name="connsiteX1531" fmla="*/ 1977291 w 2370204"/>
                  <a:gd name="connsiteY1531" fmla="*/ 1902394 h 3025988"/>
                  <a:gd name="connsiteX1532" fmla="*/ 1948031 w 2370204"/>
                  <a:gd name="connsiteY1532" fmla="*/ 1939360 h 3025988"/>
                  <a:gd name="connsiteX1533" fmla="*/ 1921468 w 2370204"/>
                  <a:gd name="connsiteY1533" fmla="*/ 1964638 h 3025988"/>
                  <a:gd name="connsiteX1534" fmla="*/ 1920762 w 2370204"/>
                  <a:gd name="connsiteY1534" fmla="*/ 1965152 h 3025988"/>
                  <a:gd name="connsiteX1535" fmla="*/ 1878467 w 2370204"/>
                  <a:gd name="connsiteY1535" fmla="*/ 2017957 h 3025988"/>
                  <a:gd name="connsiteX1536" fmla="*/ 1851604 w 2370204"/>
                  <a:gd name="connsiteY1536" fmla="*/ 2058369 h 3025988"/>
                  <a:gd name="connsiteX1537" fmla="*/ 1783195 w 2370204"/>
                  <a:gd name="connsiteY1537" fmla="*/ 2128490 h 3025988"/>
                  <a:gd name="connsiteX1538" fmla="*/ 1706439 w 2370204"/>
                  <a:gd name="connsiteY1538" fmla="*/ 2205246 h 3025988"/>
                  <a:gd name="connsiteX1539" fmla="*/ 1649824 w 2370204"/>
                  <a:gd name="connsiteY1539" fmla="*/ 2238552 h 3025988"/>
                  <a:gd name="connsiteX1540" fmla="*/ 1627071 w 2370204"/>
                  <a:gd name="connsiteY1540" fmla="*/ 2245059 h 3025988"/>
                  <a:gd name="connsiteX1541" fmla="*/ 1590855 w 2370204"/>
                  <a:gd name="connsiteY1541" fmla="*/ 2262097 h 3025988"/>
                  <a:gd name="connsiteX1542" fmla="*/ 1559561 w 2370204"/>
                  <a:gd name="connsiteY1542" fmla="*/ 2283565 h 3025988"/>
                  <a:gd name="connsiteX1543" fmla="*/ 1500527 w 2370204"/>
                  <a:gd name="connsiteY1543" fmla="*/ 2305633 h 3025988"/>
                  <a:gd name="connsiteX1544" fmla="*/ 1439910 w 2370204"/>
                  <a:gd name="connsiteY1544" fmla="*/ 2312633 h 3025988"/>
                  <a:gd name="connsiteX1545" fmla="*/ 1401703 w 2370204"/>
                  <a:gd name="connsiteY1545" fmla="*/ 2311434 h 3025988"/>
                  <a:gd name="connsiteX1546" fmla="*/ 1350589 w 2370204"/>
                  <a:gd name="connsiteY1546" fmla="*/ 2302230 h 3025988"/>
                  <a:gd name="connsiteX1547" fmla="*/ 1280917 w 2370204"/>
                  <a:gd name="connsiteY1547" fmla="*/ 2309722 h 3025988"/>
                  <a:gd name="connsiteX1548" fmla="*/ 1253734 w 2370204"/>
                  <a:gd name="connsiteY1548" fmla="*/ 2320959 h 3025988"/>
                  <a:gd name="connsiteX1549" fmla="*/ 1252514 w 2370204"/>
                  <a:gd name="connsiteY1549" fmla="*/ 2321216 h 3025988"/>
                  <a:gd name="connsiteX1550" fmla="*/ 1249538 w 2370204"/>
                  <a:gd name="connsiteY1550" fmla="*/ 2319225 h 3025988"/>
                  <a:gd name="connsiteX1551" fmla="*/ 1251294 w 2370204"/>
                  <a:gd name="connsiteY1551" fmla="*/ 2315030 h 3025988"/>
                  <a:gd name="connsiteX1552" fmla="*/ 1278477 w 2370204"/>
                  <a:gd name="connsiteY1552" fmla="*/ 2303771 h 3025988"/>
                  <a:gd name="connsiteX1553" fmla="*/ 1351723 w 2370204"/>
                  <a:gd name="connsiteY1553" fmla="*/ 2295894 h 3025988"/>
                  <a:gd name="connsiteX1554" fmla="*/ 1402859 w 2370204"/>
                  <a:gd name="connsiteY1554" fmla="*/ 2305098 h 3025988"/>
                  <a:gd name="connsiteX1555" fmla="*/ 1439182 w 2370204"/>
                  <a:gd name="connsiteY1555" fmla="*/ 2306254 h 3025988"/>
                  <a:gd name="connsiteX1556" fmla="*/ 1499778 w 2370204"/>
                  <a:gd name="connsiteY1556" fmla="*/ 2299255 h 3025988"/>
                  <a:gd name="connsiteX1557" fmla="*/ 1555922 w 2370204"/>
                  <a:gd name="connsiteY1557" fmla="*/ 2278257 h 3025988"/>
                  <a:gd name="connsiteX1558" fmla="*/ 1344360 w 2370204"/>
                  <a:gd name="connsiteY1558" fmla="*/ 1913075 h 3025988"/>
                  <a:gd name="connsiteX1559" fmla="*/ 1345473 w 2370204"/>
                  <a:gd name="connsiteY1559" fmla="*/ 1910999 h 3025988"/>
                  <a:gd name="connsiteX1560" fmla="*/ 1355512 w 2370204"/>
                  <a:gd name="connsiteY1560" fmla="*/ 1879192 h 3025988"/>
                  <a:gd name="connsiteX1561" fmla="*/ 1356925 w 2370204"/>
                  <a:gd name="connsiteY1561" fmla="*/ 1876773 h 3025988"/>
                  <a:gd name="connsiteX1562" fmla="*/ 1409772 w 2370204"/>
                  <a:gd name="connsiteY1562" fmla="*/ 1820415 h 3025988"/>
                  <a:gd name="connsiteX1563" fmla="*/ 1410436 w 2370204"/>
                  <a:gd name="connsiteY1563" fmla="*/ 1819559 h 3025988"/>
                  <a:gd name="connsiteX1564" fmla="*/ 1489162 w 2370204"/>
                  <a:gd name="connsiteY1564" fmla="*/ 1699694 h 3025988"/>
                  <a:gd name="connsiteX1565" fmla="*/ 1490232 w 2370204"/>
                  <a:gd name="connsiteY1565" fmla="*/ 1698452 h 3025988"/>
                  <a:gd name="connsiteX1566" fmla="*/ 1506328 w 2370204"/>
                  <a:gd name="connsiteY1566" fmla="*/ 1684154 h 3025988"/>
                  <a:gd name="connsiteX1567" fmla="*/ 1516559 w 2370204"/>
                  <a:gd name="connsiteY1567" fmla="*/ 1690490 h 3025988"/>
                  <a:gd name="connsiteX1568" fmla="*/ 1511637 w 2370204"/>
                  <a:gd name="connsiteY1568" fmla="*/ 1708555 h 3025988"/>
                  <a:gd name="connsiteX1569" fmla="*/ 1510459 w 2370204"/>
                  <a:gd name="connsiteY1569" fmla="*/ 1710867 h 3025988"/>
                  <a:gd name="connsiteX1570" fmla="*/ 1473622 w 2370204"/>
                  <a:gd name="connsiteY1570" fmla="*/ 1756480 h 3025988"/>
                  <a:gd name="connsiteX1571" fmla="*/ 1473151 w 2370204"/>
                  <a:gd name="connsiteY1571" fmla="*/ 1757143 h 3025988"/>
                  <a:gd name="connsiteX1572" fmla="*/ 1439182 w 2370204"/>
                  <a:gd name="connsiteY1572" fmla="*/ 1812560 h 3025988"/>
                  <a:gd name="connsiteX1573" fmla="*/ 1438883 w 2370204"/>
                  <a:gd name="connsiteY1573" fmla="*/ 1813009 h 3025988"/>
                  <a:gd name="connsiteX1574" fmla="*/ 1372208 w 2370204"/>
                  <a:gd name="connsiteY1574" fmla="*/ 1903122 h 3025988"/>
                  <a:gd name="connsiteX1575" fmla="*/ 1283978 w 2370204"/>
                  <a:gd name="connsiteY1575" fmla="*/ 2036322 h 3025988"/>
                  <a:gd name="connsiteX1576" fmla="*/ 1283315 w 2370204"/>
                  <a:gd name="connsiteY1576" fmla="*/ 2037178 h 3025988"/>
                  <a:gd name="connsiteX1577" fmla="*/ 1159447 w 2370204"/>
                  <a:gd name="connsiteY1577" fmla="*/ 2168238 h 3025988"/>
                  <a:gd name="connsiteX1578" fmla="*/ 1158741 w 2370204"/>
                  <a:gd name="connsiteY1578" fmla="*/ 2169116 h 3025988"/>
                  <a:gd name="connsiteX1579" fmla="*/ 1150864 w 2370204"/>
                  <a:gd name="connsiteY1579" fmla="*/ 2181188 h 3025988"/>
                  <a:gd name="connsiteX1580" fmla="*/ 1139455 w 2370204"/>
                  <a:gd name="connsiteY1580" fmla="*/ 2176393 h 3025988"/>
                  <a:gd name="connsiteX1581" fmla="*/ 1142794 w 2370204"/>
                  <a:gd name="connsiteY1581" fmla="*/ 2161431 h 3025988"/>
                  <a:gd name="connsiteX1582" fmla="*/ 1143565 w 2370204"/>
                  <a:gd name="connsiteY1582" fmla="*/ 2160468 h 3025988"/>
                  <a:gd name="connsiteX1583" fmla="*/ 1344360 w 2370204"/>
                  <a:gd name="connsiteY1583" fmla="*/ 1913075 h 3025988"/>
                  <a:gd name="connsiteX1584" fmla="*/ 1086650 w 2370204"/>
                  <a:gd name="connsiteY1584" fmla="*/ 1753954 h 3025988"/>
                  <a:gd name="connsiteX1585" fmla="*/ 1113791 w 2370204"/>
                  <a:gd name="connsiteY1585" fmla="*/ 1742845 h 3025988"/>
                  <a:gd name="connsiteX1586" fmla="*/ 1130872 w 2370204"/>
                  <a:gd name="connsiteY1586" fmla="*/ 1740041 h 3025988"/>
                  <a:gd name="connsiteX1587" fmla="*/ 1214692 w 2370204"/>
                  <a:gd name="connsiteY1587" fmla="*/ 1745285 h 3025988"/>
                  <a:gd name="connsiteX1588" fmla="*/ 1232329 w 2370204"/>
                  <a:gd name="connsiteY1588" fmla="*/ 1741325 h 3025988"/>
                  <a:gd name="connsiteX1589" fmla="*/ 1285049 w 2370204"/>
                  <a:gd name="connsiteY1589" fmla="*/ 1712237 h 3025988"/>
                  <a:gd name="connsiteX1590" fmla="*/ 1289415 w 2370204"/>
                  <a:gd name="connsiteY1590" fmla="*/ 1713499 h 3025988"/>
                  <a:gd name="connsiteX1591" fmla="*/ 1288152 w 2370204"/>
                  <a:gd name="connsiteY1591" fmla="*/ 1717845 h 3025988"/>
                  <a:gd name="connsiteX1592" fmla="*/ 1235433 w 2370204"/>
                  <a:gd name="connsiteY1592" fmla="*/ 1746955 h 3025988"/>
                  <a:gd name="connsiteX1593" fmla="*/ 1214285 w 2370204"/>
                  <a:gd name="connsiteY1593" fmla="*/ 1751685 h 3025988"/>
                  <a:gd name="connsiteX1594" fmla="*/ 1130487 w 2370204"/>
                  <a:gd name="connsiteY1594" fmla="*/ 1746441 h 3025988"/>
                  <a:gd name="connsiteX1595" fmla="*/ 1116231 w 2370204"/>
                  <a:gd name="connsiteY1595" fmla="*/ 1748795 h 3025988"/>
                  <a:gd name="connsiteX1596" fmla="*/ 1089090 w 2370204"/>
                  <a:gd name="connsiteY1596" fmla="*/ 1759905 h 3025988"/>
                  <a:gd name="connsiteX1597" fmla="*/ 1026054 w 2370204"/>
                  <a:gd name="connsiteY1597" fmla="*/ 1772319 h 3025988"/>
                  <a:gd name="connsiteX1598" fmla="*/ 967877 w 2370204"/>
                  <a:gd name="connsiteY1598" fmla="*/ 1761809 h 3025988"/>
                  <a:gd name="connsiteX1599" fmla="*/ 917062 w 2370204"/>
                  <a:gd name="connsiteY1599" fmla="*/ 1742845 h 3025988"/>
                  <a:gd name="connsiteX1600" fmla="*/ 890435 w 2370204"/>
                  <a:gd name="connsiteY1600" fmla="*/ 1744686 h 3025988"/>
                  <a:gd name="connsiteX1601" fmla="*/ 859827 w 2370204"/>
                  <a:gd name="connsiteY1601" fmla="*/ 1747319 h 3025988"/>
                  <a:gd name="connsiteX1602" fmla="*/ 824809 w 2370204"/>
                  <a:gd name="connsiteY1602" fmla="*/ 1735653 h 3025988"/>
                  <a:gd name="connsiteX1603" fmla="*/ 810018 w 2370204"/>
                  <a:gd name="connsiteY1603" fmla="*/ 1734326 h 3025988"/>
                  <a:gd name="connsiteX1604" fmla="*/ 773588 w 2370204"/>
                  <a:gd name="connsiteY1604" fmla="*/ 1739527 h 3025988"/>
                  <a:gd name="connsiteX1605" fmla="*/ 769949 w 2370204"/>
                  <a:gd name="connsiteY1605" fmla="*/ 1736809 h 3025988"/>
                  <a:gd name="connsiteX1606" fmla="*/ 772668 w 2370204"/>
                  <a:gd name="connsiteY1606" fmla="*/ 1733170 h 3025988"/>
                  <a:gd name="connsiteX1607" fmla="*/ 809119 w 2370204"/>
                  <a:gd name="connsiteY1607" fmla="*/ 1727969 h 3025988"/>
                  <a:gd name="connsiteX1608" fmla="*/ 826842 w 2370204"/>
                  <a:gd name="connsiteY1608" fmla="*/ 1729553 h 3025988"/>
                  <a:gd name="connsiteX1609" fmla="*/ 861860 w 2370204"/>
                  <a:gd name="connsiteY1609" fmla="*/ 1741240 h 3025988"/>
                  <a:gd name="connsiteX1610" fmla="*/ 887396 w 2370204"/>
                  <a:gd name="connsiteY1610" fmla="*/ 1739014 h 3025988"/>
                  <a:gd name="connsiteX1611" fmla="*/ 919310 w 2370204"/>
                  <a:gd name="connsiteY1611" fmla="*/ 1736830 h 3025988"/>
                  <a:gd name="connsiteX1612" fmla="*/ 970124 w 2370204"/>
                  <a:gd name="connsiteY1612" fmla="*/ 1755795 h 3025988"/>
                  <a:gd name="connsiteX1613" fmla="*/ 1086650 w 2370204"/>
                  <a:gd name="connsiteY1613" fmla="*/ 1753954 h 3025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  <a:cxn ang="0">
                    <a:pos x="connsiteX916" y="connsiteY916"/>
                  </a:cxn>
                  <a:cxn ang="0">
                    <a:pos x="connsiteX917" y="connsiteY917"/>
                  </a:cxn>
                  <a:cxn ang="0">
                    <a:pos x="connsiteX918" y="connsiteY918"/>
                  </a:cxn>
                  <a:cxn ang="0">
                    <a:pos x="connsiteX919" y="connsiteY919"/>
                  </a:cxn>
                  <a:cxn ang="0">
                    <a:pos x="connsiteX920" y="connsiteY920"/>
                  </a:cxn>
                  <a:cxn ang="0">
                    <a:pos x="connsiteX921" y="connsiteY921"/>
                  </a:cxn>
                  <a:cxn ang="0">
                    <a:pos x="connsiteX922" y="connsiteY922"/>
                  </a:cxn>
                  <a:cxn ang="0">
                    <a:pos x="connsiteX923" y="connsiteY923"/>
                  </a:cxn>
                  <a:cxn ang="0">
                    <a:pos x="connsiteX924" y="connsiteY924"/>
                  </a:cxn>
                  <a:cxn ang="0">
                    <a:pos x="connsiteX925" y="connsiteY925"/>
                  </a:cxn>
                  <a:cxn ang="0">
                    <a:pos x="connsiteX926" y="connsiteY926"/>
                  </a:cxn>
                  <a:cxn ang="0">
                    <a:pos x="connsiteX927" y="connsiteY927"/>
                  </a:cxn>
                  <a:cxn ang="0">
                    <a:pos x="connsiteX928" y="connsiteY928"/>
                  </a:cxn>
                  <a:cxn ang="0">
                    <a:pos x="connsiteX929" y="connsiteY929"/>
                  </a:cxn>
                  <a:cxn ang="0">
                    <a:pos x="connsiteX930" y="connsiteY930"/>
                  </a:cxn>
                  <a:cxn ang="0">
                    <a:pos x="connsiteX931" y="connsiteY931"/>
                  </a:cxn>
                  <a:cxn ang="0">
                    <a:pos x="connsiteX932" y="connsiteY932"/>
                  </a:cxn>
                  <a:cxn ang="0">
                    <a:pos x="connsiteX933" y="connsiteY933"/>
                  </a:cxn>
                  <a:cxn ang="0">
                    <a:pos x="connsiteX934" y="connsiteY934"/>
                  </a:cxn>
                  <a:cxn ang="0">
                    <a:pos x="connsiteX935" y="connsiteY935"/>
                  </a:cxn>
                  <a:cxn ang="0">
                    <a:pos x="connsiteX936" y="connsiteY936"/>
                  </a:cxn>
                  <a:cxn ang="0">
                    <a:pos x="connsiteX937" y="connsiteY937"/>
                  </a:cxn>
                  <a:cxn ang="0">
                    <a:pos x="connsiteX938" y="connsiteY938"/>
                  </a:cxn>
                  <a:cxn ang="0">
                    <a:pos x="connsiteX939" y="connsiteY939"/>
                  </a:cxn>
                  <a:cxn ang="0">
                    <a:pos x="connsiteX940" y="connsiteY940"/>
                  </a:cxn>
                  <a:cxn ang="0">
                    <a:pos x="connsiteX941" y="connsiteY941"/>
                  </a:cxn>
                  <a:cxn ang="0">
                    <a:pos x="connsiteX942" y="connsiteY942"/>
                  </a:cxn>
                  <a:cxn ang="0">
                    <a:pos x="connsiteX943" y="connsiteY943"/>
                  </a:cxn>
                  <a:cxn ang="0">
                    <a:pos x="connsiteX944" y="connsiteY944"/>
                  </a:cxn>
                  <a:cxn ang="0">
                    <a:pos x="connsiteX945" y="connsiteY945"/>
                  </a:cxn>
                  <a:cxn ang="0">
                    <a:pos x="connsiteX946" y="connsiteY946"/>
                  </a:cxn>
                  <a:cxn ang="0">
                    <a:pos x="connsiteX947" y="connsiteY947"/>
                  </a:cxn>
                  <a:cxn ang="0">
                    <a:pos x="connsiteX948" y="connsiteY948"/>
                  </a:cxn>
                  <a:cxn ang="0">
                    <a:pos x="connsiteX949" y="connsiteY949"/>
                  </a:cxn>
                  <a:cxn ang="0">
                    <a:pos x="connsiteX950" y="connsiteY950"/>
                  </a:cxn>
                  <a:cxn ang="0">
                    <a:pos x="connsiteX951" y="connsiteY951"/>
                  </a:cxn>
                  <a:cxn ang="0">
                    <a:pos x="connsiteX952" y="connsiteY952"/>
                  </a:cxn>
                  <a:cxn ang="0">
                    <a:pos x="connsiteX953" y="connsiteY953"/>
                  </a:cxn>
                  <a:cxn ang="0">
                    <a:pos x="connsiteX954" y="connsiteY954"/>
                  </a:cxn>
                  <a:cxn ang="0">
                    <a:pos x="connsiteX955" y="connsiteY955"/>
                  </a:cxn>
                  <a:cxn ang="0">
                    <a:pos x="connsiteX956" y="connsiteY956"/>
                  </a:cxn>
                  <a:cxn ang="0">
                    <a:pos x="connsiteX957" y="connsiteY957"/>
                  </a:cxn>
                  <a:cxn ang="0">
                    <a:pos x="connsiteX958" y="connsiteY958"/>
                  </a:cxn>
                  <a:cxn ang="0">
                    <a:pos x="connsiteX959" y="connsiteY959"/>
                  </a:cxn>
                  <a:cxn ang="0">
                    <a:pos x="connsiteX960" y="connsiteY960"/>
                  </a:cxn>
                  <a:cxn ang="0">
                    <a:pos x="connsiteX961" y="connsiteY961"/>
                  </a:cxn>
                  <a:cxn ang="0">
                    <a:pos x="connsiteX962" y="connsiteY962"/>
                  </a:cxn>
                  <a:cxn ang="0">
                    <a:pos x="connsiteX963" y="connsiteY963"/>
                  </a:cxn>
                  <a:cxn ang="0">
                    <a:pos x="connsiteX964" y="connsiteY964"/>
                  </a:cxn>
                  <a:cxn ang="0">
                    <a:pos x="connsiteX965" y="connsiteY965"/>
                  </a:cxn>
                  <a:cxn ang="0">
                    <a:pos x="connsiteX966" y="connsiteY966"/>
                  </a:cxn>
                  <a:cxn ang="0">
                    <a:pos x="connsiteX967" y="connsiteY967"/>
                  </a:cxn>
                  <a:cxn ang="0">
                    <a:pos x="connsiteX968" y="connsiteY968"/>
                  </a:cxn>
                  <a:cxn ang="0">
                    <a:pos x="connsiteX969" y="connsiteY969"/>
                  </a:cxn>
                  <a:cxn ang="0">
                    <a:pos x="connsiteX970" y="connsiteY970"/>
                  </a:cxn>
                  <a:cxn ang="0">
                    <a:pos x="connsiteX971" y="connsiteY971"/>
                  </a:cxn>
                  <a:cxn ang="0">
                    <a:pos x="connsiteX972" y="connsiteY972"/>
                  </a:cxn>
                  <a:cxn ang="0">
                    <a:pos x="connsiteX973" y="connsiteY973"/>
                  </a:cxn>
                  <a:cxn ang="0">
                    <a:pos x="connsiteX974" y="connsiteY974"/>
                  </a:cxn>
                  <a:cxn ang="0">
                    <a:pos x="connsiteX975" y="connsiteY975"/>
                  </a:cxn>
                  <a:cxn ang="0">
                    <a:pos x="connsiteX976" y="connsiteY976"/>
                  </a:cxn>
                  <a:cxn ang="0">
                    <a:pos x="connsiteX977" y="connsiteY977"/>
                  </a:cxn>
                  <a:cxn ang="0">
                    <a:pos x="connsiteX978" y="connsiteY978"/>
                  </a:cxn>
                  <a:cxn ang="0">
                    <a:pos x="connsiteX979" y="connsiteY979"/>
                  </a:cxn>
                  <a:cxn ang="0">
                    <a:pos x="connsiteX980" y="connsiteY980"/>
                  </a:cxn>
                  <a:cxn ang="0">
                    <a:pos x="connsiteX981" y="connsiteY981"/>
                  </a:cxn>
                  <a:cxn ang="0">
                    <a:pos x="connsiteX982" y="connsiteY982"/>
                  </a:cxn>
                  <a:cxn ang="0">
                    <a:pos x="connsiteX983" y="connsiteY983"/>
                  </a:cxn>
                  <a:cxn ang="0">
                    <a:pos x="connsiteX984" y="connsiteY984"/>
                  </a:cxn>
                  <a:cxn ang="0">
                    <a:pos x="connsiteX985" y="connsiteY985"/>
                  </a:cxn>
                  <a:cxn ang="0">
                    <a:pos x="connsiteX986" y="connsiteY986"/>
                  </a:cxn>
                  <a:cxn ang="0">
                    <a:pos x="connsiteX987" y="connsiteY987"/>
                  </a:cxn>
                  <a:cxn ang="0">
                    <a:pos x="connsiteX988" y="connsiteY988"/>
                  </a:cxn>
                  <a:cxn ang="0">
                    <a:pos x="connsiteX989" y="connsiteY989"/>
                  </a:cxn>
                  <a:cxn ang="0">
                    <a:pos x="connsiteX990" y="connsiteY990"/>
                  </a:cxn>
                  <a:cxn ang="0">
                    <a:pos x="connsiteX991" y="connsiteY991"/>
                  </a:cxn>
                  <a:cxn ang="0">
                    <a:pos x="connsiteX992" y="connsiteY992"/>
                  </a:cxn>
                  <a:cxn ang="0">
                    <a:pos x="connsiteX993" y="connsiteY993"/>
                  </a:cxn>
                  <a:cxn ang="0">
                    <a:pos x="connsiteX994" y="connsiteY994"/>
                  </a:cxn>
                  <a:cxn ang="0">
                    <a:pos x="connsiteX995" y="connsiteY995"/>
                  </a:cxn>
                  <a:cxn ang="0">
                    <a:pos x="connsiteX996" y="connsiteY996"/>
                  </a:cxn>
                  <a:cxn ang="0">
                    <a:pos x="connsiteX997" y="connsiteY997"/>
                  </a:cxn>
                  <a:cxn ang="0">
                    <a:pos x="connsiteX998" y="connsiteY998"/>
                  </a:cxn>
                  <a:cxn ang="0">
                    <a:pos x="connsiteX999" y="connsiteY999"/>
                  </a:cxn>
                  <a:cxn ang="0">
                    <a:pos x="connsiteX1000" y="connsiteY1000"/>
                  </a:cxn>
                  <a:cxn ang="0">
                    <a:pos x="connsiteX1001" y="connsiteY1001"/>
                  </a:cxn>
                  <a:cxn ang="0">
                    <a:pos x="connsiteX1002" y="connsiteY1002"/>
                  </a:cxn>
                  <a:cxn ang="0">
                    <a:pos x="connsiteX1003" y="connsiteY1003"/>
                  </a:cxn>
                  <a:cxn ang="0">
                    <a:pos x="connsiteX1004" y="connsiteY1004"/>
                  </a:cxn>
                  <a:cxn ang="0">
                    <a:pos x="connsiteX1005" y="connsiteY1005"/>
                  </a:cxn>
                  <a:cxn ang="0">
                    <a:pos x="connsiteX1006" y="connsiteY1006"/>
                  </a:cxn>
                  <a:cxn ang="0">
                    <a:pos x="connsiteX1007" y="connsiteY1007"/>
                  </a:cxn>
                  <a:cxn ang="0">
                    <a:pos x="connsiteX1008" y="connsiteY1008"/>
                  </a:cxn>
                  <a:cxn ang="0">
                    <a:pos x="connsiteX1009" y="connsiteY1009"/>
                  </a:cxn>
                  <a:cxn ang="0">
                    <a:pos x="connsiteX1010" y="connsiteY1010"/>
                  </a:cxn>
                  <a:cxn ang="0">
                    <a:pos x="connsiteX1011" y="connsiteY1011"/>
                  </a:cxn>
                  <a:cxn ang="0">
                    <a:pos x="connsiteX1012" y="connsiteY1012"/>
                  </a:cxn>
                  <a:cxn ang="0">
                    <a:pos x="connsiteX1013" y="connsiteY1013"/>
                  </a:cxn>
                  <a:cxn ang="0">
                    <a:pos x="connsiteX1014" y="connsiteY1014"/>
                  </a:cxn>
                  <a:cxn ang="0">
                    <a:pos x="connsiteX1015" y="connsiteY1015"/>
                  </a:cxn>
                  <a:cxn ang="0">
                    <a:pos x="connsiteX1016" y="connsiteY1016"/>
                  </a:cxn>
                  <a:cxn ang="0">
                    <a:pos x="connsiteX1017" y="connsiteY1017"/>
                  </a:cxn>
                  <a:cxn ang="0">
                    <a:pos x="connsiteX1018" y="connsiteY1018"/>
                  </a:cxn>
                  <a:cxn ang="0">
                    <a:pos x="connsiteX1019" y="connsiteY1019"/>
                  </a:cxn>
                  <a:cxn ang="0">
                    <a:pos x="connsiteX1020" y="connsiteY1020"/>
                  </a:cxn>
                  <a:cxn ang="0">
                    <a:pos x="connsiteX1021" y="connsiteY1021"/>
                  </a:cxn>
                  <a:cxn ang="0">
                    <a:pos x="connsiteX1022" y="connsiteY1022"/>
                  </a:cxn>
                  <a:cxn ang="0">
                    <a:pos x="connsiteX1023" y="connsiteY1023"/>
                  </a:cxn>
                  <a:cxn ang="0">
                    <a:pos x="connsiteX1024" y="connsiteY1024"/>
                  </a:cxn>
                  <a:cxn ang="0">
                    <a:pos x="connsiteX1025" y="connsiteY1025"/>
                  </a:cxn>
                  <a:cxn ang="0">
                    <a:pos x="connsiteX1026" y="connsiteY1026"/>
                  </a:cxn>
                  <a:cxn ang="0">
                    <a:pos x="connsiteX1027" y="connsiteY1027"/>
                  </a:cxn>
                  <a:cxn ang="0">
                    <a:pos x="connsiteX1028" y="connsiteY1028"/>
                  </a:cxn>
                  <a:cxn ang="0">
                    <a:pos x="connsiteX1029" y="connsiteY1029"/>
                  </a:cxn>
                  <a:cxn ang="0">
                    <a:pos x="connsiteX1030" y="connsiteY1030"/>
                  </a:cxn>
                  <a:cxn ang="0">
                    <a:pos x="connsiteX1031" y="connsiteY1031"/>
                  </a:cxn>
                  <a:cxn ang="0">
                    <a:pos x="connsiteX1032" y="connsiteY1032"/>
                  </a:cxn>
                  <a:cxn ang="0">
                    <a:pos x="connsiteX1033" y="connsiteY1033"/>
                  </a:cxn>
                  <a:cxn ang="0">
                    <a:pos x="connsiteX1034" y="connsiteY1034"/>
                  </a:cxn>
                  <a:cxn ang="0">
                    <a:pos x="connsiteX1035" y="connsiteY1035"/>
                  </a:cxn>
                  <a:cxn ang="0">
                    <a:pos x="connsiteX1036" y="connsiteY1036"/>
                  </a:cxn>
                  <a:cxn ang="0">
                    <a:pos x="connsiteX1037" y="connsiteY1037"/>
                  </a:cxn>
                  <a:cxn ang="0">
                    <a:pos x="connsiteX1038" y="connsiteY1038"/>
                  </a:cxn>
                  <a:cxn ang="0">
                    <a:pos x="connsiteX1039" y="connsiteY1039"/>
                  </a:cxn>
                  <a:cxn ang="0">
                    <a:pos x="connsiteX1040" y="connsiteY1040"/>
                  </a:cxn>
                  <a:cxn ang="0">
                    <a:pos x="connsiteX1041" y="connsiteY1041"/>
                  </a:cxn>
                  <a:cxn ang="0">
                    <a:pos x="connsiteX1042" y="connsiteY1042"/>
                  </a:cxn>
                  <a:cxn ang="0">
                    <a:pos x="connsiteX1043" y="connsiteY1043"/>
                  </a:cxn>
                  <a:cxn ang="0">
                    <a:pos x="connsiteX1044" y="connsiteY1044"/>
                  </a:cxn>
                  <a:cxn ang="0">
                    <a:pos x="connsiteX1045" y="connsiteY1045"/>
                  </a:cxn>
                  <a:cxn ang="0">
                    <a:pos x="connsiteX1046" y="connsiteY1046"/>
                  </a:cxn>
                  <a:cxn ang="0">
                    <a:pos x="connsiteX1047" y="connsiteY1047"/>
                  </a:cxn>
                  <a:cxn ang="0">
                    <a:pos x="connsiteX1048" y="connsiteY1048"/>
                  </a:cxn>
                  <a:cxn ang="0">
                    <a:pos x="connsiteX1049" y="connsiteY1049"/>
                  </a:cxn>
                  <a:cxn ang="0">
                    <a:pos x="connsiteX1050" y="connsiteY1050"/>
                  </a:cxn>
                  <a:cxn ang="0">
                    <a:pos x="connsiteX1051" y="connsiteY1051"/>
                  </a:cxn>
                  <a:cxn ang="0">
                    <a:pos x="connsiteX1052" y="connsiteY1052"/>
                  </a:cxn>
                  <a:cxn ang="0">
                    <a:pos x="connsiteX1053" y="connsiteY1053"/>
                  </a:cxn>
                  <a:cxn ang="0">
                    <a:pos x="connsiteX1054" y="connsiteY1054"/>
                  </a:cxn>
                  <a:cxn ang="0">
                    <a:pos x="connsiteX1055" y="connsiteY1055"/>
                  </a:cxn>
                  <a:cxn ang="0">
                    <a:pos x="connsiteX1056" y="connsiteY1056"/>
                  </a:cxn>
                  <a:cxn ang="0">
                    <a:pos x="connsiteX1057" y="connsiteY1057"/>
                  </a:cxn>
                  <a:cxn ang="0">
                    <a:pos x="connsiteX1058" y="connsiteY1058"/>
                  </a:cxn>
                  <a:cxn ang="0">
                    <a:pos x="connsiteX1059" y="connsiteY1059"/>
                  </a:cxn>
                  <a:cxn ang="0">
                    <a:pos x="connsiteX1060" y="connsiteY1060"/>
                  </a:cxn>
                  <a:cxn ang="0">
                    <a:pos x="connsiteX1061" y="connsiteY1061"/>
                  </a:cxn>
                  <a:cxn ang="0">
                    <a:pos x="connsiteX1062" y="connsiteY1062"/>
                  </a:cxn>
                  <a:cxn ang="0">
                    <a:pos x="connsiteX1063" y="connsiteY1063"/>
                  </a:cxn>
                  <a:cxn ang="0">
                    <a:pos x="connsiteX1064" y="connsiteY1064"/>
                  </a:cxn>
                  <a:cxn ang="0">
                    <a:pos x="connsiteX1065" y="connsiteY1065"/>
                  </a:cxn>
                  <a:cxn ang="0">
                    <a:pos x="connsiteX1066" y="connsiteY1066"/>
                  </a:cxn>
                  <a:cxn ang="0">
                    <a:pos x="connsiteX1067" y="connsiteY1067"/>
                  </a:cxn>
                  <a:cxn ang="0">
                    <a:pos x="connsiteX1068" y="connsiteY1068"/>
                  </a:cxn>
                  <a:cxn ang="0">
                    <a:pos x="connsiteX1069" y="connsiteY1069"/>
                  </a:cxn>
                  <a:cxn ang="0">
                    <a:pos x="connsiteX1070" y="connsiteY1070"/>
                  </a:cxn>
                  <a:cxn ang="0">
                    <a:pos x="connsiteX1071" y="connsiteY1071"/>
                  </a:cxn>
                  <a:cxn ang="0">
                    <a:pos x="connsiteX1072" y="connsiteY1072"/>
                  </a:cxn>
                  <a:cxn ang="0">
                    <a:pos x="connsiteX1073" y="connsiteY1073"/>
                  </a:cxn>
                  <a:cxn ang="0">
                    <a:pos x="connsiteX1074" y="connsiteY1074"/>
                  </a:cxn>
                  <a:cxn ang="0">
                    <a:pos x="connsiteX1075" y="connsiteY1075"/>
                  </a:cxn>
                  <a:cxn ang="0">
                    <a:pos x="connsiteX1076" y="connsiteY1076"/>
                  </a:cxn>
                  <a:cxn ang="0">
                    <a:pos x="connsiteX1077" y="connsiteY1077"/>
                  </a:cxn>
                  <a:cxn ang="0">
                    <a:pos x="connsiteX1078" y="connsiteY1078"/>
                  </a:cxn>
                  <a:cxn ang="0">
                    <a:pos x="connsiteX1079" y="connsiteY1079"/>
                  </a:cxn>
                  <a:cxn ang="0">
                    <a:pos x="connsiteX1080" y="connsiteY1080"/>
                  </a:cxn>
                  <a:cxn ang="0">
                    <a:pos x="connsiteX1081" y="connsiteY1081"/>
                  </a:cxn>
                  <a:cxn ang="0">
                    <a:pos x="connsiteX1082" y="connsiteY1082"/>
                  </a:cxn>
                  <a:cxn ang="0">
                    <a:pos x="connsiteX1083" y="connsiteY1083"/>
                  </a:cxn>
                  <a:cxn ang="0">
                    <a:pos x="connsiteX1084" y="connsiteY1084"/>
                  </a:cxn>
                  <a:cxn ang="0">
                    <a:pos x="connsiteX1085" y="connsiteY1085"/>
                  </a:cxn>
                  <a:cxn ang="0">
                    <a:pos x="connsiteX1086" y="connsiteY1086"/>
                  </a:cxn>
                  <a:cxn ang="0">
                    <a:pos x="connsiteX1087" y="connsiteY1087"/>
                  </a:cxn>
                  <a:cxn ang="0">
                    <a:pos x="connsiteX1088" y="connsiteY1088"/>
                  </a:cxn>
                  <a:cxn ang="0">
                    <a:pos x="connsiteX1089" y="connsiteY1089"/>
                  </a:cxn>
                  <a:cxn ang="0">
                    <a:pos x="connsiteX1090" y="connsiteY1090"/>
                  </a:cxn>
                  <a:cxn ang="0">
                    <a:pos x="connsiteX1091" y="connsiteY1091"/>
                  </a:cxn>
                  <a:cxn ang="0">
                    <a:pos x="connsiteX1092" y="connsiteY1092"/>
                  </a:cxn>
                  <a:cxn ang="0">
                    <a:pos x="connsiteX1093" y="connsiteY1093"/>
                  </a:cxn>
                  <a:cxn ang="0">
                    <a:pos x="connsiteX1094" y="connsiteY1094"/>
                  </a:cxn>
                  <a:cxn ang="0">
                    <a:pos x="connsiteX1095" y="connsiteY1095"/>
                  </a:cxn>
                  <a:cxn ang="0">
                    <a:pos x="connsiteX1096" y="connsiteY1096"/>
                  </a:cxn>
                  <a:cxn ang="0">
                    <a:pos x="connsiteX1097" y="connsiteY1097"/>
                  </a:cxn>
                  <a:cxn ang="0">
                    <a:pos x="connsiteX1098" y="connsiteY1098"/>
                  </a:cxn>
                  <a:cxn ang="0">
                    <a:pos x="connsiteX1099" y="connsiteY1099"/>
                  </a:cxn>
                  <a:cxn ang="0">
                    <a:pos x="connsiteX1100" y="connsiteY1100"/>
                  </a:cxn>
                  <a:cxn ang="0">
                    <a:pos x="connsiteX1101" y="connsiteY1101"/>
                  </a:cxn>
                  <a:cxn ang="0">
                    <a:pos x="connsiteX1102" y="connsiteY1102"/>
                  </a:cxn>
                  <a:cxn ang="0">
                    <a:pos x="connsiteX1103" y="connsiteY1103"/>
                  </a:cxn>
                  <a:cxn ang="0">
                    <a:pos x="connsiteX1104" y="connsiteY1104"/>
                  </a:cxn>
                  <a:cxn ang="0">
                    <a:pos x="connsiteX1105" y="connsiteY1105"/>
                  </a:cxn>
                  <a:cxn ang="0">
                    <a:pos x="connsiteX1106" y="connsiteY1106"/>
                  </a:cxn>
                  <a:cxn ang="0">
                    <a:pos x="connsiteX1107" y="connsiteY1107"/>
                  </a:cxn>
                  <a:cxn ang="0">
                    <a:pos x="connsiteX1108" y="connsiteY1108"/>
                  </a:cxn>
                  <a:cxn ang="0">
                    <a:pos x="connsiteX1109" y="connsiteY1109"/>
                  </a:cxn>
                  <a:cxn ang="0">
                    <a:pos x="connsiteX1110" y="connsiteY1110"/>
                  </a:cxn>
                  <a:cxn ang="0">
                    <a:pos x="connsiteX1111" y="connsiteY1111"/>
                  </a:cxn>
                  <a:cxn ang="0">
                    <a:pos x="connsiteX1112" y="connsiteY1112"/>
                  </a:cxn>
                  <a:cxn ang="0">
                    <a:pos x="connsiteX1113" y="connsiteY1113"/>
                  </a:cxn>
                  <a:cxn ang="0">
                    <a:pos x="connsiteX1114" y="connsiteY1114"/>
                  </a:cxn>
                  <a:cxn ang="0">
                    <a:pos x="connsiteX1115" y="connsiteY1115"/>
                  </a:cxn>
                  <a:cxn ang="0">
                    <a:pos x="connsiteX1116" y="connsiteY1116"/>
                  </a:cxn>
                  <a:cxn ang="0">
                    <a:pos x="connsiteX1117" y="connsiteY1117"/>
                  </a:cxn>
                  <a:cxn ang="0">
                    <a:pos x="connsiteX1118" y="connsiteY1118"/>
                  </a:cxn>
                  <a:cxn ang="0">
                    <a:pos x="connsiteX1119" y="connsiteY1119"/>
                  </a:cxn>
                  <a:cxn ang="0">
                    <a:pos x="connsiteX1120" y="connsiteY1120"/>
                  </a:cxn>
                  <a:cxn ang="0">
                    <a:pos x="connsiteX1121" y="connsiteY1121"/>
                  </a:cxn>
                  <a:cxn ang="0">
                    <a:pos x="connsiteX1122" y="connsiteY1122"/>
                  </a:cxn>
                  <a:cxn ang="0">
                    <a:pos x="connsiteX1123" y="connsiteY1123"/>
                  </a:cxn>
                  <a:cxn ang="0">
                    <a:pos x="connsiteX1124" y="connsiteY1124"/>
                  </a:cxn>
                  <a:cxn ang="0">
                    <a:pos x="connsiteX1125" y="connsiteY1125"/>
                  </a:cxn>
                  <a:cxn ang="0">
                    <a:pos x="connsiteX1126" y="connsiteY1126"/>
                  </a:cxn>
                  <a:cxn ang="0">
                    <a:pos x="connsiteX1127" y="connsiteY1127"/>
                  </a:cxn>
                  <a:cxn ang="0">
                    <a:pos x="connsiteX1128" y="connsiteY1128"/>
                  </a:cxn>
                  <a:cxn ang="0">
                    <a:pos x="connsiteX1129" y="connsiteY1129"/>
                  </a:cxn>
                  <a:cxn ang="0">
                    <a:pos x="connsiteX1130" y="connsiteY1130"/>
                  </a:cxn>
                  <a:cxn ang="0">
                    <a:pos x="connsiteX1131" y="connsiteY1131"/>
                  </a:cxn>
                  <a:cxn ang="0">
                    <a:pos x="connsiteX1132" y="connsiteY1132"/>
                  </a:cxn>
                  <a:cxn ang="0">
                    <a:pos x="connsiteX1133" y="connsiteY1133"/>
                  </a:cxn>
                  <a:cxn ang="0">
                    <a:pos x="connsiteX1134" y="connsiteY1134"/>
                  </a:cxn>
                  <a:cxn ang="0">
                    <a:pos x="connsiteX1135" y="connsiteY1135"/>
                  </a:cxn>
                  <a:cxn ang="0">
                    <a:pos x="connsiteX1136" y="connsiteY1136"/>
                  </a:cxn>
                  <a:cxn ang="0">
                    <a:pos x="connsiteX1137" y="connsiteY1137"/>
                  </a:cxn>
                  <a:cxn ang="0">
                    <a:pos x="connsiteX1138" y="connsiteY1138"/>
                  </a:cxn>
                  <a:cxn ang="0">
                    <a:pos x="connsiteX1139" y="connsiteY1139"/>
                  </a:cxn>
                  <a:cxn ang="0">
                    <a:pos x="connsiteX1140" y="connsiteY1140"/>
                  </a:cxn>
                  <a:cxn ang="0">
                    <a:pos x="connsiteX1141" y="connsiteY1141"/>
                  </a:cxn>
                  <a:cxn ang="0">
                    <a:pos x="connsiteX1142" y="connsiteY1142"/>
                  </a:cxn>
                  <a:cxn ang="0">
                    <a:pos x="connsiteX1143" y="connsiteY1143"/>
                  </a:cxn>
                  <a:cxn ang="0">
                    <a:pos x="connsiteX1144" y="connsiteY1144"/>
                  </a:cxn>
                  <a:cxn ang="0">
                    <a:pos x="connsiteX1145" y="connsiteY1145"/>
                  </a:cxn>
                  <a:cxn ang="0">
                    <a:pos x="connsiteX1146" y="connsiteY1146"/>
                  </a:cxn>
                  <a:cxn ang="0">
                    <a:pos x="connsiteX1147" y="connsiteY1147"/>
                  </a:cxn>
                  <a:cxn ang="0">
                    <a:pos x="connsiteX1148" y="connsiteY1148"/>
                  </a:cxn>
                  <a:cxn ang="0">
                    <a:pos x="connsiteX1149" y="connsiteY1149"/>
                  </a:cxn>
                  <a:cxn ang="0">
                    <a:pos x="connsiteX1150" y="connsiteY1150"/>
                  </a:cxn>
                  <a:cxn ang="0">
                    <a:pos x="connsiteX1151" y="connsiteY1151"/>
                  </a:cxn>
                  <a:cxn ang="0">
                    <a:pos x="connsiteX1152" y="connsiteY1152"/>
                  </a:cxn>
                  <a:cxn ang="0">
                    <a:pos x="connsiteX1153" y="connsiteY1153"/>
                  </a:cxn>
                  <a:cxn ang="0">
                    <a:pos x="connsiteX1154" y="connsiteY1154"/>
                  </a:cxn>
                  <a:cxn ang="0">
                    <a:pos x="connsiteX1155" y="connsiteY1155"/>
                  </a:cxn>
                  <a:cxn ang="0">
                    <a:pos x="connsiteX1156" y="connsiteY1156"/>
                  </a:cxn>
                  <a:cxn ang="0">
                    <a:pos x="connsiteX1157" y="connsiteY1157"/>
                  </a:cxn>
                  <a:cxn ang="0">
                    <a:pos x="connsiteX1158" y="connsiteY1158"/>
                  </a:cxn>
                  <a:cxn ang="0">
                    <a:pos x="connsiteX1159" y="connsiteY1159"/>
                  </a:cxn>
                  <a:cxn ang="0">
                    <a:pos x="connsiteX1160" y="connsiteY1160"/>
                  </a:cxn>
                  <a:cxn ang="0">
                    <a:pos x="connsiteX1161" y="connsiteY1161"/>
                  </a:cxn>
                  <a:cxn ang="0">
                    <a:pos x="connsiteX1162" y="connsiteY1162"/>
                  </a:cxn>
                  <a:cxn ang="0">
                    <a:pos x="connsiteX1163" y="connsiteY1163"/>
                  </a:cxn>
                  <a:cxn ang="0">
                    <a:pos x="connsiteX1164" y="connsiteY1164"/>
                  </a:cxn>
                  <a:cxn ang="0">
                    <a:pos x="connsiteX1165" y="connsiteY1165"/>
                  </a:cxn>
                  <a:cxn ang="0">
                    <a:pos x="connsiteX1166" y="connsiteY1166"/>
                  </a:cxn>
                  <a:cxn ang="0">
                    <a:pos x="connsiteX1167" y="connsiteY1167"/>
                  </a:cxn>
                  <a:cxn ang="0">
                    <a:pos x="connsiteX1168" y="connsiteY1168"/>
                  </a:cxn>
                  <a:cxn ang="0">
                    <a:pos x="connsiteX1169" y="connsiteY1169"/>
                  </a:cxn>
                  <a:cxn ang="0">
                    <a:pos x="connsiteX1170" y="connsiteY1170"/>
                  </a:cxn>
                  <a:cxn ang="0">
                    <a:pos x="connsiteX1171" y="connsiteY1171"/>
                  </a:cxn>
                  <a:cxn ang="0">
                    <a:pos x="connsiteX1172" y="connsiteY1172"/>
                  </a:cxn>
                  <a:cxn ang="0">
                    <a:pos x="connsiteX1173" y="connsiteY1173"/>
                  </a:cxn>
                  <a:cxn ang="0">
                    <a:pos x="connsiteX1174" y="connsiteY1174"/>
                  </a:cxn>
                  <a:cxn ang="0">
                    <a:pos x="connsiteX1175" y="connsiteY1175"/>
                  </a:cxn>
                  <a:cxn ang="0">
                    <a:pos x="connsiteX1176" y="connsiteY1176"/>
                  </a:cxn>
                  <a:cxn ang="0">
                    <a:pos x="connsiteX1177" y="connsiteY1177"/>
                  </a:cxn>
                  <a:cxn ang="0">
                    <a:pos x="connsiteX1178" y="connsiteY1178"/>
                  </a:cxn>
                  <a:cxn ang="0">
                    <a:pos x="connsiteX1179" y="connsiteY1179"/>
                  </a:cxn>
                  <a:cxn ang="0">
                    <a:pos x="connsiteX1180" y="connsiteY1180"/>
                  </a:cxn>
                  <a:cxn ang="0">
                    <a:pos x="connsiteX1181" y="connsiteY1181"/>
                  </a:cxn>
                  <a:cxn ang="0">
                    <a:pos x="connsiteX1182" y="connsiteY1182"/>
                  </a:cxn>
                  <a:cxn ang="0">
                    <a:pos x="connsiteX1183" y="connsiteY1183"/>
                  </a:cxn>
                  <a:cxn ang="0">
                    <a:pos x="connsiteX1184" y="connsiteY1184"/>
                  </a:cxn>
                  <a:cxn ang="0">
                    <a:pos x="connsiteX1185" y="connsiteY1185"/>
                  </a:cxn>
                  <a:cxn ang="0">
                    <a:pos x="connsiteX1186" y="connsiteY1186"/>
                  </a:cxn>
                  <a:cxn ang="0">
                    <a:pos x="connsiteX1187" y="connsiteY1187"/>
                  </a:cxn>
                  <a:cxn ang="0">
                    <a:pos x="connsiteX1188" y="connsiteY1188"/>
                  </a:cxn>
                  <a:cxn ang="0">
                    <a:pos x="connsiteX1189" y="connsiteY1189"/>
                  </a:cxn>
                  <a:cxn ang="0">
                    <a:pos x="connsiteX1190" y="connsiteY1190"/>
                  </a:cxn>
                  <a:cxn ang="0">
                    <a:pos x="connsiteX1191" y="connsiteY1191"/>
                  </a:cxn>
                  <a:cxn ang="0">
                    <a:pos x="connsiteX1192" y="connsiteY1192"/>
                  </a:cxn>
                  <a:cxn ang="0">
                    <a:pos x="connsiteX1193" y="connsiteY1193"/>
                  </a:cxn>
                  <a:cxn ang="0">
                    <a:pos x="connsiteX1194" y="connsiteY1194"/>
                  </a:cxn>
                  <a:cxn ang="0">
                    <a:pos x="connsiteX1195" y="connsiteY1195"/>
                  </a:cxn>
                  <a:cxn ang="0">
                    <a:pos x="connsiteX1196" y="connsiteY1196"/>
                  </a:cxn>
                  <a:cxn ang="0">
                    <a:pos x="connsiteX1197" y="connsiteY1197"/>
                  </a:cxn>
                  <a:cxn ang="0">
                    <a:pos x="connsiteX1198" y="connsiteY1198"/>
                  </a:cxn>
                  <a:cxn ang="0">
                    <a:pos x="connsiteX1199" y="connsiteY1199"/>
                  </a:cxn>
                  <a:cxn ang="0">
                    <a:pos x="connsiteX1200" y="connsiteY1200"/>
                  </a:cxn>
                  <a:cxn ang="0">
                    <a:pos x="connsiteX1201" y="connsiteY1201"/>
                  </a:cxn>
                  <a:cxn ang="0">
                    <a:pos x="connsiteX1202" y="connsiteY1202"/>
                  </a:cxn>
                  <a:cxn ang="0">
                    <a:pos x="connsiteX1203" y="connsiteY1203"/>
                  </a:cxn>
                  <a:cxn ang="0">
                    <a:pos x="connsiteX1204" y="connsiteY1204"/>
                  </a:cxn>
                  <a:cxn ang="0">
                    <a:pos x="connsiteX1205" y="connsiteY1205"/>
                  </a:cxn>
                  <a:cxn ang="0">
                    <a:pos x="connsiteX1206" y="connsiteY1206"/>
                  </a:cxn>
                  <a:cxn ang="0">
                    <a:pos x="connsiteX1207" y="connsiteY1207"/>
                  </a:cxn>
                  <a:cxn ang="0">
                    <a:pos x="connsiteX1208" y="connsiteY1208"/>
                  </a:cxn>
                  <a:cxn ang="0">
                    <a:pos x="connsiteX1209" y="connsiteY1209"/>
                  </a:cxn>
                  <a:cxn ang="0">
                    <a:pos x="connsiteX1210" y="connsiteY1210"/>
                  </a:cxn>
                  <a:cxn ang="0">
                    <a:pos x="connsiteX1211" y="connsiteY1211"/>
                  </a:cxn>
                  <a:cxn ang="0">
                    <a:pos x="connsiteX1212" y="connsiteY1212"/>
                  </a:cxn>
                  <a:cxn ang="0">
                    <a:pos x="connsiteX1213" y="connsiteY1213"/>
                  </a:cxn>
                  <a:cxn ang="0">
                    <a:pos x="connsiteX1214" y="connsiteY1214"/>
                  </a:cxn>
                  <a:cxn ang="0">
                    <a:pos x="connsiteX1215" y="connsiteY1215"/>
                  </a:cxn>
                  <a:cxn ang="0">
                    <a:pos x="connsiteX1216" y="connsiteY1216"/>
                  </a:cxn>
                  <a:cxn ang="0">
                    <a:pos x="connsiteX1217" y="connsiteY1217"/>
                  </a:cxn>
                  <a:cxn ang="0">
                    <a:pos x="connsiteX1218" y="connsiteY1218"/>
                  </a:cxn>
                  <a:cxn ang="0">
                    <a:pos x="connsiteX1219" y="connsiteY1219"/>
                  </a:cxn>
                  <a:cxn ang="0">
                    <a:pos x="connsiteX1220" y="connsiteY1220"/>
                  </a:cxn>
                  <a:cxn ang="0">
                    <a:pos x="connsiteX1221" y="connsiteY1221"/>
                  </a:cxn>
                  <a:cxn ang="0">
                    <a:pos x="connsiteX1222" y="connsiteY1222"/>
                  </a:cxn>
                  <a:cxn ang="0">
                    <a:pos x="connsiteX1223" y="connsiteY1223"/>
                  </a:cxn>
                  <a:cxn ang="0">
                    <a:pos x="connsiteX1224" y="connsiteY1224"/>
                  </a:cxn>
                  <a:cxn ang="0">
                    <a:pos x="connsiteX1225" y="connsiteY1225"/>
                  </a:cxn>
                  <a:cxn ang="0">
                    <a:pos x="connsiteX1226" y="connsiteY1226"/>
                  </a:cxn>
                  <a:cxn ang="0">
                    <a:pos x="connsiteX1227" y="connsiteY1227"/>
                  </a:cxn>
                  <a:cxn ang="0">
                    <a:pos x="connsiteX1228" y="connsiteY1228"/>
                  </a:cxn>
                  <a:cxn ang="0">
                    <a:pos x="connsiteX1229" y="connsiteY1229"/>
                  </a:cxn>
                  <a:cxn ang="0">
                    <a:pos x="connsiteX1230" y="connsiteY1230"/>
                  </a:cxn>
                  <a:cxn ang="0">
                    <a:pos x="connsiteX1231" y="connsiteY1231"/>
                  </a:cxn>
                  <a:cxn ang="0">
                    <a:pos x="connsiteX1232" y="connsiteY1232"/>
                  </a:cxn>
                  <a:cxn ang="0">
                    <a:pos x="connsiteX1233" y="connsiteY1233"/>
                  </a:cxn>
                  <a:cxn ang="0">
                    <a:pos x="connsiteX1234" y="connsiteY1234"/>
                  </a:cxn>
                  <a:cxn ang="0">
                    <a:pos x="connsiteX1235" y="connsiteY1235"/>
                  </a:cxn>
                  <a:cxn ang="0">
                    <a:pos x="connsiteX1236" y="connsiteY1236"/>
                  </a:cxn>
                  <a:cxn ang="0">
                    <a:pos x="connsiteX1237" y="connsiteY1237"/>
                  </a:cxn>
                  <a:cxn ang="0">
                    <a:pos x="connsiteX1238" y="connsiteY1238"/>
                  </a:cxn>
                  <a:cxn ang="0">
                    <a:pos x="connsiteX1239" y="connsiteY1239"/>
                  </a:cxn>
                  <a:cxn ang="0">
                    <a:pos x="connsiteX1240" y="connsiteY1240"/>
                  </a:cxn>
                  <a:cxn ang="0">
                    <a:pos x="connsiteX1241" y="connsiteY1241"/>
                  </a:cxn>
                  <a:cxn ang="0">
                    <a:pos x="connsiteX1242" y="connsiteY1242"/>
                  </a:cxn>
                  <a:cxn ang="0">
                    <a:pos x="connsiteX1243" y="connsiteY1243"/>
                  </a:cxn>
                  <a:cxn ang="0">
                    <a:pos x="connsiteX1244" y="connsiteY1244"/>
                  </a:cxn>
                  <a:cxn ang="0">
                    <a:pos x="connsiteX1245" y="connsiteY1245"/>
                  </a:cxn>
                  <a:cxn ang="0">
                    <a:pos x="connsiteX1246" y="connsiteY1246"/>
                  </a:cxn>
                  <a:cxn ang="0">
                    <a:pos x="connsiteX1247" y="connsiteY1247"/>
                  </a:cxn>
                  <a:cxn ang="0">
                    <a:pos x="connsiteX1248" y="connsiteY1248"/>
                  </a:cxn>
                  <a:cxn ang="0">
                    <a:pos x="connsiteX1249" y="connsiteY1249"/>
                  </a:cxn>
                  <a:cxn ang="0">
                    <a:pos x="connsiteX1250" y="connsiteY1250"/>
                  </a:cxn>
                  <a:cxn ang="0">
                    <a:pos x="connsiteX1251" y="connsiteY1251"/>
                  </a:cxn>
                  <a:cxn ang="0">
                    <a:pos x="connsiteX1252" y="connsiteY1252"/>
                  </a:cxn>
                  <a:cxn ang="0">
                    <a:pos x="connsiteX1253" y="connsiteY1253"/>
                  </a:cxn>
                  <a:cxn ang="0">
                    <a:pos x="connsiteX1254" y="connsiteY1254"/>
                  </a:cxn>
                  <a:cxn ang="0">
                    <a:pos x="connsiteX1255" y="connsiteY1255"/>
                  </a:cxn>
                  <a:cxn ang="0">
                    <a:pos x="connsiteX1256" y="connsiteY1256"/>
                  </a:cxn>
                  <a:cxn ang="0">
                    <a:pos x="connsiteX1257" y="connsiteY1257"/>
                  </a:cxn>
                  <a:cxn ang="0">
                    <a:pos x="connsiteX1258" y="connsiteY1258"/>
                  </a:cxn>
                  <a:cxn ang="0">
                    <a:pos x="connsiteX1259" y="connsiteY1259"/>
                  </a:cxn>
                  <a:cxn ang="0">
                    <a:pos x="connsiteX1260" y="connsiteY1260"/>
                  </a:cxn>
                  <a:cxn ang="0">
                    <a:pos x="connsiteX1261" y="connsiteY1261"/>
                  </a:cxn>
                  <a:cxn ang="0">
                    <a:pos x="connsiteX1262" y="connsiteY1262"/>
                  </a:cxn>
                  <a:cxn ang="0">
                    <a:pos x="connsiteX1263" y="connsiteY1263"/>
                  </a:cxn>
                  <a:cxn ang="0">
                    <a:pos x="connsiteX1264" y="connsiteY1264"/>
                  </a:cxn>
                  <a:cxn ang="0">
                    <a:pos x="connsiteX1265" y="connsiteY1265"/>
                  </a:cxn>
                  <a:cxn ang="0">
                    <a:pos x="connsiteX1266" y="connsiteY1266"/>
                  </a:cxn>
                  <a:cxn ang="0">
                    <a:pos x="connsiteX1267" y="connsiteY1267"/>
                  </a:cxn>
                  <a:cxn ang="0">
                    <a:pos x="connsiteX1268" y="connsiteY1268"/>
                  </a:cxn>
                  <a:cxn ang="0">
                    <a:pos x="connsiteX1269" y="connsiteY1269"/>
                  </a:cxn>
                  <a:cxn ang="0">
                    <a:pos x="connsiteX1270" y="connsiteY1270"/>
                  </a:cxn>
                  <a:cxn ang="0">
                    <a:pos x="connsiteX1271" y="connsiteY1271"/>
                  </a:cxn>
                  <a:cxn ang="0">
                    <a:pos x="connsiteX1272" y="connsiteY1272"/>
                  </a:cxn>
                  <a:cxn ang="0">
                    <a:pos x="connsiteX1273" y="connsiteY1273"/>
                  </a:cxn>
                  <a:cxn ang="0">
                    <a:pos x="connsiteX1274" y="connsiteY1274"/>
                  </a:cxn>
                  <a:cxn ang="0">
                    <a:pos x="connsiteX1275" y="connsiteY1275"/>
                  </a:cxn>
                  <a:cxn ang="0">
                    <a:pos x="connsiteX1276" y="connsiteY1276"/>
                  </a:cxn>
                  <a:cxn ang="0">
                    <a:pos x="connsiteX1277" y="connsiteY1277"/>
                  </a:cxn>
                  <a:cxn ang="0">
                    <a:pos x="connsiteX1278" y="connsiteY1278"/>
                  </a:cxn>
                  <a:cxn ang="0">
                    <a:pos x="connsiteX1279" y="connsiteY1279"/>
                  </a:cxn>
                  <a:cxn ang="0">
                    <a:pos x="connsiteX1280" y="connsiteY1280"/>
                  </a:cxn>
                  <a:cxn ang="0">
                    <a:pos x="connsiteX1281" y="connsiteY1281"/>
                  </a:cxn>
                  <a:cxn ang="0">
                    <a:pos x="connsiteX1282" y="connsiteY1282"/>
                  </a:cxn>
                  <a:cxn ang="0">
                    <a:pos x="connsiteX1283" y="connsiteY1283"/>
                  </a:cxn>
                  <a:cxn ang="0">
                    <a:pos x="connsiteX1284" y="connsiteY1284"/>
                  </a:cxn>
                  <a:cxn ang="0">
                    <a:pos x="connsiteX1285" y="connsiteY1285"/>
                  </a:cxn>
                  <a:cxn ang="0">
                    <a:pos x="connsiteX1286" y="connsiteY1286"/>
                  </a:cxn>
                  <a:cxn ang="0">
                    <a:pos x="connsiteX1287" y="connsiteY1287"/>
                  </a:cxn>
                  <a:cxn ang="0">
                    <a:pos x="connsiteX1288" y="connsiteY1288"/>
                  </a:cxn>
                  <a:cxn ang="0">
                    <a:pos x="connsiteX1289" y="connsiteY1289"/>
                  </a:cxn>
                  <a:cxn ang="0">
                    <a:pos x="connsiteX1290" y="connsiteY1290"/>
                  </a:cxn>
                  <a:cxn ang="0">
                    <a:pos x="connsiteX1291" y="connsiteY1291"/>
                  </a:cxn>
                  <a:cxn ang="0">
                    <a:pos x="connsiteX1292" y="connsiteY1292"/>
                  </a:cxn>
                  <a:cxn ang="0">
                    <a:pos x="connsiteX1293" y="connsiteY1293"/>
                  </a:cxn>
                  <a:cxn ang="0">
                    <a:pos x="connsiteX1294" y="connsiteY1294"/>
                  </a:cxn>
                  <a:cxn ang="0">
                    <a:pos x="connsiteX1295" y="connsiteY1295"/>
                  </a:cxn>
                  <a:cxn ang="0">
                    <a:pos x="connsiteX1296" y="connsiteY1296"/>
                  </a:cxn>
                  <a:cxn ang="0">
                    <a:pos x="connsiteX1297" y="connsiteY1297"/>
                  </a:cxn>
                  <a:cxn ang="0">
                    <a:pos x="connsiteX1298" y="connsiteY1298"/>
                  </a:cxn>
                  <a:cxn ang="0">
                    <a:pos x="connsiteX1299" y="connsiteY1299"/>
                  </a:cxn>
                  <a:cxn ang="0">
                    <a:pos x="connsiteX1300" y="connsiteY1300"/>
                  </a:cxn>
                  <a:cxn ang="0">
                    <a:pos x="connsiteX1301" y="connsiteY1301"/>
                  </a:cxn>
                  <a:cxn ang="0">
                    <a:pos x="connsiteX1302" y="connsiteY1302"/>
                  </a:cxn>
                  <a:cxn ang="0">
                    <a:pos x="connsiteX1303" y="connsiteY1303"/>
                  </a:cxn>
                  <a:cxn ang="0">
                    <a:pos x="connsiteX1304" y="connsiteY1304"/>
                  </a:cxn>
                  <a:cxn ang="0">
                    <a:pos x="connsiteX1305" y="connsiteY1305"/>
                  </a:cxn>
                  <a:cxn ang="0">
                    <a:pos x="connsiteX1306" y="connsiteY1306"/>
                  </a:cxn>
                  <a:cxn ang="0">
                    <a:pos x="connsiteX1307" y="connsiteY1307"/>
                  </a:cxn>
                  <a:cxn ang="0">
                    <a:pos x="connsiteX1308" y="connsiteY1308"/>
                  </a:cxn>
                  <a:cxn ang="0">
                    <a:pos x="connsiteX1309" y="connsiteY1309"/>
                  </a:cxn>
                  <a:cxn ang="0">
                    <a:pos x="connsiteX1310" y="connsiteY1310"/>
                  </a:cxn>
                  <a:cxn ang="0">
                    <a:pos x="connsiteX1311" y="connsiteY1311"/>
                  </a:cxn>
                  <a:cxn ang="0">
                    <a:pos x="connsiteX1312" y="connsiteY1312"/>
                  </a:cxn>
                  <a:cxn ang="0">
                    <a:pos x="connsiteX1313" y="connsiteY1313"/>
                  </a:cxn>
                  <a:cxn ang="0">
                    <a:pos x="connsiteX1314" y="connsiteY1314"/>
                  </a:cxn>
                  <a:cxn ang="0">
                    <a:pos x="connsiteX1315" y="connsiteY1315"/>
                  </a:cxn>
                  <a:cxn ang="0">
                    <a:pos x="connsiteX1316" y="connsiteY1316"/>
                  </a:cxn>
                  <a:cxn ang="0">
                    <a:pos x="connsiteX1317" y="connsiteY1317"/>
                  </a:cxn>
                  <a:cxn ang="0">
                    <a:pos x="connsiteX1318" y="connsiteY1318"/>
                  </a:cxn>
                  <a:cxn ang="0">
                    <a:pos x="connsiteX1319" y="connsiteY1319"/>
                  </a:cxn>
                  <a:cxn ang="0">
                    <a:pos x="connsiteX1320" y="connsiteY1320"/>
                  </a:cxn>
                  <a:cxn ang="0">
                    <a:pos x="connsiteX1321" y="connsiteY1321"/>
                  </a:cxn>
                  <a:cxn ang="0">
                    <a:pos x="connsiteX1322" y="connsiteY1322"/>
                  </a:cxn>
                  <a:cxn ang="0">
                    <a:pos x="connsiteX1323" y="connsiteY1323"/>
                  </a:cxn>
                  <a:cxn ang="0">
                    <a:pos x="connsiteX1324" y="connsiteY1324"/>
                  </a:cxn>
                  <a:cxn ang="0">
                    <a:pos x="connsiteX1325" y="connsiteY1325"/>
                  </a:cxn>
                  <a:cxn ang="0">
                    <a:pos x="connsiteX1326" y="connsiteY1326"/>
                  </a:cxn>
                  <a:cxn ang="0">
                    <a:pos x="connsiteX1327" y="connsiteY1327"/>
                  </a:cxn>
                  <a:cxn ang="0">
                    <a:pos x="connsiteX1328" y="connsiteY1328"/>
                  </a:cxn>
                  <a:cxn ang="0">
                    <a:pos x="connsiteX1329" y="connsiteY1329"/>
                  </a:cxn>
                  <a:cxn ang="0">
                    <a:pos x="connsiteX1330" y="connsiteY1330"/>
                  </a:cxn>
                  <a:cxn ang="0">
                    <a:pos x="connsiteX1331" y="connsiteY1331"/>
                  </a:cxn>
                  <a:cxn ang="0">
                    <a:pos x="connsiteX1332" y="connsiteY1332"/>
                  </a:cxn>
                  <a:cxn ang="0">
                    <a:pos x="connsiteX1333" y="connsiteY1333"/>
                  </a:cxn>
                  <a:cxn ang="0">
                    <a:pos x="connsiteX1334" y="connsiteY1334"/>
                  </a:cxn>
                  <a:cxn ang="0">
                    <a:pos x="connsiteX1335" y="connsiteY1335"/>
                  </a:cxn>
                  <a:cxn ang="0">
                    <a:pos x="connsiteX1336" y="connsiteY1336"/>
                  </a:cxn>
                  <a:cxn ang="0">
                    <a:pos x="connsiteX1337" y="connsiteY1337"/>
                  </a:cxn>
                  <a:cxn ang="0">
                    <a:pos x="connsiteX1338" y="connsiteY1338"/>
                  </a:cxn>
                  <a:cxn ang="0">
                    <a:pos x="connsiteX1339" y="connsiteY1339"/>
                  </a:cxn>
                  <a:cxn ang="0">
                    <a:pos x="connsiteX1340" y="connsiteY1340"/>
                  </a:cxn>
                  <a:cxn ang="0">
                    <a:pos x="connsiteX1341" y="connsiteY1341"/>
                  </a:cxn>
                  <a:cxn ang="0">
                    <a:pos x="connsiteX1342" y="connsiteY1342"/>
                  </a:cxn>
                  <a:cxn ang="0">
                    <a:pos x="connsiteX1343" y="connsiteY1343"/>
                  </a:cxn>
                  <a:cxn ang="0">
                    <a:pos x="connsiteX1344" y="connsiteY1344"/>
                  </a:cxn>
                  <a:cxn ang="0">
                    <a:pos x="connsiteX1345" y="connsiteY1345"/>
                  </a:cxn>
                  <a:cxn ang="0">
                    <a:pos x="connsiteX1346" y="connsiteY1346"/>
                  </a:cxn>
                  <a:cxn ang="0">
                    <a:pos x="connsiteX1347" y="connsiteY1347"/>
                  </a:cxn>
                  <a:cxn ang="0">
                    <a:pos x="connsiteX1348" y="connsiteY1348"/>
                  </a:cxn>
                  <a:cxn ang="0">
                    <a:pos x="connsiteX1349" y="connsiteY1349"/>
                  </a:cxn>
                  <a:cxn ang="0">
                    <a:pos x="connsiteX1350" y="connsiteY1350"/>
                  </a:cxn>
                  <a:cxn ang="0">
                    <a:pos x="connsiteX1351" y="connsiteY1351"/>
                  </a:cxn>
                  <a:cxn ang="0">
                    <a:pos x="connsiteX1352" y="connsiteY1352"/>
                  </a:cxn>
                  <a:cxn ang="0">
                    <a:pos x="connsiteX1353" y="connsiteY1353"/>
                  </a:cxn>
                  <a:cxn ang="0">
                    <a:pos x="connsiteX1354" y="connsiteY1354"/>
                  </a:cxn>
                  <a:cxn ang="0">
                    <a:pos x="connsiteX1355" y="connsiteY1355"/>
                  </a:cxn>
                  <a:cxn ang="0">
                    <a:pos x="connsiteX1356" y="connsiteY1356"/>
                  </a:cxn>
                  <a:cxn ang="0">
                    <a:pos x="connsiteX1357" y="connsiteY1357"/>
                  </a:cxn>
                  <a:cxn ang="0">
                    <a:pos x="connsiteX1358" y="connsiteY1358"/>
                  </a:cxn>
                  <a:cxn ang="0">
                    <a:pos x="connsiteX1359" y="connsiteY1359"/>
                  </a:cxn>
                  <a:cxn ang="0">
                    <a:pos x="connsiteX1360" y="connsiteY1360"/>
                  </a:cxn>
                  <a:cxn ang="0">
                    <a:pos x="connsiteX1361" y="connsiteY1361"/>
                  </a:cxn>
                  <a:cxn ang="0">
                    <a:pos x="connsiteX1362" y="connsiteY1362"/>
                  </a:cxn>
                  <a:cxn ang="0">
                    <a:pos x="connsiteX1363" y="connsiteY1363"/>
                  </a:cxn>
                  <a:cxn ang="0">
                    <a:pos x="connsiteX1364" y="connsiteY1364"/>
                  </a:cxn>
                  <a:cxn ang="0">
                    <a:pos x="connsiteX1365" y="connsiteY1365"/>
                  </a:cxn>
                  <a:cxn ang="0">
                    <a:pos x="connsiteX1366" y="connsiteY1366"/>
                  </a:cxn>
                  <a:cxn ang="0">
                    <a:pos x="connsiteX1367" y="connsiteY1367"/>
                  </a:cxn>
                  <a:cxn ang="0">
                    <a:pos x="connsiteX1368" y="connsiteY1368"/>
                  </a:cxn>
                  <a:cxn ang="0">
                    <a:pos x="connsiteX1369" y="connsiteY1369"/>
                  </a:cxn>
                  <a:cxn ang="0">
                    <a:pos x="connsiteX1370" y="connsiteY1370"/>
                  </a:cxn>
                  <a:cxn ang="0">
                    <a:pos x="connsiteX1371" y="connsiteY1371"/>
                  </a:cxn>
                  <a:cxn ang="0">
                    <a:pos x="connsiteX1372" y="connsiteY1372"/>
                  </a:cxn>
                  <a:cxn ang="0">
                    <a:pos x="connsiteX1373" y="connsiteY1373"/>
                  </a:cxn>
                  <a:cxn ang="0">
                    <a:pos x="connsiteX1374" y="connsiteY1374"/>
                  </a:cxn>
                  <a:cxn ang="0">
                    <a:pos x="connsiteX1375" y="connsiteY1375"/>
                  </a:cxn>
                  <a:cxn ang="0">
                    <a:pos x="connsiteX1376" y="connsiteY1376"/>
                  </a:cxn>
                  <a:cxn ang="0">
                    <a:pos x="connsiteX1377" y="connsiteY1377"/>
                  </a:cxn>
                  <a:cxn ang="0">
                    <a:pos x="connsiteX1378" y="connsiteY1378"/>
                  </a:cxn>
                  <a:cxn ang="0">
                    <a:pos x="connsiteX1379" y="connsiteY1379"/>
                  </a:cxn>
                  <a:cxn ang="0">
                    <a:pos x="connsiteX1380" y="connsiteY1380"/>
                  </a:cxn>
                  <a:cxn ang="0">
                    <a:pos x="connsiteX1381" y="connsiteY1381"/>
                  </a:cxn>
                  <a:cxn ang="0">
                    <a:pos x="connsiteX1382" y="connsiteY1382"/>
                  </a:cxn>
                  <a:cxn ang="0">
                    <a:pos x="connsiteX1383" y="connsiteY1383"/>
                  </a:cxn>
                  <a:cxn ang="0">
                    <a:pos x="connsiteX1384" y="connsiteY1384"/>
                  </a:cxn>
                  <a:cxn ang="0">
                    <a:pos x="connsiteX1385" y="connsiteY1385"/>
                  </a:cxn>
                  <a:cxn ang="0">
                    <a:pos x="connsiteX1386" y="connsiteY1386"/>
                  </a:cxn>
                  <a:cxn ang="0">
                    <a:pos x="connsiteX1387" y="connsiteY1387"/>
                  </a:cxn>
                  <a:cxn ang="0">
                    <a:pos x="connsiteX1388" y="connsiteY1388"/>
                  </a:cxn>
                  <a:cxn ang="0">
                    <a:pos x="connsiteX1389" y="connsiteY1389"/>
                  </a:cxn>
                  <a:cxn ang="0">
                    <a:pos x="connsiteX1390" y="connsiteY1390"/>
                  </a:cxn>
                  <a:cxn ang="0">
                    <a:pos x="connsiteX1391" y="connsiteY1391"/>
                  </a:cxn>
                  <a:cxn ang="0">
                    <a:pos x="connsiteX1392" y="connsiteY1392"/>
                  </a:cxn>
                  <a:cxn ang="0">
                    <a:pos x="connsiteX1393" y="connsiteY1393"/>
                  </a:cxn>
                  <a:cxn ang="0">
                    <a:pos x="connsiteX1394" y="connsiteY1394"/>
                  </a:cxn>
                  <a:cxn ang="0">
                    <a:pos x="connsiteX1395" y="connsiteY1395"/>
                  </a:cxn>
                  <a:cxn ang="0">
                    <a:pos x="connsiteX1396" y="connsiteY1396"/>
                  </a:cxn>
                  <a:cxn ang="0">
                    <a:pos x="connsiteX1397" y="connsiteY1397"/>
                  </a:cxn>
                  <a:cxn ang="0">
                    <a:pos x="connsiteX1398" y="connsiteY1398"/>
                  </a:cxn>
                  <a:cxn ang="0">
                    <a:pos x="connsiteX1399" y="connsiteY1399"/>
                  </a:cxn>
                  <a:cxn ang="0">
                    <a:pos x="connsiteX1400" y="connsiteY1400"/>
                  </a:cxn>
                  <a:cxn ang="0">
                    <a:pos x="connsiteX1401" y="connsiteY1401"/>
                  </a:cxn>
                  <a:cxn ang="0">
                    <a:pos x="connsiteX1402" y="connsiteY1402"/>
                  </a:cxn>
                  <a:cxn ang="0">
                    <a:pos x="connsiteX1403" y="connsiteY1403"/>
                  </a:cxn>
                  <a:cxn ang="0">
                    <a:pos x="connsiteX1404" y="connsiteY1404"/>
                  </a:cxn>
                  <a:cxn ang="0">
                    <a:pos x="connsiteX1405" y="connsiteY1405"/>
                  </a:cxn>
                  <a:cxn ang="0">
                    <a:pos x="connsiteX1406" y="connsiteY1406"/>
                  </a:cxn>
                  <a:cxn ang="0">
                    <a:pos x="connsiteX1407" y="connsiteY1407"/>
                  </a:cxn>
                  <a:cxn ang="0">
                    <a:pos x="connsiteX1408" y="connsiteY1408"/>
                  </a:cxn>
                  <a:cxn ang="0">
                    <a:pos x="connsiteX1409" y="connsiteY1409"/>
                  </a:cxn>
                  <a:cxn ang="0">
                    <a:pos x="connsiteX1410" y="connsiteY1410"/>
                  </a:cxn>
                  <a:cxn ang="0">
                    <a:pos x="connsiteX1411" y="connsiteY1411"/>
                  </a:cxn>
                  <a:cxn ang="0">
                    <a:pos x="connsiteX1412" y="connsiteY1412"/>
                  </a:cxn>
                  <a:cxn ang="0">
                    <a:pos x="connsiteX1413" y="connsiteY1413"/>
                  </a:cxn>
                  <a:cxn ang="0">
                    <a:pos x="connsiteX1414" y="connsiteY1414"/>
                  </a:cxn>
                  <a:cxn ang="0">
                    <a:pos x="connsiteX1415" y="connsiteY1415"/>
                  </a:cxn>
                  <a:cxn ang="0">
                    <a:pos x="connsiteX1416" y="connsiteY1416"/>
                  </a:cxn>
                  <a:cxn ang="0">
                    <a:pos x="connsiteX1417" y="connsiteY1417"/>
                  </a:cxn>
                  <a:cxn ang="0">
                    <a:pos x="connsiteX1418" y="connsiteY1418"/>
                  </a:cxn>
                  <a:cxn ang="0">
                    <a:pos x="connsiteX1419" y="connsiteY1419"/>
                  </a:cxn>
                  <a:cxn ang="0">
                    <a:pos x="connsiteX1420" y="connsiteY1420"/>
                  </a:cxn>
                  <a:cxn ang="0">
                    <a:pos x="connsiteX1421" y="connsiteY1421"/>
                  </a:cxn>
                  <a:cxn ang="0">
                    <a:pos x="connsiteX1422" y="connsiteY1422"/>
                  </a:cxn>
                  <a:cxn ang="0">
                    <a:pos x="connsiteX1423" y="connsiteY1423"/>
                  </a:cxn>
                  <a:cxn ang="0">
                    <a:pos x="connsiteX1424" y="connsiteY1424"/>
                  </a:cxn>
                  <a:cxn ang="0">
                    <a:pos x="connsiteX1425" y="connsiteY1425"/>
                  </a:cxn>
                  <a:cxn ang="0">
                    <a:pos x="connsiteX1426" y="connsiteY1426"/>
                  </a:cxn>
                  <a:cxn ang="0">
                    <a:pos x="connsiteX1427" y="connsiteY1427"/>
                  </a:cxn>
                  <a:cxn ang="0">
                    <a:pos x="connsiteX1428" y="connsiteY1428"/>
                  </a:cxn>
                  <a:cxn ang="0">
                    <a:pos x="connsiteX1429" y="connsiteY1429"/>
                  </a:cxn>
                  <a:cxn ang="0">
                    <a:pos x="connsiteX1430" y="connsiteY1430"/>
                  </a:cxn>
                  <a:cxn ang="0">
                    <a:pos x="connsiteX1431" y="connsiteY1431"/>
                  </a:cxn>
                  <a:cxn ang="0">
                    <a:pos x="connsiteX1432" y="connsiteY1432"/>
                  </a:cxn>
                  <a:cxn ang="0">
                    <a:pos x="connsiteX1433" y="connsiteY1433"/>
                  </a:cxn>
                  <a:cxn ang="0">
                    <a:pos x="connsiteX1434" y="connsiteY1434"/>
                  </a:cxn>
                  <a:cxn ang="0">
                    <a:pos x="connsiteX1435" y="connsiteY1435"/>
                  </a:cxn>
                  <a:cxn ang="0">
                    <a:pos x="connsiteX1436" y="connsiteY1436"/>
                  </a:cxn>
                  <a:cxn ang="0">
                    <a:pos x="connsiteX1437" y="connsiteY1437"/>
                  </a:cxn>
                  <a:cxn ang="0">
                    <a:pos x="connsiteX1438" y="connsiteY1438"/>
                  </a:cxn>
                  <a:cxn ang="0">
                    <a:pos x="connsiteX1439" y="connsiteY1439"/>
                  </a:cxn>
                  <a:cxn ang="0">
                    <a:pos x="connsiteX1440" y="connsiteY1440"/>
                  </a:cxn>
                  <a:cxn ang="0">
                    <a:pos x="connsiteX1441" y="connsiteY1441"/>
                  </a:cxn>
                  <a:cxn ang="0">
                    <a:pos x="connsiteX1442" y="connsiteY1442"/>
                  </a:cxn>
                  <a:cxn ang="0">
                    <a:pos x="connsiteX1443" y="connsiteY1443"/>
                  </a:cxn>
                  <a:cxn ang="0">
                    <a:pos x="connsiteX1444" y="connsiteY1444"/>
                  </a:cxn>
                  <a:cxn ang="0">
                    <a:pos x="connsiteX1445" y="connsiteY1445"/>
                  </a:cxn>
                  <a:cxn ang="0">
                    <a:pos x="connsiteX1446" y="connsiteY1446"/>
                  </a:cxn>
                  <a:cxn ang="0">
                    <a:pos x="connsiteX1447" y="connsiteY1447"/>
                  </a:cxn>
                  <a:cxn ang="0">
                    <a:pos x="connsiteX1448" y="connsiteY1448"/>
                  </a:cxn>
                  <a:cxn ang="0">
                    <a:pos x="connsiteX1449" y="connsiteY1449"/>
                  </a:cxn>
                  <a:cxn ang="0">
                    <a:pos x="connsiteX1450" y="connsiteY1450"/>
                  </a:cxn>
                  <a:cxn ang="0">
                    <a:pos x="connsiteX1451" y="connsiteY1451"/>
                  </a:cxn>
                  <a:cxn ang="0">
                    <a:pos x="connsiteX1452" y="connsiteY1452"/>
                  </a:cxn>
                  <a:cxn ang="0">
                    <a:pos x="connsiteX1453" y="connsiteY1453"/>
                  </a:cxn>
                  <a:cxn ang="0">
                    <a:pos x="connsiteX1454" y="connsiteY1454"/>
                  </a:cxn>
                  <a:cxn ang="0">
                    <a:pos x="connsiteX1455" y="connsiteY1455"/>
                  </a:cxn>
                  <a:cxn ang="0">
                    <a:pos x="connsiteX1456" y="connsiteY1456"/>
                  </a:cxn>
                  <a:cxn ang="0">
                    <a:pos x="connsiteX1457" y="connsiteY1457"/>
                  </a:cxn>
                  <a:cxn ang="0">
                    <a:pos x="connsiteX1458" y="connsiteY1458"/>
                  </a:cxn>
                  <a:cxn ang="0">
                    <a:pos x="connsiteX1459" y="connsiteY1459"/>
                  </a:cxn>
                  <a:cxn ang="0">
                    <a:pos x="connsiteX1460" y="connsiteY1460"/>
                  </a:cxn>
                  <a:cxn ang="0">
                    <a:pos x="connsiteX1461" y="connsiteY1461"/>
                  </a:cxn>
                  <a:cxn ang="0">
                    <a:pos x="connsiteX1462" y="connsiteY1462"/>
                  </a:cxn>
                  <a:cxn ang="0">
                    <a:pos x="connsiteX1463" y="connsiteY1463"/>
                  </a:cxn>
                  <a:cxn ang="0">
                    <a:pos x="connsiteX1464" y="connsiteY1464"/>
                  </a:cxn>
                  <a:cxn ang="0">
                    <a:pos x="connsiteX1465" y="connsiteY1465"/>
                  </a:cxn>
                  <a:cxn ang="0">
                    <a:pos x="connsiteX1466" y="connsiteY1466"/>
                  </a:cxn>
                  <a:cxn ang="0">
                    <a:pos x="connsiteX1467" y="connsiteY1467"/>
                  </a:cxn>
                  <a:cxn ang="0">
                    <a:pos x="connsiteX1468" y="connsiteY1468"/>
                  </a:cxn>
                  <a:cxn ang="0">
                    <a:pos x="connsiteX1469" y="connsiteY1469"/>
                  </a:cxn>
                  <a:cxn ang="0">
                    <a:pos x="connsiteX1470" y="connsiteY1470"/>
                  </a:cxn>
                  <a:cxn ang="0">
                    <a:pos x="connsiteX1471" y="connsiteY1471"/>
                  </a:cxn>
                  <a:cxn ang="0">
                    <a:pos x="connsiteX1472" y="connsiteY1472"/>
                  </a:cxn>
                  <a:cxn ang="0">
                    <a:pos x="connsiteX1473" y="connsiteY1473"/>
                  </a:cxn>
                  <a:cxn ang="0">
                    <a:pos x="connsiteX1474" y="connsiteY1474"/>
                  </a:cxn>
                  <a:cxn ang="0">
                    <a:pos x="connsiteX1475" y="connsiteY1475"/>
                  </a:cxn>
                  <a:cxn ang="0">
                    <a:pos x="connsiteX1476" y="connsiteY1476"/>
                  </a:cxn>
                  <a:cxn ang="0">
                    <a:pos x="connsiteX1477" y="connsiteY1477"/>
                  </a:cxn>
                  <a:cxn ang="0">
                    <a:pos x="connsiteX1478" y="connsiteY1478"/>
                  </a:cxn>
                  <a:cxn ang="0">
                    <a:pos x="connsiteX1479" y="connsiteY1479"/>
                  </a:cxn>
                  <a:cxn ang="0">
                    <a:pos x="connsiteX1480" y="connsiteY1480"/>
                  </a:cxn>
                  <a:cxn ang="0">
                    <a:pos x="connsiteX1481" y="connsiteY1481"/>
                  </a:cxn>
                  <a:cxn ang="0">
                    <a:pos x="connsiteX1482" y="connsiteY1482"/>
                  </a:cxn>
                  <a:cxn ang="0">
                    <a:pos x="connsiteX1483" y="connsiteY1483"/>
                  </a:cxn>
                  <a:cxn ang="0">
                    <a:pos x="connsiteX1484" y="connsiteY1484"/>
                  </a:cxn>
                  <a:cxn ang="0">
                    <a:pos x="connsiteX1485" y="connsiteY1485"/>
                  </a:cxn>
                  <a:cxn ang="0">
                    <a:pos x="connsiteX1486" y="connsiteY1486"/>
                  </a:cxn>
                  <a:cxn ang="0">
                    <a:pos x="connsiteX1487" y="connsiteY1487"/>
                  </a:cxn>
                  <a:cxn ang="0">
                    <a:pos x="connsiteX1488" y="connsiteY1488"/>
                  </a:cxn>
                  <a:cxn ang="0">
                    <a:pos x="connsiteX1489" y="connsiteY1489"/>
                  </a:cxn>
                  <a:cxn ang="0">
                    <a:pos x="connsiteX1490" y="connsiteY1490"/>
                  </a:cxn>
                  <a:cxn ang="0">
                    <a:pos x="connsiteX1491" y="connsiteY1491"/>
                  </a:cxn>
                  <a:cxn ang="0">
                    <a:pos x="connsiteX1492" y="connsiteY1492"/>
                  </a:cxn>
                  <a:cxn ang="0">
                    <a:pos x="connsiteX1493" y="connsiteY1493"/>
                  </a:cxn>
                  <a:cxn ang="0">
                    <a:pos x="connsiteX1494" y="connsiteY1494"/>
                  </a:cxn>
                  <a:cxn ang="0">
                    <a:pos x="connsiteX1495" y="connsiteY1495"/>
                  </a:cxn>
                  <a:cxn ang="0">
                    <a:pos x="connsiteX1496" y="connsiteY1496"/>
                  </a:cxn>
                  <a:cxn ang="0">
                    <a:pos x="connsiteX1497" y="connsiteY1497"/>
                  </a:cxn>
                  <a:cxn ang="0">
                    <a:pos x="connsiteX1498" y="connsiteY1498"/>
                  </a:cxn>
                  <a:cxn ang="0">
                    <a:pos x="connsiteX1499" y="connsiteY1499"/>
                  </a:cxn>
                  <a:cxn ang="0">
                    <a:pos x="connsiteX1500" y="connsiteY1500"/>
                  </a:cxn>
                  <a:cxn ang="0">
                    <a:pos x="connsiteX1501" y="connsiteY1501"/>
                  </a:cxn>
                  <a:cxn ang="0">
                    <a:pos x="connsiteX1502" y="connsiteY1502"/>
                  </a:cxn>
                  <a:cxn ang="0">
                    <a:pos x="connsiteX1503" y="connsiteY1503"/>
                  </a:cxn>
                  <a:cxn ang="0">
                    <a:pos x="connsiteX1504" y="connsiteY1504"/>
                  </a:cxn>
                  <a:cxn ang="0">
                    <a:pos x="connsiteX1505" y="connsiteY1505"/>
                  </a:cxn>
                  <a:cxn ang="0">
                    <a:pos x="connsiteX1506" y="connsiteY1506"/>
                  </a:cxn>
                  <a:cxn ang="0">
                    <a:pos x="connsiteX1507" y="connsiteY1507"/>
                  </a:cxn>
                  <a:cxn ang="0">
                    <a:pos x="connsiteX1508" y="connsiteY1508"/>
                  </a:cxn>
                  <a:cxn ang="0">
                    <a:pos x="connsiteX1509" y="connsiteY1509"/>
                  </a:cxn>
                  <a:cxn ang="0">
                    <a:pos x="connsiteX1510" y="connsiteY1510"/>
                  </a:cxn>
                  <a:cxn ang="0">
                    <a:pos x="connsiteX1511" y="connsiteY1511"/>
                  </a:cxn>
                  <a:cxn ang="0">
                    <a:pos x="connsiteX1512" y="connsiteY1512"/>
                  </a:cxn>
                  <a:cxn ang="0">
                    <a:pos x="connsiteX1513" y="connsiteY1513"/>
                  </a:cxn>
                  <a:cxn ang="0">
                    <a:pos x="connsiteX1514" y="connsiteY1514"/>
                  </a:cxn>
                  <a:cxn ang="0">
                    <a:pos x="connsiteX1515" y="connsiteY1515"/>
                  </a:cxn>
                  <a:cxn ang="0">
                    <a:pos x="connsiteX1516" y="connsiteY1516"/>
                  </a:cxn>
                  <a:cxn ang="0">
                    <a:pos x="connsiteX1517" y="connsiteY1517"/>
                  </a:cxn>
                  <a:cxn ang="0">
                    <a:pos x="connsiteX1518" y="connsiteY1518"/>
                  </a:cxn>
                  <a:cxn ang="0">
                    <a:pos x="connsiteX1519" y="connsiteY1519"/>
                  </a:cxn>
                  <a:cxn ang="0">
                    <a:pos x="connsiteX1520" y="connsiteY1520"/>
                  </a:cxn>
                  <a:cxn ang="0">
                    <a:pos x="connsiteX1521" y="connsiteY1521"/>
                  </a:cxn>
                  <a:cxn ang="0">
                    <a:pos x="connsiteX1522" y="connsiteY1522"/>
                  </a:cxn>
                  <a:cxn ang="0">
                    <a:pos x="connsiteX1523" y="connsiteY1523"/>
                  </a:cxn>
                  <a:cxn ang="0">
                    <a:pos x="connsiteX1524" y="connsiteY1524"/>
                  </a:cxn>
                  <a:cxn ang="0">
                    <a:pos x="connsiteX1525" y="connsiteY1525"/>
                  </a:cxn>
                  <a:cxn ang="0">
                    <a:pos x="connsiteX1526" y="connsiteY1526"/>
                  </a:cxn>
                  <a:cxn ang="0">
                    <a:pos x="connsiteX1527" y="connsiteY1527"/>
                  </a:cxn>
                  <a:cxn ang="0">
                    <a:pos x="connsiteX1528" y="connsiteY1528"/>
                  </a:cxn>
                  <a:cxn ang="0">
                    <a:pos x="connsiteX1529" y="connsiteY1529"/>
                  </a:cxn>
                  <a:cxn ang="0">
                    <a:pos x="connsiteX1530" y="connsiteY1530"/>
                  </a:cxn>
                  <a:cxn ang="0">
                    <a:pos x="connsiteX1531" y="connsiteY1531"/>
                  </a:cxn>
                  <a:cxn ang="0">
                    <a:pos x="connsiteX1532" y="connsiteY1532"/>
                  </a:cxn>
                  <a:cxn ang="0">
                    <a:pos x="connsiteX1533" y="connsiteY1533"/>
                  </a:cxn>
                  <a:cxn ang="0">
                    <a:pos x="connsiteX1534" y="connsiteY1534"/>
                  </a:cxn>
                  <a:cxn ang="0">
                    <a:pos x="connsiteX1535" y="connsiteY1535"/>
                  </a:cxn>
                  <a:cxn ang="0">
                    <a:pos x="connsiteX1536" y="connsiteY1536"/>
                  </a:cxn>
                  <a:cxn ang="0">
                    <a:pos x="connsiteX1537" y="connsiteY1537"/>
                  </a:cxn>
                  <a:cxn ang="0">
                    <a:pos x="connsiteX1538" y="connsiteY1538"/>
                  </a:cxn>
                  <a:cxn ang="0">
                    <a:pos x="connsiteX1539" y="connsiteY1539"/>
                  </a:cxn>
                  <a:cxn ang="0">
                    <a:pos x="connsiteX1540" y="connsiteY1540"/>
                  </a:cxn>
                  <a:cxn ang="0">
                    <a:pos x="connsiteX1541" y="connsiteY1541"/>
                  </a:cxn>
                  <a:cxn ang="0">
                    <a:pos x="connsiteX1542" y="connsiteY1542"/>
                  </a:cxn>
                  <a:cxn ang="0">
                    <a:pos x="connsiteX1543" y="connsiteY1543"/>
                  </a:cxn>
                  <a:cxn ang="0">
                    <a:pos x="connsiteX1544" y="connsiteY1544"/>
                  </a:cxn>
                  <a:cxn ang="0">
                    <a:pos x="connsiteX1545" y="connsiteY1545"/>
                  </a:cxn>
                  <a:cxn ang="0">
                    <a:pos x="connsiteX1546" y="connsiteY1546"/>
                  </a:cxn>
                  <a:cxn ang="0">
                    <a:pos x="connsiteX1547" y="connsiteY1547"/>
                  </a:cxn>
                  <a:cxn ang="0">
                    <a:pos x="connsiteX1548" y="connsiteY1548"/>
                  </a:cxn>
                  <a:cxn ang="0">
                    <a:pos x="connsiteX1549" y="connsiteY1549"/>
                  </a:cxn>
                  <a:cxn ang="0">
                    <a:pos x="connsiteX1550" y="connsiteY1550"/>
                  </a:cxn>
                  <a:cxn ang="0">
                    <a:pos x="connsiteX1551" y="connsiteY1551"/>
                  </a:cxn>
                  <a:cxn ang="0">
                    <a:pos x="connsiteX1552" y="connsiteY1552"/>
                  </a:cxn>
                  <a:cxn ang="0">
                    <a:pos x="connsiteX1553" y="connsiteY1553"/>
                  </a:cxn>
                  <a:cxn ang="0">
                    <a:pos x="connsiteX1554" y="connsiteY1554"/>
                  </a:cxn>
                  <a:cxn ang="0">
                    <a:pos x="connsiteX1555" y="connsiteY1555"/>
                  </a:cxn>
                  <a:cxn ang="0">
                    <a:pos x="connsiteX1556" y="connsiteY1556"/>
                  </a:cxn>
                  <a:cxn ang="0">
                    <a:pos x="connsiteX1557" y="connsiteY1557"/>
                  </a:cxn>
                  <a:cxn ang="0">
                    <a:pos x="connsiteX1558" y="connsiteY1558"/>
                  </a:cxn>
                  <a:cxn ang="0">
                    <a:pos x="connsiteX1559" y="connsiteY1559"/>
                  </a:cxn>
                  <a:cxn ang="0">
                    <a:pos x="connsiteX1560" y="connsiteY1560"/>
                  </a:cxn>
                  <a:cxn ang="0">
                    <a:pos x="connsiteX1561" y="connsiteY1561"/>
                  </a:cxn>
                  <a:cxn ang="0">
                    <a:pos x="connsiteX1562" y="connsiteY1562"/>
                  </a:cxn>
                  <a:cxn ang="0">
                    <a:pos x="connsiteX1563" y="connsiteY1563"/>
                  </a:cxn>
                  <a:cxn ang="0">
                    <a:pos x="connsiteX1564" y="connsiteY1564"/>
                  </a:cxn>
                  <a:cxn ang="0">
                    <a:pos x="connsiteX1565" y="connsiteY1565"/>
                  </a:cxn>
                  <a:cxn ang="0">
                    <a:pos x="connsiteX1566" y="connsiteY1566"/>
                  </a:cxn>
                  <a:cxn ang="0">
                    <a:pos x="connsiteX1567" y="connsiteY1567"/>
                  </a:cxn>
                  <a:cxn ang="0">
                    <a:pos x="connsiteX1568" y="connsiteY1568"/>
                  </a:cxn>
                  <a:cxn ang="0">
                    <a:pos x="connsiteX1569" y="connsiteY1569"/>
                  </a:cxn>
                  <a:cxn ang="0">
                    <a:pos x="connsiteX1570" y="connsiteY1570"/>
                  </a:cxn>
                  <a:cxn ang="0">
                    <a:pos x="connsiteX1571" y="connsiteY1571"/>
                  </a:cxn>
                  <a:cxn ang="0">
                    <a:pos x="connsiteX1572" y="connsiteY1572"/>
                  </a:cxn>
                  <a:cxn ang="0">
                    <a:pos x="connsiteX1573" y="connsiteY1573"/>
                  </a:cxn>
                  <a:cxn ang="0">
                    <a:pos x="connsiteX1574" y="connsiteY1574"/>
                  </a:cxn>
                  <a:cxn ang="0">
                    <a:pos x="connsiteX1575" y="connsiteY1575"/>
                  </a:cxn>
                  <a:cxn ang="0">
                    <a:pos x="connsiteX1576" y="connsiteY1576"/>
                  </a:cxn>
                  <a:cxn ang="0">
                    <a:pos x="connsiteX1577" y="connsiteY1577"/>
                  </a:cxn>
                  <a:cxn ang="0">
                    <a:pos x="connsiteX1578" y="connsiteY1578"/>
                  </a:cxn>
                  <a:cxn ang="0">
                    <a:pos x="connsiteX1579" y="connsiteY1579"/>
                  </a:cxn>
                  <a:cxn ang="0">
                    <a:pos x="connsiteX1580" y="connsiteY1580"/>
                  </a:cxn>
                  <a:cxn ang="0">
                    <a:pos x="connsiteX1581" y="connsiteY1581"/>
                  </a:cxn>
                  <a:cxn ang="0">
                    <a:pos x="connsiteX1582" y="connsiteY1582"/>
                  </a:cxn>
                  <a:cxn ang="0">
                    <a:pos x="connsiteX1583" y="connsiteY1583"/>
                  </a:cxn>
                  <a:cxn ang="0">
                    <a:pos x="connsiteX1584" y="connsiteY1584"/>
                  </a:cxn>
                  <a:cxn ang="0">
                    <a:pos x="connsiteX1585" y="connsiteY1585"/>
                  </a:cxn>
                  <a:cxn ang="0">
                    <a:pos x="connsiteX1586" y="connsiteY1586"/>
                  </a:cxn>
                  <a:cxn ang="0">
                    <a:pos x="connsiteX1587" y="connsiteY1587"/>
                  </a:cxn>
                  <a:cxn ang="0">
                    <a:pos x="connsiteX1588" y="connsiteY1588"/>
                  </a:cxn>
                  <a:cxn ang="0">
                    <a:pos x="connsiteX1589" y="connsiteY1589"/>
                  </a:cxn>
                  <a:cxn ang="0">
                    <a:pos x="connsiteX1590" y="connsiteY1590"/>
                  </a:cxn>
                  <a:cxn ang="0">
                    <a:pos x="connsiteX1591" y="connsiteY1591"/>
                  </a:cxn>
                  <a:cxn ang="0">
                    <a:pos x="connsiteX1592" y="connsiteY1592"/>
                  </a:cxn>
                  <a:cxn ang="0">
                    <a:pos x="connsiteX1593" y="connsiteY1593"/>
                  </a:cxn>
                  <a:cxn ang="0">
                    <a:pos x="connsiteX1594" y="connsiteY1594"/>
                  </a:cxn>
                  <a:cxn ang="0">
                    <a:pos x="connsiteX1595" y="connsiteY1595"/>
                  </a:cxn>
                  <a:cxn ang="0">
                    <a:pos x="connsiteX1596" y="connsiteY1596"/>
                  </a:cxn>
                  <a:cxn ang="0">
                    <a:pos x="connsiteX1597" y="connsiteY1597"/>
                  </a:cxn>
                  <a:cxn ang="0">
                    <a:pos x="connsiteX1598" y="connsiteY1598"/>
                  </a:cxn>
                  <a:cxn ang="0">
                    <a:pos x="connsiteX1599" y="connsiteY1599"/>
                  </a:cxn>
                  <a:cxn ang="0">
                    <a:pos x="connsiteX1600" y="connsiteY1600"/>
                  </a:cxn>
                  <a:cxn ang="0">
                    <a:pos x="connsiteX1601" y="connsiteY1601"/>
                  </a:cxn>
                  <a:cxn ang="0">
                    <a:pos x="connsiteX1602" y="connsiteY1602"/>
                  </a:cxn>
                  <a:cxn ang="0">
                    <a:pos x="connsiteX1603" y="connsiteY1603"/>
                  </a:cxn>
                  <a:cxn ang="0">
                    <a:pos x="connsiteX1604" y="connsiteY1604"/>
                  </a:cxn>
                  <a:cxn ang="0">
                    <a:pos x="connsiteX1605" y="connsiteY1605"/>
                  </a:cxn>
                  <a:cxn ang="0">
                    <a:pos x="connsiteX1606" y="connsiteY1606"/>
                  </a:cxn>
                  <a:cxn ang="0">
                    <a:pos x="connsiteX1607" y="connsiteY1607"/>
                  </a:cxn>
                  <a:cxn ang="0">
                    <a:pos x="connsiteX1608" y="connsiteY1608"/>
                  </a:cxn>
                  <a:cxn ang="0">
                    <a:pos x="connsiteX1609" y="connsiteY1609"/>
                  </a:cxn>
                  <a:cxn ang="0">
                    <a:pos x="connsiteX1610" y="connsiteY1610"/>
                  </a:cxn>
                  <a:cxn ang="0">
                    <a:pos x="connsiteX1611" y="connsiteY1611"/>
                  </a:cxn>
                  <a:cxn ang="0">
                    <a:pos x="connsiteX1612" y="connsiteY1612"/>
                  </a:cxn>
                  <a:cxn ang="0">
                    <a:pos x="connsiteX1613" y="connsiteY1613"/>
                  </a:cxn>
                </a:cxnLst>
                <a:rect l="l" t="t" r="r" b="b"/>
                <a:pathLst>
                  <a:path w="2370204" h="3025988">
                    <a:moveTo>
                      <a:pt x="2368587" y="61886"/>
                    </a:moveTo>
                    <a:cubicBezTo>
                      <a:pt x="2373874" y="50905"/>
                      <a:pt x="2365526" y="38234"/>
                      <a:pt x="2353326" y="38790"/>
                    </a:cubicBezTo>
                    <a:lnTo>
                      <a:pt x="2317794" y="40396"/>
                    </a:lnTo>
                    <a:lnTo>
                      <a:pt x="2282284" y="61715"/>
                    </a:lnTo>
                    <a:lnTo>
                      <a:pt x="2269463" y="43264"/>
                    </a:lnTo>
                    <a:cubicBezTo>
                      <a:pt x="2263320" y="34445"/>
                      <a:pt x="2253003" y="29458"/>
                      <a:pt x="2242279" y="30143"/>
                    </a:cubicBezTo>
                    <a:lnTo>
                      <a:pt x="2202616" y="32669"/>
                    </a:lnTo>
                    <a:cubicBezTo>
                      <a:pt x="2196238" y="33075"/>
                      <a:pt x="2190138" y="35473"/>
                      <a:pt x="2185193" y="39497"/>
                    </a:cubicBezTo>
                    <a:cubicBezTo>
                      <a:pt x="2175968" y="46988"/>
                      <a:pt x="2163253" y="48508"/>
                      <a:pt x="2152530" y="43371"/>
                    </a:cubicBezTo>
                    <a:lnTo>
                      <a:pt x="2143347" y="38983"/>
                    </a:lnTo>
                    <a:cubicBezTo>
                      <a:pt x="2139687" y="37228"/>
                      <a:pt x="2137268" y="33632"/>
                      <a:pt x="2137033" y="29565"/>
                    </a:cubicBezTo>
                    <a:lnTo>
                      <a:pt x="2135941" y="10515"/>
                    </a:lnTo>
                    <a:cubicBezTo>
                      <a:pt x="2135406" y="1033"/>
                      <a:pt x="2123998" y="-3462"/>
                      <a:pt x="2117127" y="3109"/>
                    </a:cubicBezTo>
                    <a:lnTo>
                      <a:pt x="2105504" y="14239"/>
                    </a:lnTo>
                    <a:cubicBezTo>
                      <a:pt x="2103214" y="16423"/>
                      <a:pt x="2101972" y="19484"/>
                      <a:pt x="2102080" y="22673"/>
                    </a:cubicBezTo>
                    <a:lnTo>
                      <a:pt x="2103128" y="53388"/>
                    </a:lnTo>
                    <a:cubicBezTo>
                      <a:pt x="2103257" y="56834"/>
                      <a:pt x="2104969" y="60045"/>
                      <a:pt x="2107795" y="62057"/>
                    </a:cubicBezTo>
                    <a:lnTo>
                      <a:pt x="2134036" y="80807"/>
                    </a:lnTo>
                    <a:cubicBezTo>
                      <a:pt x="2139602" y="84789"/>
                      <a:pt x="2142448" y="91531"/>
                      <a:pt x="2141442" y="98273"/>
                    </a:cubicBezTo>
                    <a:lnTo>
                      <a:pt x="2141357" y="98916"/>
                    </a:lnTo>
                    <a:cubicBezTo>
                      <a:pt x="2139944" y="108355"/>
                      <a:pt x="2131446" y="115097"/>
                      <a:pt x="2121943" y="114327"/>
                    </a:cubicBezTo>
                    <a:lnTo>
                      <a:pt x="2106125" y="113064"/>
                    </a:lnTo>
                    <a:cubicBezTo>
                      <a:pt x="2104263" y="112914"/>
                      <a:pt x="2102444" y="112486"/>
                      <a:pt x="2100731" y="111801"/>
                    </a:cubicBezTo>
                    <a:lnTo>
                      <a:pt x="2065050" y="97289"/>
                    </a:lnTo>
                    <a:cubicBezTo>
                      <a:pt x="2060469" y="95427"/>
                      <a:pt x="2055311" y="95534"/>
                      <a:pt x="2050794" y="97546"/>
                    </a:cubicBezTo>
                    <a:lnTo>
                      <a:pt x="2025772" y="108762"/>
                    </a:lnTo>
                    <a:cubicBezTo>
                      <a:pt x="2020122" y="111309"/>
                      <a:pt x="2016140" y="116574"/>
                      <a:pt x="2015241" y="122717"/>
                    </a:cubicBezTo>
                    <a:lnTo>
                      <a:pt x="2012844" y="139049"/>
                    </a:lnTo>
                    <a:cubicBezTo>
                      <a:pt x="2012823" y="139177"/>
                      <a:pt x="2012801" y="139306"/>
                      <a:pt x="2012759" y="139413"/>
                    </a:cubicBezTo>
                    <a:cubicBezTo>
                      <a:pt x="2012223" y="147761"/>
                      <a:pt x="2011688" y="156108"/>
                      <a:pt x="2011196" y="164456"/>
                    </a:cubicBezTo>
                    <a:lnTo>
                      <a:pt x="2010854" y="169979"/>
                    </a:lnTo>
                    <a:lnTo>
                      <a:pt x="2010768" y="171370"/>
                    </a:lnTo>
                    <a:cubicBezTo>
                      <a:pt x="2010725" y="171841"/>
                      <a:pt x="2010682" y="172333"/>
                      <a:pt x="2010725" y="172569"/>
                    </a:cubicBezTo>
                    <a:cubicBezTo>
                      <a:pt x="2010725" y="173146"/>
                      <a:pt x="2010832" y="173960"/>
                      <a:pt x="2010960" y="174623"/>
                    </a:cubicBezTo>
                    <a:cubicBezTo>
                      <a:pt x="2011474" y="177406"/>
                      <a:pt x="2012994" y="179996"/>
                      <a:pt x="2015113" y="181879"/>
                    </a:cubicBezTo>
                    <a:cubicBezTo>
                      <a:pt x="2016205" y="182843"/>
                      <a:pt x="2017318" y="183549"/>
                      <a:pt x="2018795" y="184191"/>
                    </a:cubicBezTo>
                    <a:lnTo>
                      <a:pt x="2023867" y="186439"/>
                    </a:lnTo>
                    <a:lnTo>
                      <a:pt x="2034013" y="190955"/>
                    </a:lnTo>
                    <a:lnTo>
                      <a:pt x="2039086" y="193224"/>
                    </a:lnTo>
                    <a:cubicBezTo>
                      <a:pt x="2040798" y="194016"/>
                      <a:pt x="2042318" y="194594"/>
                      <a:pt x="2044480" y="195771"/>
                    </a:cubicBezTo>
                    <a:cubicBezTo>
                      <a:pt x="2048440" y="198018"/>
                      <a:pt x="2051586" y="201700"/>
                      <a:pt x="2053320" y="205895"/>
                    </a:cubicBezTo>
                    <a:cubicBezTo>
                      <a:pt x="2055011" y="210112"/>
                      <a:pt x="2055396" y="214864"/>
                      <a:pt x="2054176" y="219273"/>
                    </a:cubicBezTo>
                    <a:cubicBezTo>
                      <a:pt x="2053941" y="220386"/>
                      <a:pt x="2053449" y="221435"/>
                      <a:pt x="2053042" y="222505"/>
                    </a:cubicBezTo>
                    <a:cubicBezTo>
                      <a:pt x="2052528" y="223511"/>
                      <a:pt x="2052036" y="224560"/>
                      <a:pt x="2051372" y="225480"/>
                    </a:cubicBezTo>
                    <a:cubicBezTo>
                      <a:pt x="2050709" y="226422"/>
                      <a:pt x="2050045" y="227343"/>
                      <a:pt x="2049232" y="228134"/>
                    </a:cubicBezTo>
                    <a:cubicBezTo>
                      <a:pt x="2048418" y="229034"/>
                      <a:pt x="2047755" y="229633"/>
                      <a:pt x="2047091" y="230254"/>
                    </a:cubicBezTo>
                    <a:lnTo>
                      <a:pt x="2038979" y="237852"/>
                    </a:lnTo>
                    <a:lnTo>
                      <a:pt x="2037010" y="239736"/>
                    </a:lnTo>
                    <a:cubicBezTo>
                      <a:pt x="2036496" y="240228"/>
                      <a:pt x="2036025" y="240763"/>
                      <a:pt x="2035597" y="241341"/>
                    </a:cubicBezTo>
                    <a:cubicBezTo>
                      <a:pt x="2034762" y="242476"/>
                      <a:pt x="2034077" y="243760"/>
                      <a:pt x="2033649" y="245130"/>
                    </a:cubicBezTo>
                    <a:cubicBezTo>
                      <a:pt x="2033200" y="246478"/>
                      <a:pt x="2033007" y="247912"/>
                      <a:pt x="2033007" y="249346"/>
                    </a:cubicBezTo>
                    <a:cubicBezTo>
                      <a:pt x="2033007" y="249710"/>
                      <a:pt x="2033007" y="250053"/>
                      <a:pt x="2033071" y="250417"/>
                    </a:cubicBezTo>
                    <a:cubicBezTo>
                      <a:pt x="2033114" y="250738"/>
                      <a:pt x="2033136" y="251123"/>
                      <a:pt x="2033221" y="251615"/>
                    </a:cubicBezTo>
                    <a:lnTo>
                      <a:pt x="2033607" y="254376"/>
                    </a:lnTo>
                    <a:lnTo>
                      <a:pt x="2034398" y="259877"/>
                    </a:lnTo>
                    <a:cubicBezTo>
                      <a:pt x="2034720" y="262082"/>
                      <a:pt x="2034698" y="264415"/>
                      <a:pt x="2034270" y="266641"/>
                    </a:cubicBezTo>
                    <a:cubicBezTo>
                      <a:pt x="2033457" y="271115"/>
                      <a:pt x="2031145" y="275289"/>
                      <a:pt x="2027763" y="278328"/>
                    </a:cubicBezTo>
                    <a:cubicBezTo>
                      <a:pt x="2026928" y="279120"/>
                      <a:pt x="2026029" y="279805"/>
                      <a:pt x="2025066" y="280404"/>
                    </a:cubicBezTo>
                    <a:cubicBezTo>
                      <a:pt x="2024188" y="281025"/>
                      <a:pt x="2022904" y="281624"/>
                      <a:pt x="2022476" y="281924"/>
                    </a:cubicBezTo>
                    <a:cubicBezTo>
                      <a:pt x="2021170" y="282566"/>
                      <a:pt x="2020122" y="283572"/>
                      <a:pt x="2019116" y="284578"/>
                    </a:cubicBezTo>
                    <a:cubicBezTo>
                      <a:pt x="2015284" y="288795"/>
                      <a:pt x="2014642" y="295773"/>
                      <a:pt x="2017917" y="300525"/>
                    </a:cubicBezTo>
                    <a:cubicBezTo>
                      <a:pt x="2018281" y="301145"/>
                      <a:pt x="2018795" y="301638"/>
                      <a:pt x="2019223" y="302216"/>
                    </a:cubicBezTo>
                    <a:lnTo>
                      <a:pt x="2020015" y="302965"/>
                    </a:lnTo>
                    <a:cubicBezTo>
                      <a:pt x="2020250" y="303222"/>
                      <a:pt x="2020507" y="303478"/>
                      <a:pt x="2020914" y="303778"/>
                    </a:cubicBezTo>
                    <a:lnTo>
                      <a:pt x="2025152" y="307374"/>
                    </a:lnTo>
                    <a:lnTo>
                      <a:pt x="2033649" y="314523"/>
                    </a:lnTo>
                    <a:lnTo>
                      <a:pt x="2050623" y="328864"/>
                    </a:lnTo>
                    <a:lnTo>
                      <a:pt x="2054882" y="332439"/>
                    </a:lnTo>
                    <a:lnTo>
                      <a:pt x="2055931" y="333338"/>
                    </a:lnTo>
                    <a:lnTo>
                      <a:pt x="2056466" y="333787"/>
                    </a:lnTo>
                    <a:lnTo>
                      <a:pt x="2057066" y="334365"/>
                    </a:lnTo>
                    <a:cubicBezTo>
                      <a:pt x="2057879" y="335136"/>
                      <a:pt x="2058714" y="335885"/>
                      <a:pt x="2059378" y="336827"/>
                    </a:cubicBezTo>
                    <a:cubicBezTo>
                      <a:pt x="2062181" y="340358"/>
                      <a:pt x="2063873" y="344875"/>
                      <a:pt x="2063851" y="349391"/>
                    </a:cubicBezTo>
                    <a:cubicBezTo>
                      <a:pt x="2063873" y="353907"/>
                      <a:pt x="2062503" y="358424"/>
                      <a:pt x="2059784" y="362062"/>
                    </a:cubicBezTo>
                    <a:cubicBezTo>
                      <a:pt x="2057087" y="365723"/>
                      <a:pt x="2053127" y="368420"/>
                      <a:pt x="2048804" y="369640"/>
                    </a:cubicBezTo>
                    <a:lnTo>
                      <a:pt x="2005738" y="380877"/>
                    </a:lnTo>
                    <a:lnTo>
                      <a:pt x="1994971" y="383660"/>
                    </a:lnTo>
                    <a:lnTo>
                      <a:pt x="1989599" y="385072"/>
                    </a:lnTo>
                    <a:lnTo>
                      <a:pt x="1988250" y="385415"/>
                    </a:lnTo>
                    <a:cubicBezTo>
                      <a:pt x="1987865" y="385522"/>
                      <a:pt x="1987544" y="385607"/>
                      <a:pt x="1987201" y="385736"/>
                    </a:cubicBezTo>
                    <a:cubicBezTo>
                      <a:pt x="1986517" y="385971"/>
                      <a:pt x="1985853" y="386249"/>
                      <a:pt x="1985211" y="386592"/>
                    </a:cubicBezTo>
                    <a:cubicBezTo>
                      <a:pt x="1983927" y="387277"/>
                      <a:pt x="1982771" y="388176"/>
                      <a:pt x="1981786" y="389225"/>
                    </a:cubicBezTo>
                    <a:cubicBezTo>
                      <a:pt x="1981251" y="389803"/>
                      <a:pt x="1980887" y="390252"/>
                      <a:pt x="1980374" y="391001"/>
                    </a:cubicBezTo>
                    <a:lnTo>
                      <a:pt x="1978768" y="393270"/>
                    </a:lnTo>
                    <a:lnTo>
                      <a:pt x="1972368" y="402367"/>
                    </a:lnTo>
                    <a:lnTo>
                      <a:pt x="1946790" y="438691"/>
                    </a:lnTo>
                    <a:lnTo>
                      <a:pt x="1934011" y="456863"/>
                    </a:lnTo>
                    <a:lnTo>
                      <a:pt x="1932342" y="459217"/>
                    </a:lnTo>
                    <a:cubicBezTo>
                      <a:pt x="1931657" y="460116"/>
                      <a:pt x="1930908" y="460973"/>
                      <a:pt x="1930094" y="461743"/>
                    </a:cubicBezTo>
                    <a:cubicBezTo>
                      <a:pt x="1928468" y="463284"/>
                      <a:pt x="1926584" y="464569"/>
                      <a:pt x="1924550" y="465510"/>
                    </a:cubicBezTo>
                    <a:cubicBezTo>
                      <a:pt x="1923545" y="465981"/>
                      <a:pt x="1922474" y="466388"/>
                      <a:pt x="1921404" y="466688"/>
                    </a:cubicBezTo>
                    <a:cubicBezTo>
                      <a:pt x="1920848" y="466837"/>
                      <a:pt x="1920312" y="466966"/>
                      <a:pt x="1919756" y="467073"/>
                    </a:cubicBezTo>
                    <a:lnTo>
                      <a:pt x="1918365" y="467330"/>
                    </a:lnTo>
                    <a:lnTo>
                      <a:pt x="1912907" y="468357"/>
                    </a:lnTo>
                    <a:lnTo>
                      <a:pt x="1907448" y="469363"/>
                    </a:lnTo>
                    <a:lnTo>
                      <a:pt x="1904730" y="469877"/>
                    </a:lnTo>
                    <a:cubicBezTo>
                      <a:pt x="1903895" y="470048"/>
                      <a:pt x="1903275" y="470198"/>
                      <a:pt x="1902547" y="470433"/>
                    </a:cubicBezTo>
                    <a:cubicBezTo>
                      <a:pt x="1899786" y="471375"/>
                      <a:pt x="1897367" y="473259"/>
                      <a:pt x="1895740" y="475699"/>
                    </a:cubicBezTo>
                    <a:cubicBezTo>
                      <a:pt x="1894948" y="476919"/>
                      <a:pt x="1894327" y="478268"/>
                      <a:pt x="1893964" y="479680"/>
                    </a:cubicBezTo>
                    <a:cubicBezTo>
                      <a:pt x="1893856" y="480044"/>
                      <a:pt x="1893771" y="480387"/>
                      <a:pt x="1893728" y="480750"/>
                    </a:cubicBezTo>
                    <a:cubicBezTo>
                      <a:pt x="1893664" y="481093"/>
                      <a:pt x="1893600" y="481478"/>
                      <a:pt x="1893535" y="481970"/>
                    </a:cubicBezTo>
                    <a:lnTo>
                      <a:pt x="1893172" y="484732"/>
                    </a:lnTo>
                    <a:lnTo>
                      <a:pt x="1891716" y="495734"/>
                    </a:lnTo>
                    <a:lnTo>
                      <a:pt x="1888784" y="517759"/>
                    </a:lnTo>
                    <a:lnTo>
                      <a:pt x="1887328" y="528782"/>
                    </a:lnTo>
                    <a:lnTo>
                      <a:pt x="1886579" y="534283"/>
                    </a:lnTo>
                    <a:cubicBezTo>
                      <a:pt x="1886451" y="535225"/>
                      <a:pt x="1886365" y="536060"/>
                      <a:pt x="1886194" y="537087"/>
                    </a:cubicBezTo>
                    <a:cubicBezTo>
                      <a:pt x="1885958" y="538157"/>
                      <a:pt x="1885851" y="539270"/>
                      <a:pt x="1885445" y="540319"/>
                    </a:cubicBezTo>
                    <a:cubicBezTo>
                      <a:pt x="1884096" y="544536"/>
                      <a:pt x="1881335" y="548389"/>
                      <a:pt x="1877653" y="550850"/>
                    </a:cubicBezTo>
                    <a:cubicBezTo>
                      <a:pt x="1873993" y="553312"/>
                      <a:pt x="1869562" y="554746"/>
                      <a:pt x="1865110" y="554467"/>
                    </a:cubicBezTo>
                    <a:cubicBezTo>
                      <a:pt x="1860680" y="554296"/>
                      <a:pt x="1856249" y="552541"/>
                      <a:pt x="1852953" y="549758"/>
                    </a:cubicBezTo>
                    <a:lnTo>
                      <a:pt x="1844369" y="542695"/>
                    </a:lnTo>
                    <a:lnTo>
                      <a:pt x="1842229" y="540940"/>
                    </a:lnTo>
                    <a:cubicBezTo>
                      <a:pt x="1841544" y="540383"/>
                      <a:pt x="1840731" y="539677"/>
                      <a:pt x="1840196" y="539292"/>
                    </a:cubicBezTo>
                    <a:cubicBezTo>
                      <a:pt x="1838997" y="538393"/>
                      <a:pt x="1837648" y="537708"/>
                      <a:pt x="1836236" y="537237"/>
                    </a:cubicBezTo>
                    <a:cubicBezTo>
                      <a:pt x="1833410" y="536295"/>
                      <a:pt x="1830242" y="536338"/>
                      <a:pt x="1827417" y="537322"/>
                    </a:cubicBezTo>
                    <a:cubicBezTo>
                      <a:pt x="1826004" y="537815"/>
                      <a:pt x="1824699" y="538564"/>
                      <a:pt x="1823521" y="539484"/>
                    </a:cubicBezTo>
                    <a:lnTo>
                      <a:pt x="1819240" y="542952"/>
                    </a:lnTo>
                    <a:lnTo>
                      <a:pt x="1810636" y="549973"/>
                    </a:lnTo>
                    <a:cubicBezTo>
                      <a:pt x="1809244" y="551086"/>
                      <a:pt x="1807233" y="550872"/>
                      <a:pt x="1806119" y="549502"/>
                    </a:cubicBezTo>
                    <a:cubicBezTo>
                      <a:pt x="1804985" y="548132"/>
                      <a:pt x="1805178" y="546120"/>
                      <a:pt x="1806569" y="545007"/>
                    </a:cubicBezTo>
                    <a:lnTo>
                      <a:pt x="1815152" y="537943"/>
                    </a:lnTo>
                    <a:lnTo>
                      <a:pt x="1819476" y="534390"/>
                    </a:lnTo>
                    <a:cubicBezTo>
                      <a:pt x="1821210" y="533020"/>
                      <a:pt x="1823157" y="531928"/>
                      <a:pt x="1825234" y="531179"/>
                    </a:cubicBezTo>
                    <a:cubicBezTo>
                      <a:pt x="1829408" y="529702"/>
                      <a:pt x="1834052" y="529617"/>
                      <a:pt x="1838248" y="530965"/>
                    </a:cubicBezTo>
                    <a:cubicBezTo>
                      <a:pt x="1840367" y="531650"/>
                      <a:pt x="1842357" y="532678"/>
                      <a:pt x="1844134" y="533983"/>
                    </a:cubicBezTo>
                    <a:cubicBezTo>
                      <a:pt x="1845097" y="534690"/>
                      <a:pt x="1845675" y="535203"/>
                      <a:pt x="1846424" y="535803"/>
                    </a:cubicBezTo>
                    <a:lnTo>
                      <a:pt x="1848586" y="537558"/>
                    </a:lnTo>
                    <a:lnTo>
                      <a:pt x="1857191" y="544579"/>
                    </a:lnTo>
                    <a:cubicBezTo>
                      <a:pt x="1859566" y="546569"/>
                      <a:pt x="1862413" y="547597"/>
                      <a:pt x="1865389" y="547746"/>
                    </a:cubicBezTo>
                    <a:cubicBezTo>
                      <a:pt x="1868342" y="547939"/>
                      <a:pt x="1871339" y="546912"/>
                      <a:pt x="1873779" y="545264"/>
                    </a:cubicBezTo>
                    <a:cubicBezTo>
                      <a:pt x="1876262" y="543615"/>
                      <a:pt x="1878017" y="541068"/>
                      <a:pt x="1878916" y="538264"/>
                    </a:cubicBezTo>
                    <a:cubicBezTo>
                      <a:pt x="1879194" y="537579"/>
                      <a:pt x="1879237" y="536809"/>
                      <a:pt x="1879408" y="536102"/>
                    </a:cubicBezTo>
                    <a:cubicBezTo>
                      <a:pt x="1879558" y="535289"/>
                      <a:pt x="1879665" y="534283"/>
                      <a:pt x="1879772" y="533384"/>
                    </a:cubicBezTo>
                    <a:lnTo>
                      <a:pt x="1880479" y="527883"/>
                    </a:lnTo>
                    <a:lnTo>
                      <a:pt x="1881891" y="516860"/>
                    </a:lnTo>
                    <a:lnTo>
                      <a:pt x="1884717" y="494835"/>
                    </a:lnTo>
                    <a:lnTo>
                      <a:pt x="1886129" y="483811"/>
                    </a:lnTo>
                    <a:lnTo>
                      <a:pt x="1886493" y="481050"/>
                    </a:lnTo>
                    <a:cubicBezTo>
                      <a:pt x="1886536" y="480622"/>
                      <a:pt x="1886622" y="480087"/>
                      <a:pt x="1886707" y="479530"/>
                    </a:cubicBezTo>
                    <a:cubicBezTo>
                      <a:pt x="1886793" y="478974"/>
                      <a:pt x="1886921" y="478417"/>
                      <a:pt x="1887071" y="477882"/>
                    </a:cubicBezTo>
                    <a:cubicBezTo>
                      <a:pt x="1887628" y="475720"/>
                      <a:pt x="1888548" y="473644"/>
                      <a:pt x="1889790" y="471760"/>
                    </a:cubicBezTo>
                    <a:cubicBezTo>
                      <a:pt x="1892230" y="468015"/>
                      <a:pt x="1895933" y="465104"/>
                      <a:pt x="1900192" y="463627"/>
                    </a:cubicBezTo>
                    <a:cubicBezTo>
                      <a:pt x="1901241" y="463263"/>
                      <a:pt x="1902397" y="462985"/>
                      <a:pt x="1903403" y="462792"/>
                    </a:cubicBezTo>
                    <a:lnTo>
                      <a:pt x="1906121" y="462278"/>
                    </a:lnTo>
                    <a:lnTo>
                      <a:pt x="1911579" y="461251"/>
                    </a:lnTo>
                    <a:lnTo>
                      <a:pt x="1917038" y="460223"/>
                    </a:lnTo>
                    <a:lnTo>
                      <a:pt x="1918386" y="459967"/>
                    </a:lnTo>
                    <a:cubicBezTo>
                      <a:pt x="1918750" y="459881"/>
                      <a:pt x="1919092" y="459795"/>
                      <a:pt x="1919435" y="459710"/>
                    </a:cubicBezTo>
                    <a:cubicBezTo>
                      <a:pt x="1920141" y="459496"/>
                      <a:pt x="1920826" y="459260"/>
                      <a:pt x="1921490" y="458939"/>
                    </a:cubicBezTo>
                    <a:cubicBezTo>
                      <a:pt x="1922817" y="458340"/>
                      <a:pt x="1924015" y="457484"/>
                      <a:pt x="1925086" y="456499"/>
                    </a:cubicBezTo>
                    <a:cubicBezTo>
                      <a:pt x="1925600" y="455985"/>
                      <a:pt x="1926092" y="455429"/>
                      <a:pt x="1926520" y="454851"/>
                    </a:cubicBezTo>
                    <a:lnTo>
                      <a:pt x="1928061" y="452689"/>
                    </a:lnTo>
                    <a:lnTo>
                      <a:pt x="1940818" y="434495"/>
                    </a:lnTo>
                    <a:lnTo>
                      <a:pt x="1966332" y="398129"/>
                    </a:lnTo>
                    <a:lnTo>
                      <a:pt x="1972711" y="389032"/>
                    </a:lnTo>
                    <a:lnTo>
                      <a:pt x="1974316" y="386742"/>
                    </a:lnTo>
                    <a:cubicBezTo>
                      <a:pt x="1974851" y="385971"/>
                      <a:pt x="1975622" y="384965"/>
                      <a:pt x="1976371" y="384173"/>
                    </a:cubicBezTo>
                    <a:cubicBezTo>
                      <a:pt x="1977891" y="382525"/>
                      <a:pt x="1979710" y="381134"/>
                      <a:pt x="1981701" y="380064"/>
                    </a:cubicBezTo>
                    <a:cubicBezTo>
                      <a:pt x="1982685" y="379529"/>
                      <a:pt x="1983734" y="379079"/>
                      <a:pt x="1984783" y="378715"/>
                    </a:cubicBezTo>
                    <a:cubicBezTo>
                      <a:pt x="1985318" y="378522"/>
                      <a:pt x="1985896" y="378373"/>
                      <a:pt x="1986388" y="378244"/>
                    </a:cubicBezTo>
                    <a:lnTo>
                      <a:pt x="1987737" y="377880"/>
                    </a:lnTo>
                    <a:lnTo>
                      <a:pt x="1993109" y="376468"/>
                    </a:lnTo>
                    <a:lnTo>
                      <a:pt x="2003854" y="373664"/>
                    </a:lnTo>
                    <a:lnTo>
                      <a:pt x="2046749" y="362405"/>
                    </a:lnTo>
                    <a:cubicBezTo>
                      <a:pt x="2049553" y="361592"/>
                      <a:pt x="2051993" y="359901"/>
                      <a:pt x="2053727" y="357610"/>
                    </a:cubicBezTo>
                    <a:cubicBezTo>
                      <a:pt x="2055439" y="355299"/>
                      <a:pt x="2056295" y="352366"/>
                      <a:pt x="2056295" y="349477"/>
                    </a:cubicBezTo>
                    <a:cubicBezTo>
                      <a:pt x="2056295" y="346587"/>
                      <a:pt x="2055225" y="343783"/>
                      <a:pt x="2053449" y="341536"/>
                    </a:cubicBezTo>
                    <a:cubicBezTo>
                      <a:pt x="2053063" y="340936"/>
                      <a:pt x="2052485" y="340487"/>
                      <a:pt x="2051971" y="339973"/>
                    </a:cubicBezTo>
                    <a:lnTo>
                      <a:pt x="2051586" y="339566"/>
                    </a:lnTo>
                    <a:lnTo>
                      <a:pt x="2051051" y="339138"/>
                    </a:lnTo>
                    <a:lnTo>
                      <a:pt x="2049981" y="338239"/>
                    </a:lnTo>
                    <a:lnTo>
                      <a:pt x="2045743" y="334665"/>
                    </a:lnTo>
                    <a:lnTo>
                      <a:pt x="2028726" y="320367"/>
                    </a:lnTo>
                    <a:lnTo>
                      <a:pt x="2020229" y="313217"/>
                    </a:lnTo>
                    <a:lnTo>
                      <a:pt x="2015969" y="309643"/>
                    </a:lnTo>
                    <a:cubicBezTo>
                      <a:pt x="2015648" y="309386"/>
                      <a:pt x="2015220" y="309001"/>
                      <a:pt x="2014813" y="308594"/>
                    </a:cubicBezTo>
                    <a:lnTo>
                      <a:pt x="2013593" y="307417"/>
                    </a:lnTo>
                    <a:cubicBezTo>
                      <a:pt x="2012887" y="306539"/>
                      <a:pt x="2012095" y="305704"/>
                      <a:pt x="2011517" y="304720"/>
                    </a:cubicBezTo>
                    <a:cubicBezTo>
                      <a:pt x="2006316" y="297078"/>
                      <a:pt x="2007236" y="286269"/>
                      <a:pt x="2013379" y="279441"/>
                    </a:cubicBezTo>
                    <a:cubicBezTo>
                      <a:pt x="2014942" y="277793"/>
                      <a:pt x="2016675" y="276252"/>
                      <a:pt x="2018666" y="275203"/>
                    </a:cubicBezTo>
                    <a:cubicBezTo>
                      <a:pt x="2019800" y="274539"/>
                      <a:pt x="2020229" y="274368"/>
                      <a:pt x="2020871" y="273940"/>
                    </a:cubicBezTo>
                    <a:cubicBezTo>
                      <a:pt x="2021492" y="273555"/>
                      <a:pt x="2022048" y="273127"/>
                      <a:pt x="2022583" y="272635"/>
                    </a:cubicBezTo>
                    <a:cubicBezTo>
                      <a:pt x="2024702" y="270708"/>
                      <a:pt x="2026158" y="268075"/>
                      <a:pt x="2026671" y="265250"/>
                    </a:cubicBezTo>
                    <a:cubicBezTo>
                      <a:pt x="2026928" y="263837"/>
                      <a:pt x="2026928" y="262425"/>
                      <a:pt x="2026736" y="260969"/>
                    </a:cubicBezTo>
                    <a:lnTo>
                      <a:pt x="2025944" y="255468"/>
                    </a:lnTo>
                    <a:lnTo>
                      <a:pt x="2025537" y="252707"/>
                    </a:lnTo>
                    <a:cubicBezTo>
                      <a:pt x="2025473" y="252300"/>
                      <a:pt x="2025408" y="251744"/>
                      <a:pt x="2025344" y="251166"/>
                    </a:cubicBezTo>
                    <a:cubicBezTo>
                      <a:pt x="2025280" y="250609"/>
                      <a:pt x="2025259" y="250031"/>
                      <a:pt x="2025237" y="249453"/>
                    </a:cubicBezTo>
                    <a:cubicBezTo>
                      <a:pt x="2025216" y="247185"/>
                      <a:pt x="2025537" y="244916"/>
                      <a:pt x="2026243" y="242754"/>
                    </a:cubicBezTo>
                    <a:cubicBezTo>
                      <a:pt x="2026928" y="240570"/>
                      <a:pt x="2027999" y="238537"/>
                      <a:pt x="2029347" y="236696"/>
                    </a:cubicBezTo>
                    <a:cubicBezTo>
                      <a:pt x="2030032" y="235797"/>
                      <a:pt x="2030781" y="234920"/>
                      <a:pt x="2031594" y="234128"/>
                    </a:cubicBezTo>
                    <a:lnTo>
                      <a:pt x="2033649" y="232180"/>
                    </a:lnTo>
                    <a:lnTo>
                      <a:pt x="2041740" y="224560"/>
                    </a:lnTo>
                    <a:cubicBezTo>
                      <a:pt x="2042425" y="223918"/>
                      <a:pt x="2043110" y="223276"/>
                      <a:pt x="2043538" y="222783"/>
                    </a:cubicBezTo>
                    <a:cubicBezTo>
                      <a:pt x="2044052" y="222291"/>
                      <a:pt x="2044458" y="221692"/>
                      <a:pt x="2044865" y="221114"/>
                    </a:cubicBezTo>
                    <a:cubicBezTo>
                      <a:pt x="2045657" y="219937"/>
                      <a:pt x="2046278" y="218652"/>
                      <a:pt x="2046620" y="217261"/>
                    </a:cubicBezTo>
                    <a:cubicBezTo>
                      <a:pt x="2047369" y="214521"/>
                      <a:pt x="2047113" y="211525"/>
                      <a:pt x="2046064" y="208870"/>
                    </a:cubicBezTo>
                    <a:cubicBezTo>
                      <a:pt x="2044951" y="206238"/>
                      <a:pt x="2043046" y="203990"/>
                      <a:pt x="2040542" y="202578"/>
                    </a:cubicBezTo>
                    <a:cubicBezTo>
                      <a:pt x="2039450" y="201957"/>
                      <a:pt x="2037523" y="201143"/>
                      <a:pt x="2035875" y="200416"/>
                    </a:cubicBezTo>
                    <a:lnTo>
                      <a:pt x="2030802" y="198168"/>
                    </a:lnTo>
                    <a:lnTo>
                      <a:pt x="2020657" y="193652"/>
                    </a:lnTo>
                    <a:lnTo>
                      <a:pt x="2015584" y="191404"/>
                    </a:lnTo>
                    <a:cubicBezTo>
                      <a:pt x="2013636" y="190570"/>
                      <a:pt x="2011538" y="189328"/>
                      <a:pt x="2009869" y="187808"/>
                    </a:cubicBezTo>
                    <a:cubicBezTo>
                      <a:pt x="2006466" y="184790"/>
                      <a:pt x="2004025" y="180638"/>
                      <a:pt x="2003169" y="176143"/>
                    </a:cubicBezTo>
                    <a:cubicBezTo>
                      <a:pt x="2002955" y="175009"/>
                      <a:pt x="2002805" y="173960"/>
                      <a:pt x="2002784" y="172676"/>
                    </a:cubicBezTo>
                    <a:cubicBezTo>
                      <a:pt x="2002763" y="172012"/>
                      <a:pt x="2002784" y="171584"/>
                      <a:pt x="2002827" y="171113"/>
                    </a:cubicBezTo>
                    <a:lnTo>
                      <a:pt x="2002913" y="169743"/>
                    </a:lnTo>
                    <a:lnTo>
                      <a:pt x="2003255" y="164178"/>
                    </a:lnTo>
                    <a:cubicBezTo>
                      <a:pt x="2003876" y="154417"/>
                      <a:pt x="2004432" y="144657"/>
                      <a:pt x="2005010" y="134897"/>
                    </a:cubicBezTo>
                    <a:lnTo>
                      <a:pt x="2002998" y="111651"/>
                    </a:lnTo>
                    <a:cubicBezTo>
                      <a:pt x="2002677" y="108055"/>
                      <a:pt x="2000280" y="105016"/>
                      <a:pt x="1996855" y="103860"/>
                    </a:cubicBezTo>
                    <a:lnTo>
                      <a:pt x="1993987" y="102918"/>
                    </a:lnTo>
                    <a:cubicBezTo>
                      <a:pt x="1989256" y="101334"/>
                      <a:pt x="1986709" y="96240"/>
                      <a:pt x="1988293" y="91510"/>
                    </a:cubicBezTo>
                    <a:cubicBezTo>
                      <a:pt x="1988614" y="90546"/>
                      <a:pt x="1988764" y="89605"/>
                      <a:pt x="1988764" y="88663"/>
                    </a:cubicBezTo>
                    <a:cubicBezTo>
                      <a:pt x="1988764" y="83633"/>
                      <a:pt x="1984504" y="79288"/>
                      <a:pt x="1979132" y="79673"/>
                    </a:cubicBezTo>
                    <a:lnTo>
                      <a:pt x="1925128" y="83333"/>
                    </a:lnTo>
                    <a:cubicBezTo>
                      <a:pt x="1914426" y="84061"/>
                      <a:pt x="1904131" y="87785"/>
                      <a:pt x="1895440" y="94100"/>
                    </a:cubicBezTo>
                    <a:lnTo>
                      <a:pt x="1883968" y="102447"/>
                    </a:lnTo>
                    <a:cubicBezTo>
                      <a:pt x="1879665" y="105572"/>
                      <a:pt x="1875834" y="109297"/>
                      <a:pt x="1872559" y="113492"/>
                    </a:cubicBezTo>
                    <a:lnTo>
                      <a:pt x="1841523" y="153240"/>
                    </a:lnTo>
                    <a:cubicBezTo>
                      <a:pt x="1835551" y="160882"/>
                      <a:pt x="1826304" y="165205"/>
                      <a:pt x="1816629" y="164863"/>
                    </a:cubicBezTo>
                    <a:lnTo>
                      <a:pt x="1801368" y="164349"/>
                    </a:lnTo>
                    <a:cubicBezTo>
                      <a:pt x="1794518" y="164114"/>
                      <a:pt x="1787755" y="165976"/>
                      <a:pt x="1781997" y="169700"/>
                    </a:cubicBezTo>
                    <a:cubicBezTo>
                      <a:pt x="1772450" y="175886"/>
                      <a:pt x="1760442" y="176807"/>
                      <a:pt x="1750061" y="172140"/>
                    </a:cubicBezTo>
                    <a:lnTo>
                      <a:pt x="1732039" y="164071"/>
                    </a:lnTo>
                    <a:cubicBezTo>
                      <a:pt x="1727736" y="162145"/>
                      <a:pt x="1723049" y="161138"/>
                      <a:pt x="1718340" y="161138"/>
                    </a:cubicBezTo>
                    <a:lnTo>
                      <a:pt x="1682444" y="161138"/>
                    </a:lnTo>
                    <a:cubicBezTo>
                      <a:pt x="1672363" y="161138"/>
                      <a:pt x="1664058" y="153219"/>
                      <a:pt x="1663587" y="143137"/>
                    </a:cubicBezTo>
                    <a:lnTo>
                      <a:pt x="1662880" y="127854"/>
                    </a:lnTo>
                    <a:cubicBezTo>
                      <a:pt x="1662474" y="118950"/>
                      <a:pt x="1650958" y="115697"/>
                      <a:pt x="1645928" y="123081"/>
                    </a:cubicBezTo>
                    <a:lnTo>
                      <a:pt x="1640021" y="131793"/>
                    </a:lnTo>
                    <a:cubicBezTo>
                      <a:pt x="1638308" y="134297"/>
                      <a:pt x="1637003" y="137058"/>
                      <a:pt x="1636146" y="139969"/>
                    </a:cubicBezTo>
                    <a:lnTo>
                      <a:pt x="1633728" y="148060"/>
                    </a:lnTo>
                    <a:cubicBezTo>
                      <a:pt x="1629404" y="162701"/>
                      <a:pt x="1614592" y="171562"/>
                      <a:pt x="1599652" y="168502"/>
                    </a:cubicBezTo>
                    <a:lnTo>
                      <a:pt x="1583149" y="165120"/>
                    </a:lnTo>
                    <a:cubicBezTo>
                      <a:pt x="1575229" y="163493"/>
                      <a:pt x="1567031" y="165441"/>
                      <a:pt x="1560674" y="170428"/>
                    </a:cubicBezTo>
                    <a:lnTo>
                      <a:pt x="1553118" y="176357"/>
                    </a:lnTo>
                    <a:cubicBezTo>
                      <a:pt x="1551663" y="177492"/>
                      <a:pt x="1550849" y="179289"/>
                      <a:pt x="1550957" y="181130"/>
                    </a:cubicBezTo>
                    <a:lnTo>
                      <a:pt x="1551385" y="188772"/>
                    </a:lnTo>
                    <a:cubicBezTo>
                      <a:pt x="1551663" y="193823"/>
                      <a:pt x="1545455" y="196456"/>
                      <a:pt x="1542031" y="192732"/>
                    </a:cubicBezTo>
                    <a:lnTo>
                      <a:pt x="1538092" y="188493"/>
                    </a:lnTo>
                    <a:cubicBezTo>
                      <a:pt x="1528161" y="177770"/>
                      <a:pt x="1510438" y="181045"/>
                      <a:pt x="1505022" y="194615"/>
                    </a:cubicBezTo>
                    <a:lnTo>
                      <a:pt x="1500378" y="206216"/>
                    </a:lnTo>
                    <a:cubicBezTo>
                      <a:pt x="1499907" y="207372"/>
                      <a:pt x="1499843" y="208656"/>
                      <a:pt x="1500185" y="209855"/>
                    </a:cubicBezTo>
                    <a:lnTo>
                      <a:pt x="1506692" y="233314"/>
                    </a:lnTo>
                    <a:cubicBezTo>
                      <a:pt x="1507270" y="235412"/>
                      <a:pt x="1506692" y="237274"/>
                      <a:pt x="1505515" y="238601"/>
                    </a:cubicBezTo>
                    <a:lnTo>
                      <a:pt x="1514162" y="265635"/>
                    </a:lnTo>
                    <a:lnTo>
                      <a:pt x="1534390" y="328864"/>
                    </a:lnTo>
                    <a:cubicBezTo>
                      <a:pt x="1534903" y="330469"/>
                      <a:pt x="1535203" y="332160"/>
                      <a:pt x="1535310" y="333830"/>
                    </a:cubicBezTo>
                    <a:cubicBezTo>
                      <a:pt x="1535395" y="335671"/>
                      <a:pt x="1535267" y="336955"/>
                      <a:pt x="1535245" y="338325"/>
                    </a:cubicBezTo>
                    <a:lnTo>
                      <a:pt x="1534989" y="346608"/>
                    </a:lnTo>
                    <a:lnTo>
                      <a:pt x="1534454" y="363197"/>
                    </a:lnTo>
                    <a:lnTo>
                      <a:pt x="1533383" y="396331"/>
                    </a:lnTo>
                    <a:cubicBezTo>
                      <a:pt x="1533426" y="399349"/>
                      <a:pt x="1532549" y="403116"/>
                      <a:pt x="1531115" y="405813"/>
                    </a:cubicBezTo>
                    <a:lnTo>
                      <a:pt x="1527540" y="413305"/>
                    </a:lnTo>
                    <a:lnTo>
                      <a:pt x="1520391" y="428267"/>
                    </a:lnTo>
                    <a:lnTo>
                      <a:pt x="1506114" y="458190"/>
                    </a:lnTo>
                    <a:lnTo>
                      <a:pt x="1491987" y="487878"/>
                    </a:lnTo>
                    <a:cubicBezTo>
                      <a:pt x="1491195" y="489890"/>
                      <a:pt x="1490917" y="492116"/>
                      <a:pt x="1491174" y="494257"/>
                    </a:cubicBezTo>
                    <a:lnTo>
                      <a:pt x="1492287" y="502412"/>
                    </a:lnTo>
                    <a:lnTo>
                      <a:pt x="1494513" y="518850"/>
                    </a:lnTo>
                    <a:lnTo>
                      <a:pt x="1503481" y="584562"/>
                    </a:lnTo>
                    <a:lnTo>
                      <a:pt x="1503738" y="586617"/>
                    </a:lnTo>
                    <a:lnTo>
                      <a:pt x="1503888" y="587644"/>
                    </a:lnTo>
                    <a:lnTo>
                      <a:pt x="1504016" y="588865"/>
                    </a:lnTo>
                    <a:cubicBezTo>
                      <a:pt x="1504145" y="590534"/>
                      <a:pt x="1504059" y="592225"/>
                      <a:pt x="1503781" y="593873"/>
                    </a:cubicBezTo>
                    <a:cubicBezTo>
                      <a:pt x="1503246" y="597169"/>
                      <a:pt x="1501855" y="600316"/>
                      <a:pt x="1499821" y="602949"/>
                    </a:cubicBezTo>
                    <a:cubicBezTo>
                      <a:pt x="1498815" y="604276"/>
                      <a:pt x="1497638" y="605474"/>
                      <a:pt x="1496332" y="606523"/>
                    </a:cubicBezTo>
                    <a:cubicBezTo>
                      <a:pt x="1494898" y="607615"/>
                      <a:pt x="1493892" y="608236"/>
                      <a:pt x="1492715" y="609049"/>
                    </a:cubicBezTo>
                    <a:lnTo>
                      <a:pt x="1485844" y="613694"/>
                    </a:lnTo>
                    <a:lnTo>
                      <a:pt x="1458382" y="632273"/>
                    </a:lnTo>
                    <a:lnTo>
                      <a:pt x="1403458" y="669452"/>
                    </a:lnTo>
                    <a:cubicBezTo>
                      <a:pt x="1402002" y="670437"/>
                      <a:pt x="1399991" y="670052"/>
                      <a:pt x="1399006" y="668596"/>
                    </a:cubicBezTo>
                    <a:cubicBezTo>
                      <a:pt x="1398021" y="667119"/>
                      <a:pt x="1398385" y="665129"/>
                      <a:pt x="1399841" y="664144"/>
                    </a:cubicBezTo>
                    <a:lnTo>
                      <a:pt x="1454572" y="626665"/>
                    </a:lnTo>
                    <a:lnTo>
                      <a:pt x="1481927" y="607936"/>
                    </a:lnTo>
                    <a:lnTo>
                      <a:pt x="1488755" y="603248"/>
                    </a:lnTo>
                    <a:cubicBezTo>
                      <a:pt x="1489868" y="602478"/>
                      <a:pt x="1491174" y="601622"/>
                      <a:pt x="1491923" y="601022"/>
                    </a:cubicBezTo>
                    <a:cubicBezTo>
                      <a:pt x="1492800" y="600337"/>
                      <a:pt x="1493550" y="599545"/>
                      <a:pt x="1494213" y="598668"/>
                    </a:cubicBezTo>
                    <a:cubicBezTo>
                      <a:pt x="1495540" y="596913"/>
                      <a:pt x="1496439" y="594858"/>
                      <a:pt x="1496782" y="592696"/>
                    </a:cubicBezTo>
                    <a:cubicBezTo>
                      <a:pt x="1496953" y="591626"/>
                      <a:pt x="1496996" y="590513"/>
                      <a:pt x="1496910" y="589442"/>
                    </a:cubicBezTo>
                    <a:lnTo>
                      <a:pt x="1496825" y="588608"/>
                    </a:lnTo>
                    <a:lnTo>
                      <a:pt x="1496675" y="587580"/>
                    </a:lnTo>
                    <a:lnTo>
                      <a:pt x="1496375" y="585525"/>
                    </a:lnTo>
                    <a:lnTo>
                      <a:pt x="1487300" y="519835"/>
                    </a:lnTo>
                    <a:lnTo>
                      <a:pt x="1485031" y="503418"/>
                    </a:lnTo>
                    <a:lnTo>
                      <a:pt x="1483896" y="495134"/>
                    </a:lnTo>
                    <a:cubicBezTo>
                      <a:pt x="1483490" y="491795"/>
                      <a:pt x="1483918" y="488370"/>
                      <a:pt x="1485138" y="485224"/>
                    </a:cubicBezTo>
                    <a:cubicBezTo>
                      <a:pt x="1485801" y="483554"/>
                      <a:pt x="1486379" y="482506"/>
                      <a:pt x="1486978" y="481200"/>
                    </a:cubicBezTo>
                    <a:lnTo>
                      <a:pt x="1488755" y="477475"/>
                    </a:lnTo>
                    <a:lnTo>
                      <a:pt x="1492308" y="469984"/>
                    </a:lnTo>
                    <a:lnTo>
                      <a:pt x="1499414" y="455001"/>
                    </a:lnTo>
                    <a:lnTo>
                      <a:pt x="1513648" y="425056"/>
                    </a:lnTo>
                    <a:lnTo>
                      <a:pt x="1520755" y="410073"/>
                    </a:lnTo>
                    <a:lnTo>
                      <a:pt x="1524329" y="402581"/>
                    </a:lnTo>
                    <a:cubicBezTo>
                      <a:pt x="1525399" y="400377"/>
                      <a:pt x="1525828" y="398600"/>
                      <a:pt x="1525849" y="396096"/>
                    </a:cubicBezTo>
                    <a:lnTo>
                      <a:pt x="1526855" y="362961"/>
                    </a:lnTo>
                    <a:lnTo>
                      <a:pt x="1527369" y="346373"/>
                    </a:lnTo>
                    <a:lnTo>
                      <a:pt x="1527626" y="338089"/>
                    </a:lnTo>
                    <a:cubicBezTo>
                      <a:pt x="1527647" y="336720"/>
                      <a:pt x="1527733" y="335243"/>
                      <a:pt x="1527668" y="334301"/>
                    </a:cubicBezTo>
                    <a:cubicBezTo>
                      <a:pt x="1527604" y="333231"/>
                      <a:pt x="1527412" y="332160"/>
                      <a:pt x="1527090" y="331154"/>
                    </a:cubicBezTo>
                    <a:lnTo>
                      <a:pt x="1506778" y="268097"/>
                    </a:lnTo>
                    <a:lnTo>
                      <a:pt x="1497467" y="239136"/>
                    </a:lnTo>
                    <a:lnTo>
                      <a:pt x="1497445" y="239136"/>
                    </a:lnTo>
                    <a:cubicBezTo>
                      <a:pt x="1497210" y="238922"/>
                      <a:pt x="1497017" y="238708"/>
                      <a:pt x="1496803" y="238451"/>
                    </a:cubicBezTo>
                    <a:lnTo>
                      <a:pt x="1474778" y="211782"/>
                    </a:lnTo>
                    <a:cubicBezTo>
                      <a:pt x="1469833" y="205767"/>
                      <a:pt x="1462534" y="202214"/>
                      <a:pt x="1454743" y="202021"/>
                    </a:cubicBezTo>
                    <a:lnTo>
                      <a:pt x="1428330" y="201357"/>
                    </a:lnTo>
                    <a:cubicBezTo>
                      <a:pt x="1417371" y="201079"/>
                      <a:pt x="1407332" y="207522"/>
                      <a:pt x="1403030" y="217604"/>
                    </a:cubicBezTo>
                    <a:lnTo>
                      <a:pt x="1396630" y="232501"/>
                    </a:lnTo>
                    <a:cubicBezTo>
                      <a:pt x="1394361" y="237809"/>
                      <a:pt x="1390423" y="242240"/>
                      <a:pt x="1385435" y="245130"/>
                    </a:cubicBezTo>
                    <a:lnTo>
                      <a:pt x="1380299" y="248105"/>
                    </a:lnTo>
                    <a:cubicBezTo>
                      <a:pt x="1371608" y="253135"/>
                      <a:pt x="1366450" y="262617"/>
                      <a:pt x="1366963" y="272656"/>
                    </a:cubicBezTo>
                    <a:cubicBezTo>
                      <a:pt x="1367349" y="280319"/>
                      <a:pt x="1364416" y="287789"/>
                      <a:pt x="1358937" y="293161"/>
                    </a:cubicBezTo>
                    <a:lnTo>
                      <a:pt x="1324497" y="326831"/>
                    </a:lnTo>
                    <a:cubicBezTo>
                      <a:pt x="1321350" y="329892"/>
                      <a:pt x="1316385" y="325974"/>
                      <a:pt x="1318654" y="322207"/>
                    </a:cubicBezTo>
                    <a:lnTo>
                      <a:pt x="1337211" y="291278"/>
                    </a:lnTo>
                    <a:cubicBezTo>
                      <a:pt x="1337554" y="290700"/>
                      <a:pt x="1337746" y="290036"/>
                      <a:pt x="1337746" y="289351"/>
                    </a:cubicBezTo>
                    <a:lnTo>
                      <a:pt x="1337746" y="263709"/>
                    </a:lnTo>
                    <a:cubicBezTo>
                      <a:pt x="1337746" y="253820"/>
                      <a:pt x="1342883" y="244637"/>
                      <a:pt x="1351338" y="239500"/>
                    </a:cubicBezTo>
                    <a:lnTo>
                      <a:pt x="1357331" y="235862"/>
                    </a:lnTo>
                    <a:cubicBezTo>
                      <a:pt x="1365487" y="230896"/>
                      <a:pt x="1370602" y="222141"/>
                      <a:pt x="1370923" y="212595"/>
                    </a:cubicBezTo>
                    <a:lnTo>
                      <a:pt x="1371009" y="209727"/>
                    </a:lnTo>
                    <a:cubicBezTo>
                      <a:pt x="1371480" y="195685"/>
                      <a:pt x="1361591" y="183421"/>
                      <a:pt x="1347764" y="180916"/>
                    </a:cubicBezTo>
                    <a:cubicBezTo>
                      <a:pt x="1343055" y="180060"/>
                      <a:pt x="1338624" y="178027"/>
                      <a:pt x="1334921" y="174987"/>
                    </a:cubicBezTo>
                    <a:lnTo>
                      <a:pt x="1309856" y="154567"/>
                    </a:lnTo>
                    <a:cubicBezTo>
                      <a:pt x="1304912" y="150543"/>
                      <a:pt x="1298769" y="148296"/>
                      <a:pt x="1292390" y="148210"/>
                    </a:cubicBezTo>
                    <a:lnTo>
                      <a:pt x="1242882" y="147440"/>
                    </a:lnTo>
                    <a:cubicBezTo>
                      <a:pt x="1229696" y="147247"/>
                      <a:pt x="1222205" y="162444"/>
                      <a:pt x="1230403" y="172783"/>
                    </a:cubicBezTo>
                    <a:lnTo>
                      <a:pt x="1236225" y="180124"/>
                    </a:lnTo>
                    <a:cubicBezTo>
                      <a:pt x="1240313" y="185283"/>
                      <a:pt x="1242389" y="191747"/>
                      <a:pt x="1242025" y="198318"/>
                    </a:cubicBezTo>
                    <a:cubicBezTo>
                      <a:pt x="1241490" y="208614"/>
                      <a:pt x="1235155" y="217689"/>
                      <a:pt x="1225694" y="221735"/>
                    </a:cubicBezTo>
                    <a:lnTo>
                      <a:pt x="1208335" y="229183"/>
                    </a:lnTo>
                    <a:cubicBezTo>
                      <a:pt x="1203775" y="231131"/>
                      <a:pt x="1199859" y="234278"/>
                      <a:pt x="1196990" y="238302"/>
                    </a:cubicBezTo>
                    <a:lnTo>
                      <a:pt x="1183505" y="257180"/>
                    </a:lnTo>
                    <a:cubicBezTo>
                      <a:pt x="1181429" y="260091"/>
                      <a:pt x="1181258" y="263966"/>
                      <a:pt x="1183099" y="267048"/>
                    </a:cubicBezTo>
                    <a:cubicBezTo>
                      <a:pt x="1185967" y="271821"/>
                      <a:pt x="1183848" y="278028"/>
                      <a:pt x="1178647" y="280062"/>
                    </a:cubicBezTo>
                    <a:lnTo>
                      <a:pt x="1165355" y="285220"/>
                    </a:lnTo>
                    <a:cubicBezTo>
                      <a:pt x="1163835" y="285820"/>
                      <a:pt x="1162508" y="286826"/>
                      <a:pt x="1161502" y="288110"/>
                    </a:cubicBezTo>
                    <a:lnTo>
                      <a:pt x="1135774" y="321394"/>
                    </a:lnTo>
                    <a:cubicBezTo>
                      <a:pt x="1132542" y="325589"/>
                      <a:pt x="1125992" y="321758"/>
                      <a:pt x="1128025" y="316899"/>
                    </a:cubicBezTo>
                    <a:lnTo>
                      <a:pt x="1152448" y="258572"/>
                    </a:lnTo>
                    <a:cubicBezTo>
                      <a:pt x="1156622" y="248640"/>
                      <a:pt x="1162807" y="239693"/>
                      <a:pt x="1170641" y="232308"/>
                    </a:cubicBezTo>
                    <a:lnTo>
                      <a:pt x="1188899" y="215014"/>
                    </a:lnTo>
                    <a:cubicBezTo>
                      <a:pt x="1199944" y="204568"/>
                      <a:pt x="1197568" y="186353"/>
                      <a:pt x="1184191" y="179097"/>
                    </a:cubicBezTo>
                    <a:lnTo>
                      <a:pt x="1152169" y="161781"/>
                    </a:lnTo>
                    <a:cubicBezTo>
                      <a:pt x="1146390" y="158634"/>
                      <a:pt x="1142088" y="153347"/>
                      <a:pt x="1140183" y="147033"/>
                    </a:cubicBezTo>
                    <a:lnTo>
                      <a:pt x="1137229" y="137187"/>
                    </a:lnTo>
                    <a:cubicBezTo>
                      <a:pt x="1135538" y="131557"/>
                      <a:pt x="1131921" y="126699"/>
                      <a:pt x="1127019" y="123488"/>
                    </a:cubicBezTo>
                    <a:lnTo>
                      <a:pt x="1115546" y="115996"/>
                    </a:lnTo>
                    <a:cubicBezTo>
                      <a:pt x="1110324" y="112593"/>
                      <a:pt x="1103902" y="118094"/>
                      <a:pt x="1106471" y="123766"/>
                    </a:cubicBezTo>
                    <a:lnTo>
                      <a:pt x="1114690" y="141960"/>
                    </a:lnTo>
                    <a:cubicBezTo>
                      <a:pt x="1116231" y="145363"/>
                      <a:pt x="1114433" y="149345"/>
                      <a:pt x="1110880" y="150458"/>
                    </a:cubicBezTo>
                    <a:lnTo>
                      <a:pt x="1096710" y="154867"/>
                    </a:lnTo>
                    <a:cubicBezTo>
                      <a:pt x="1095490" y="155252"/>
                      <a:pt x="1094377" y="155937"/>
                      <a:pt x="1093478" y="156836"/>
                    </a:cubicBezTo>
                    <a:lnTo>
                      <a:pt x="1087421" y="162872"/>
                    </a:lnTo>
                    <a:cubicBezTo>
                      <a:pt x="1082070" y="168245"/>
                      <a:pt x="1072973" y="163686"/>
                      <a:pt x="1074043" y="156194"/>
                    </a:cubicBezTo>
                    <a:lnTo>
                      <a:pt x="1075263" y="147654"/>
                    </a:lnTo>
                    <a:cubicBezTo>
                      <a:pt x="1076826" y="136823"/>
                      <a:pt x="1071945" y="126056"/>
                      <a:pt x="1062784" y="120063"/>
                    </a:cubicBezTo>
                    <a:lnTo>
                      <a:pt x="1011991" y="86865"/>
                    </a:lnTo>
                    <a:cubicBezTo>
                      <a:pt x="1007368" y="83825"/>
                      <a:pt x="1001246" y="84660"/>
                      <a:pt x="997586" y="88791"/>
                    </a:cubicBezTo>
                    <a:lnTo>
                      <a:pt x="990458" y="96882"/>
                    </a:lnTo>
                    <a:cubicBezTo>
                      <a:pt x="986220" y="101677"/>
                      <a:pt x="978814" y="101912"/>
                      <a:pt x="974277" y="97396"/>
                    </a:cubicBezTo>
                    <a:lnTo>
                      <a:pt x="964131" y="87229"/>
                    </a:lnTo>
                    <a:cubicBezTo>
                      <a:pt x="957217" y="80315"/>
                      <a:pt x="945380" y="85067"/>
                      <a:pt x="945166" y="94849"/>
                    </a:cubicBezTo>
                    <a:lnTo>
                      <a:pt x="943775" y="162466"/>
                    </a:lnTo>
                    <a:cubicBezTo>
                      <a:pt x="943240" y="188772"/>
                      <a:pt x="925795" y="211739"/>
                      <a:pt x="900624" y="219316"/>
                    </a:cubicBezTo>
                    <a:cubicBezTo>
                      <a:pt x="868645" y="228948"/>
                      <a:pt x="860640" y="270515"/>
                      <a:pt x="886753" y="291321"/>
                    </a:cubicBezTo>
                    <a:lnTo>
                      <a:pt x="898333" y="300525"/>
                    </a:lnTo>
                    <a:cubicBezTo>
                      <a:pt x="905097" y="305918"/>
                      <a:pt x="913488" y="308851"/>
                      <a:pt x="922135" y="308851"/>
                    </a:cubicBezTo>
                    <a:lnTo>
                      <a:pt x="935920" y="308851"/>
                    </a:lnTo>
                    <a:cubicBezTo>
                      <a:pt x="943968" y="308851"/>
                      <a:pt x="950025" y="316150"/>
                      <a:pt x="948548" y="324069"/>
                    </a:cubicBezTo>
                    <a:cubicBezTo>
                      <a:pt x="947671" y="328693"/>
                      <a:pt x="949404" y="333423"/>
                      <a:pt x="953086" y="336398"/>
                    </a:cubicBezTo>
                    <a:lnTo>
                      <a:pt x="960514" y="342413"/>
                    </a:lnTo>
                    <a:cubicBezTo>
                      <a:pt x="963681" y="344982"/>
                      <a:pt x="960856" y="350012"/>
                      <a:pt x="957025" y="348663"/>
                    </a:cubicBezTo>
                    <a:lnTo>
                      <a:pt x="942469" y="343505"/>
                    </a:lnTo>
                    <a:cubicBezTo>
                      <a:pt x="936241" y="341279"/>
                      <a:pt x="929498" y="340872"/>
                      <a:pt x="923034" y="342328"/>
                    </a:cubicBezTo>
                    <a:lnTo>
                      <a:pt x="893967" y="348877"/>
                    </a:lnTo>
                    <a:cubicBezTo>
                      <a:pt x="886518" y="350547"/>
                      <a:pt x="884078" y="359965"/>
                      <a:pt x="889793" y="365059"/>
                    </a:cubicBezTo>
                    <a:lnTo>
                      <a:pt x="896685" y="371181"/>
                    </a:lnTo>
                    <a:cubicBezTo>
                      <a:pt x="899339" y="373535"/>
                      <a:pt x="899318" y="377688"/>
                      <a:pt x="896664" y="380021"/>
                    </a:cubicBezTo>
                    <a:cubicBezTo>
                      <a:pt x="893582" y="382696"/>
                      <a:pt x="894117" y="387641"/>
                      <a:pt x="897713" y="389610"/>
                    </a:cubicBezTo>
                    <a:lnTo>
                      <a:pt x="917919" y="400676"/>
                    </a:lnTo>
                    <a:cubicBezTo>
                      <a:pt x="923783" y="403887"/>
                      <a:pt x="920594" y="412834"/>
                      <a:pt x="914023" y="411635"/>
                    </a:cubicBezTo>
                    <a:lnTo>
                      <a:pt x="883543" y="406027"/>
                    </a:lnTo>
                    <a:cubicBezTo>
                      <a:pt x="881574" y="405663"/>
                      <a:pt x="879904" y="404315"/>
                      <a:pt x="879155" y="402453"/>
                    </a:cubicBezTo>
                    <a:lnTo>
                      <a:pt x="868988" y="377409"/>
                    </a:lnTo>
                    <a:cubicBezTo>
                      <a:pt x="866805" y="372058"/>
                      <a:pt x="859056" y="372701"/>
                      <a:pt x="857772" y="378330"/>
                    </a:cubicBezTo>
                    <a:lnTo>
                      <a:pt x="849189" y="416515"/>
                    </a:lnTo>
                    <a:cubicBezTo>
                      <a:pt x="849146" y="416708"/>
                      <a:pt x="849103" y="416901"/>
                      <a:pt x="849082" y="417115"/>
                    </a:cubicBezTo>
                    <a:lnTo>
                      <a:pt x="845850" y="444063"/>
                    </a:lnTo>
                    <a:cubicBezTo>
                      <a:pt x="845229" y="449179"/>
                      <a:pt x="841997" y="453610"/>
                      <a:pt x="837288" y="455729"/>
                    </a:cubicBezTo>
                    <a:cubicBezTo>
                      <a:pt x="831637" y="458276"/>
                      <a:pt x="828619" y="463691"/>
                      <a:pt x="828619" y="469171"/>
                    </a:cubicBezTo>
                    <a:cubicBezTo>
                      <a:pt x="828619" y="473173"/>
                      <a:pt x="830224" y="477219"/>
                      <a:pt x="833606" y="480194"/>
                    </a:cubicBezTo>
                    <a:lnTo>
                      <a:pt x="843623" y="489012"/>
                    </a:lnTo>
                    <a:cubicBezTo>
                      <a:pt x="848589" y="493379"/>
                      <a:pt x="850152" y="500464"/>
                      <a:pt x="847498" y="506543"/>
                    </a:cubicBezTo>
                    <a:cubicBezTo>
                      <a:pt x="846641" y="508512"/>
                      <a:pt x="846235" y="510588"/>
                      <a:pt x="846235" y="512622"/>
                    </a:cubicBezTo>
                    <a:cubicBezTo>
                      <a:pt x="846235" y="517930"/>
                      <a:pt x="849017" y="523067"/>
                      <a:pt x="853898" y="525871"/>
                    </a:cubicBezTo>
                    <a:lnTo>
                      <a:pt x="856274" y="527220"/>
                    </a:lnTo>
                    <a:cubicBezTo>
                      <a:pt x="859870" y="529274"/>
                      <a:pt x="862481" y="532720"/>
                      <a:pt x="863487" y="536745"/>
                    </a:cubicBezTo>
                    <a:lnTo>
                      <a:pt x="865049" y="542995"/>
                    </a:lnTo>
                    <a:cubicBezTo>
                      <a:pt x="865777" y="545927"/>
                      <a:pt x="867361" y="548560"/>
                      <a:pt x="869587" y="550593"/>
                    </a:cubicBezTo>
                    <a:lnTo>
                      <a:pt x="900709" y="578783"/>
                    </a:lnTo>
                    <a:cubicBezTo>
                      <a:pt x="907751" y="585161"/>
                      <a:pt x="916848" y="588800"/>
                      <a:pt x="926352" y="589057"/>
                    </a:cubicBezTo>
                    <a:lnTo>
                      <a:pt x="988189" y="590620"/>
                    </a:lnTo>
                    <a:cubicBezTo>
                      <a:pt x="992641" y="590727"/>
                      <a:pt x="993155" y="597148"/>
                      <a:pt x="988767" y="597961"/>
                    </a:cubicBezTo>
                    <a:lnTo>
                      <a:pt x="974491" y="600573"/>
                    </a:lnTo>
                    <a:cubicBezTo>
                      <a:pt x="966378" y="602071"/>
                      <a:pt x="963639" y="612302"/>
                      <a:pt x="969910" y="617654"/>
                    </a:cubicBezTo>
                    <a:lnTo>
                      <a:pt x="974020" y="621143"/>
                    </a:lnTo>
                    <a:cubicBezTo>
                      <a:pt x="976182" y="623005"/>
                      <a:pt x="973806" y="626387"/>
                      <a:pt x="971344" y="624974"/>
                    </a:cubicBezTo>
                    <a:lnTo>
                      <a:pt x="937675" y="605988"/>
                    </a:lnTo>
                    <a:cubicBezTo>
                      <a:pt x="937354" y="605817"/>
                      <a:pt x="936990" y="605710"/>
                      <a:pt x="936626" y="605688"/>
                    </a:cubicBezTo>
                    <a:lnTo>
                      <a:pt x="906317" y="604490"/>
                    </a:lnTo>
                    <a:cubicBezTo>
                      <a:pt x="903363" y="604361"/>
                      <a:pt x="900624" y="602970"/>
                      <a:pt x="898783" y="600680"/>
                    </a:cubicBezTo>
                    <a:lnTo>
                      <a:pt x="885855" y="584519"/>
                    </a:lnTo>
                    <a:cubicBezTo>
                      <a:pt x="882130" y="579875"/>
                      <a:pt x="875238" y="579404"/>
                      <a:pt x="870936" y="583492"/>
                    </a:cubicBezTo>
                    <a:lnTo>
                      <a:pt x="856381" y="597276"/>
                    </a:lnTo>
                    <a:cubicBezTo>
                      <a:pt x="853662" y="599845"/>
                      <a:pt x="849745" y="600723"/>
                      <a:pt x="846192" y="599524"/>
                    </a:cubicBezTo>
                    <a:lnTo>
                      <a:pt x="844908" y="599096"/>
                    </a:lnTo>
                    <a:cubicBezTo>
                      <a:pt x="839450" y="597276"/>
                      <a:pt x="833563" y="600359"/>
                      <a:pt x="831958" y="605881"/>
                    </a:cubicBezTo>
                    <a:cubicBezTo>
                      <a:pt x="829946" y="612688"/>
                      <a:pt x="821769" y="615385"/>
                      <a:pt x="816097" y="611147"/>
                    </a:cubicBezTo>
                    <a:lnTo>
                      <a:pt x="804432" y="602392"/>
                    </a:lnTo>
                    <a:cubicBezTo>
                      <a:pt x="801350" y="600080"/>
                      <a:pt x="797240" y="599695"/>
                      <a:pt x="793794" y="601429"/>
                    </a:cubicBezTo>
                    <a:lnTo>
                      <a:pt x="749251" y="623711"/>
                    </a:lnTo>
                    <a:cubicBezTo>
                      <a:pt x="740754" y="627949"/>
                      <a:pt x="730415" y="624781"/>
                      <a:pt x="725749" y="616498"/>
                    </a:cubicBezTo>
                    <a:cubicBezTo>
                      <a:pt x="722945" y="611511"/>
                      <a:pt x="717915" y="608171"/>
                      <a:pt x="712243" y="607529"/>
                    </a:cubicBezTo>
                    <a:lnTo>
                      <a:pt x="671167" y="602906"/>
                    </a:lnTo>
                    <a:cubicBezTo>
                      <a:pt x="659652" y="601600"/>
                      <a:pt x="653380" y="615963"/>
                      <a:pt x="662156" y="623540"/>
                    </a:cubicBezTo>
                    <a:lnTo>
                      <a:pt x="682876" y="641370"/>
                    </a:lnTo>
                    <a:cubicBezTo>
                      <a:pt x="683860" y="642226"/>
                      <a:pt x="684695" y="643211"/>
                      <a:pt x="685337" y="644324"/>
                    </a:cubicBezTo>
                    <a:lnTo>
                      <a:pt x="708925" y="684414"/>
                    </a:lnTo>
                    <a:cubicBezTo>
                      <a:pt x="711451" y="688695"/>
                      <a:pt x="715047" y="692227"/>
                      <a:pt x="719370" y="694645"/>
                    </a:cubicBezTo>
                    <a:lnTo>
                      <a:pt x="723780" y="697128"/>
                    </a:lnTo>
                    <a:cubicBezTo>
                      <a:pt x="731186" y="701302"/>
                      <a:pt x="736301" y="708601"/>
                      <a:pt x="737714" y="716992"/>
                    </a:cubicBezTo>
                    <a:lnTo>
                      <a:pt x="738078" y="719282"/>
                    </a:lnTo>
                    <a:cubicBezTo>
                      <a:pt x="739962" y="730498"/>
                      <a:pt x="748395" y="739488"/>
                      <a:pt x="759482" y="742035"/>
                    </a:cubicBezTo>
                    <a:lnTo>
                      <a:pt x="774230" y="745438"/>
                    </a:lnTo>
                    <a:cubicBezTo>
                      <a:pt x="780673" y="746937"/>
                      <a:pt x="781144" y="755905"/>
                      <a:pt x="774894" y="758046"/>
                    </a:cubicBezTo>
                    <a:lnTo>
                      <a:pt x="760596" y="762969"/>
                    </a:lnTo>
                    <a:cubicBezTo>
                      <a:pt x="757620" y="763975"/>
                      <a:pt x="757706" y="768191"/>
                      <a:pt x="760702" y="769090"/>
                    </a:cubicBezTo>
                    <a:cubicBezTo>
                      <a:pt x="762907" y="769754"/>
                      <a:pt x="763742" y="772429"/>
                      <a:pt x="762286" y="774227"/>
                    </a:cubicBezTo>
                    <a:lnTo>
                      <a:pt x="749337" y="790174"/>
                    </a:lnTo>
                    <a:cubicBezTo>
                      <a:pt x="748053" y="791736"/>
                      <a:pt x="748523" y="794091"/>
                      <a:pt x="750321" y="795054"/>
                    </a:cubicBezTo>
                    <a:lnTo>
                      <a:pt x="768151" y="804472"/>
                    </a:lnTo>
                    <a:cubicBezTo>
                      <a:pt x="769714" y="805307"/>
                      <a:pt x="770313" y="807276"/>
                      <a:pt x="769478" y="808838"/>
                    </a:cubicBezTo>
                    <a:lnTo>
                      <a:pt x="760253" y="826133"/>
                    </a:lnTo>
                    <a:cubicBezTo>
                      <a:pt x="759868" y="826883"/>
                      <a:pt x="759761" y="827760"/>
                      <a:pt x="759996" y="828552"/>
                    </a:cubicBezTo>
                    <a:lnTo>
                      <a:pt x="766310" y="850149"/>
                    </a:lnTo>
                    <a:cubicBezTo>
                      <a:pt x="767509" y="854259"/>
                      <a:pt x="763100" y="857748"/>
                      <a:pt x="759375" y="855650"/>
                    </a:cubicBezTo>
                    <a:lnTo>
                      <a:pt x="753981" y="852611"/>
                    </a:lnTo>
                    <a:cubicBezTo>
                      <a:pt x="750792" y="850813"/>
                      <a:pt x="746854" y="853124"/>
                      <a:pt x="746854" y="856763"/>
                    </a:cubicBezTo>
                    <a:cubicBezTo>
                      <a:pt x="746854" y="860830"/>
                      <a:pt x="742102" y="863035"/>
                      <a:pt x="738998" y="860423"/>
                    </a:cubicBezTo>
                    <a:lnTo>
                      <a:pt x="720804" y="845033"/>
                    </a:lnTo>
                    <a:cubicBezTo>
                      <a:pt x="714619" y="839789"/>
                      <a:pt x="705479" y="840046"/>
                      <a:pt x="699593" y="845633"/>
                    </a:cubicBezTo>
                    <a:lnTo>
                      <a:pt x="692765" y="852118"/>
                    </a:lnTo>
                    <a:cubicBezTo>
                      <a:pt x="687242" y="857363"/>
                      <a:pt x="678210" y="855629"/>
                      <a:pt x="675020" y="848715"/>
                    </a:cubicBezTo>
                    <a:cubicBezTo>
                      <a:pt x="673714" y="845932"/>
                      <a:pt x="671339" y="843792"/>
                      <a:pt x="668428" y="842829"/>
                    </a:cubicBezTo>
                    <a:lnTo>
                      <a:pt x="660701" y="840239"/>
                    </a:lnTo>
                    <a:cubicBezTo>
                      <a:pt x="655521" y="838527"/>
                      <a:pt x="652353" y="833261"/>
                      <a:pt x="653252" y="827867"/>
                    </a:cubicBezTo>
                    <a:lnTo>
                      <a:pt x="654729" y="819048"/>
                    </a:lnTo>
                    <a:cubicBezTo>
                      <a:pt x="655457" y="814596"/>
                      <a:pt x="653423" y="810123"/>
                      <a:pt x="649570" y="807747"/>
                    </a:cubicBezTo>
                    <a:lnTo>
                      <a:pt x="640045" y="801882"/>
                    </a:lnTo>
                    <a:cubicBezTo>
                      <a:pt x="630520" y="796017"/>
                      <a:pt x="618170" y="802417"/>
                      <a:pt x="617485" y="813590"/>
                    </a:cubicBezTo>
                    <a:lnTo>
                      <a:pt x="615559" y="844284"/>
                    </a:lnTo>
                    <a:cubicBezTo>
                      <a:pt x="615066" y="852076"/>
                      <a:pt x="619283" y="859396"/>
                      <a:pt x="626261" y="862885"/>
                    </a:cubicBezTo>
                    <a:cubicBezTo>
                      <a:pt x="634459" y="866973"/>
                      <a:pt x="638675" y="876263"/>
                      <a:pt x="636385" y="885124"/>
                    </a:cubicBezTo>
                    <a:lnTo>
                      <a:pt x="634887" y="890903"/>
                    </a:lnTo>
                    <a:cubicBezTo>
                      <a:pt x="632490" y="900150"/>
                      <a:pt x="638675" y="909440"/>
                      <a:pt x="648136" y="910788"/>
                    </a:cubicBezTo>
                    <a:cubicBezTo>
                      <a:pt x="649549" y="911002"/>
                      <a:pt x="650983" y="911002"/>
                      <a:pt x="652396" y="910831"/>
                    </a:cubicBezTo>
                    <a:lnTo>
                      <a:pt x="673030" y="908262"/>
                    </a:lnTo>
                    <a:cubicBezTo>
                      <a:pt x="679494" y="907449"/>
                      <a:pt x="685551" y="911601"/>
                      <a:pt x="687135" y="917916"/>
                    </a:cubicBezTo>
                    <a:lnTo>
                      <a:pt x="691138" y="933948"/>
                    </a:lnTo>
                    <a:cubicBezTo>
                      <a:pt x="692872" y="940926"/>
                      <a:pt x="699978" y="945121"/>
                      <a:pt x="706913" y="943302"/>
                    </a:cubicBezTo>
                    <a:cubicBezTo>
                      <a:pt x="714490" y="941289"/>
                      <a:pt x="722089" y="946491"/>
                      <a:pt x="722988" y="954282"/>
                    </a:cubicBezTo>
                    <a:lnTo>
                      <a:pt x="724358" y="966076"/>
                    </a:lnTo>
                    <a:cubicBezTo>
                      <a:pt x="725043" y="972112"/>
                      <a:pt x="729880" y="976842"/>
                      <a:pt x="735938" y="977420"/>
                    </a:cubicBezTo>
                    <a:lnTo>
                      <a:pt x="749872" y="978747"/>
                    </a:lnTo>
                    <a:cubicBezTo>
                      <a:pt x="753382" y="979090"/>
                      <a:pt x="756614" y="980845"/>
                      <a:pt x="758797" y="983628"/>
                    </a:cubicBezTo>
                    <a:lnTo>
                      <a:pt x="768001" y="995336"/>
                    </a:lnTo>
                    <a:cubicBezTo>
                      <a:pt x="769928" y="997797"/>
                      <a:pt x="772710" y="999488"/>
                      <a:pt x="775793" y="1000045"/>
                    </a:cubicBezTo>
                    <a:lnTo>
                      <a:pt x="801564" y="1004818"/>
                    </a:lnTo>
                    <a:cubicBezTo>
                      <a:pt x="806337" y="1005717"/>
                      <a:pt x="810211" y="1009206"/>
                      <a:pt x="811581" y="1013872"/>
                    </a:cubicBezTo>
                    <a:lnTo>
                      <a:pt x="813593" y="1020721"/>
                    </a:lnTo>
                    <a:cubicBezTo>
                      <a:pt x="815284" y="1026415"/>
                      <a:pt x="812844" y="1032515"/>
                      <a:pt x="807728" y="1035512"/>
                    </a:cubicBezTo>
                    <a:lnTo>
                      <a:pt x="802570" y="1038509"/>
                    </a:lnTo>
                    <a:cubicBezTo>
                      <a:pt x="793794" y="1043646"/>
                      <a:pt x="794094" y="1056424"/>
                      <a:pt x="803105" y="1061112"/>
                    </a:cubicBezTo>
                    <a:lnTo>
                      <a:pt x="813336" y="1066463"/>
                    </a:lnTo>
                    <a:cubicBezTo>
                      <a:pt x="814470" y="1067041"/>
                      <a:pt x="815498" y="1067790"/>
                      <a:pt x="816397" y="1068689"/>
                    </a:cubicBezTo>
                    <a:lnTo>
                      <a:pt x="871856" y="1122928"/>
                    </a:lnTo>
                    <a:cubicBezTo>
                      <a:pt x="877421" y="1128365"/>
                      <a:pt x="881317" y="1135278"/>
                      <a:pt x="883093" y="1142856"/>
                    </a:cubicBezTo>
                    <a:lnTo>
                      <a:pt x="889558" y="1170510"/>
                    </a:lnTo>
                    <a:cubicBezTo>
                      <a:pt x="890671" y="1175262"/>
                      <a:pt x="884228" y="1177831"/>
                      <a:pt x="881766" y="1173614"/>
                    </a:cubicBezTo>
                    <a:lnTo>
                      <a:pt x="864001" y="1143155"/>
                    </a:lnTo>
                    <a:cubicBezTo>
                      <a:pt x="858971" y="1134551"/>
                      <a:pt x="851115" y="1127958"/>
                      <a:pt x="841761" y="1124512"/>
                    </a:cubicBezTo>
                    <a:lnTo>
                      <a:pt x="837523" y="1122949"/>
                    </a:lnTo>
                    <a:cubicBezTo>
                      <a:pt x="832065" y="1120938"/>
                      <a:pt x="827056" y="1117834"/>
                      <a:pt x="822840" y="1113831"/>
                    </a:cubicBezTo>
                    <a:lnTo>
                      <a:pt x="802249" y="1094332"/>
                    </a:lnTo>
                    <a:lnTo>
                      <a:pt x="768044" y="1063445"/>
                    </a:lnTo>
                    <a:cubicBezTo>
                      <a:pt x="764256" y="1060020"/>
                      <a:pt x="758220" y="1062717"/>
                      <a:pt x="758220" y="1067811"/>
                    </a:cubicBezTo>
                    <a:cubicBezTo>
                      <a:pt x="758220" y="1071343"/>
                      <a:pt x="755137" y="1074083"/>
                      <a:pt x="751627" y="1073655"/>
                    </a:cubicBezTo>
                    <a:lnTo>
                      <a:pt x="723994" y="1070337"/>
                    </a:lnTo>
                    <a:cubicBezTo>
                      <a:pt x="723138" y="1070230"/>
                      <a:pt x="722324" y="1069952"/>
                      <a:pt x="721618" y="1069502"/>
                    </a:cubicBezTo>
                    <a:lnTo>
                      <a:pt x="706164" y="1059999"/>
                    </a:lnTo>
                    <a:cubicBezTo>
                      <a:pt x="704922" y="1059250"/>
                      <a:pt x="704023" y="1058051"/>
                      <a:pt x="703595" y="1056660"/>
                    </a:cubicBezTo>
                    <a:lnTo>
                      <a:pt x="697645" y="1036539"/>
                    </a:lnTo>
                    <a:cubicBezTo>
                      <a:pt x="695612" y="1029712"/>
                      <a:pt x="686771" y="1027935"/>
                      <a:pt x="682276" y="1033436"/>
                    </a:cubicBezTo>
                    <a:cubicBezTo>
                      <a:pt x="680864" y="1035148"/>
                      <a:pt x="678894" y="1036283"/>
                      <a:pt x="676690" y="1036604"/>
                    </a:cubicBezTo>
                    <a:lnTo>
                      <a:pt x="651625" y="1040285"/>
                    </a:lnTo>
                    <a:cubicBezTo>
                      <a:pt x="644005" y="1041398"/>
                      <a:pt x="641330" y="1051030"/>
                      <a:pt x="647280" y="1055911"/>
                    </a:cubicBezTo>
                    <a:lnTo>
                      <a:pt x="665024" y="1070487"/>
                    </a:lnTo>
                    <a:cubicBezTo>
                      <a:pt x="669305" y="1073997"/>
                      <a:pt x="674485" y="1076309"/>
                      <a:pt x="679965" y="1077123"/>
                    </a:cubicBezTo>
                    <a:lnTo>
                      <a:pt x="688291" y="1078385"/>
                    </a:lnTo>
                    <a:cubicBezTo>
                      <a:pt x="695826" y="1079498"/>
                      <a:pt x="702653" y="1083373"/>
                      <a:pt x="707491" y="1089259"/>
                    </a:cubicBezTo>
                    <a:lnTo>
                      <a:pt x="723437" y="1108673"/>
                    </a:lnTo>
                    <a:cubicBezTo>
                      <a:pt x="729259" y="1115779"/>
                      <a:pt x="737992" y="1119910"/>
                      <a:pt x="747175" y="1119910"/>
                    </a:cubicBezTo>
                    <a:cubicBezTo>
                      <a:pt x="757599" y="1119910"/>
                      <a:pt x="767317" y="1125176"/>
                      <a:pt x="772989" y="1133930"/>
                    </a:cubicBezTo>
                    <a:lnTo>
                      <a:pt x="784419" y="1151610"/>
                    </a:lnTo>
                    <a:cubicBezTo>
                      <a:pt x="788357" y="1157710"/>
                      <a:pt x="782942" y="1165523"/>
                      <a:pt x="775857" y="1163982"/>
                    </a:cubicBezTo>
                    <a:lnTo>
                      <a:pt x="758027" y="1160065"/>
                    </a:lnTo>
                    <a:cubicBezTo>
                      <a:pt x="752547" y="1158866"/>
                      <a:pt x="747475" y="1156340"/>
                      <a:pt x="743237" y="1152680"/>
                    </a:cubicBezTo>
                    <a:lnTo>
                      <a:pt x="710488" y="1124448"/>
                    </a:lnTo>
                    <a:cubicBezTo>
                      <a:pt x="709160" y="1123313"/>
                      <a:pt x="707941" y="1122072"/>
                      <a:pt x="706806" y="1120745"/>
                    </a:cubicBezTo>
                    <a:lnTo>
                      <a:pt x="690881" y="1102016"/>
                    </a:lnTo>
                    <a:cubicBezTo>
                      <a:pt x="686621" y="1097007"/>
                      <a:pt x="680992" y="1093347"/>
                      <a:pt x="674699" y="1091506"/>
                    </a:cubicBezTo>
                    <a:lnTo>
                      <a:pt x="637798" y="1080697"/>
                    </a:lnTo>
                    <a:cubicBezTo>
                      <a:pt x="632532" y="1079156"/>
                      <a:pt x="627545" y="1083822"/>
                      <a:pt x="628701" y="1089173"/>
                    </a:cubicBezTo>
                    <a:lnTo>
                      <a:pt x="630841" y="1098976"/>
                    </a:lnTo>
                    <a:cubicBezTo>
                      <a:pt x="631826" y="1103536"/>
                      <a:pt x="627224" y="1107324"/>
                      <a:pt x="622943" y="1105419"/>
                    </a:cubicBezTo>
                    <a:lnTo>
                      <a:pt x="620524" y="1104370"/>
                    </a:lnTo>
                    <a:cubicBezTo>
                      <a:pt x="614959" y="1101909"/>
                      <a:pt x="609908" y="1108694"/>
                      <a:pt x="613846" y="1113317"/>
                    </a:cubicBezTo>
                    <a:lnTo>
                      <a:pt x="618213" y="1118433"/>
                    </a:lnTo>
                    <a:cubicBezTo>
                      <a:pt x="620225" y="1120830"/>
                      <a:pt x="619968" y="1124405"/>
                      <a:pt x="617613" y="1126460"/>
                    </a:cubicBezTo>
                    <a:lnTo>
                      <a:pt x="612648" y="1130805"/>
                    </a:lnTo>
                    <a:cubicBezTo>
                      <a:pt x="611299" y="1131982"/>
                      <a:pt x="610571" y="1133737"/>
                      <a:pt x="610700" y="1135514"/>
                    </a:cubicBezTo>
                    <a:lnTo>
                      <a:pt x="611385" y="1145082"/>
                    </a:lnTo>
                    <a:cubicBezTo>
                      <a:pt x="611663" y="1148849"/>
                      <a:pt x="608260" y="1151845"/>
                      <a:pt x="604557" y="1151096"/>
                    </a:cubicBezTo>
                    <a:lnTo>
                      <a:pt x="592998" y="1148785"/>
                    </a:lnTo>
                    <a:cubicBezTo>
                      <a:pt x="591479" y="1148485"/>
                      <a:pt x="590130" y="1147565"/>
                      <a:pt x="589295" y="1146259"/>
                    </a:cubicBezTo>
                    <a:lnTo>
                      <a:pt x="579278" y="1130676"/>
                    </a:lnTo>
                    <a:cubicBezTo>
                      <a:pt x="578358" y="1129242"/>
                      <a:pt x="576859" y="1128301"/>
                      <a:pt x="575168" y="1128087"/>
                    </a:cubicBezTo>
                    <a:lnTo>
                      <a:pt x="549847" y="1124919"/>
                    </a:lnTo>
                    <a:cubicBezTo>
                      <a:pt x="546337" y="1124490"/>
                      <a:pt x="543704" y="1121537"/>
                      <a:pt x="543640" y="1118005"/>
                    </a:cubicBezTo>
                    <a:lnTo>
                      <a:pt x="542741" y="1066720"/>
                    </a:lnTo>
                    <a:cubicBezTo>
                      <a:pt x="542612" y="1059678"/>
                      <a:pt x="533430" y="1057088"/>
                      <a:pt x="529641" y="1063017"/>
                    </a:cubicBezTo>
                    <a:lnTo>
                      <a:pt x="526452" y="1068004"/>
                    </a:lnTo>
                    <a:cubicBezTo>
                      <a:pt x="523455" y="1072670"/>
                      <a:pt x="516477" y="1072264"/>
                      <a:pt x="514058" y="1067255"/>
                    </a:cubicBezTo>
                    <a:lnTo>
                      <a:pt x="504940" y="1048355"/>
                    </a:lnTo>
                    <a:cubicBezTo>
                      <a:pt x="502586" y="1043496"/>
                      <a:pt x="495865" y="1042939"/>
                      <a:pt x="492740" y="1047349"/>
                    </a:cubicBezTo>
                    <a:lnTo>
                      <a:pt x="476922" y="1069674"/>
                    </a:lnTo>
                    <a:cubicBezTo>
                      <a:pt x="476044" y="1070937"/>
                      <a:pt x="475595" y="1072435"/>
                      <a:pt x="475616" y="1073976"/>
                    </a:cubicBezTo>
                    <a:lnTo>
                      <a:pt x="476622" y="1110877"/>
                    </a:lnTo>
                    <a:cubicBezTo>
                      <a:pt x="476857" y="1119396"/>
                      <a:pt x="480432" y="1127466"/>
                      <a:pt x="486575" y="1133352"/>
                    </a:cubicBezTo>
                    <a:lnTo>
                      <a:pt x="507766" y="1153644"/>
                    </a:lnTo>
                    <a:cubicBezTo>
                      <a:pt x="509949" y="1155763"/>
                      <a:pt x="511854" y="1158160"/>
                      <a:pt x="513374" y="1160793"/>
                    </a:cubicBezTo>
                    <a:lnTo>
                      <a:pt x="516606" y="1166401"/>
                    </a:lnTo>
                    <a:cubicBezTo>
                      <a:pt x="522792" y="1177060"/>
                      <a:pt x="522363" y="1190309"/>
                      <a:pt x="515535" y="1200562"/>
                    </a:cubicBezTo>
                    <a:lnTo>
                      <a:pt x="513759" y="1203238"/>
                    </a:lnTo>
                    <a:cubicBezTo>
                      <a:pt x="511276" y="1206962"/>
                      <a:pt x="511276" y="1211821"/>
                      <a:pt x="513759" y="1215545"/>
                    </a:cubicBezTo>
                    <a:lnTo>
                      <a:pt x="519153" y="1223636"/>
                    </a:lnTo>
                    <a:cubicBezTo>
                      <a:pt x="520373" y="1225456"/>
                      <a:pt x="521015" y="1227596"/>
                      <a:pt x="521015" y="1229779"/>
                    </a:cubicBezTo>
                    <a:cubicBezTo>
                      <a:pt x="521015" y="1238041"/>
                      <a:pt x="512346" y="1243393"/>
                      <a:pt x="504962" y="1239711"/>
                    </a:cubicBezTo>
                    <a:lnTo>
                      <a:pt x="496186" y="1235323"/>
                    </a:lnTo>
                    <a:cubicBezTo>
                      <a:pt x="490663" y="1232562"/>
                      <a:pt x="484584" y="1237849"/>
                      <a:pt x="486532" y="1243692"/>
                    </a:cubicBezTo>
                    <a:cubicBezTo>
                      <a:pt x="486789" y="1244484"/>
                      <a:pt x="487196" y="1245233"/>
                      <a:pt x="487710" y="1245876"/>
                    </a:cubicBezTo>
                    <a:lnTo>
                      <a:pt x="496229" y="1256342"/>
                    </a:lnTo>
                    <a:cubicBezTo>
                      <a:pt x="499889" y="1260859"/>
                      <a:pt x="496678" y="1267623"/>
                      <a:pt x="490856" y="1267623"/>
                    </a:cubicBezTo>
                    <a:lnTo>
                      <a:pt x="488694" y="1267623"/>
                    </a:lnTo>
                    <a:cubicBezTo>
                      <a:pt x="486682" y="1267623"/>
                      <a:pt x="484756" y="1266723"/>
                      <a:pt x="483429" y="1265182"/>
                    </a:cubicBezTo>
                    <a:lnTo>
                      <a:pt x="462880" y="1241017"/>
                    </a:lnTo>
                    <a:cubicBezTo>
                      <a:pt x="461896" y="1239839"/>
                      <a:pt x="461318" y="1238384"/>
                      <a:pt x="461254" y="1236864"/>
                    </a:cubicBezTo>
                    <a:lnTo>
                      <a:pt x="458813" y="1185665"/>
                    </a:lnTo>
                    <a:cubicBezTo>
                      <a:pt x="458621" y="1181705"/>
                      <a:pt x="457101" y="1177916"/>
                      <a:pt x="454511" y="1174920"/>
                    </a:cubicBezTo>
                    <a:lnTo>
                      <a:pt x="447341" y="1166679"/>
                    </a:lnTo>
                    <a:cubicBezTo>
                      <a:pt x="442888" y="1161520"/>
                      <a:pt x="441776" y="1154286"/>
                      <a:pt x="444494" y="1148035"/>
                    </a:cubicBezTo>
                    <a:lnTo>
                      <a:pt x="446249" y="1143990"/>
                    </a:lnTo>
                    <a:cubicBezTo>
                      <a:pt x="450508" y="1134230"/>
                      <a:pt x="445200" y="1122949"/>
                      <a:pt x="434990" y="1119953"/>
                    </a:cubicBezTo>
                    <a:cubicBezTo>
                      <a:pt x="425658" y="1117235"/>
                      <a:pt x="415598" y="1119075"/>
                      <a:pt x="407828" y="1124897"/>
                    </a:cubicBezTo>
                    <a:lnTo>
                      <a:pt x="398239" y="1132089"/>
                    </a:lnTo>
                    <a:cubicBezTo>
                      <a:pt x="390576" y="1137826"/>
                      <a:pt x="380666" y="1139688"/>
                      <a:pt x="371419" y="1137119"/>
                    </a:cubicBezTo>
                    <a:lnTo>
                      <a:pt x="347510" y="1130441"/>
                    </a:lnTo>
                    <a:cubicBezTo>
                      <a:pt x="340233" y="1128408"/>
                      <a:pt x="334560" y="1136777"/>
                      <a:pt x="339120" y="1142770"/>
                    </a:cubicBezTo>
                    <a:lnTo>
                      <a:pt x="353139" y="1161264"/>
                    </a:lnTo>
                    <a:cubicBezTo>
                      <a:pt x="355023" y="1163747"/>
                      <a:pt x="355280" y="1167107"/>
                      <a:pt x="353760" y="1169847"/>
                    </a:cubicBezTo>
                    <a:lnTo>
                      <a:pt x="344235" y="1186970"/>
                    </a:lnTo>
                    <a:cubicBezTo>
                      <a:pt x="342887" y="1189410"/>
                      <a:pt x="342930" y="1192407"/>
                      <a:pt x="344342" y="1194804"/>
                    </a:cubicBezTo>
                    <a:lnTo>
                      <a:pt x="362408" y="1225284"/>
                    </a:lnTo>
                    <a:cubicBezTo>
                      <a:pt x="363863" y="1227746"/>
                      <a:pt x="363885" y="1230807"/>
                      <a:pt x="362450" y="1233268"/>
                    </a:cubicBezTo>
                    <a:lnTo>
                      <a:pt x="349351" y="1255700"/>
                    </a:lnTo>
                    <a:cubicBezTo>
                      <a:pt x="346483" y="1260623"/>
                      <a:pt x="345541" y="1266445"/>
                      <a:pt x="346740" y="1272032"/>
                    </a:cubicBezTo>
                    <a:lnTo>
                      <a:pt x="350079" y="1287636"/>
                    </a:lnTo>
                    <a:cubicBezTo>
                      <a:pt x="352091" y="1296968"/>
                      <a:pt x="359646" y="1304074"/>
                      <a:pt x="369086" y="1305487"/>
                    </a:cubicBezTo>
                    <a:lnTo>
                      <a:pt x="371162" y="1305787"/>
                    </a:lnTo>
                    <a:cubicBezTo>
                      <a:pt x="377990" y="1306814"/>
                      <a:pt x="384133" y="1310474"/>
                      <a:pt x="388264" y="1315997"/>
                    </a:cubicBezTo>
                    <a:lnTo>
                      <a:pt x="390640" y="1319143"/>
                    </a:lnTo>
                    <a:cubicBezTo>
                      <a:pt x="395777" y="1326014"/>
                      <a:pt x="403975" y="1329931"/>
                      <a:pt x="412558" y="1329631"/>
                    </a:cubicBezTo>
                    <a:lnTo>
                      <a:pt x="427970" y="1329075"/>
                    </a:lnTo>
                    <a:cubicBezTo>
                      <a:pt x="433256" y="1328882"/>
                      <a:pt x="437216" y="1333891"/>
                      <a:pt x="435825" y="1338985"/>
                    </a:cubicBezTo>
                    <a:cubicBezTo>
                      <a:pt x="434947" y="1342196"/>
                      <a:pt x="436189" y="1345599"/>
                      <a:pt x="438886" y="1347483"/>
                    </a:cubicBezTo>
                    <a:lnTo>
                      <a:pt x="443424" y="1350650"/>
                    </a:lnTo>
                    <a:cubicBezTo>
                      <a:pt x="446442" y="1352769"/>
                      <a:pt x="447576" y="1356687"/>
                      <a:pt x="446185" y="1360068"/>
                    </a:cubicBezTo>
                    <a:lnTo>
                      <a:pt x="441711" y="1370920"/>
                    </a:lnTo>
                    <a:cubicBezTo>
                      <a:pt x="440020" y="1375009"/>
                      <a:pt x="435290" y="1376892"/>
                      <a:pt x="431244" y="1375073"/>
                    </a:cubicBezTo>
                    <a:lnTo>
                      <a:pt x="414442" y="1367517"/>
                    </a:lnTo>
                    <a:cubicBezTo>
                      <a:pt x="411681" y="1366276"/>
                      <a:pt x="409348" y="1364285"/>
                      <a:pt x="407721" y="1361738"/>
                    </a:cubicBezTo>
                    <a:lnTo>
                      <a:pt x="403804" y="1355702"/>
                    </a:lnTo>
                    <a:cubicBezTo>
                      <a:pt x="398838" y="1348039"/>
                      <a:pt x="388393" y="1346198"/>
                      <a:pt x="381137" y="1351742"/>
                    </a:cubicBezTo>
                    <a:lnTo>
                      <a:pt x="371269" y="1359255"/>
                    </a:lnTo>
                    <a:cubicBezTo>
                      <a:pt x="367202" y="1362359"/>
                      <a:pt x="364890" y="1367260"/>
                      <a:pt x="365105" y="1372376"/>
                    </a:cubicBezTo>
                    <a:lnTo>
                      <a:pt x="365683" y="1386203"/>
                    </a:lnTo>
                    <a:cubicBezTo>
                      <a:pt x="366004" y="1393631"/>
                      <a:pt x="362108" y="1400587"/>
                      <a:pt x="355644" y="1404226"/>
                    </a:cubicBezTo>
                    <a:lnTo>
                      <a:pt x="353054" y="1405682"/>
                    </a:lnTo>
                    <a:cubicBezTo>
                      <a:pt x="347082" y="1409042"/>
                      <a:pt x="343293" y="1415228"/>
                      <a:pt x="343015" y="1422077"/>
                    </a:cubicBezTo>
                    <a:lnTo>
                      <a:pt x="342673" y="1430211"/>
                    </a:lnTo>
                    <a:cubicBezTo>
                      <a:pt x="342309" y="1438923"/>
                      <a:pt x="348109" y="1446692"/>
                      <a:pt x="356564" y="1448790"/>
                    </a:cubicBezTo>
                    <a:cubicBezTo>
                      <a:pt x="361766" y="1450096"/>
                      <a:pt x="366153" y="1453606"/>
                      <a:pt x="368551" y="1458401"/>
                    </a:cubicBezTo>
                    <a:lnTo>
                      <a:pt x="369064" y="1459428"/>
                    </a:lnTo>
                    <a:cubicBezTo>
                      <a:pt x="371719" y="1464736"/>
                      <a:pt x="376770" y="1468439"/>
                      <a:pt x="382635" y="1469360"/>
                    </a:cubicBezTo>
                    <a:lnTo>
                      <a:pt x="383234" y="1469467"/>
                    </a:lnTo>
                    <a:cubicBezTo>
                      <a:pt x="392823" y="1470986"/>
                      <a:pt x="399566" y="1479677"/>
                      <a:pt x="398667" y="1489330"/>
                    </a:cubicBezTo>
                    <a:lnTo>
                      <a:pt x="396955" y="1507631"/>
                    </a:lnTo>
                    <a:cubicBezTo>
                      <a:pt x="396377" y="1513860"/>
                      <a:pt x="398988" y="1519939"/>
                      <a:pt x="403890" y="1523791"/>
                    </a:cubicBezTo>
                    <a:lnTo>
                      <a:pt x="413907" y="1531668"/>
                    </a:lnTo>
                    <a:cubicBezTo>
                      <a:pt x="415191" y="1532674"/>
                      <a:pt x="416796" y="1533188"/>
                      <a:pt x="418445" y="1533081"/>
                    </a:cubicBezTo>
                    <a:lnTo>
                      <a:pt x="423903" y="1532781"/>
                    </a:lnTo>
                    <a:cubicBezTo>
                      <a:pt x="430067" y="1532439"/>
                      <a:pt x="433406" y="1539888"/>
                      <a:pt x="429040" y="1544254"/>
                    </a:cubicBezTo>
                    <a:lnTo>
                      <a:pt x="428804" y="1544490"/>
                    </a:lnTo>
                    <a:cubicBezTo>
                      <a:pt x="426065" y="1547229"/>
                      <a:pt x="427006" y="1551874"/>
                      <a:pt x="430624" y="1553330"/>
                    </a:cubicBezTo>
                    <a:lnTo>
                      <a:pt x="442760" y="1558167"/>
                    </a:lnTo>
                    <a:cubicBezTo>
                      <a:pt x="443766" y="1558574"/>
                      <a:pt x="444644" y="1559280"/>
                      <a:pt x="445243" y="1560200"/>
                    </a:cubicBezTo>
                    <a:lnTo>
                      <a:pt x="455110" y="1574991"/>
                    </a:lnTo>
                    <a:cubicBezTo>
                      <a:pt x="456930" y="1577709"/>
                      <a:pt x="460697" y="1578223"/>
                      <a:pt x="463159" y="1576083"/>
                    </a:cubicBezTo>
                    <a:lnTo>
                      <a:pt x="478292" y="1562962"/>
                    </a:lnTo>
                    <a:cubicBezTo>
                      <a:pt x="479276" y="1562106"/>
                      <a:pt x="480539" y="1561635"/>
                      <a:pt x="481845" y="1561635"/>
                    </a:cubicBezTo>
                    <a:lnTo>
                      <a:pt x="520073" y="1561635"/>
                    </a:lnTo>
                    <a:cubicBezTo>
                      <a:pt x="520694" y="1561635"/>
                      <a:pt x="521315" y="1561742"/>
                      <a:pt x="521893" y="1561956"/>
                    </a:cubicBezTo>
                    <a:lnTo>
                      <a:pt x="551752" y="1572572"/>
                    </a:lnTo>
                    <a:cubicBezTo>
                      <a:pt x="558558" y="1574991"/>
                      <a:pt x="556953" y="1585051"/>
                      <a:pt x="549718" y="1585222"/>
                    </a:cubicBezTo>
                    <a:lnTo>
                      <a:pt x="533558" y="1585629"/>
                    </a:lnTo>
                    <a:cubicBezTo>
                      <a:pt x="529256" y="1585715"/>
                      <a:pt x="525232" y="1587877"/>
                      <a:pt x="522792" y="1591430"/>
                    </a:cubicBezTo>
                    <a:cubicBezTo>
                      <a:pt x="518104" y="1598193"/>
                      <a:pt x="508515" y="1599242"/>
                      <a:pt x="502479" y="1593634"/>
                    </a:cubicBezTo>
                    <a:lnTo>
                      <a:pt x="500338" y="1591644"/>
                    </a:lnTo>
                    <a:cubicBezTo>
                      <a:pt x="496871" y="1588433"/>
                      <a:pt x="491434" y="1588690"/>
                      <a:pt x="488309" y="1592222"/>
                    </a:cubicBezTo>
                    <a:cubicBezTo>
                      <a:pt x="485184" y="1595732"/>
                      <a:pt x="479833" y="1596032"/>
                      <a:pt x="476365" y="1592885"/>
                    </a:cubicBezTo>
                    <a:lnTo>
                      <a:pt x="473604" y="1590424"/>
                    </a:lnTo>
                    <a:cubicBezTo>
                      <a:pt x="470629" y="1587727"/>
                      <a:pt x="466134" y="1587534"/>
                      <a:pt x="462902" y="1589953"/>
                    </a:cubicBezTo>
                    <a:lnTo>
                      <a:pt x="462260" y="1590424"/>
                    </a:lnTo>
                    <a:cubicBezTo>
                      <a:pt x="459220" y="1592714"/>
                      <a:pt x="458086" y="1596759"/>
                      <a:pt x="459498" y="1600312"/>
                    </a:cubicBezTo>
                    <a:lnTo>
                      <a:pt x="463437" y="1610180"/>
                    </a:lnTo>
                    <a:cubicBezTo>
                      <a:pt x="465021" y="1614118"/>
                      <a:pt x="459948" y="1617286"/>
                      <a:pt x="457080" y="1614140"/>
                    </a:cubicBezTo>
                    <a:lnTo>
                      <a:pt x="423860" y="1577517"/>
                    </a:lnTo>
                    <a:cubicBezTo>
                      <a:pt x="418787" y="1571930"/>
                      <a:pt x="411595" y="1568741"/>
                      <a:pt x="404061" y="1568741"/>
                    </a:cubicBezTo>
                    <a:cubicBezTo>
                      <a:pt x="398624" y="1568741"/>
                      <a:pt x="393466" y="1567093"/>
                      <a:pt x="389142" y="1564203"/>
                    </a:cubicBezTo>
                    <a:cubicBezTo>
                      <a:pt x="384818" y="1561292"/>
                      <a:pt x="381351" y="1557118"/>
                      <a:pt x="379296" y="1552088"/>
                    </a:cubicBezTo>
                    <a:lnTo>
                      <a:pt x="377219" y="1547015"/>
                    </a:lnTo>
                    <a:cubicBezTo>
                      <a:pt x="373131" y="1536955"/>
                      <a:pt x="363349" y="1530384"/>
                      <a:pt x="352519" y="1530384"/>
                    </a:cubicBezTo>
                    <a:lnTo>
                      <a:pt x="338863" y="1530384"/>
                    </a:lnTo>
                    <a:cubicBezTo>
                      <a:pt x="334197" y="1530384"/>
                      <a:pt x="330279" y="1533894"/>
                      <a:pt x="329723" y="1538518"/>
                    </a:cubicBezTo>
                    <a:lnTo>
                      <a:pt x="328631" y="1547893"/>
                    </a:lnTo>
                    <a:cubicBezTo>
                      <a:pt x="328160" y="1551853"/>
                      <a:pt x="325185" y="1555063"/>
                      <a:pt x="321290" y="1555855"/>
                    </a:cubicBezTo>
                    <a:cubicBezTo>
                      <a:pt x="316987" y="1556712"/>
                      <a:pt x="313884" y="1560500"/>
                      <a:pt x="313884" y="1564867"/>
                    </a:cubicBezTo>
                    <a:lnTo>
                      <a:pt x="313884" y="1565166"/>
                    </a:lnTo>
                    <a:lnTo>
                      <a:pt x="314526" y="1584987"/>
                    </a:lnTo>
                    <a:cubicBezTo>
                      <a:pt x="314868" y="1595689"/>
                      <a:pt x="312000" y="1606242"/>
                      <a:pt x="306285" y="1615296"/>
                    </a:cubicBezTo>
                    <a:cubicBezTo>
                      <a:pt x="300891" y="1623857"/>
                      <a:pt x="298023" y="1633768"/>
                      <a:pt x="298023" y="1643892"/>
                    </a:cubicBezTo>
                    <a:lnTo>
                      <a:pt x="298023" y="1672382"/>
                    </a:lnTo>
                    <a:cubicBezTo>
                      <a:pt x="298023" y="1678974"/>
                      <a:pt x="299243" y="1685545"/>
                      <a:pt x="301619" y="1691688"/>
                    </a:cubicBezTo>
                    <a:lnTo>
                      <a:pt x="311957" y="1718401"/>
                    </a:lnTo>
                    <a:cubicBezTo>
                      <a:pt x="313627" y="1722725"/>
                      <a:pt x="318635" y="1724758"/>
                      <a:pt x="322852" y="1722810"/>
                    </a:cubicBezTo>
                    <a:lnTo>
                      <a:pt x="329359" y="1719814"/>
                    </a:lnTo>
                    <a:cubicBezTo>
                      <a:pt x="336465" y="1716518"/>
                      <a:pt x="343614" y="1724266"/>
                      <a:pt x="339762" y="1731072"/>
                    </a:cubicBezTo>
                    <a:lnTo>
                      <a:pt x="328803" y="1750593"/>
                    </a:lnTo>
                    <a:cubicBezTo>
                      <a:pt x="327368" y="1753141"/>
                      <a:pt x="327647" y="1756308"/>
                      <a:pt x="329487" y="1758556"/>
                    </a:cubicBezTo>
                    <a:lnTo>
                      <a:pt x="336915" y="1767653"/>
                    </a:lnTo>
                    <a:cubicBezTo>
                      <a:pt x="338349" y="1769408"/>
                      <a:pt x="340532" y="1770371"/>
                      <a:pt x="342801" y="1770243"/>
                    </a:cubicBezTo>
                    <a:cubicBezTo>
                      <a:pt x="349672" y="1769857"/>
                      <a:pt x="353011" y="1778505"/>
                      <a:pt x="347638" y="1782829"/>
                    </a:cubicBezTo>
                    <a:lnTo>
                      <a:pt x="337814" y="1790748"/>
                    </a:lnTo>
                    <a:cubicBezTo>
                      <a:pt x="328952" y="1797897"/>
                      <a:pt x="328803" y="1811339"/>
                      <a:pt x="337493" y="1818703"/>
                    </a:cubicBezTo>
                    <a:lnTo>
                      <a:pt x="359796" y="1837581"/>
                    </a:lnTo>
                    <a:cubicBezTo>
                      <a:pt x="369407" y="1845694"/>
                      <a:pt x="383298" y="1846250"/>
                      <a:pt x="393508" y="1838887"/>
                    </a:cubicBezTo>
                    <a:lnTo>
                      <a:pt x="481909" y="1775294"/>
                    </a:lnTo>
                    <a:cubicBezTo>
                      <a:pt x="487003" y="1771634"/>
                      <a:pt x="494152" y="1774331"/>
                      <a:pt x="495565" y="1780431"/>
                    </a:cubicBezTo>
                    <a:cubicBezTo>
                      <a:pt x="496357" y="1783856"/>
                      <a:pt x="495030" y="1787409"/>
                      <a:pt x="492205" y="1789485"/>
                    </a:cubicBezTo>
                    <a:lnTo>
                      <a:pt x="478120" y="1799824"/>
                    </a:lnTo>
                    <a:cubicBezTo>
                      <a:pt x="476472" y="1801022"/>
                      <a:pt x="475295" y="1802778"/>
                      <a:pt x="474803" y="1804747"/>
                    </a:cubicBezTo>
                    <a:lnTo>
                      <a:pt x="471314" y="1818638"/>
                    </a:lnTo>
                    <a:cubicBezTo>
                      <a:pt x="469901" y="1824332"/>
                      <a:pt x="474375" y="1829811"/>
                      <a:pt x="480261" y="1829512"/>
                    </a:cubicBezTo>
                    <a:lnTo>
                      <a:pt x="506203" y="1828249"/>
                    </a:lnTo>
                    <a:cubicBezTo>
                      <a:pt x="519238" y="1827607"/>
                      <a:pt x="531375" y="1821421"/>
                      <a:pt x="539508" y="1811232"/>
                    </a:cubicBezTo>
                    <a:cubicBezTo>
                      <a:pt x="542313" y="1807722"/>
                      <a:pt x="545609" y="1804661"/>
                      <a:pt x="549312" y="1802114"/>
                    </a:cubicBezTo>
                    <a:lnTo>
                      <a:pt x="578978" y="1781780"/>
                    </a:lnTo>
                    <a:cubicBezTo>
                      <a:pt x="588289" y="1775401"/>
                      <a:pt x="594903" y="1765769"/>
                      <a:pt x="597515" y="1754789"/>
                    </a:cubicBezTo>
                    <a:lnTo>
                      <a:pt x="598713" y="1749759"/>
                    </a:lnTo>
                    <a:cubicBezTo>
                      <a:pt x="599784" y="1745307"/>
                      <a:pt x="603914" y="1742310"/>
                      <a:pt x="608474" y="1742695"/>
                    </a:cubicBezTo>
                    <a:cubicBezTo>
                      <a:pt x="613525" y="1743102"/>
                      <a:pt x="617292" y="1747533"/>
                      <a:pt x="616929" y="1752584"/>
                    </a:cubicBezTo>
                    <a:lnTo>
                      <a:pt x="615066" y="1777756"/>
                    </a:lnTo>
                    <a:cubicBezTo>
                      <a:pt x="614874" y="1780324"/>
                      <a:pt x="613611" y="1782722"/>
                      <a:pt x="611577" y="1784327"/>
                    </a:cubicBezTo>
                    <a:lnTo>
                      <a:pt x="555219" y="1828891"/>
                    </a:lnTo>
                    <a:cubicBezTo>
                      <a:pt x="554213" y="1829683"/>
                      <a:pt x="553036" y="1830261"/>
                      <a:pt x="551795" y="1830582"/>
                    </a:cubicBezTo>
                    <a:lnTo>
                      <a:pt x="516499" y="1839722"/>
                    </a:lnTo>
                    <a:cubicBezTo>
                      <a:pt x="515728" y="1839936"/>
                      <a:pt x="514979" y="1840235"/>
                      <a:pt x="514272" y="1840642"/>
                    </a:cubicBezTo>
                    <a:lnTo>
                      <a:pt x="487431" y="1855818"/>
                    </a:lnTo>
                    <a:cubicBezTo>
                      <a:pt x="484306" y="1857573"/>
                      <a:pt x="480775" y="1858429"/>
                      <a:pt x="477200" y="1858301"/>
                    </a:cubicBezTo>
                    <a:lnTo>
                      <a:pt x="456352" y="1857530"/>
                    </a:lnTo>
                    <a:cubicBezTo>
                      <a:pt x="448989" y="1857252"/>
                      <a:pt x="442097" y="1861190"/>
                      <a:pt x="438608" y="1867676"/>
                    </a:cubicBezTo>
                    <a:cubicBezTo>
                      <a:pt x="435911" y="1872663"/>
                      <a:pt x="431180" y="1876238"/>
                      <a:pt x="425636" y="1877415"/>
                    </a:cubicBezTo>
                    <a:lnTo>
                      <a:pt x="424780" y="1877608"/>
                    </a:lnTo>
                    <a:cubicBezTo>
                      <a:pt x="418359" y="1878978"/>
                      <a:pt x="413072" y="1883515"/>
                      <a:pt x="410760" y="1889659"/>
                    </a:cubicBezTo>
                    <a:lnTo>
                      <a:pt x="401064" y="1915194"/>
                    </a:lnTo>
                    <a:cubicBezTo>
                      <a:pt x="399630" y="1918961"/>
                      <a:pt x="399416" y="1923092"/>
                      <a:pt x="400465" y="1927009"/>
                    </a:cubicBezTo>
                    <a:cubicBezTo>
                      <a:pt x="402734" y="1935485"/>
                      <a:pt x="410418" y="1941329"/>
                      <a:pt x="419087" y="1941329"/>
                    </a:cubicBezTo>
                    <a:cubicBezTo>
                      <a:pt x="419515" y="1941329"/>
                      <a:pt x="419921" y="1941308"/>
                      <a:pt x="420350" y="1941286"/>
                    </a:cubicBezTo>
                    <a:lnTo>
                      <a:pt x="458599" y="1938846"/>
                    </a:lnTo>
                    <a:cubicBezTo>
                      <a:pt x="466883" y="1938332"/>
                      <a:pt x="475145" y="1940237"/>
                      <a:pt x="482358" y="1944368"/>
                    </a:cubicBezTo>
                    <a:lnTo>
                      <a:pt x="484649" y="1945674"/>
                    </a:lnTo>
                    <a:cubicBezTo>
                      <a:pt x="495137" y="1951667"/>
                      <a:pt x="507680" y="1952909"/>
                      <a:pt x="519131" y="1949077"/>
                    </a:cubicBezTo>
                    <a:cubicBezTo>
                      <a:pt x="534243" y="1944047"/>
                      <a:pt x="550896" y="1947879"/>
                      <a:pt x="562261" y="1959030"/>
                    </a:cubicBezTo>
                    <a:lnTo>
                      <a:pt x="596059" y="1992100"/>
                    </a:lnTo>
                    <a:cubicBezTo>
                      <a:pt x="606226" y="2002054"/>
                      <a:pt x="619882" y="2007640"/>
                      <a:pt x="634138" y="2007640"/>
                    </a:cubicBezTo>
                    <a:lnTo>
                      <a:pt x="650962" y="2007640"/>
                    </a:lnTo>
                    <a:cubicBezTo>
                      <a:pt x="658218" y="2007640"/>
                      <a:pt x="660808" y="2017229"/>
                      <a:pt x="654536" y="2020889"/>
                    </a:cubicBezTo>
                    <a:lnTo>
                      <a:pt x="645889" y="2025941"/>
                    </a:lnTo>
                    <a:cubicBezTo>
                      <a:pt x="633624" y="2033090"/>
                      <a:pt x="618512" y="2033283"/>
                      <a:pt x="606076" y="2026454"/>
                    </a:cubicBezTo>
                    <a:lnTo>
                      <a:pt x="603422" y="2024978"/>
                    </a:lnTo>
                    <a:cubicBezTo>
                      <a:pt x="599634" y="2022902"/>
                      <a:pt x="596230" y="2020226"/>
                      <a:pt x="593276" y="2017079"/>
                    </a:cubicBezTo>
                    <a:lnTo>
                      <a:pt x="557210" y="1978230"/>
                    </a:lnTo>
                    <a:cubicBezTo>
                      <a:pt x="548306" y="1968641"/>
                      <a:pt x="534286" y="1965751"/>
                      <a:pt x="522321" y="1971081"/>
                    </a:cubicBezTo>
                    <a:lnTo>
                      <a:pt x="508729" y="1977117"/>
                    </a:lnTo>
                    <a:cubicBezTo>
                      <a:pt x="505582" y="1978509"/>
                      <a:pt x="502222" y="1979386"/>
                      <a:pt x="498776" y="1979664"/>
                    </a:cubicBezTo>
                    <a:lnTo>
                      <a:pt x="481802" y="1981034"/>
                    </a:lnTo>
                    <a:cubicBezTo>
                      <a:pt x="464529" y="1982447"/>
                      <a:pt x="457722" y="2004151"/>
                      <a:pt x="471100" y="2015175"/>
                    </a:cubicBezTo>
                    <a:cubicBezTo>
                      <a:pt x="473818" y="2017400"/>
                      <a:pt x="475145" y="2020568"/>
                      <a:pt x="475145" y="2023736"/>
                    </a:cubicBezTo>
                    <a:cubicBezTo>
                      <a:pt x="475145" y="2027268"/>
                      <a:pt x="473476" y="2030800"/>
                      <a:pt x="470201" y="2032983"/>
                    </a:cubicBezTo>
                    <a:cubicBezTo>
                      <a:pt x="467311" y="2034909"/>
                      <a:pt x="465492" y="2038077"/>
                      <a:pt x="465278" y="2041545"/>
                    </a:cubicBezTo>
                    <a:lnTo>
                      <a:pt x="464614" y="2052161"/>
                    </a:lnTo>
                    <a:cubicBezTo>
                      <a:pt x="464357" y="2056228"/>
                      <a:pt x="461896" y="2059846"/>
                      <a:pt x="458171" y="2061558"/>
                    </a:cubicBezTo>
                    <a:lnTo>
                      <a:pt x="440941" y="2069520"/>
                    </a:lnTo>
                    <a:cubicBezTo>
                      <a:pt x="432464" y="2073416"/>
                      <a:pt x="426664" y="2081507"/>
                      <a:pt x="425658" y="2090775"/>
                    </a:cubicBezTo>
                    <a:lnTo>
                      <a:pt x="425594" y="2091417"/>
                    </a:lnTo>
                    <a:cubicBezTo>
                      <a:pt x="424138" y="2105095"/>
                      <a:pt x="433364" y="2117638"/>
                      <a:pt x="446870" y="2120292"/>
                    </a:cubicBezTo>
                    <a:lnTo>
                      <a:pt x="504234" y="2131572"/>
                    </a:lnTo>
                    <a:cubicBezTo>
                      <a:pt x="507766" y="2132257"/>
                      <a:pt x="510976" y="2134034"/>
                      <a:pt x="513438" y="2136645"/>
                    </a:cubicBezTo>
                    <a:lnTo>
                      <a:pt x="530818" y="2154989"/>
                    </a:lnTo>
                    <a:cubicBezTo>
                      <a:pt x="533665" y="2157985"/>
                      <a:pt x="535335" y="2161881"/>
                      <a:pt x="535527" y="2166012"/>
                    </a:cubicBezTo>
                    <a:cubicBezTo>
                      <a:pt x="536105" y="2177207"/>
                      <a:pt x="547021" y="2184912"/>
                      <a:pt x="557767" y="2181701"/>
                    </a:cubicBezTo>
                    <a:lnTo>
                      <a:pt x="573713" y="2176907"/>
                    </a:lnTo>
                    <a:cubicBezTo>
                      <a:pt x="577394" y="2175794"/>
                      <a:pt x="581161" y="2175002"/>
                      <a:pt x="584993" y="2174510"/>
                    </a:cubicBezTo>
                    <a:lnTo>
                      <a:pt x="618127" y="2170293"/>
                    </a:lnTo>
                    <a:cubicBezTo>
                      <a:pt x="636021" y="2168002"/>
                      <a:pt x="654108" y="2172690"/>
                      <a:pt x="668642" y="2183392"/>
                    </a:cubicBezTo>
                    <a:lnTo>
                      <a:pt x="710530" y="2214215"/>
                    </a:lnTo>
                    <a:cubicBezTo>
                      <a:pt x="716352" y="2218474"/>
                      <a:pt x="724572" y="2216933"/>
                      <a:pt x="728425" y="2210833"/>
                    </a:cubicBezTo>
                    <a:cubicBezTo>
                      <a:pt x="733133" y="2203363"/>
                      <a:pt x="743943" y="2203063"/>
                      <a:pt x="749058" y="2210298"/>
                    </a:cubicBezTo>
                    <a:lnTo>
                      <a:pt x="758669" y="2223847"/>
                    </a:lnTo>
                    <a:cubicBezTo>
                      <a:pt x="761045" y="2227207"/>
                      <a:pt x="764941" y="2229177"/>
                      <a:pt x="769072" y="2229091"/>
                    </a:cubicBezTo>
                    <a:lnTo>
                      <a:pt x="820442" y="2227999"/>
                    </a:lnTo>
                    <a:cubicBezTo>
                      <a:pt x="826222" y="2227871"/>
                      <a:pt x="831958" y="2229091"/>
                      <a:pt x="837202" y="2231553"/>
                    </a:cubicBezTo>
                    <a:cubicBezTo>
                      <a:pt x="847733" y="2236518"/>
                      <a:pt x="859548" y="2238145"/>
                      <a:pt x="871021" y="2236219"/>
                    </a:cubicBezTo>
                    <a:lnTo>
                      <a:pt x="889814" y="2233094"/>
                    </a:lnTo>
                    <a:cubicBezTo>
                      <a:pt x="893924" y="2232409"/>
                      <a:pt x="898098" y="2232173"/>
                      <a:pt x="902250" y="2232387"/>
                    </a:cubicBezTo>
                    <a:lnTo>
                      <a:pt x="916142" y="2233115"/>
                    </a:lnTo>
                    <a:cubicBezTo>
                      <a:pt x="920680" y="2233372"/>
                      <a:pt x="925239" y="2233051"/>
                      <a:pt x="929712" y="2232216"/>
                    </a:cubicBezTo>
                    <a:lnTo>
                      <a:pt x="977038" y="2223354"/>
                    </a:lnTo>
                    <a:cubicBezTo>
                      <a:pt x="986434" y="2221578"/>
                      <a:pt x="995981" y="2220850"/>
                      <a:pt x="1005527" y="2221150"/>
                    </a:cubicBezTo>
                    <a:lnTo>
                      <a:pt x="1038490" y="2222177"/>
                    </a:lnTo>
                    <a:cubicBezTo>
                      <a:pt x="1041872" y="2222284"/>
                      <a:pt x="1042022" y="2227229"/>
                      <a:pt x="1038661" y="2227550"/>
                    </a:cubicBezTo>
                    <a:lnTo>
                      <a:pt x="1001696" y="2230953"/>
                    </a:lnTo>
                    <a:cubicBezTo>
                      <a:pt x="993755" y="2231702"/>
                      <a:pt x="985942" y="2233415"/>
                      <a:pt x="978429" y="2236112"/>
                    </a:cubicBezTo>
                    <a:lnTo>
                      <a:pt x="926652" y="2254691"/>
                    </a:lnTo>
                    <a:cubicBezTo>
                      <a:pt x="918646" y="2257538"/>
                      <a:pt x="910063" y="2258308"/>
                      <a:pt x="901694" y="2256917"/>
                    </a:cubicBezTo>
                    <a:lnTo>
                      <a:pt x="880268" y="2253342"/>
                    </a:lnTo>
                    <a:cubicBezTo>
                      <a:pt x="874703" y="2252422"/>
                      <a:pt x="869009" y="2252443"/>
                      <a:pt x="863444" y="2253428"/>
                    </a:cubicBezTo>
                    <a:cubicBezTo>
                      <a:pt x="853213" y="2255247"/>
                      <a:pt x="842660" y="2253792"/>
                      <a:pt x="833285" y="2249297"/>
                    </a:cubicBezTo>
                    <a:lnTo>
                      <a:pt x="829732" y="2247585"/>
                    </a:lnTo>
                    <a:cubicBezTo>
                      <a:pt x="818452" y="2242169"/>
                      <a:pt x="805545" y="2241206"/>
                      <a:pt x="793601" y="2244888"/>
                    </a:cubicBezTo>
                    <a:lnTo>
                      <a:pt x="791889" y="2245423"/>
                    </a:lnTo>
                    <a:cubicBezTo>
                      <a:pt x="781122" y="2248719"/>
                      <a:pt x="769564" y="2248291"/>
                      <a:pt x="759076" y="2244160"/>
                    </a:cubicBezTo>
                    <a:lnTo>
                      <a:pt x="755951" y="2242940"/>
                    </a:lnTo>
                    <a:cubicBezTo>
                      <a:pt x="742915" y="2237824"/>
                      <a:pt x="728339" y="2238423"/>
                      <a:pt x="715774" y="2244609"/>
                    </a:cubicBezTo>
                    <a:lnTo>
                      <a:pt x="669626" y="2267362"/>
                    </a:lnTo>
                    <a:cubicBezTo>
                      <a:pt x="664639" y="2269824"/>
                      <a:pt x="660187" y="2263188"/>
                      <a:pt x="664361" y="2259507"/>
                    </a:cubicBezTo>
                    <a:lnTo>
                      <a:pt x="675042" y="2250110"/>
                    </a:lnTo>
                    <a:cubicBezTo>
                      <a:pt x="686386" y="2240114"/>
                      <a:pt x="685551" y="2222199"/>
                      <a:pt x="673329" y="2213316"/>
                    </a:cubicBezTo>
                    <a:lnTo>
                      <a:pt x="643106" y="2191333"/>
                    </a:lnTo>
                    <a:cubicBezTo>
                      <a:pt x="637712" y="2187417"/>
                      <a:pt x="630927" y="2185961"/>
                      <a:pt x="624399" y="2187331"/>
                    </a:cubicBezTo>
                    <a:lnTo>
                      <a:pt x="552672" y="2202271"/>
                    </a:lnTo>
                    <a:cubicBezTo>
                      <a:pt x="539765" y="2204947"/>
                      <a:pt x="526323" y="2201971"/>
                      <a:pt x="515792" y="2194052"/>
                    </a:cubicBezTo>
                    <a:cubicBezTo>
                      <a:pt x="511725" y="2191012"/>
                      <a:pt x="508194" y="2187309"/>
                      <a:pt x="505347" y="2183114"/>
                    </a:cubicBezTo>
                    <a:lnTo>
                      <a:pt x="500424" y="2175858"/>
                    </a:lnTo>
                    <a:cubicBezTo>
                      <a:pt x="489743" y="2160104"/>
                      <a:pt x="470415" y="2152591"/>
                      <a:pt x="451878" y="2156979"/>
                    </a:cubicBezTo>
                    <a:lnTo>
                      <a:pt x="432486" y="2161560"/>
                    </a:lnTo>
                    <a:cubicBezTo>
                      <a:pt x="429982" y="2162159"/>
                      <a:pt x="427392" y="2162202"/>
                      <a:pt x="424866" y="2161688"/>
                    </a:cubicBezTo>
                    <a:lnTo>
                      <a:pt x="416561" y="2160040"/>
                    </a:lnTo>
                    <a:cubicBezTo>
                      <a:pt x="404874" y="2157707"/>
                      <a:pt x="394215" y="2167253"/>
                      <a:pt x="395242" y="2179133"/>
                    </a:cubicBezTo>
                    <a:cubicBezTo>
                      <a:pt x="395734" y="2184741"/>
                      <a:pt x="393551" y="2190242"/>
                      <a:pt x="389356" y="2193988"/>
                    </a:cubicBezTo>
                    <a:lnTo>
                      <a:pt x="352797" y="2226758"/>
                    </a:lnTo>
                    <a:cubicBezTo>
                      <a:pt x="343229" y="2235320"/>
                      <a:pt x="348409" y="2251159"/>
                      <a:pt x="361188" y="2252443"/>
                    </a:cubicBezTo>
                    <a:cubicBezTo>
                      <a:pt x="366838" y="2253000"/>
                      <a:pt x="371676" y="2256788"/>
                      <a:pt x="373602" y="2262139"/>
                    </a:cubicBezTo>
                    <a:lnTo>
                      <a:pt x="377198" y="2272093"/>
                    </a:lnTo>
                    <a:cubicBezTo>
                      <a:pt x="380323" y="2280804"/>
                      <a:pt x="390619" y="2284507"/>
                      <a:pt x="398603" y="2279798"/>
                    </a:cubicBezTo>
                    <a:lnTo>
                      <a:pt x="413971" y="2270723"/>
                    </a:lnTo>
                    <a:cubicBezTo>
                      <a:pt x="423025" y="2265372"/>
                      <a:pt x="433428" y="2275260"/>
                      <a:pt x="428505" y="2284572"/>
                    </a:cubicBezTo>
                    <a:lnTo>
                      <a:pt x="422683" y="2295616"/>
                    </a:lnTo>
                    <a:cubicBezTo>
                      <a:pt x="420392" y="2299983"/>
                      <a:pt x="421441" y="2305334"/>
                      <a:pt x="425208" y="2308502"/>
                    </a:cubicBezTo>
                    <a:lnTo>
                      <a:pt x="452371" y="2331255"/>
                    </a:lnTo>
                    <a:cubicBezTo>
                      <a:pt x="464100" y="2341079"/>
                      <a:pt x="480154" y="2344033"/>
                      <a:pt x="494623" y="2338982"/>
                    </a:cubicBezTo>
                    <a:lnTo>
                      <a:pt x="528592" y="2327145"/>
                    </a:lnTo>
                    <a:cubicBezTo>
                      <a:pt x="530839" y="2326353"/>
                      <a:pt x="532167" y="2329628"/>
                      <a:pt x="530005" y="2330613"/>
                    </a:cubicBezTo>
                    <a:lnTo>
                      <a:pt x="474546" y="2356212"/>
                    </a:lnTo>
                    <a:cubicBezTo>
                      <a:pt x="461810" y="2362099"/>
                      <a:pt x="447020" y="2361478"/>
                      <a:pt x="434819" y="2354543"/>
                    </a:cubicBezTo>
                    <a:lnTo>
                      <a:pt x="411210" y="2341143"/>
                    </a:lnTo>
                    <a:cubicBezTo>
                      <a:pt x="405281" y="2337783"/>
                      <a:pt x="401514" y="2331619"/>
                      <a:pt x="401171" y="2324833"/>
                    </a:cubicBezTo>
                    <a:cubicBezTo>
                      <a:pt x="400914" y="2319546"/>
                      <a:pt x="398624" y="2314816"/>
                      <a:pt x="395049" y="2311413"/>
                    </a:cubicBezTo>
                    <a:cubicBezTo>
                      <a:pt x="391475" y="2308009"/>
                      <a:pt x="386659" y="2305933"/>
                      <a:pt x="381351" y="2305933"/>
                    </a:cubicBezTo>
                    <a:lnTo>
                      <a:pt x="349543" y="2305933"/>
                    </a:lnTo>
                    <a:cubicBezTo>
                      <a:pt x="330087" y="2305933"/>
                      <a:pt x="313926" y="2320916"/>
                      <a:pt x="312471" y="2340309"/>
                    </a:cubicBezTo>
                    <a:lnTo>
                      <a:pt x="310095" y="2371731"/>
                    </a:lnTo>
                    <a:cubicBezTo>
                      <a:pt x="309624" y="2377938"/>
                      <a:pt x="307591" y="2383952"/>
                      <a:pt x="304209" y="2389175"/>
                    </a:cubicBezTo>
                    <a:lnTo>
                      <a:pt x="288947" y="2412677"/>
                    </a:lnTo>
                    <a:cubicBezTo>
                      <a:pt x="281156" y="2424707"/>
                      <a:pt x="283596" y="2440653"/>
                      <a:pt x="294641" y="2449771"/>
                    </a:cubicBezTo>
                    <a:cubicBezTo>
                      <a:pt x="296460" y="2451291"/>
                      <a:pt x="297252" y="2453260"/>
                      <a:pt x="297252" y="2455187"/>
                    </a:cubicBezTo>
                    <a:cubicBezTo>
                      <a:pt x="297252" y="2459318"/>
                      <a:pt x="293635" y="2463278"/>
                      <a:pt x="288691" y="2462293"/>
                    </a:cubicBezTo>
                    <a:lnTo>
                      <a:pt x="276190" y="2459789"/>
                    </a:lnTo>
                    <a:cubicBezTo>
                      <a:pt x="274692" y="2459489"/>
                      <a:pt x="273108" y="2459682"/>
                      <a:pt x="271717" y="2460345"/>
                    </a:cubicBezTo>
                    <a:lnTo>
                      <a:pt x="247358" y="2471946"/>
                    </a:lnTo>
                    <a:cubicBezTo>
                      <a:pt x="238090" y="2476356"/>
                      <a:pt x="240552" y="2490183"/>
                      <a:pt x="250783" y="2491125"/>
                    </a:cubicBezTo>
                    <a:lnTo>
                      <a:pt x="273365" y="2493244"/>
                    </a:lnTo>
                    <a:cubicBezTo>
                      <a:pt x="274628" y="2493351"/>
                      <a:pt x="275912" y="2493223"/>
                      <a:pt x="277132" y="2492880"/>
                    </a:cubicBezTo>
                    <a:lnTo>
                      <a:pt x="308147" y="2483826"/>
                    </a:lnTo>
                    <a:cubicBezTo>
                      <a:pt x="308961" y="2483590"/>
                      <a:pt x="309795" y="2483462"/>
                      <a:pt x="310652" y="2483441"/>
                    </a:cubicBezTo>
                    <a:lnTo>
                      <a:pt x="351213" y="2482113"/>
                    </a:lnTo>
                    <a:cubicBezTo>
                      <a:pt x="352669" y="2482071"/>
                      <a:pt x="354081" y="2481728"/>
                      <a:pt x="355387" y="2481107"/>
                    </a:cubicBezTo>
                    <a:lnTo>
                      <a:pt x="371119" y="2473723"/>
                    </a:lnTo>
                    <a:cubicBezTo>
                      <a:pt x="375015" y="2471882"/>
                      <a:pt x="379617" y="2472589"/>
                      <a:pt x="382806" y="2475500"/>
                    </a:cubicBezTo>
                    <a:cubicBezTo>
                      <a:pt x="388393" y="2480637"/>
                      <a:pt x="386937" y="2489798"/>
                      <a:pt x="380045" y="2492966"/>
                    </a:cubicBezTo>
                    <a:lnTo>
                      <a:pt x="347596" y="2507777"/>
                    </a:lnTo>
                    <a:cubicBezTo>
                      <a:pt x="341966" y="2510346"/>
                      <a:pt x="342994" y="2518630"/>
                      <a:pt x="349094" y="2519743"/>
                    </a:cubicBezTo>
                    <a:lnTo>
                      <a:pt x="375015" y="2524452"/>
                    </a:lnTo>
                    <a:cubicBezTo>
                      <a:pt x="384518" y="2526185"/>
                      <a:pt x="393787" y="2520428"/>
                      <a:pt x="396441" y="2511138"/>
                    </a:cubicBezTo>
                    <a:cubicBezTo>
                      <a:pt x="397061" y="2508955"/>
                      <a:pt x="398795" y="2507285"/>
                      <a:pt x="400979" y="2506729"/>
                    </a:cubicBezTo>
                    <a:lnTo>
                      <a:pt x="412558" y="2503839"/>
                    </a:lnTo>
                    <a:cubicBezTo>
                      <a:pt x="418958" y="2502234"/>
                      <a:pt x="423218" y="2510260"/>
                      <a:pt x="418316" y="2514670"/>
                    </a:cubicBezTo>
                    <a:lnTo>
                      <a:pt x="409819" y="2522333"/>
                    </a:lnTo>
                    <a:cubicBezTo>
                      <a:pt x="409155" y="2522932"/>
                      <a:pt x="408620" y="2523660"/>
                      <a:pt x="408256" y="2524494"/>
                    </a:cubicBezTo>
                    <a:lnTo>
                      <a:pt x="402498" y="2537680"/>
                    </a:lnTo>
                    <a:cubicBezTo>
                      <a:pt x="400722" y="2541704"/>
                      <a:pt x="395499" y="2542753"/>
                      <a:pt x="392331" y="2539713"/>
                    </a:cubicBezTo>
                    <a:lnTo>
                      <a:pt x="387922" y="2535475"/>
                    </a:lnTo>
                    <a:cubicBezTo>
                      <a:pt x="376042" y="2524088"/>
                      <a:pt x="356671" y="2526635"/>
                      <a:pt x="348131" y="2540698"/>
                    </a:cubicBezTo>
                    <a:cubicBezTo>
                      <a:pt x="345798" y="2544550"/>
                      <a:pt x="342544" y="2547633"/>
                      <a:pt x="338756" y="2549773"/>
                    </a:cubicBezTo>
                    <a:cubicBezTo>
                      <a:pt x="334967" y="2551892"/>
                      <a:pt x="330643" y="2553069"/>
                      <a:pt x="326148" y="2553069"/>
                    </a:cubicBezTo>
                    <a:lnTo>
                      <a:pt x="299735" y="2553069"/>
                    </a:lnTo>
                    <a:cubicBezTo>
                      <a:pt x="291131" y="2553069"/>
                      <a:pt x="286764" y="2563408"/>
                      <a:pt x="292757" y="2569594"/>
                    </a:cubicBezTo>
                    <a:lnTo>
                      <a:pt x="319941" y="2597591"/>
                    </a:lnTo>
                    <a:cubicBezTo>
                      <a:pt x="323109" y="2600844"/>
                      <a:pt x="327668" y="2602364"/>
                      <a:pt x="332163" y="2601658"/>
                    </a:cubicBezTo>
                    <a:lnTo>
                      <a:pt x="339205" y="2600545"/>
                    </a:lnTo>
                    <a:cubicBezTo>
                      <a:pt x="346419" y="2599410"/>
                      <a:pt x="353289" y="2604012"/>
                      <a:pt x="354980" y="2611118"/>
                    </a:cubicBezTo>
                    <a:cubicBezTo>
                      <a:pt x="355237" y="2612231"/>
                      <a:pt x="355366" y="2613323"/>
                      <a:pt x="355366" y="2614393"/>
                    </a:cubicBezTo>
                    <a:cubicBezTo>
                      <a:pt x="355366" y="2621906"/>
                      <a:pt x="349287" y="2628349"/>
                      <a:pt x="341388" y="2628349"/>
                    </a:cubicBezTo>
                    <a:lnTo>
                      <a:pt x="325121" y="2628349"/>
                    </a:lnTo>
                    <a:cubicBezTo>
                      <a:pt x="321525" y="2628349"/>
                      <a:pt x="318186" y="2630233"/>
                      <a:pt x="316345" y="2633315"/>
                    </a:cubicBezTo>
                    <a:lnTo>
                      <a:pt x="314932" y="2635669"/>
                    </a:lnTo>
                    <a:cubicBezTo>
                      <a:pt x="312514" y="2639715"/>
                      <a:pt x="307633" y="2641577"/>
                      <a:pt x="303117" y="2640164"/>
                    </a:cubicBezTo>
                    <a:lnTo>
                      <a:pt x="289568" y="2635969"/>
                    </a:lnTo>
                    <a:cubicBezTo>
                      <a:pt x="281434" y="2633443"/>
                      <a:pt x="273943" y="2641363"/>
                      <a:pt x="276939" y="2649325"/>
                    </a:cubicBezTo>
                    <a:cubicBezTo>
                      <a:pt x="277389" y="2650524"/>
                      <a:pt x="277603" y="2651765"/>
                      <a:pt x="277603" y="2652943"/>
                    </a:cubicBezTo>
                    <a:cubicBezTo>
                      <a:pt x="277603" y="2658529"/>
                      <a:pt x="272937" y="2663431"/>
                      <a:pt x="266901" y="2663153"/>
                    </a:cubicBezTo>
                    <a:lnTo>
                      <a:pt x="255407" y="2662639"/>
                    </a:lnTo>
                    <a:cubicBezTo>
                      <a:pt x="252667" y="2662511"/>
                      <a:pt x="250120" y="2661312"/>
                      <a:pt x="248279" y="2659278"/>
                    </a:cubicBezTo>
                    <a:lnTo>
                      <a:pt x="226318" y="2635049"/>
                    </a:lnTo>
                    <a:cubicBezTo>
                      <a:pt x="217585" y="2625417"/>
                      <a:pt x="202409" y="2625481"/>
                      <a:pt x="193762" y="2635220"/>
                    </a:cubicBezTo>
                    <a:cubicBezTo>
                      <a:pt x="189609" y="2639886"/>
                      <a:pt x="183637" y="2642562"/>
                      <a:pt x="177387" y="2642562"/>
                    </a:cubicBezTo>
                    <a:lnTo>
                      <a:pt x="174776" y="2642562"/>
                    </a:lnTo>
                    <a:cubicBezTo>
                      <a:pt x="169960" y="2642562"/>
                      <a:pt x="165272" y="2644146"/>
                      <a:pt x="161441" y="2647099"/>
                    </a:cubicBezTo>
                    <a:lnTo>
                      <a:pt x="156368" y="2650995"/>
                    </a:lnTo>
                    <a:cubicBezTo>
                      <a:pt x="151573" y="2654676"/>
                      <a:pt x="145494" y="2656218"/>
                      <a:pt x="139544" y="2655254"/>
                    </a:cubicBezTo>
                    <a:lnTo>
                      <a:pt x="74539" y="2644809"/>
                    </a:lnTo>
                    <a:cubicBezTo>
                      <a:pt x="71157" y="2644274"/>
                      <a:pt x="67689" y="2644830"/>
                      <a:pt x="64650" y="2646414"/>
                    </a:cubicBezTo>
                    <a:lnTo>
                      <a:pt x="45214" y="2656560"/>
                    </a:lnTo>
                    <a:cubicBezTo>
                      <a:pt x="39949" y="2659300"/>
                      <a:pt x="36653" y="2664737"/>
                      <a:pt x="36653" y="2670666"/>
                    </a:cubicBezTo>
                    <a:cubicBezTo>
                      <a:pt x="36653" y="2679463"/>
                      <a:pt x="29525" y="2686591"/>
                      <a:pt x="20749" y="2686591"/>
                    </a:cubicBezTo>
                    <a:lnTo>
                      <a:pt x="15954" y="2686591"/>
                    </a:lnTo>
                    <a:cubicBezTo>
                      <a:pt x="3390" y="2686591"/>
                      <a:pt x="-4230" y="2700461"/>
                      <a:pt x="2512" y="2711056"/>
                    </a:cubicBezTo>
                    <a:lnTo>
                      <a:pt x="16340" y="2732760"/>
                    </a:lnTo>
                    <a:cubicBezTo>
                      <a:pt x="16639" y="2733231"/>
                      <a:pt x="16896" y="2733702"/>
                      <a:pt x="17153" y="2734194"/>
                    </a:cubicBezTo>
                    <a:lnTo>
                      <a:pt x="23168" y="2746245"/>
                    </a:lnTo>
                    <a:cubicBezTo>
                      <a:pt x="25415" y="2750718"/>
                      <a:pt x="29611" y="2753887"/>
                      <a:pt x="34512" y="2754785"/>
                    </a:cubicBezTo>
                    <a:lnTo>
                      <a:pt x="61824" y="2759858"/>
                    </a:lnTo>
                    <a:cubicBezTo>
                      <a:pt x="63965" y="2760244"/>
                      <a:pt x="66169" y="2760201"/>
                      <a:pt x="68288" y="2759708"/>
                    </a:cubicBezTo>
                    <a:lnTo>
                      <a:pt x="108529" y="2750504"/>
                    </a:lnTo>
                    <a:cubicBezTo>
                      <a:pt x="112553" y="2749606"/>
                      <a:pt x="116748" y="2750269"/>
                      <a:pt x="120280" y="2752388"/>
                    </a:cubicBezTo>
                    <a:lnTo>
                      <a:pt x="133315" y="2760201"/>
                    </a:lnTo>
                    <a:cubicBezTo>
                      <a:pt x="135135" y="2761292"/>
                      <a:pt x="137190" y="2762020"/>
                      <a:pt x="139309" y="2762320"/>
                    </a:cubicBezTo>
                    <a:lnTo>
                      <a:pt x="187961" y="2769105"/>
                    </a:lnTo>
                    <a:cubicBezTo>
                      <a:pt x="193976" y="2769940"/>
                      <a:pt x="200097" y="2769019"/>
                      <a:pt x="205577" y="2766430"/>
                    </a:cubicBezTo>
                    <a:cubicBezTo>
                      <a:pt x="215359" y="2761827"/>
                      <a:pt x="226831" y="2762619"/>
                      <a:pt x="235886" y="2768506"/>
                    </a:cubicBezTo>
                    <a:lnTo>
                      <a:pt x="242457" y="2772765"/>
                    </a:lnTo>
                    <a:cubicBezTo>
                      <a:pt x="247209" y="2775869"/>
                      <a:pt x="252710" y="2777603"/>
                      <a:pt x="258360" y="2777795"/>
                    </a:cubicBezTo>
                    <a:lnTo>
                      <a:pt x="281327" y="2778630"/>
                    </a:lnTo>
                    <a:cubicBezTo>
                      <a:pt x="286678" y="2778801"/>
                      <a:pt x="291987" y="2777624"/>
                      <a:pt x="296739" y="2775162"/>
                    </a:cubicBezTo>
                    <a:lnTo>
                      <a:pt x="326598" y="2759794"/>
                    </a:lnTo>
                    <a:cubicBezTo>
                      <a:pt x="332934" y="2756519"/>
                      <a:pt x="338092" y="2751318"/>
                      <a:pt x="341281" y="2744939"/>
                    </a:cubicBezTo>
                    <a:cubicBezTo>
                      <a:pt x="346975" y="2733552"/>
                      <a:pt x="358619" y="2726360"/>
                      <a:pt x="371355" y="2726360"/>
                    </a:cubicBezTo>
                    <a:lnTo>
                      <a:pt x="379617" y="2726360"/>
                    </a:lnTo>
                    <a:cubicBezTo>
                      <a:pt x="388328" y="2726360"/>
                      <a:pt x="396676" y="2729721"/>
                      <a:pt x="402948" y="2735757"/>
                    </a:cubicBezTo>
                    <a:lnTo>
                      <a:pt x="413329" y="2745774"/>
                    </a:lnTo>
                    <a:cubicBezTo>
                      <a:pt x="424973" y="2756969"/>
                      <a:pt x="440641" y="2763005"/>
                      <a:pt x="456780" y="2762491"/>
                    </a:cubicBezTo>
                    <a:lnTo>
                      <a:pt x="472876" y="2761999"/>
                    </a:lnTo>
                    <a:cubicBezTo>
                      <a:pt x="475616" y="2761913"/>
                      <a:pt x="478334" y="2761656"/>
                      <a:pt x="481031" y="2761207"/>
                    </a:cubicBezTo>
                    <a:lnTo>
                      <a:pt x="508921" y="2756669"/>
                    </a:lnTo>
                    <a:cubicBezTo>
                      <a:pt x="512560" y="2756070"/>
                      <a:pt x="513952" y="2761228"/>
                      <a:pt x="510505" y="2762577"/>
                    </a:cubicBezTo>
                    <a:lnTo>
                      <a:pt x="487346" y="2771524"/>
                    </a:lnTo>
                    <a:cubicBezTo>
                      <a:pt x="479576" y="2774520"/>
                      <a:pt x="471271" y="2775954"/>
                      <a:pt x="462923" y="2775740"/>
                    </a:cubicBezTo>
                    <a:lnTo>
                      <a:pt x="441754" y="2775162"/>
                    </a:lnTo>
                    <a:cubicBezTo>
                      <a:pt x="429511" y="2774820"/>
                      <a:pt x="417653" y="2770946"/>
                      <a:pt x="407592" y="2763968"/>
                    </a:cubicBezTo>
                    <a:lnTo>
                      <a:pt x="398153" y="2757439"/>
                    </a:lnTo>
                    <a:cubicBezTo>
                      <a:pt x="379895" y="2744811"/>
                      <a:pt x="355622" y="2745218"/>
                      <a:pt x="337792" y="2758446"/>
                    </a:cubicBezTo>
                    <a:lnTo>
                      <a:pt x="289204" y="2794512"/>
                    </a:lnTo>
                    <a:cubicBezTo>
                      <a:pt x="279315" y="2801854"/>
                      <a:pt x="267115" y="2805428"/>
                      <a:pt x="254807" y="2804594"/>
                    </a:cubicBezTo>
                    <a:lnTo>
                      <a:pt x="217371" y="2802047"/>
                    </a:lnTo>
                    <a:cubicBezTo>
                      <a:pt x="213582" y="2801790"/>
                      <a:pt x="209879" y="2803267"/>
                      <a:pt x="207289" y="2806071"/>
                    </a:cubicBezTo>
                    <a:lnTo>
                      <a:pt x="200333" y="2813669"/>
                    </a:lnTo>
                    <a:cubicBezTo>
                      <a:pt x="197465" y="2816794"/>
                      <a:pt x="193227" y="2818271"/>
                      <a:pt x="189053" y="2817565"/>
                    </a:cubicBezTo>
                    <a:cubicBezTo>
                      <a:pt x="188325" y="2817436"/>
                      <a:pt x="187597" y="2817393"/>
                      <a:pt x="186891" y="2817393"/>
                    </a:cubicBezTo>
                    <a:cubicBezTo>
                      <a:pt x="177409" y="2817393"/>
                      <a:pt x="171051" y="2828053"/>
                      <a:pt x="176381" y="2836551"/>
                    </a:cubicBezTo>
                    <a:lnTo>
                      <a:pt x="188774" y="2856392"/>
                    </a:lnTo>
                    <a:cubicBezTo>
                      <a:pt x="189631" y="2857762"/>
                      <a:pt x="190208" y="2859261"/>
                      <a:pt x="190487" y="2860845"/>
                    </a:cubicBezTo>
                    <a:lnTo>
                      <a:pt x="196458" y="2894257"/>
                    </a:lnTo>
                    <a:cubicBezTo>
                      <a:pt x="196908" y="2896847"/>
                      <a:pt x="198171" y="2899201"/>
                      <a:pt x="200055" y="2901021"/>
                    </a:cubicBezTo>
                    <a:lnTo>
                      <a:pt x="250355" y="2950058"/>
                    </a:lnTo>
                    <a:cubicBezTo>
                      <a:pt x="251811" y="2951471"/>
                      <a:pt x="253566" y="2952499"/>
                      <a:pt x="255514" y="2953077"/>
                    </a:cubicBezTo>
                    <a:lnTo>
                      <a:pt x="329295" y="2975080"/>
                    </a:lnTo>
                    <a:cubicBezTo>
                      <a:pt x="331970" y="2975872"/>
                      <a:pt x="334860" y="2975423"/>
                      <a:pt x="337172" y="2973860"/>
                    </a:cubicBezTo>
                    <a:lnTo>
                      <a:pt x="337343" y="2973732"/>
                    </a:lnTo>
                    <a:cubicBezTo>
                      <a:pt x="344706" y="2968681"/>
                      <a:pt x="354253" y="2975958"/>
                      <a:pt x="351320" y="2984413"/>
                    </a:cubicBezTo>
                    <a:cubicBezTo>
                      <a:pt x="350978" y="2985419"/>
                      <a:pt x="350806" y="2986425"/>
                      <a:pt x="350806" y="2987431"/>
                    </a:cubicBezTo>
                    <a:cubicBezTo>
                      <a:pt x="350806" y="2991819"/>
                      <a:pt x="353974" y="2995821"/>
                      <a:pt x="358598" y="2996571"/>
                    </a:cubicBezTo>
                    <a:lnTo>
                      <a:pt x="392502" y="3002072"/>
                    </a:lnTo>
                    <a:cubicBezTo>
                      <a:pt x="396976" y="3002799"/>
                      <a:pt x="400272" y="3006674"/>
                      <a:pt x="400272" y="3011211"/>
                    </a:cubicBezTo>
                    <a:lnTo>
                      <a:pt x="400272" y="3016712"/>
                    </a:lnTo>
                    <a:cubicBezTo>
                      <a:pt x="400272" y="3023925"/>
                      <a:pt x="408170" y="3028378"/>
                      <a:pt x="414335" y="3024632"/>
                    </a:cubicBezTo>
                    <a:lnTo>
                      <a:pt x="442910" y="3007316"/>
                    </a:lnTo>
                    <a:cubicBezTo>
                      <a:pt x="445735" y="3005603"/>
                      <a:pt x="448711" y="3004148"/>
                      <a:pt x="451771" y="3002971"/>
                    </a:cubicBezTo>
                    <a:lnTo>
                      <a:pt x="475787" y="2993681"/>
                    </a:lnTo>
                    <a:cubicBezTo>
                      <a:pt x="485847" y="2989785"/>
                      <a:pt x="494559" y="2983086"/>
                      <a:pt x="500937" y="2974374"/>
                    </a:cubicBezTo>
                    <a:lnTo>
                      <a:pt x="569282" y="2880858"/>
                    </a:lnTo>
                    <a:cubicBezTo>
                      <a:pt x="571144" y="2878289"/>
                      <a:pt x="572257" y="2875228"/>
                      <a:pt x="572493" y="2872061"/>
                    </a:cubicBezTo>
                    <a:cubicBezTo>
                      <a:pt x="573113" y="2863499"/>
                      <a:pt x="580049" y="2856735"/>
                      <a:pt x="588610" y="2856350"/>
                    </a:cubicBezTo>
                    <a:lnTo>
                      <a:pt x="589252" y="2856350"/>
                    </a:lnTo>
                    <a:cubicBezTo>
                      <a:pt x="598050" y="2855922"/>
                      <a:pt x="605070" y="2848858"/>
                      <a:pt x="605413" y="2840061"/>
                    </a:cubicBezTo>
                    <a:lnTo>
                      <a:pt x="605605" y="2834967"/>
                    </a:lnTo>
                    <a:cubicBezTo>
                      <a:pt x="605969" y="2825870"/>
                      <a:pt x="613440" y="2818678"/>
                      <a:pt x="622537" y="2818678"/>
                    </a:cubicBezTo>
                    <a:lnTo>
                      <a:pt x="635529" y="2818678"/>
                    </a:lnTo>
                    <a:cubicBezTo>
                      <a:pt x="641180" y="2818678"/>
                      <a:pt x="646467" y="2815852"/>
                      <a:pt x="649613" y="2811144"/>
                    </a:cubicBezTo>
                    <a:lnTo>
                      <a:pt x="658582" y="2797680"/>
                    </a:lnTo>
                    <a:cubicBezTo>
                      <a:pt x="662456" y="2791879"/>
                      <a:pt x="664960" y="2785265"/>
                      <a:pt x="665902" y="2778352"/>
                    </a:cubicBezTo>
                    <a:lnTo>
                      <a:pt x="666009" y="2777581"/>
                    </a:lnTo>
                    <a:cubicBezTo>
                      <a:pt x="667743" y="2764846"/>
                      <a:pt x="674721" y="2753415"/>
                      <a:pt x="685252" y="2746052"/>
                    </a:cubicBezTo>
                    <a:cubicBezTo>
                      <a:pt x="692979" y="2740637"/>
                      <a:pt x="702204" y="2737726"/>
                      <a:pt x="711665" y="2737726"/>
                    </a:cubicBezTo>
                    <a:lnTo>
                      <a:pt x="729174" y="2737726"/>
                    </a:lnTo>
                    <a:cubicBezTo>
                      <a:pt x="731335" y="2737726"/>
                      <a:pt x="733326" y="2736592"/>
                      <a:pt x="734460" y="2734751"/>
                    </a:cubicBezTo>
                    <a:lnTo>
                      <a:pt x="764298" y="2685435"/>
                    </a:lnTo>
                    <a:cubicBezTo>
                      <a:pt x="764962" y="2684343"/>
                      <a:pt x="765262" y="2683059"/>
                      <a:pt x="765176" y="2681775"/>
                    </a:cubicBezTo>
                    <a:lnTo>
                      <a:pt x="763507" y="2660156"/>
                    </a:lnTo>
                    <a:cubicBezTo>
                      <a:pt x="763100" y="2654912"/>
                      <a:pt x="769050" y="2651594"/>
                      <a:pt x="773310" y="2654698"/>
                    </a:cubicBezTo>
                    <a:cubicBezTo>
                      <a:pt x="775985" y="2656646"/>
                      <a:pt x="779731" y="2656132"/>
                      <a:pt x="781786" y="2653521"/>
                    </a:cubicBezTo>
                    <a:lnTo>
                      <a:pt x="859056" y="2555916"/>
                    </a:lnTo>
                    <a:lnTo>
                      <a:pt x="937397" y="2462657"/>
                    </a:lnTo>
                    <a:cubicBezTo>
                      <a:pt x="944738" y="2453924"/>
                      <a:pt x="950068" y="2443650"/>
                      <a:pt x="952979" y="2432626"/>
                    </a:cubicBezTo>
                    <a:lnTo>
                      <a:pt x="955976" y="2421303"/>
                    </a:lnTo>
                    <a:cubicBezTo>
                      <a:pt x="959486" y="2408054"/>
                      <a:pt x="966442" y="2395982"/>
                      <a:pt x="976117" y="2386307"/>
                    </a:cubicBezTo>
                    <a:lnTo>
                      <a:pt x="1031598" y="2330827"/>
                    </a:lnTo>
                    <a:cubicBezTo>
                      <a:pt x="1035857" y="2326567"/>
                      <a:pt x="1040909" y="2323249"/>
                      <a:pt x="1046474" y="2321002"/>
                    </a:cubicBezTo>
                    <a:lnTo>
                      <a:pt x="1048443" y="2320231"/>
                    </a:lnTo>
                    <a:cubicBezTo>
                      <a:pt x="1055592" y="2317363"/>
                      <a:pt x="1061864" y="2312697"/>
                      <a:pt x="1066658" y="2306682"/>
                    </a:cubicBezTo>
                    <a:lnTo>
                      <a:pt x="1114733" y="2246257"/>
                    </a:lnTo>
                    <a:lnTo>
                      <a:pt x="954242" y="2460752"/>
                    </a:lnTo>
                    <a:lnTo>
                      <a:pt x="869009" y="2572954"/>
                    </a:lnTo>
                    <a:lnTo>
                      <a:pt x="843452" y="2608464"/>
                    </a:lnTo>
                    <a:lnTo>
                      <a:pt x="763464" y="2724241"/>
                    </a:lnTo>
                    <a:cubicBezTo>
                      <a:pt x="757192" y="2733317"/>
                      <a:pt x="763977" y="2745667"/>
                      <a:pt x="775001" y="2745260"/>
                    </a:cubicBezTo>
                    <a:lnTo>
                      <a:pt x="783627" y="2744939"/>
                    </a:lnTo>
                    <a:cubicBezTo>
                      <a:pt x="785596" y="2744854"/>
                      <a:pt x="787565" y="2745218"/>
                      <a:pt x="789384" y="2746010"/>
                    </a:cubicBezTo>
                    <a:lnTo>
                      <a:pt x="816825" y="2757761"/>
                    </a:lnTo>
                    <a:cubicBezTo>
                      <a:pt x="828619" y="2762812"/>
                      <a:pt x="842275" y="2760179"/>
                      <a:pt x="851351" y="2751125"/>
                    </a:cubicBezTo>
                    <a:cubicBezTo>
                      <a:pt x="858029" y="2744447"/>
                      <a:pt x="867361" y="2741129"/>
                      <a:pt x="876758" y="2742093"/>
                    </a:cubicBezTo>
                    <a:lnTo>
                      <a:pt x="893603" y="2743848"/>
                    </a:lnTo>
                    <a:cubicBezTo>
                      <a:pt x="899789" y="2744490"/>
                      <a:pt x="906039" y="2743270"/>
                      <a:pt x="911540" y="2740359"/>
                    </a:cubicBezTo>
                    <a:lnTo>
                      <a:pt x="947478" y="2721287"/>
                    </a:lnTo>
                    <a:cubicBezTo>
                      <a:pt x="963296" y="2712875"/>
                      <a:pt x="982217" y="2712640"/>
                      <a:pt x="998250" y="2720667"/>
                    </a:cubicBezTo>
                    <a:lnTo>
                      <a:pt x="1028665" y="2735864"/>
                    </a:lnTo>
                    <a:cubicBezTo>
                      <a:pt x="1036692" y="2739888"/>
                      <a:pt x="1045554" y="2741900"/>
                      <a:pt x="1054543" y="2741707"/>
                    </a:cubicBezTo>
                    <a:lnTo>
                      <a:pt x="1108397" y="2740658"/>
                    </a:lnTo>
                    <a:cubicBezTo>
                      <a:pt x="1111672" y="2740594"/>
                      <a:pt x="1114925" y="2740252"/>
                      <a:pt x="1118158" y="2739631"/>
                    </a:cubicBezTo>
                    <a:lnTo>
                      <a:pt x="1166468" y="2730406"/>
                    </a:lnTo>
                    <a:cubicBezTo>
                      <a:pt x="1169635" y="2729785"/>
                      <a:pt x="1170813" y="2734408"/>
                      <a:pt x="1167709" y="2735393"/>
                    </a:cubicBezTo>
                    <a:lnTo>
                      <a:pt x="1114155" y="2752260"/>
                    </a:lnTo>
                    <a:cubicBezTo>
                      <a:pt x="1108889" y="2753929"/>
                      <a:pt x="1103410" y="2754828"/>
                      <a:pt x="1097909" y="2754935"/>
                    </a:cubicBezTo>
                    <a:lnTo>
                      <a:pt x="1049363" y="2755920"/>
                    </a:lnTo>
                    <a:cubicBezTo>
                      <a:pt x="1040973" y="2756091"/>
                      <a:pt x="1032625" y="2754443"/>
                      <a:pt x="1024941" y="2751082"/>
                    </a:cubicBezTo>
                    <a:lnTo>
                      <a:pt x="983909" y="2733124"/>
                    </a:lnTo>
                    <a:cubicBezTo>
                      <a:pt x="974170" y="2728865"/>
                      <a:pt x="962996" y="2729442"/>
                      <a:pt x="953750" y="2734708"/>
                    </a:cubicBezTo>
                    <a:lnTo>
                      <a:pt x="915521" y="2756434"/>
                    </a:lnTo>
                    <a:cubicBezTo>
                      <a:pt x="909292" y="2759965"/>
                      <a:pt x="902101" y="2761421"/>
                      <a:pt x="894994" y="2760586"/>
                    </a:cubicBezTo>
                    <a:lnTo>
                      <a:pt x="884634" y="2759387"/>
                    </a:lnTo>
                    <a:cubicBezTo>
                      <a:pt x="874788" y="2758253"/>
                      <a:pt x="864942" y="2761678"/>
                      <a:pt x="857922" y="2768677"/>
                    </a:cubicBezTo>
                    <a:lnTo>
                      <a:pt x="857558" y="2769062"/>
                    </a:lnTo>
                    <a:cubicBezTo>
                      <a:pt x="846684" y="2779936"/>
                      <a:pt x="829967" y="2782119"/>
                      <a:pt x="816739" y="2774456"/>
                    </a:cubicBezTo>
                    <a:cubicBezTo>
                      <a:pt x="811410" y="2771352"/>
                      <a:pt x="805823" y="2768142"/>
                      <a:pt x="800879" y="2765252"/>
                    </a:cubicBezTo>
                    <a:cubicBezTo>
                      <a:pt x="791268" y="2759708"/>
                      <a:pt x="779367" y="2760072"/>
                      <a:pt x="770120" y="2766237"/>
                    </a:cubicBezTo>
                    <a:lnTo>
                      <a:pt x="753104" y="2777603"/>
                    </a:lnTo>
                    <a:cubicBezTo>
                      <a:pt x="751777" y="2778480"/>
                      <a:pt x="750386" y="2779229"/>
                      <a:pt x="748951" y="2779893"/>
                    </a:cubicBezTo>
                    <a:lnTo>
                      <a:pt x="697045" y="2803395"/>
                    </a:lnTo>
                    <a:cubicBezTo>
                      <a:pt x="689875" y="2806648"/>
                      <a:pt x="690688" y="2817094"/>
                      <a:pt x="698287" y="2819191"/>
                    </a:cubicBezTo>
                    <a:cubicBezTo>
                      <a:pt x="705393" y="2821161"/>
                      <a:pt x="706720" y="2830664"/>
                      <a:pt x="700428" y="2834496"/>
                    </a:cubicBezTo>
                    <a:lnTo>
                      <a:pt x="691459" y="2839997"/>
                    </a:lnTo>
                    <a:lnTo>
                      <a:pt x="716117" y="2878225"/>
                    </a:lnTo>
                    <a:cubicBezTo>
                      <a:pt x="718450" y="2881821"/>
                      <a:pt x="722495" y="2883897"/>
                      <a:pt x="726776" y="2883726"/>
                    </a:cubicBezTo>
                    <a:lnTo>
                      <a:pt x="749144" y="2882741"/>
                    </a:lnTo>
                    <a:cubicBezTo>
                      <a:pt x="751370" y="2882656"/>
                      <a:pt x="753575" y="2883169"/>
                      <a:pt x="755501" y="2884261"/>
                    </a:cubicBezTo>
                    <a:lnTo>
                      <a:pt x="761687" y="2887686"/>
                    </a:lnTo>
                    <a:cubicBezTo>
                      <a:pt x="769350" y="2891945"/>
                      <a:pt x="778875" y="2886830"/>
                      <a:pt x="779538" y="2878075"/>
                    </a:cubicBezTo>
                    <a:lnTo>
                      <a:pt x="781443" y="2853310"/>
                    </a:lnTo>
                    <a:cubicBezTo>
                      <a:pt x="782471" y="2840168"/>
                      <a:pt x="797604" y="2833297"/>
                      <a:pt x="808156" y="2841217"/>
                    </a:cubicBezTo>
                    <a:lnTo>
                      <a:pt x="836389" y="2862407"/>
                    </a:lnTo>
                    <a:cubicBezTo>
                      <a:pt x="839000" y="2864355"/>
                      <a:pt x="842446" y="2864826"/>
                      <a:pt x="845486" y="2863627"/>
                    </a:cubicBezTo>
                    <a:lnTo>
                      <a:pt x="866398" y="2855386"/>
                    </a:lnTo>
                    <a:cubicBezTo>
                      <a:pt x="874189" y="2852326"/>
                      <a:pt x="881809" y="2860181"/>
                      <a:pt x="878491" y="2867887"/>
                    </a:cubicBezTo>
                    <a:lnTo>
                      <a:pt x="863144" y="2903418"/>
                    </a:lnTo>
                    <a:cubicBezTo>
                      <a:pt x="861560" y="2907100"/>
                      <a:pt x="862502" y="2911402"/>
                      <a:pt x="865499" y="2914078"/>
                    </a:cubicBezTo>
                    <a:lnTo>
                      <a:pt x="869801" y="2917909"/>
                    </a:lnTo>
                    <a:cubicBezTo>
                      <a:pt x="873397" y="2921141"/>
                      <a:pt x="873847" y="2926621"/>
                      <a:pt x="870829" y="2930388"/>
                    </a:cubicBezTo>
                    <a:lnTo>
                      <a:pt x="870615" y="2930645"/>
                    </a:lnTo>
                    <a:cubicBezTo>
                      <a:pt x="865777" y="2936702"/>
                      <a:pt x="869844" y="2945649"/>
                      <a:pt x="877550" y="2945992"/>
                    </a:cubicBezTo>
                    <a:cubicBezTo>
                      <a:pt x="878106" y="2946013"/>
                      <a:pt x="878663" y="2946056"/>
                      <a:pt x="879198" y="2946077"/>
                    </a:cubicBezTo>
                    <a:cubicBezTo>
                      <a:pt x="884506" y="2946313"/>
                      <a:pt x="888552" y="2950893"/>
                      <a:pt x="888145" y="2956180"/>
                    </a:cubicBezTo>
                    <a:lnTo>
                      <a:pt x="887139" y="2969194"/>
                    </a:lnTo>
                    <a:cubicBezTo>
                      <a:pt x="886625" y="2975937"/>
                      <a:pt x="893175" y="2981010"/>
                      <a:pt x="899575" y="2978826"/>
                    </a:cubicBezTo>
                    <a:lnTo>
                      <a:pt x="928150" y="2969066"/>
                    </a:lnTo>
                    <a:cubicBezTo>
                      <a:pt x="938317" y="2965598"/>
                      <a:pt x="946280" y="2957571"/>
                      <a:pt x="949683" y="2947383"/>
                    </a:cubicBezTo>
                    <a:lnTo>
                      <a:pt x="950732" y="2944237"/>
                    </a:lnTo>
                    <a:cubicBezTo>
                      <a:pt x="952851" y="2937879"/>
                      <a:pt x="958587" y="2933406"/>
                      <a:pt x="965265" y="2932935"/>
                    </a:cubicBezTo>
                    <a:lnTo>
                      <a:pt x="965693" y="2932892"/>
                    </a:lnTo>
                    <a:cubicBezTo>
                      <a:pt x="971772" y="2932443"/>
                      <a:pt x="977102" y="2928654"/>
                      <a:pt x="979521" y="2923025"/>
                    </a:cubicBezTo>
                    <a:cubicBezTo>
                      <a:pt x="982260" y="2916625"/>
                      <a:pt x="988403" y="2913050"/>
                      <a:pt x="994696" y="2913050"/>
                    </a:cubicBezTo>
                    <a:cubicBezTo>
                      <a:pt x="998378" y="2913050"/>
                      <a:pt x="1002145" y="2914292"/>
                      <a:pt x="1005270" y="2916924"/>
                    </a:cubicBezTo>
                    <a:cubicBezTo>
                      <a:pt x="1007197" y="2918551"/>
                      <a:pt x="1009059" y="2920114"/>
                      <a:pt x="1010686" y="2921505"/>
                    </a:cubicBezTo>
                    <a:cubicBezTo>
                      <a:pt x="1014517" y="2924758"/>
                      <a:pt x="1019611" y="2926064"/>
                      <a:pt x="1024534" y="2925101"/>
                    </a:cubicBezTo>
                    <a:lnTo>
                      <a:pt x="1084082" y="2913371"/>
                    </a:lnTo>
                    <a:cubicBezTo>
                      <a:pt x="1087678" y="2912665"/>
                      <a:pt x="1087528" y="2907485"/>
                      <a:pt x="1083889" y="2906993"/>
                    </a:cubicBezTo>
                    <a:lnTo>
                      <a:pt x="1048208" y="2902241"/>
                    </a:lnTo>
                    <a:cubicBezTo>
                      <a:pt x="1043349" y="2901578"/>
                      <a:pt x="1043306" y="2894578"/>
                      <a:pt x="1048165" y="2893872"/>
                    </a:cubicBezTo>
                    <a:lnTo>
                      <a:pt x="1100477" y="2886273"/>
                    </a:lnTo>
                    <a:cubicBezTo>
                      <a:pt x="1104245" y="2885717"/>
                      <a:pt x="1108097" y="2886038"/>
                      <a:pt x="1111758" y="2887193"/>
                    </a:cubicBezTo>
                    <a:lnTo>
                      <a:pt x="1119185" y="2889569"/>
                    </a:lnTo>
                    <a:cubicBezTo>
                      <a:pt x="1129994" y="2892994"/>
                      <a:pt x="1141767" y="2888820"/>
                      <a:pt x="1147953" y="2879317"/>
                    </a:cubicBezTo>
                    <a:lnTo>
                      <a:pt x="1156600" y="2866110"/>
                    </a:lnTo>
                    <a:cubicBezTo>
                      <a:pt x="1159875" y="2861123"/>
                      <a:pt x="1164498" y="2857142"/>
                      <a:pt x="1169957" y="2854659"/>
                    </a:cubicBezTo>
                    <a:lnTo>
                      <a:pt x="1187059" y="2846889"/>
                    </a:lnTo>
                    <a:cubicBezTo>
                      <a:pt x="1192624" y="2844363"/>
                      <a:pt x="1191104" y="2836058"/>
                      <a:pt x="1184983" y="2835673"/>
                    </a:cubicBezTo>
                    <a:lnTo>
                      <a:pt x="1172097" y="2834881"/>
                    </a:lnTo>
                    <a:cubicBezTo>
                      <a:pt x="1167088" y="2834560"/>
                      <a:pt x="1163278" y="2830258"/>
                      <a:pt x="1163578" y="2825249"/>
                    </a:cubicBezTo>
                    <a:lnTo>
                      <a:pt x="1165440" y="2794662"/>
                    </a:lnTo>
                    <a:cubicBezTo>
                      <a:pt x="1165697" y="2790424"/>
                      <a:pt x="1168843" y="2786935"/>
                      <a:pt x="1173017" y="2786250"/>
                    </a:cubicBezTo>
                    <a:lnTo>
                      <a:pt x="1214927" y="2779251"/>
                    </a:lnTo>
                    <a:cubicBezTo>
                      <a:pt x="1216297" y="2779037"/>
                      <a:pt x="1217624" y="2778566"/>
                      <a:pt x="1218844" y="2777881"/>
                    </a:cubicBezTo>
                    <a:lnTo>
                      <a:pt x="1248168" y="2761378"/>
                    </a:lnTo>
                    <a:cubicBezTo>
                      <a:pt x="1255253" y="2757397"/>
                      <a:pt x="1256452" y="2747679"/>
                      <a:pt x="1250523" y="2742114"/>
                    </a:cubicBezTo>
                    <a:cubicBezTo>
                      <a:pt x="1247954" y="2739695"/>
                      <a:pt x="1246734" y="2736527"/>
                      <a:pt x="1246734" y="2733359"/>
                    </a:cubicBezTo>
                    <a:cubicBezTo>
                      <a:pt x="1246734" y="2729121"/>
                      <a:pt x="1248939" y="2724948"/>
                      <a:pt x="1253113" y="2722721"/>
                    </a:cubicBezTo>
                    <a:lnTo>
                      <a:pt x="1253776" y="2722357"/>
                    </a:lnTo>
                    <a:cubicBezTo>
                      <a:pt x="1257415" y="2720431"/>
                      <a:pt x="1259813" y="2716771"/>
                      <a:pt x="1260112" y="2712661"/>
                    </a:cubicBezTo>
                    <a:lnTo>
                      <a:pt x="1263601" y="2667327"/>
                    </a:lnTo>
                    <a:cubicBezTo>
                      <a:pt x="1263794" y="2665058"/>
                      <a:pt x="1264607" y="2662896"/>
                      <a:pt x="1265956" y="2661055"/>
                    </a:cubicBezTo>
                    <a:lnTo>
                      <a:pt x="1302943" y="2611439"/>
                    </a:lnTo>
                    <a:cubicBezTo>
                      <a:pt x="1310070" y="2601872"/>
                      <a:pt x="1324604" y="2602557"/>
                      <a:pt x="1330790" y="2612767"/>
                    </a:cubicBezTo>
                    <a:lnTo>
                      <a:pt x="1333337" y="2616983"/>
                    </a:lnTo>
                    <a:cubicBezTo>
                      <a:pt x="1339523" y="2627172"/>
                      <a:pt x="1354035" y="2627857"/>
                      <a:pt x="1361163" y="2618310"/>
                    </a:cubicBezTo>
                    <a:lnTo>
                      <a:pt x="1405470" y="2558977"/>
                    </a:lnTo>
                    <a:cubicBezTo>
                      <a:pt x="1410136" y="2552727"/>
                      <a:pt x="1420068" y="2556451"/>
                      <a:pt x="1419469" y="2564242"/>
                    </a:cubicBezTo>
                    <a:lnTo>
                      <a:pt x="1419340" y="2565976"/>
                    </a:lnTo>
                    <a:cubicBezTo>
                      <a:pt x="1418998" y="2570514"/>
                      <a:pt x="1422572" y="2574367"/>
                      <a:pt x="1427110" y="2574367"/>
                    </a:cubicBezTo>
                    <a:lnTo>
                      <a:pt x="1441344" y="2574367"/>
                    </a:lnTo>
                    <a:cubicBezTo>
                      <a:pt x="1444041" y="2574367"/>
                      <a:pt x="1446545" y="2572976"/>
                      <a:pt x="1447980" y="2570685"/>
                    </a:cubicBezTo>
                    <a:lnTo>
                      <a:pt x="1462706" y="2546862"/>
                    </a:lnTo>
                    <a:cubicBezTo>
                      <a:pt x="1463648" y="2545364"/>
                      <a:pt x="1465060" y="2544229"/>
                      <a:pt x="1466730" y="2543630"/>
                    </a:cubicBezTo>
                    <a:lnTo>
                      <a:pt x="1531799" y="2520470"/>
                    </a:lnTo>
                    <a:cubicBezTo>
                      <a:pt x="1541410" y="2517046"/>
                      <a:pt x="1547703" y="2507777"/>
                      <a:pt x="1547360" y="2497568"/>
                    </a:cubicBezTo>
                    <a:lnTo>
                      <a:pt x="1546719" y="2479695"/>
                    </a:lnTo>
                    <a:cubicBezTo>
                      <a:pt x="1546055" y="2460581"/>
                      <a:pt x="1567352" y="2448744"/>
                      <a:pt x="1583234" y="2459446"/>
                    </a:cubicBezTo>
                    <a:lnTo>
                      <a:pt x="1602477" y="2472417"/>
                    </a:lnTo>
                    <a:cubicBezTo>
                      <a:pt x="1607593" y="2475863"/>
                      <a:pt x="1613843" y="2477148"/>
                      <a:pt x="1619900" y="2476013"/>
                    </a:cubicBezTo>
                    <a:lnTo>
                      <a:pt x="1673176" y="2466039"/>
                    </a:lnTo>
                    <a:cubicBezTo>
                      <a:pt x="1676729" y="2465354"/>
                      <a:pt x="1680411" y="2465718"/>
                      <a:pt x="1683793" y="2467066"/>
                    </a:cubicBezTo>
                    <a:lnTo>
                      <a:pt x="1694324" y="2471283"/>
                    </a:lnTo>
                    <a:cubicBezTo>
                      <a:pt x="1704898" y="2475521"/>
                      <a:pt x="1716799" y="2469613"/>
                      <a:pt x="1719838" y="2458654"/>
                    </a:cubicBezTo>
                    <a:lnTo>
                      <a:pt x="1731418" y="2416787"/>
                    </a:lnTo>
                    <a:cubicBezTo>
                      <a:pt x="1734992" y="2403923"/>
                      <a:pt x="1751410" y="2400134"/>
                      <a:pt x="1760228" y="2410152"/>
                    </a:cubicBezTo>
                    <a:lnTo>
                      <a:pt x="1775875" y="2427875"/>
                    </a:lnTo>
                    <a:cubicBezTo>
                      <a:pt x="1779856" y="2432391"/>
                      <a:pt x="1785956" y="2434446"/>
                      <a:pt x="1791843" y="2433226"/>
                    </a:cubicBezTo>
                    <a:lnTo>
                      <a:pt x="1851925" y="2420982"/>
                    </a:lnTo>
                    <a:lnTo>
                      <a:pt x="1855842" y="2393499"/>
                    </a:lnTo>
                    <a:cubicBezTo>
                      <a:pt x="1856998" y="2385387"/>
                      <a:pt x="1859909" y="2377638"/>
                      <a:pt x="1864340" y="2370789"/>
                    </a:cubicBezTo>
                    <a:lnTo>
                      <a:pt x="1875620" y="2353344"/>
                    </a:lnTo>
                    <a:cubicBezTo>
                      <a:pt x="1884053" y="2340309"/>
                      <a:pt x="1886750" y="2324362"/>
                      <a:pt x="1883069" y="2309251"/>
                    </a:cubicBezTo>
                    <a:lnTo>
                      <a:pt x="1878124" y="2288916"/>
                    </a:lnTo>
                    <a:cubicBezTo>
                      <a:pt x="1875834" y="2279584"/>
                      <a:pt x="1875984" y="2269802"/>
                      <a:pt x="1878531" y="2260534"/>
                    </a:cubicBezTo>
                    <a:lnTo>
                      <a:pt x="1886258" y="2232430"/>
                    </a:lnTo>
                    <a:cubicBezTo>
                      <a:pt x="1888805" y="2223162"/>
                      <a:pt x="1895226" y="2215456"/>
                      <a:pt x="1903874" y="2211283"/>
                    </a:cubicBezTo>
                    <a:lnTo>
                      <a:pt x="1924401" y="2201394"/>
                    </a:lnTo>
                    <a:cubicBezTo>
                      <a:pt x="1929046" y="2199146"/>
                      <a:pt x="1933091" y="2195850"/>
                      <a:pt x="1936259" y="2191762"/>
                    </a:cubicBezTo>
                    <a:lnTo>
                      <a:pt x="1945613" y="2179647"/>
                    </a:lnTo>
                    <a:cubicBezTo>
                      <a:pt x="1951927" y="2171491"/>
                      <a:pt x="1961645" y="2166718"/>
                      <a:pt x="1971940" y="2166718"/>
                    </a:cubicBezTo>
                    <a:cubicBezTo>
                      <a:pt x="1977099" y="2166718"/>
                      <a:pt x="1982086" y="2165520"/>
                      <a:pt x="1986602" y="2163315"/>
                    </a:cubicBezTo>
                    <a:cubicBezTo>
                      <a:pt x="1991097" y="2161110"/>
                      <a:pt x="1995121" y="2157857"/>
                      <a:pt x="1998268" y="2153790"/>
                    </a:cubicBezTo>
                    <a:lnTo>
                      <a:pt x="2027121" y="2116461"/>
                    </a:lnTo>
                    <a:cubicBezTo>
                      <a:pt x="2033114" y="2108691"/>
                      <a:pt x="2042211" y="2103982"/>
                      <a:pt x="2051993" y="2103554"/>
                    </a:cubicBezTo>
                    <a:lnTo>
                      <a:pt x="2060533" y="2103190"/>
                    </a:lnTo>
                    <a:cubicBezTo>
                      <a:pt x="2066227" y="2102933"/>
                      <a:pt x="2071792" y="2101221"/>
                      <a:pt x="2076651" y="2098202"/>
                    </a:cubicBezTo>
                    <a:lnTo>
                      <a:pt x="2121793" y="2070141"/>
                    </a:lnTo>
                    <a:lnTo>
                      <a:pt x="2124982" y="2026412"/>
                    </a:lnTo>
                    <a:cubicBezTo>
                      <a:pt x="2125603" y="2017914"/>
                      <a:pt x="2120316" y="2010080"/>
                      <a:pt x="2112182" y="2007512"/>
                    </a:cubicBezTo>
                    <a:cubicBezTo>
                      <a:pt x="2104520" y="2005114"/>
                      <a:pt x="2099318" y="1997987"/>
                      <a:pt x="2099318" y="1989981"/>
                    </a:cubicBezTo>
                    <a:lnTo>
                      <a:pt x="2099318" y="1989639"/>
                    </a:lnTo>
                    <a:lnTo>
                      <a:pt x="2100196" y="1942934"/>
                    </a:lnTo>
                    <a:cubicBezTo>
                      <a:pt x="2100389" y="1933752"/>
                      <a:pt x="2095637" y="1925190"/>
                      <a:pt x="2087760" y="1920481"/>
                    </a:cubicBezTo>
                    <a:lnTo>
                      <a:pt x="2085256" y="1918961"/>
                    </a:lnTo>
                    <a:cubicBezTo>
                      <a:pt x="2072456" y="1911277"/>
                      <a:pt x="2071899" y="1892912"/>
                      <a:pt x="2084207" y="1884479"/>
                    </a:cubicBezTo>
                    <a:lnTo>
                      <a:pt x="2094588" y="1877372"/>
                    </a:lnTo>
                    <a:cubicBezTo>
                      <a:pt x="2102979" y="1871593"/>
                      <a:pt x="2109122" y="1863074"/>
                      <a:pt x="2111926" y="1853271"/>
                    </a:cubicBezTo>
                    <a:lnTo>
                      <a:pt x="2112247" y="1852179"/>
                    </a:lnTo>
                    <a:cubicBezTo>
                      <a:pt x="2114751" y="1843361"/>
                      <a:pt x="2119974" y="1835548"/>
                      <a:pt x="2127166" y="1829876"/>
                    </a:cubicBezTo>
                    <a:lnTo>
                      <a:pt x="2127915" y="1829276"/>
                    </a:lnTo>
                    <a:cubicBezTo>
                      <a:pt x="2141464" y="1818531"/>
                      <a:pt x="2147436" y="1800830"/>
                      <a:pt x="2143155" y="1784091"/>
                    </a:cubicBezTo>
                    <a:lnTo>
                      <a:pt x="2134571" y="1750551"/>
                    </a:lnTo>
                    <a:lnTo>
                      <a:pt x="2095744" y="1786788"/>
                    </a:lnTo>
                    <a:cubicBezTo>
                      <a:pt x="2093239" y="1789121"/>
                      <a:pt x="2091206" y="1791904"/>
                      <a:pt x="2089750" y="1794986"/>
                    </a:cubicBezTo>
                    <a:lnTo>
                      <a:pt x="2080011" y="1815406"/>
                    </a:lnTo>
                    <a:cubicBezTo>
                      <a:pt x="2078535" y="1818553"/>
                      <a:pt x="2076458" y="1821357"/>
                      <a:pt x="2073911" y="1823711"/>
                    </a:cubicBezTo>
                    <a:lnTo>
                      <a:pt x="2024702" y="1869131"/>
                    </a:lnTo>
                    <a:cubicBezTo>
                      <a:pt x="2022926" y="1870758"/>
                      <a:pt x="2020357" y="1868339"/>
                      <a:pt x="2021898" y="1866477"/>
                    </a:cubicBezTo>
                    <a:lnTo>
                      <a:pt x="2054412" y="1827008"/>
                    </a:lnTo>
                    <a:cubicBezTo>
                      <a:pt x="2060469" y="1819644"/>
                      <a:pt x="2065328" y="1811361"/>
                      <a:pt x="2068838" y="1802499"/>
                    </a:cubicBezTo>
                    <a:lnTo>
                      <a:pt x="2070786" y="1797555"/>
                    </a:lnTo>
                    <a:cubicBezTo>
                      <a:pt x="2078064" y="1779040"/>
                      <a:pt x="2091227" y="1763415"/>
                      <a:pt x="2108244" y="1753098"/>
                    </a:cubicBezTo>
                    <a:lnTo>
                      <a:pt x="2121793" y="1744879"/>
                    </a:lnTo>
                    <a:lnTo>
                      <a:pt x="2073505" y="1703760"/>
                    </a:lnTo>
                    <a:cubicBezTo>
                      <a:pt x="2061967" y="1693957"/>
                      <a:pt x="2046278" y="1690597"/>
                      <a:pt x="2031744" y="1694835"/>
                    </a:cubicBezTo>
                    <a:lnTo>
                      <a:pt x="1993066" y="1706136"/>
                    </a:lnTo>
                    <a:cubicBezTo>
                      <a:pt x="1988957" y="1707335"/>
                      <a:pt x="1985018" y="1709111"/>
                      <a:pt x="1981401" y="1711423"/>
                    </a:cubicBezTo>
                    <a:lnTo>
                      <a:pt x="1926263" y="1746762"/>
                    </a:lnTo>
                    <a:cubicBezTo>
                      <a:pt x="1915796" y="1753462"/>
                      <a:pt x="1902632" y="1743573"/>
                      <a:pt x="1906164" y="1731650"/>
                    </a:cubicBezTo>
                    <a:lnTo>
                      <a:pt x="1921747" y="1678931"/>
                    </a:lnTo>
                    <a:cubicBezTo>
                      <a:pt x="1924401" y="1669984"/>
                      <a:pt x="1924914" y="1660545"/>
                      <a:pt x="1923245" y="1651362"/>
                    </a:cubicBezTo>
                    <a:lnTo>
                      <a:pt x="1915432" y="1608382"/>
                    </a:lnTo>
                    <a:cubicBezTo>
                      <a:pt x="1914769" y="1604807"/>
                      <a:pt x="1912842" y="1601597"/>
                      <a:pt x="1909974" y="1599349"/>
                    </a:cubicBezTo>
                    <a:lnTo>
                      <a:pt x="1901327" y="1592543"/>
                    </a:lnTo>
                    <a:cubicBezTo>
                      <a:pt x="1897131" y="1589246"/>
                      <a:pt x="1895012" y="1583938"/>
                      <a:pt x="1895804" y="1578651"/>
                    </a:cubicBezTo>
                    <a:lnTo>
                      <a:pt x="1902632" y="1532845"/>
                    </a:lnTo>
                    <a:cubicBezTo>
                      <a:pt x="1903681" y="1525718"/>
                      <a:pt x="1899379" y="1518890"/>
                      <a:pt x="1892508" y="1516771"/>
                    </a:cubicBezTo>
                    <a:lnTo>
                      <a:pt x="1892294" y="1516707"/>
                    </a:lnTo>
                    <a:cubicBezTo>
                      <a:pt x="1888270" y="1515465"/>
                      <a:pt x="1884995" y="1512640"/>
                      <a:pt x="1883197" y="1508894"/>
                    </a:cubicBezTo>
                    <a:cubicBezTo>
                      <a:pt x="1875513" y="1492819"/>
                      <a:pt x="1854750" y="1449432"/>
                      <a:pt x="1854750" y="1449432"/>
                    </a:cubicBezTo>
                    <a:lnTo>
                      <a:pt x="1783795" y="1505962"/>
                    </a:lnTo>
                    <a:cubicBezTo>
                      <a:pt x="1775468" y="1512575"/>
                      <a:pt x="1765173" y="1516193"/>
                      <a:pt x="1754556" y="1516193"/>
                    </a:cubicBezTo>
                    <a:lnTo>
                      <a:pt x="1737968" y="1516193"/>
                    </a:lnTo>
                    <a:cubicBezTo>
                      <a:pt x="1728914" y="1516193"/>
                      <a:pt x="1720031" y="1513560"/>
                      <a:pt x="1712432" y="1508637"/>
                    </a:cubicBezTo>
                    <a:lnTo>
                      <a:pt x="1686854" y="1492049"/>
                    </a:lnTo>
                    <a:cubicBezTo>
                      <a:pt x="1678014" y="1486312"/>
                      <a:pt x="1666305" y="1487811"/>
                      <a:pt x="1659199" y="1495580"/>
                    </a:cubicBezTo>
                    <a:lnTo>
                      <a:pt x="1641283" y="1515187"/>
                    </a:lnTo>
                    <a:cubicBezTo>
                      <a:pt x="1634862" y="1522186"/>
                      <a:pt x="1638993" y="1533509"/>
                      <a:pt x="1648411" y="1534751"/>
                    </a:cubicBezTo>
                    <a:lnTo>
                      <a:pt x="1649096" y="1534836"/>
                    </a:lnTo>
                    <a:cubicBezTo>
                      <a:pt x="1660055" y="1536292"/>
                      <a:pt x="1663437" y="1550333"/>
                      <a:pt x="1654426" y="1556540"/>
                    </a:cubicBezTo>
                    <a:cubicBezTo>
                      <a:pt x="1647341" y="1561399"/>
                      <a:pt x="1640620" y="1566022"/>
                      <a:pt x="1637131" y="1568420"/>
                    </a:cubicBezTo>
                    <a:cubicBezTo>
                      <a:pt x="1635461" y="1569576"/>
                      <a:pt x="1634134" y="1571117"/>
                      <a:pt x="1633214" y="1572915"/>
                    </a:cubicBezTo>
                    <a:lnTo>
                      <a:pt x="1618209" y="1603052"/>
                    </a:lnTo>
                    <a:cubicBezTo>
                      <a:pt x="1614421" y="1610651"/>
                      <a:pt x="1606394" y="1615167"/>
                      <a:pt x="1597939" y="1614461"/>
                    </a:cubicBezTo>
                    <a:lnTo>
                      <a:pt x="1597083" y="1614375"/>
                    </a:lnTo>
                    <a:cubicBezTo>
                      <a:pt x="1586103" y="1613476"/>
                      <a:pt x="1576385" y="1621032"/>
                      <a:pt x="1574608" y="1631777"/>
                    </a:cubicBezTo>
                    <a:lnTo>
                      <a:pt x="1574523" y="1632291"/>
                    </a:lnTo>
                    <a:cubicBezTo>
                      <a:pt x="1573067" y="1641067"/>
                      <a:pt x="1566346" y="1648023"/>
                      <a:pt x="1557613" y="1649757"/>
                    </a:cubicBezTo>
                    <a:lnTo>
                      <a:pt x="1532506" y="1654787"/>
                    </a:lnTo>
                    <a:cubicBezTo>
                      <a:pt x="1526149" y="1656050"/>
                      <a:pt x="1519577" y="1654209"/>
                      <a:pt x="1514804" y="1649821"/>
                    </a:cubicBezTo>
                    <a:cubicBezTo>
                      <a:pt x="1508319" y="1643828"/>
                      <a:pt x="1498708" y="1642736"/>
                      <a:pt x="1491045" y="1647124"/>
                    </a:cubicBezTo>
                    <a:lnTo>
                      <a:pt x="1472188" y="1657891"/>
                    </a:lnTo>
                    <a:cubicBezTo>
                      <a:pt x="1467094" y="1660802"/>
                      <a:pt x="1460972" y="1661358"/>
                      <a:pt x="1455428" y="1659410"/>
                    </a:cubicBezTo>
                    <a:lnTo>
                      <a:pt x="1411314" y="1643849"/>
                    </a:lnTo>
                    <a:cubicBezTo>
                      <a:pt x="1399092" y="1639526"/>
                      <a:pt x="1385500" y="1641687"/>
                      <a:pt x="1375226" y="1649586"/>
                    </a:cubicBezTo>
                    <a:lnTo>
                      <a:pt x="1355041" y="1665083"/>
                    </a:lnTo>
                    <a:cubicBezTo>
                      <a:pt x="1351124" y="1668079"/>
                      <a:pt x="1348063" y="1672082"/>
                      <a:pt x="1346158" y="1676641"/>
                    </a:cubicBezTo>
                    <a:cubicBezTo>
                      <a:pt x="1340293" y="1690746"/>
                      <a:pt x="1326552" y="1699651"/>
                      <a:pt x="1311654" y="1699651"/>
                    </a:cubicBezTo>
                    <a:cubicBezTo>
                      <a:pt x="1309749" y="1699651"/>
                      <a:pt x="1307844" y="1699522"/>
                      <a:pt x="1305939" y="1699223"/>
                    </a:cubicBezTo>
                    <a:cubicBezTo>
                      <a:pt x="1305233" y="1699116"/>
                      <a:pt x="1304869" y="1698559"/>
                      <a:pt x="1304869" y="1697981"/>
                    </a:cubicBezTo>
                    <a:cubicBezTo>
                      <a:pt x="1304869" y="1697403"/>
                      <a:pt x="1305233" y="1696847"/>
                      <a:pt x="1305939" y="1696740"/>
                    </a:cubicBezTo>
                    <a:cubicBezTo>
                      <a:pt x="1317776" y="1694878"/>
                      <a:pt x="1327815" y="1687044"/>
                      <a:pt x="1332545" y="1676042"/>
                    </a:cubicBezTo>
                    <a:lnTo>
                      <a:pt x="1334300" y="1671932"/>
                    </a:lnTo>
                    <a:cubicBezTo>
                      <a:pt x="1336548" y="1666666"/>
                      <a:pt x="1340079" y="1662043"/>
                      <a:pt x="1344553" y="1658447"/>
                    </a:cubicBezTo>
                    <a:lnTo>
                      <a:pt x="1377494" y="1632098"/>
                    </a:lnTo>
                    <a:cubicBezTo>
                      <a:pt x="1387940" y="1623750"/>
                      <a:pt x="1402217" y="1622102"/>
                      <a:pt x="1414267" y="1627839"/>
                    </a:cubicBezTo>
                    <a:lnTo>
                      <a:pt x="1415958" y="1628652"/>
                    </a:lnTo>
                    <a:cubicBezTo>
                      <a:pt x="1421481" y="1631285"/>
                      <a:pt x="1427602" y="1632398"/>
                      <a:pt x="1433681" y="1631927"/>
                    </a:cubicBezTo>
                    <a:lnTo>
                      <a:pt x="1499629" y="1626683"/>
                    </a:lnTo>
                    <a:cubicBezTo>
                      <a:pt x="1508811" y="1625955"/>
                      <a:pt x="1517437" y="1621974"/>
                      <a:pt x="1523966" y="1615467"/>
                    </a:cubicBezTo>
                    <a:lnTo>
                      <a:pt x="1529102" y="1610330"/>
                    </a:lnTo>
                    <a:cubicBezTo>
                      <a:pt x="1538221" y="1601190"/>
                      <a:pt x="1533276" y="1585586"/>
                      <a:pt x="1520562" y="1583360"/>
                    </a:cubicBezTo>
                    <a:lnTo>
                      <a:pt x="1508768" y="1581327"/>
                    </a:lnTo>
                    <a:cubicBezTo>
                      <a:pt x="1505472" y="1580749"/>
                      <a:pt x="1505707" y="1575911"/>
                      <a:pt x="1509068" y="1575697"/>
                    </a:cubicBezTo>
                    <a:lnTo>
                      <a:pt x="1535117" y="1573964"/>
                    </a:lnTo>
                    <a:cubicBezTo>
                      <a:pt x="1543893" y="1573364"/>
                      <a:pt x="1551620" y="1567992"/>
                      <a:pt x="1555216" y="1559965"/>
                    </a:cubicBezTo>
                    <a:lnTo>
                      <a:pt x="1560225" y="1548792"/>
                    </a:lnTo>
                    <a:cubicBezTo>
                      <a:pt x="1564698" y="1538817"/>
                      <a:pt x="1575400" y="1533188"/>
                      <a:pt x="1586145" y="1535136"/>
                    </a:cubicBezTo>
                    <a:lnTo>
                      <a:pt x="1596826" y="1537084"/>
                    </a:lnTo>
                    <a:cubicBezTo>
                      <a:pt x="1609112" y="1539310"/>
                      <a:pt x="1617910" y="1525525"/>
                      <a:pt x="1610739" y="1515315"/>
                    </a:cubicBezTo>
                    <a:cubicBezTo>
                      <a:pt x="1606565" y="1509386"/>
                      <a:pt x="1607614" y="1501252"/>
                      <a:pt x="1613179" y="1496586"/>
                    </a:cubicBezTo>
                    <a:lnTo>
                      <a:pt x="1647962" y="1467455"/>
                    </a:lnTo>
                    <a:cubicBezTo>
                      <a:pt x="1652820" y="1463388"/>
                      <a:pt x="1654811" y="1456838"/>
                      <a:pt x="1653034" y="1450759"/>
                    </a:cubicBezTo>
                    <a:cubicBezTo>
                      <a:pt x="1651301" y="1444787"/>
                      <a:pt x="1653206" y="1438323"/>
                      <a:pt x="1657936" y="1434257"/>
                    </a:cubicBezTo>
                    <a:lnTo>
                      <a:pt x="1672769" y="1421435"/>
                    </a:lnTo>
                    <a:cubicBezTo>
                      <a:pt x="1684306" y="1411461"/>
                      <a:pt x="1678549" y="1392518"/>
                      <a:pt x="1663394" y="1390677"/>
                    </a:cubicBezTo>
                    <a:lnTo>
                      <a:pt x="1662966" y="1390634"/>
                    </a:lnTo>
                    <a:cubicBezTo>
                      <a:pt x="1658386" y="1390078"/>
                      <a:pt x="1653869" y="1391255"/>
                      <a:pt x="1650231" y="1393909"/>
                    </a:cubicBezTo>
                    <a:cubicBezTo>
                      <a:pt x="1641027" y="1400630"/>
                      <a:pt x="1622811" y="1413922"/>
                      <a:pt x="1611981" y="1421820"/>
                    </a:cubicBezTo>
                    <a:cubicBezTo>
                      <a:pt x="1606673" y="1425695"/>
                      <a:pt x="1599652" y="1426315"/>
                      <a:pt x="1593723" y="1423447"/>
                    </a:cubicBezTo>
                    <a:lnTo>
                      <a:pt x="1561231" y="1407629"/>
                    </a:lnTo>
                    <a:cubicBezTo>
                      <a:pt x="1554381" y="1404290"/>
                      <a:pt x="1546804" y="1402685"/>
                      <a:pt x="1539206" y="1402963"/>
                    </a:cubicBezTo>
                    <a:lnTo>
                      <a:pt x="1529317" y="1403305"/>
                    </a:lnTo>
                    <a:cubicBezTo>
                      <a:pt x="1516709" y="1403734"/>
                      <a:pt x="1504830" y="1409256"/>
                      <a:pt x="1496354" y="1418610"/>
                    </a:cubicBezTo>
                    <a:lnTo>
                      <a:pt x="1469598" y="1448127"/>
                    </a:lnTo>
                    <a:cubicBezTo>
                      <a:pt x="1468806" y="1449004"/>
                      <a:pt x="1467993" y="1449839"/>
                      <a:pt x="1467136" y="1450652"/>
                    </a:cubicBezTo>
                    <a:lnTo>
                      <a:pt x="1382738" y="1530726"/>
                    </a:lnTo>
                    <a:cubicBezTo>
                      <a:pt x="1376981" y="1536185"/>
                      <a:pt x="1367841" y="1529892"/>
                      <a:pt x="1370881" y="1522571"/>
                    </a:cubicBezTo>
                    <a:lnTo>
                      <a:pt x="1381369" y="1497293"/>
                    </a:lnTo>
                    <a:cubicBezTo>
                      <a:pt x="1381626" y="1496629"/>
                      <a:pt x="1381989" y="1496030"/>
                      <a:pt x="1382439" y="1495473"/>
                    </a:cubicBezTo>
                    <a:lnTo>
                      <a:pt x="1431519" y="1434770"/>
                    </a:lnTo>
                    <a:cubicBezTo>
                      <a:pt x="1434259" y="1431388"/>
                      <a:pt x="1438069" y="1429034"/>
                      <a:pt x="1442307" y="1428113"/>
                    </a:cubicBezTo>
                    <a:lnTo>
                      <a:pt x="1454551" y="1425459"/>
                    </a:lnTo>
                    <a:cubicBezTo>
                      <a:pt x="1462727" y="1423683"/>
                      <a:pt x="1468699" y="1416641"/>
                      <a:pt x="1469127" y="1408271"/>
                    </a:cubicBezTo>
                    <a:lnTo>
                      <a:pt x="1469127" y="1407929"/>
                    </a:lnTo>
                    <a:cubicBezTo>
                      <a:pt x="1469555" y="1399602"/>
                      <a:pt x="1475206" y="1392561"/>
                      <a:pt x="1483190" y="1390399"/>
                    </a:cubicBezTo>
                    <a:cubicBezTo>
                      <a:pt x="1488712" y="1388879"/>
                      <a:pt x="1494641" y="1387273"/>
                      <a:pt x="1498087" y="1386332"/>
                    </a:cubicBezTo>
                    <a:cubicBezTo>
                      <a:pt x="1500078" y="1385797"/>
                      <a:pt x="1501962" y="1384940"/>
                      <a:pt x="1503653" y="1383785"/>
                    </a:cubicBezTo>
                    <a:lnTo>
                      <a:pt x="1513327" y="1377363"/>
                    </a:lnTo>
                    <a:cubicBezTo>
                      <a:pt x="1516453" y="1375266"/>
                      <a:pt x="1520134" y="1374153"/>
                      <a:pt x="1523901" y="1374153"/>
                    </a:cubicBezTo>
                    <a:lnTo>
                      <a:pt x="1553868" y="1374153"/>
                    </a:lnTo>
                    <a:cubicBezTo>
                      <a:pt x="1567866" y="1374153"/>
                      <a:pt x="1580923" y="1366982"/>
                      <a:pt x="1588436" y="1355167"/>
                    </a:cubicBezTo>
                    <a:lnTo>
                      <a:pt x="1596569" y="1342388"/>
                    </a:lnTo>
                    <a:cubicBezTo>
                      <a:pt x="1602712" y="1332756"/>
                      <a:pt x="1612580" y="1326121"/>
                      <a:pt x="1623817" y="1324066"/>
                    </a:cubicBezTo>
                    <a:lnTo>
                      <a:pt x="1655753" y="1318265"/>
                    </a:lnTo>
                    <a:cubicBezTo>
                      <a:pt x="1660590" y="1317388"/>
                      <a:pt x="1664122" y="1322760"/>
                      <a:pt x="1661404" y="1326849"/>
                    </a:cubicBezTo>
                    <a:lnTo>
                      <a:pt x="1654362" y="1337380"/>
                    </a:lnTo>
                    <a:cubicBezTo>
                      <a:pt x="1652628" y="1339991"/>
                      <a:pt x="1652093" y="1343202"/>
                      <a:pt x="1652885" y="1346241"/>
                    </a:cubicBezTo>
                    <a:lnTo>
                      <a:pt x="1659006" y="1369572"/>
                    </a:lnTo>
                    <a:cubicBezTo>
                      <a:pt x="1662560" y="1383207"/>
                      <a:pt x="1679812" y="1387488"/>
                      <a:pt x="1689358" y="1377106"/>
                    </a:cubicBezTo>
                    <a:lnTo>
                      <a:pt x="1717912" y="1346027"/>
                    </a:lnTo>
                    <a:cubicBezTo>
                      <a:pt x="1726645" y="1336545"/>
                      <a:pt x="1733130" y="1325222"/>
                      <a:pt x="1736919" y="1312893"/>
                    </a:cubicBezTo>
                    <a:lnTo>
                      <a:pt x="1737069" y="1312443"/>
                    </a:lnTo>
                    <a:cubicBezTo>
                      <a:pt x="1740707" y="1300628"/>
                      <a:pt x="1746679" y="1289776"/>
                      <a:pt x="1754684" y="1280465"/>
                    </a:cubicBezTo>
                    <a:cubicBezTo>
                      <a:pt x="1765708" y="1267687"/>
                      <a:pt x="1781804" y="1248958"/>
                      <a:pt x="1792506" y="1236522"/>
                    </a:cubicBezTo>
                    <a:cubicBezTo>
                      <a:pt x="1799827" y="1228003"/>
                      <a:pt x="1805220" y="1217985"/>
                      <a:pt x="1808303" y="1207176"/>
                    </a:cubicBezTo>
                    <a:lnTo>
                      <a:pt x="1808624" y="1206063"/>
                    </a:lnTo>
                    <a:cubicBezTo>
                      <a:pt x="1810957" y="1197908"/>
                      <a:pt x="1814617" y="1190202"/>
                      <a:pt x="1819454" y="1183267"/>
                    </a:cubicBezTo>
                    <a:lnTo>
                      <a:pt x="1845996" y="1145146"/>
                    </a:lnTo>
                    <a:cubicBezTo>
                      <a:pt x="1850149" y="1139196"/>
                      <a:pt x="1848543" y="1130998"/>
                      <a:pt x="1842443" y="1127059"/>
                    </a:cubicBezTo>
                    <a:lnTo>
                      <a:pt x="1842143" y="1126867"/>
                    </a:lnTo>
                    <a:cubicBezTo>
                      <a:pt x="1835251" y="1122393"/>
                      <a:pt x="1826111" y="1125197"/>
                      <a:pt x="1822901" y="1132667"/>
                    </a:cubicBezTo>
                    <a:cubicBezTo>
                      <a:pt x="1816907" y="1146666"/>
                      <a:pt x="1807939" y="1167342"/>
                      <a:pt x="1803487" y="1177595"/>
                    </a:cubicBezTo>
                    <a:cubicBezTo>
                      <a:pt x="1801796" y="1181491"/>
                      <a:pt x="1798285" y="1184316"/>
                      <a:pt x="1794112" y="1185151"/>
                    </a:cubicBezTo>
                    <a:lnTo>
                      <a:pt x="1772386" y="1189496"/>
                    </a:lnTo>
                    <a:cubicBezTo>
                      <a:pt x="1767955" y="1190374"/>
                      <a:pt x="1763396" y="1188918"/>
                      <a:pt x="1760314" y="1185622"/>
                    </a:cubicBezTo>
                    <a:lnTo>
                      <a:pt x="1737026" y="1160728"/>
                    </a:lnTo>
                    <a:cubicBezTo>
                      <a:pt x="1729470" y="1152637"/>
                      <a:pt x="1717312" y="1150925"/>
                      <a:pt x="1707809" y="1156576"/>
                    </a:cubicBezTo>
                    <a:lnTo>
                      <a:pt x="1663052" y="1183246"/>
                    </a:lnTo>
                    <a:cubicBezTo>
                      <a:pt x="1659306" y="1185472"/>
                      <a:pt x="1655025" y="1186628"/>
                      <a:pt x="1650659" y="1186564"/>
                    </a:cubicBezTo>
                    <a:lnTo>
                      <a:pt x="1585632" y="1185643"/>
                    </a:lnTo>
                    <a:cubicBezTo>
                      <a:pt x="1568829" y="1185386"/>
                      <a:pt x="1553803" y="1175112"/>
                      <a:pt x="1547489" y="1159508"/>
                    </a:cubicBezTo>
                    <a:lnTo>
                      <a:pt x="1543765" y="1150304"/>
                    </a:lnTo>
                    <a:cubicBezTo>
                      <a:pt x="1538670" y="1137719"/>
                      <a:pt x="1523131" y="1133224"/>
                      <a:pt x="1512107" y="1141165"/>
                    </a:cubicBezTo>
                    <a:lnTo>
                      <a:pt x="1505900" y="1145638"/>
                    </a:lnTo>
                    <a:cubicBezTo>
                      <a:pt x="1501041" y="1149148"/>
                      <a:pt x="1494877" y="1150390"/>
                      <a:pt x="1489033" y="1149063"/>
                    </a:cubicBezTo>
                    <a:lnTo>
                      <a:pt x="1443784" y="1138767"/>
                    </a:lnTo>
                    <a:cubicBezTo>
                      <a:pt x="1438604" y="1137590"/>
                      <a:pt x="1434088" y="1134508"/>
                      <a:pt x="1431113" y="1130141"/>
                    </a:cubicBezTo>
                    <a:lnTo>
                      <a:pt x="1406476" y="1093968"/>
                    </a:lnTo>
                    <a:cubicBezTo>
                      <a:pt x="1406134" y="1093454"/>
                      <a:pt x="1406005" y="1092940"/>
                      <a:pt x="1406069" y="1092448"/>
                    </a:cubicBezTo>
                    <a:lnTo>
                      <a:pt x="1406069" y="1092448"/>
                    </a:lnTo>
                    <a:cubicBezTo>
                      <a:pt x="1406069" y="1092448"/>
                      <a:pt x="1350503" y="1017040"/>
                      <a:pt x="1350503" y="1017040"/>
                    </a:cubicBezTo>
                    <a:cubicBezTo>
                      <a:pt x="1348106" y="1014386"/>
                      <a:pt x="1344810" y="1012781"/>
                      <a:pt x="1341257" y="1012545"/>
                    </a:cubicBezTo>
                    <a:lnTo>
                      <a:pt x="1266683" y="1007344"/>
                    </a:lnTo>
                    <a:cubicBezTo>
                      <a:pt x="1259256" y="1006809"/>
                      <a:pt x="1252728" y="1002271"/>
                      <a:pt x="1249667" y="995486"/>
                    </a:cubicBezTo>
                    <a:lnTo>
                      <a:pt x="1206901" y="900621"/>
                    </a:lnTo>
                    <a:cubicBezTo>
                      <a:pt x="1205809" y="898224"/>
                      <a:pt x="1204054" y="896190"/>
                      <a:pt x="1201849" y="894735"/>
                    </a:cubicBezTo>
                    <a:lnTo>
                      <a:pt x="1161887" y="868685"/>
                    </a:lnTo>
                    <a:cubicBezTo>
                      <a:pt x="1158141" y="866245"/>
                      <a:pt x="1155295" y="862564"/>
                      <a:pt x="1153839" y="858347"/>
                    </a:cubicBezTo>
                    <a:lnTo>
                      <a:pt x="1137871" y="812285"/>
                    </a:lnTo>
                    <a:cubicBezTo>
                      <a:pt x="1137186" y="810251"/>
                      <a:pt x="1135988" y="808389"/>
                      <a:pt x="1134468" y="806912"/>
                    </a:cubicBezTo>
                    <a:lnTo>
                      <a:pt x="1067943" y="742292"/>
                    </a:lnTo>
                    <a:cubicBezTo>
                      <a:pt x="1064047" y="738503"/>
                      <a:pt x="1061821" y="733216"/>
                      <a:pt x="1061821" y="727780"/>
                    </a:cubicBezTo>
                    <a:lnTo>
                      <a:pt x="1061821" y="662539"/>
                    </a:lnTo>
                    <a:cubicBezTo>
                      <a:pt x="1061821" y="660762"/>
                      <a:pt x="1063255" y="659328"/>
                      <a:pt x="1065032" y="659328"/>
                    </a:cubicBezTo>
                    <a:cubicBezTo>
                      <a:pt x="1066808" y="659328"/>
                      <a:pt x="1068242" y="660762"/>
                      <a:pt x="1068242" y="662539"/>
                    </a:cubicBezTo>
                    <a:lnTo>
                      <a:pt x="1068242" y="727780"/>
                    </a:lnTo>
                    <a:cubicBezTo>
                      <a:pt x="1068242" y="731483"/>
                      <a:pt x="1069762" y="735100"/>
                      <a:pt x="1072416" y="737690"/>
                    </a:cubicBezTo>
                    <a:lnTo>
                      <a:pt x="1138941" y="802289"/>
                    </a:lnTo>
                    <a:cubicBezTo>
                      <a:pt x="1141189" y="804472"/>
                      <a:pt x="1142923" y="807212"/>
                      <a:pt x="1143950" y="810187"/>
                    </a:cubicBezTo>
                    <a:lnTo>
                      <a:pt x="1159896" y="856249"/>
                    </a:lnTo>
                    <a:cubicBezTo>
                      <a:pt x="1160902" y="859139"/>
                      <a:pt x="1162850" y="861643"/>
                      <a:pt x="1165397" y="863291"/>
                    </a:cubicBezTo>
                    <a:lnTo>
                      <a:pt x="1205359" y="889362"/>
                    </a:lnTo>
                    <a:cubicBezTo>
                      <a:pt x="1208591" y="891481"/>
                      <a:pt x="1211160" y="894456"/>
                      <a:pt x="1212744" y="897988"/>
                    </a:cubicBezTo>
                    <a:lnTo>
                      <a:pt x="1255532" y="992832"/>
                    </a:lnTo>
                    <a:cubicBezTo>
                      <a:pt x="1257608" y="997476"/>
                      <a:pt x="1262060" y="1000580"/>
                      <a:pt x="1267133" y="1000922"/>
                    </a:cubicBezTo>
                    <a:lnTo>
                      <a:pt x="1341685" y="1006124"/>
                    </a:lnTo>
                    <a:cubicBezTo>
                      <a:pt x="1346993" y="1006509"/>
                      <a:pt x="1351873" y="1008906"/>
                      <a:pt x="1355405" y="1012866"/>
                    </a:cubicBezTo>
                    <a:lnTo>
                      <a:pt x="1355576" y="1013102"/>
                    </a:lnTo>
                    <a:lnTo>
                      <a:pt x="1414353" y="1092876"/>
                    </a:lnTo>
                    <a:lnTo>
                      <a:pt x="1384087" y="914727"/>
                    </a:lnTo>
                    <a:cubicBezTo>
                      <a:pt x="1383809" y="911109"/>
                      <a:pt x="1382139" y="907791"/>
                      <a:pt x="1379399" y="905416"/>
                    </a:cubicBezTo>
                    <a:lnTo>
                      <a:pt x="1255575" y="797580"/>
                    </a:lnTo>
                    <a:cubicBezTo>
                      <a:pt x="1253220" y="795503"/>
                      <a:pt x="1251336" y="792892"/>
                      <a:pt x="1250138" y="789981"/>
                    </a:cubicBezTo>
                    <a:lnTo>
                      <a:pt x="1235090" y="753208"/>
                    </a:lnTo>
                    <a:cubicBezTo>
                      <a:pt x="1233742" y="749869"/>
                      <a:pt x="1231173" y="747258"/>
                      <a:pt x="1227877" y="745802"/>
                    </a:cubicBezTo>
                    <a:lnTo>
                      <a:pt x="1146818" y="710207"/>
                    </a:lnTo>
                    <a:cubicBezTo>
                      <a:pt x="1145191" y="709500"/>
                      <a:pt x="1144464" y="707617"/>
                      <a:pt x="1145170" y="705990"/>
                    </a:cubicBezTo>
                    <a:cubicBezTo>
                      <a:pt x="1145876" y="704363"/>
                      <a:pt x="1147782" y="703635"/>
                      <a:pt x="1149408" y="704342"/>
                    </a:cubicBezTo>
                    <a:lnTo>
                      <a:pt x="1230467" y="739916"/>
                    </a:lnTo>
                    <a:cubicBezTo>
                      <a:pt x="1235283" y="742035"/>
                      <a:pt x="1239050" y="745888"/>
                      <a:pt x="1241041" y="750789"/>
                    </a:cubicBezTo>
                    <a:lnTo>
                      <a:pt x="1256088" y="787541"/>
                    </a:lnTo>
                    <a:cubicBezTo>
                      <a:pt x="1256902" y="789532"/>
                      <a:pt x="1258186" y="791330"/>
                      <a:pt x="1259791" y="792721"/>
                    </a:cubicBezTo>
                    <a:lnTo>
                      <a:pt x="1383616" y="900578"/>
                    </a:lnTo>
                    <a:cubicBezTo>
                      <a:pt x="1387597" y="904046"/>
                      <a:pt x="1390016" y="908819"/>
                      <a:pt x="1390487" y="914063"/>
                    </a:cubicBezTo>
                    <a:lnTo>
                      <a:pt x="1422851" y="1104499"/>
                    </a:lnTo>
                    <a:lnTo>
                      <a:pt x="1422872" y="1104499"/>
                    </a:lnTo>
                    <a:cubicBezTo>
                      <a:pt x="1422872" y="1104499"/>
                      <a:pt x="1442329" y="1125047"/>
                      <a:pt x="1442329" y="1125047"/>
                    </a:cubicBezTo>
                    <a:cubicBezTo>
                      <a:pt x="1442671" y="1125390"/>
                      <a:pt x="1443099" y="1125625"/>
                      <a:pt x="1443570" y="1125732"/>
                    </a:cubicBezTo>
                    <a:lnTo>
                      <a:pt x="1484153" y="1133844"/>
                    </a:lnTo>
                    <a:cubicBezTo>
                      <a:pt x="1489611" y="1134936"/>
                      <a:pt x="1495262" y="1134208"/>
                      <a:pt x="1500271" y="1131768"/>
                    </a:cubicBezTo>
                    <a:lnTo>
                      <a:pt x="1523280" y="1120574"/>
                    </a:lnTo>
                    <a:cubicBezTo>
                      <a:pt x="1535503" y="1114644"/>
                      <a:pt x="1550229" y="1119354"/>
                      <a:pt x="1556736" y="1131276"/>
                    </a:cubicBezTo>
                    <a:lnTo>
                      <a:pt x="1560910" y="1138917"/>
                    </a:lnTo>
                    <a:cubicBezTo>
                      <a:pt x="1566860" y="1149834"/>
                      <a:pt x="1578632" y="1156340"/>
                      <a:pt x="1591047" y="1155548"/>
                    </a:cubicBezTo>
                    <a:lnTo>
                      <a:pt x="1608064" y="1154500"/>
                    </a:lnTo>
                    <a:cubicBezTo>
                      <a:pt x="1613158" y="1154179"/>
                      <a:pt x="1617867" y="1151567"/>
                      <a:pt x="1620842" y="1147393"/>
                    </a:cubicBezTo>
                    <a:lnTo>
                      <a:pt x="1628869" y="1136156"/>
                    </a:lnTo>
                    <a:cubicBezTo>
                      <a:pt x="1633792" y="1129264"/>
                      <a:pt x="1643017" y="1127038"/>
                      <a:pt x="1650530" y="1130933"/>
                    </a:cubicBezTo>
                    <a:cubicBezTo>
                      <a:pt x="1662581" y="1137162"/>
                      <a:pt x="1676708" y="1127487"/>
                      <a:pt x="1675252" y="1114002"/>
                    </a:cubicBezTo>
                    <a:lnTo>
                      <a:pt x="1674931" y="1110942"/>
                    </a:lnTo>
                    <a:cubicBezTo>
                      <a:pt x="1674568" y="1107581"/>
                      <a:pt x="1675595" y="1104220"/>
                      <a:pt x="1677757" y="1101631"/>
                    </a:cubicBezTo>
                    <a:lnTo>
                      <a:pt x="1682851" y="1095509"/>
                    </a:lnTo>
                    <a:cubicBezTo>
                      <a:pt x="1688759" y="1088424"/>
                      <a:pt x="1685184" y="1077593"/>
                      <a:pt x="1676216" y="1075410"/>
                    </a:cubicBezTo>
                    <a:lnTo>
                      <a:pt x="1658600" y="1071129"/>
                    </a:lnTo>
                    <a:cubicBezTo>
                      <a:pt x="1652885" y="1069759"/>
                      <a:pt x="1648904" y="1064558"/>
                      <a:pt x="1649075" y="1058693"/>
                    </a:cubicBezTo>
                    <a:lnTo>
                      <a:pt x="1649460" y="1043774"/>
                    </a:lnTo>
                    <a:cubicBezTo>
                      <a:pt x="1649674" y="1035469"/>
                      <a:pt x="1660655" y="1032665"/>
                      <a:pt x="1664828" y="1039836"/>
                    </a:cubicBezTo>
                    <a:lnTo>
                      <a:pt x="1667654" y="1044673"/>
                    </a:lnTo>
                    <a:cubicBezTo>
                      <a:pt x="1671485" y="1051244"/>
                      <a:pt x="1681503" y="1048976"/>
                      <a:pt x="1682145" y="1041398"/>
                    </a:cubicBezTo>
                    <a:lnTo>
                      <a:pt x="1685398" y="1003148"/>
                    </a:lnTo>
                    <a:cubicBezTo>
                      <a:pt x="1685612" y="1000644"/>
                      <a:pt x="1687003" y="998397"/>
                      <a:pt x="1689165" y="997113"/>
                    </a:cubicBezTo>
                    <a:lnTo>
                      <a:pt x="1738289" y="967917"/>
                    </a:lnTo>
                    <a:lnTo>
                      <a:pt x="1777116" y="949530"/>
                    </a:lnTo>
                    <a:cubicBezTo>
                      <a:pt x="1786855" y="944907"/>
                      <a:pt x="1794476" y="936795"/>
                      <a:pt x="1798435" y="926777"/>
                    </a:cubicBezTo>
                    <a:lnTo>
                      <a:pt x="1814960" y="885039"/>
                    </a:lnTo>
                    <a:cubicBezTo>
                      <a:pt x="1819497" y="873630"/>
                      <a:pt x="1828744" y="864726"/>
                      <a:pt x="1840324" y="860637"/>
                    </a:cubicBezTo>
                    <a:lnTo>
                      <a:pt x="1862734" y="852718"/>
                    </a:lnTo>
                    <a:cubicBezTo>
                      <a:pt x="1867786" y="850941"/>
                      <a:pt x="1872452" y="848223"/>
                      <a:pt x="1876497" y="844691"/>
                    </a:cubicBezTo>
                    <a:lnTo>
                      <a:pt x="1905286" y="819584"/>
                    </a:lnTo>
                    <a:cubicBezTo>
                      <a:pt x="1917787" y="808710"/>
                      <a:pt x="1922795" y="791544"/>
                      <a:pt x="1918151" y="775640"/>
                    </a:cubicBezTo>
                    <a:lnTo>
                      <a:pt x="1917252" y="772601"/>
                    </a:lnTo>
                    <a:cubicBezTo>
                      <a:pt x="1916952" y="771552"/>
                      <a:pt x="1917038" y="770610"/>
                      <a:pt x="1917380" y="769818"/>
                    </a:cubicBezTo>
                    <a:cubicBezTo>
                      <a:pt x="1914362" y="762926"/>
                      <a:pt x="1911387" y="756012"/>
                      <a:pt x="1908390" y="749120"/>
                    </a:cubicBezTo>
                    <a:lnTo>
                      <a:pt x="1908347" y="749056"/>
                    </a:lnTo>
                    <a:cubicBezTo>
                      <a:pt x="1906528" y="745995"/>
                      <a:pt x="1903424" y="743769"/>
                      <a:pt x="1899978" y="742955"/>
                    </a:cubicBezTo>
                    <a:cubicBezTo>
                      <a:pt x="1899101" y="742741"/>
                      <a:pt x="1898202" y="742613"/>
                      <a:pt x="1897324" y="742592"/>
                    </a:cubicBezTo>
                    <a:lnTo>
                      <a:pt x="1893964" y="742506"/>
                    </a:lnTo>
                    <a:lnTo>
                      <a:pt x="1887200" y="742377"/>
                    </a:lnTo>
                    <a:lnTo>
                      <a:pt x="1860102" y="741800"/>
                    </a:lnTo>
                    <a:lnTo>
                      <a:pt x="1833004" y="741222"/>
                    </a:lnTo>
                    <a:lnTo>
                      <a:pt x="1819454" y="740922"/>
                    </a:lnTo>
                    <a:lnTo>
                      <a:pt x="1812691" y="740794"/>
                    </a:lnTo>
                    <a:lnTo>
                      <a:pt x="1810935" y="740751"/>
                    </a:lnTo>
                    <a:cubicBezTo>
                      <a:pt x="1810272" y="740729"/>
                      <a:pt x="1809587" y="740665"/>
                      <a:pt x="1808924" y="740580"/>
                    </a:cubicBezTo>
                    <a:cubicBezTo>
                      <a:pt x="1807575" y="740387"/>
                      <a:pt x="1806248" y="740066"/>
                      <a:pt x="1804942" y="739638"/>
                    </a:cubicBezTo>
                    <a:cubicBezTo>
                      <a:pt x="1802395" y="738739"/>
                      <a:pt x="1799998" y="737347"/>
                      <a:pt x="1797986" y="735507"/>
                    </a:cubicBezTo>
                    <a:cubicBezTo>
                      <a:pt x="1796980" y="734608"/>
                      <a:pt x="1796038" y="733602"/>
                      <a:pt x="1795225" y="732510"/>
                    </a:cubicBezTo>
                    <a:cubicBezTo>
                      <a:pt x="1794368" y="731333"/>
                      <a:pt x="1793855" y="730434"/>
                      <a:pt x="1793234" y="729471"/>
                    </a:cubicBezTo>
                    <a:lnTo>
                      <a:pt x="1785935" y="718062"/>
                    </a:lnTo>
                    <a:lnTo>
                      <a:pt x="1771359" y="695202"/>
                    </a:lnTo>
                    <a:lnTo>
                      <a:pt x="1742184" y="649525"/>
                    </a:lnTo>
                    <a:lnTo>
                      <a:pt x="1727608" y="626665"/>
                    </a:lnTo>
                    <a:lnTo>
                      <a:pt x="1720330" y="615256"/>
                    </a:lnTo>
                    <a:lnTo>
                      <a:pt x="1719431" y="613844"/>
                    </a:lnTo>
                    <a:cubicBezTo>
                      <a:pt x="1719174" y="613458"/>
                      <a:pt x="1718918" y="613094"/>
                      <a:pt x="1718618" y="612730"/>
                    </a:cubicBezTo>
                    <a:cubicBezTo>
                      <a:pt x="1718061" y="612024"/>
                      <a:pt x="1717419" y="611382"/>
                      <a:pt x="1716734" y="610804"/>
                    </a:cubicBezTo>
                    <a:cubicBezTo>
                      <a:pt x="1715300" y="609605"/>
                      <a:pt x="1713823" y="608792"/>
                      <a:pt x="1711875" y="608171"/>
                    </a:cubicBezTo>
                    <a:lnTo>
                      <a:pt x="1660676" y="590363"/>
                    </a:lnTo>
                    <a:lnTo>
                      <a:pt x="1558255" y="554789"/>
                    </a:lnTo>
                    <a:cubicBezTo>
                      <a:pt x="1556586" y="554189"/>
                      <a:pt x="1555708" y="552370"/>
                      <a:pt x="1556286" y="550700"/>
                    </a:cubicBezTo>
                    <a:cubicBezTo>
                      <a:pt x="1556864" y="549009"/>
                      <a:pt x="1558684" y="548132"/>
                      <a:pt x="1560375" y="548710"/>
                    </a:cubicBezTo>
                    <a:lnTo>
                      <a:pt x="1662816" y="584134"/>
                    </a:lnTo>
                    <a:lnTo>
                      <a:pt x="1714059" y="601857"/>
                    </a:lnTo>
                    <a:cubicBezTo>
                      <a:pt x="1716413" y="602606"/>
                      <a:pt x="1719003" y="603933"/>
                      <a:pt x="1721015" y="605667"/>
                    </a:cubicBezTo>
                    <a:cubicBezTo>
                      <a:pt x="1722064" y="606523"/>
                      <a:pt x="1723006" y="607508"/>
                      <a:pt x="1723841" y="608557"/>
                    </a:cubicBezTo>
                    <a:cubicBezTo>
                      <a:pt x="1724269" y="609092"/>
                      <a:pt x="1724675" y="609627"/>
                      <a:pt x="1725039" y="610205"/>
                    </a:cubicBezTo>
                    <a:lnTo>
                      <a:pt x="1725960" y="611639"/>
                    </a:lnTo>
                    <a:lnTo>
                      <a:pt x="1733280" y="623047"/>
                    </a:lnTo>
                    <a:lnTo>
                      <a:pt x="1747899" y="645886"/>
                    </a:lnTo>
                    <a:lnTo>
                      <a:pt x="1777116" y="691520"/>
                    </a:lnTo>
                    <a:lnTo>
                      <a:pt x="1791736" y="714338"/>
                    </a:lnTo>
                    <a:lnTo>
                      <a:pt x="1799056" y="725768"/>
                    </a:lnTo>
                    <a:cubicBezTo>
                      <a:pt x="1800362" y="727844"/>
                      <a:pt x="1801175" y="729128"/>
                      <a:pt x="1802588" y="730370"/>
                    </a:cubicBezTo>
                    <a:cubicBezTo>
                      <a:pt x="1803915" y="731590"/>
                      <a:pt x="1805520" y="732489"/>
                      <a:pt x="1807211" y="733088"/>
                    </a:cubicBezTo>
                    <a:cubicBezTo>
                      <a:pt x="1808067" y="733366"/>
                      <a:pt x="1808945" y="733580"/>
                      <a:pt x="1809844" y="733709"/>
                    </a:cubicBezTo>
                    <a:cubicBezTo>
                      <a:pt x="1810272" y="733752"/>
                      <a:pt x="1810721" y="733794"/>
                      <a:pt x="1811171" y="733816"/>
                    </a:cubicBezTo>
                    <a:lnTo>
                      <a:pt x="1812819" y="733859"/>
                    </a:lnTo>
                    <a:lnTo>
                      <a:pt x="1819604" y="733987"/>
                    </a:lnTo>
                    <a:lnTo>
                      <a:pt x="1833153" y="734244"/>
                    </a:lnTo>
                    <a:lnTo>
                      <a:pt x="1860252" y="734779"/>
                    </a:lnTo>
                    <a:lnTo>
                      <a:pt x="1887349" y="735314"/>
                    </a:lnTo>
                    <a:lnTo>
                      <a:pt x="1894113" y="735442"/>
                    </a:lnTo>
                    <a:lnTo>
                      <a:pt x="1897559" y="735528"/>
                    </a:lnTo>
                    <a:cubicBezTo>
                      <a:pt x="1898908" y="735549"/>
                      <a:pt x="1900278" y="735764"/>
                      <a:pt x="1901605" y="736063"/>
                    </a:cubicBezTo>
                    <a:cubicBezTo>
                      <a:pt x="1906913" y="737305"/>
                      <a:pt x="1911687" y="740772"/>
                      <a:pt x="1914490" y="745460"/>
                    </a:cubicBezTo>
                    <a:lnTo>
                      <a:pt x="1914598" y="745652"/>
                    </a:lnTo>
                    <a:lnTo>
                      <a:pt x="1914683" y="745866"/>
                    </a:lnTo>
                    <a:cubicBezTo>
                      <a:pt x="1918301" y="754129"/>
                      <a:pt x="1921939" y="762369"/>
                      <a:pt x="1925492" y="770653"/>
                    </a:cubicBezTo>
                    <a:cubicBezTo>
                      <a:pt x="1925492" y="770653"/>
                      <a:pt x="1925535" y="770696"/>
                      <a:pt x="1925535" y="770717"/>
                    </a:cubicBezTo>
                    <a:lnTo>
                      <a:pt x="1927226" y="773435"/>
                    </a:lnTo>
                    <a:cubicBezTo>
                      <a:pt x="1932342" y="781719"/>
                      <a:pt x="1944435" y="781505"/>
                      <a:pt x="1949273" y="773050"/>
                    </a:cubicBezTo>
                    <a:lnTo>
                      <a:pt x="1958370" y="757104"/>
                    </a:lnTo>
                    <a:cubicBezTo>
                      <a:pt x="1960275" y="753786"/>
                      <a:pt x="1963079" y="751068"/>
                      <a:pt x="1966461" y="749248"/>
                    </a:cubicBezTo>
                    <a:lnTo>
                      <a:pt x="2037673" y="711191"/>
                    </a:lnTo>
                    <a:cubicBezTo>
                      <a:pt x="2041569" y="709115"/>
                      <a:pt x="2044672" y="705819"/>
                      <a:pt x="2046535" y="701837"/>
                    </a:cubicBezTo>
                    <a:lnTo>
                      <a:pt x="2087674" y="613522"/>
                    </a:lnTo>
                    <a:cubicBezTo>
                      <a:pt x="2090457" y="607529"/>
                      <a:pt x="2095123" y="602628"/>
                      <a:pt x="2100966" y="599545"/>
                    </a:cubicBezTo>
                    <a:lnTo>
                      <a:pt x="2102722" y="598625"/>
                    </a:lnTo>
                    <a:cubicBezTo>
                      <a:pt x="2111134" y="594194"/>
                      <a:pt x="2116870" y="585975"/>
                      <a:pt x="2118154" y="576578"/>
                    </a:cubicBezTo>
                    <a:lnTo>
                      <a:pt x="2118197" y="576193"/>
                    </a:lnTo>
                    <a:cubicBezTo>
                      <a:pt x="2119567" y="566176"/>
                      <a:pt x="2125732" y="557571"/>
                      <a:pt x="2134700" y="553076"/>
                    </a:cubicBezTo>
                    <a:cubicBezTo>
                      <a:pt x="2146772" y="547061"/>
                      <a:pt x="2163874" y="538500"/>
                      <a:pt x="2175561" y="532678"/>
                    </a:cubicBezTo>
                    <a:cubicBezTo>
                      <a:pt x="2184123" y="528397"/>
                      <a:pt x="2193498" y="526042"/>
                      <a:pt x="2203066" y="525764"/>
                    </a:cubicBezTo>
                    <a:lnTo>
                      <a:pt x="2203109" y="525764"/>
                    </a:lnTo>
                    <a:cubicBezTo>
                      <a:pt x="2225862" y="525143"/>
                      <a:pt x="2246646" y="512772"/>
                      <a:pt x="2258076" y="493122"/>
                    </a:cubicBezTo>
                    <a:lnTo>
                      <a:pt x="2267536" y="476876"/>
                    </a:lnTo>
                    <a:cubicBezTo>
                      <a:pt x="2272566" y="468186"/>
                      <a:pt x="2279544" y="460780"/>
                      <a:pt x="2287892" y="455215"/>
                    </a:cubicBezTo>
                    <a:lnTo>
                      <a:pt x="2299771" y="447295"/>
                    </a:lnTo>
                    <a:cubicBezTo>
                      <a:pt x="2314070" y="437770"/>
                      <a:pt x="2324065" y="423022"/>
                      <a:pt x="2327619" y="406220"/>
                    </a:cubicBezTo>
                    <a:lnTo>
                      <a:pt x="2335688" y="368034"/>
                    </a:lnTo>
                    <a:cubicBezTo>
                      <a:pt x="2337015" y="361763"/>
                      <a:pt x="2339263" y="355705"/>
                      <a:pt x="2342324" y="350097"/>
                    </a:cubicBezTo>
                    <a:lnTo>
                      <a:pt x="2365184" y="308337"/>
                    </a:lnTo>
                    <a:cubicBezTo>
                      <a:pt x="2373232" y="293611"/>
                      <a:pt x="2359233" y="276594"/>
                      <a:pt x="2343223" y="281646"/>
                    </a:cubicBezTo>
                    <a:lnTo>
                      <a:pt x="2342174" y="281988"/>
                    </a:lnTo>
                    <a:cubicBezTo>
                      <a:pt x="2322396" y="288260"/>
                      <a:pt x="2302533" y="273426"/>
                      <a:pt x="2302918" y="252921"/>
                    </a:cubicBezTo>
                    <a:cubicBezTo>
                      <a:pt x="2303111" y="241726"/>
                      <a:pt x="2303303" y="230660"/>
                      <a:pt x="2303432" y="223147"/>
                    </a:cubicBezTo>
                    <a:cubicBezTo>
                      <a:pt x="2303539" y="217068"/>
                      <a:pt x="2306000" y="211289"/>
                      <a:pt x="2310303" y="206987"/>
                    </a:cubicBezTo>
                    <a:lnTo>
                      <a:pt x="2338556" y="178733"/>
                    </a:lnTo>
                    <a:cubicBezTo>
                      <a:pt x="2343415" y="173874"/>
                      <a:pt x="2345898" y="167132"/>
                      <a:pt x="2345363" y="160304"/>
                    </a:cubicBezTo>
                    <a:lnTo>
                      <a:pt x="2342987" y="130209"/>
                    </a:lnTo>
                    <a:cubicBezTo>
                      <a:pt x="2342345" y="122097"/>
                      <a:pt x="2346069" y="114284"/>
                      <a:pt x="2352769" y="109661"/>
                    </a:cubicBezTo>
                    <a:lnTo>
                      <a:pt x="2353047" y="109468"/>
                    </a:lnTo>
                    <a:cubicBezTo>
                      <a:pt x="2360239" y="104545"/>
                      <a:pt x="2364092" y="96112"/>
                      <a:pt x="2363129" y="87528"/>
                    </a:cubicBezTo>
                    <a:cubicBezTo>
                      <a:pt x="2362850" y="84981"/>
                      <a:pt x="2362572" y="82520"/>
                      <a:pt x="2362337" y="80508"/>
                    </a:cubicBezTo>
                    <a:cubicBezTo>
                      <a:pt x="2362016" y="77511"/>
                      <a:pt x="2362529" y="74472"/>
                      <a:pt x="2363835" y="71753"/>
                    </a:cubicBezTo>
                    <a:lnTo>
                      <a:pt x="2368587" y="61886"/>
                    </a:lnTo>
                    <a:close/>
                    <a:moveTo>
                      <a:pt x="593555" y="1240417"/>
                    </a:moveTo>
                    <a:cubicBezTo>
                      <a:pt x="593619" y="1239219"/>
                      <a:pt x="594475" y="1238213"/>
                      <a:pt x="595674" y="1237956"/>
                    </a:cubicBezTo>
                    <a:lnTo>
                      <a:pt x="608581" y="1235387"/>
                    </a:lnTo>
                    <a:cubicBezTo>
                      <a:pt x="610208" y="1235066"/>
                      <a:pt x="611727" y="1236308"/>
                      <a:pt x="611727" y="1237956"/>
                    </a:cubicBezTo>
                    <a:lnTo>
                      <a:pt x="611727" y="1264818"/>
                    </a:lnTo>
                    <a:cubicBezTo>
                      <a:pt x="611727" y="1265246"/>
                      <a:pt x="611813" y="1265653"/>
                      <a:pt x="612027" y="1266038"/>
                    </a:cubicBezTo>
                    <a:lnTo>
                      <a:pt x="637905" y="1315076"/>
                    </a:lnTo>
                    <a:cubicBezTo>
                      <a:pt x="639318" y="1317752"/>
                      <a:pt x="635850" y="1320299"/>
                      <a:pt x="633710" y="1318180"/>
                    </a:cubicBezTo>
                    <a:lnTo>
                      <a:pt x="592677" y="1277126"/>
                    </a:lnTo>
                    <a:cubicBezTo>
                      <a:pt x="592142" y="1276612"/>
                      <a:pt x="591864" y="1275885"/>
                      <a:pt x="591907" y="1275135"/>
                    </a:cubicBezTo>
                    <a:lnTo>
                      <a:pt x="593555" y="1240417"/>
                    </a:lnTo>
                    <a:close/>
                    <a:moveTo>
                      <a:pt x="691138" y="1438987"/>
                    </a:moveTo>
                    <a:lnTo>
                      <a:pt x="603294" y="1392239"/>
                    </a:lnTo>
                    <a:cubicBezTo>
                      <a:pt x="602909" y="1392025"/>
                      <a:pt x="602438" y="1391918"/>
                      <a:pt x="601988" y="1391940"/>
                    </a:cubicBezTo>
                    <a:lnTo>
                      <a:pt x="543832" y="1393652"/>
                    </a:lnTo>
                    <a:cubicBezTo>
                      <a:pt x="542398" y="1393673"/>
                      <a:pt x="541199" y="1392582"/>
                      <a:pt x="541114" y="1391169"/>
                    </a:cubicBezTo>
                    <a:lnTo>
                      <a:pt x="537711" y="1331579"/>
                    </a:lnTo>
                    <a:cubicBezTo>
                      <a:pt x="537711" y="1330894"/>
                      <a:pt x="537368" y="1330231"/>
                      <a:pt x="536854" y="1329760"/>
                    </a:cubicBezTo>
                    <a:lnTo>
                      <a:pt x="510099" y="1305830"/>
                    </a:lnTo>
                    <a:cubicBezTo>
                      <a:pt x="508129" y="1304074"/>
                      <a:pt x="509692" y="1300842"/>
                      <a:pt x="512282" y="1301270"/>
                    </a:cubicBezTo>
                    <a:lnTo>
                      <a:pt x="524397" y="1303304"/>
                    </a:lnTo>
                    <a:cubicBezTo>
                      <a:pt x="524804" y="1303368"/>
                      <a:pt x="525189" y="1303518"/>
                      <a:pt x="525510" y="1303753"/>
                    </a:cubicBezTo>
                    <a:lnTo>
                      <a:pt x="595396" y="1353925"/>
                    </a:lnTo>
                    <a:cubicBezTo>
                      <a:pt x="595396" y="1353925"/>
                      <a:pt x="595481" y="1353990"/>
                      <a:pt x="595524" y="1354033"/>
                    </a:cubicBezTo>
                    <a:lnTo>
                      <a:pt x="694028" y="1434620"/>
                    </a:lnTo>
                    <a:cubicBezTo>
                      <a:pt x="696489" y="1436632"/>
                      <a:pt x="693942" y="1440485"/>
                      <a:pt x="691138" y="1438987"/>
                    </a:cubicBezTo>
                    <a:close/>
                    <a:moveTo>
                      <a:pt x="529855" y="2395639"/>
                    </a:moveTo>
                    <a:lnTo>
                      <a:pt x="422019" y="2403345"/>
                    </a:lnTo>
                    <a:cubicBezTo>
                      <a:pt x="420842" y="2403430"/>
                      <a:pt x="419665" y="2403623"/>
                      <a:pt x="418509" y="2403880"/>
                    </a:cubicBezTo>
                    <a:lnTo>
                      <a:pt x="395542" y="2409295"/>
                    </a:lnTo>
                    <a:cubicBezTo>
                      <a:pt x="391603" y="2410216"/>
                      <a:pt x="387515" y="2410045"/>
                      <a:pt x="383662" y="2408803"/>
                    </a:cubicBezTo>
                    <a:lnTo>
                      <a:pt x="348195" y="2397373"/>
                    </a:lnTo>
                    <a:cubicBezTo>
                      <a:pt x="339376" y="2394526"/>
                      <a:pt x="333276" y="2386500"/>
                      <a:pt x="332869" y="2377253"/>
                    </a:cubicBezTo>
                    <a:lnTo>
                      <a:pt x="332398" y="2366337"/>
                    </a:lnTo>
                    <a:cubicBezTo>
                      <a:pt x="332142" y="2360707"/>
                      <a:pt x="338820" y="2357604"/>
                      <a:pt x="342972" y="2361413"/>
                    </a:cubicBezTo>
                    <a:lnTo>
                      <a:pt x="351748" y="2369440"/>
                    </a:lnTo>
                    <a:cubicBezTo>
                      <a:pt x="352818" y="2370425"/>
                      <a:pt x="354188" y="2371003"/>
                      <a:pt x="355644" y="2371088"/>
                    </a:cubicBezTo>
                    <a:lnTo>
                      <a:pt x="376877" y="2372351"/>
                    </a:lnTo>
                    <a:cubicBezTo>
                      <a:pt x="381650" y="2372630"/>
                      <a:pt x="386274" y="2373978"/>
                      <a:pt x="390426" y="2376333"/>
                    </a:cubicBezTo>
                    <a:lnTo>
                      <a:pt x="406180" y="2385173"/>
                    </a:lnTo>
                    <a:cubicBezTo>
                      <a:pt x="410675" y="2387698"/>
                      <a:pt x="415705" y="2389090"/>
                      <a:pt x="420863" y="2389197"/>
                    </a:cubicBezTo>
                    <a:lnTo>
                      <a:pt x="529748" y="2391679"/>
                    </a:lnTo>
                    <a:cubicBezTo>
                      <a:pt x="532274" y="2391744"/>
                      <a:pt x="532381" y="2395468"/>
                      <a:pt x="529855" y="2395639"/>
                    </a:cubicBezTo>
                    <a:close/>
                    <a:moveTo>
                      <a:pt x="918925" y="1436590"/>
                    </a:moveTo>
                    <a:lnTo>
                      <a:pt x="1008417" y="1431966"/>
                    </a:lnTo>
                    <a:cubicBezTo>
                      <a:pt x="1010728" y="1431859"/>
                      <a:pt x="1012056" y="1434556"/>
                      <a:pt x="1010557" y="1436311"/>
                    </a:cubicBezTo>
                    <a:lnTo>
                      <a:pt x="1004457" y="1443396"/>
                    </a:lnTo>
                    <a:cubicBezTo>
                      <a:pt x="1003986" y="1443974"/>
                      <a:pt x="1003280" y="1444295"/>
                      <a:pt x="1002531" y="1444317"/>
                    </a:cubicBezTo>
                    <a:lnTo>
                      <a:pt x="926737" y="1446093"/>
                    </a:lnTo>
                    <a:cubicBezTo>
                      <a:pt x="926266" y="1446093"/>
                      <a:pt x="925817" y="1445986"/>
                      <a:pt x="925410" y="1445751"/>
                    </a:cubicBezTo>
                    <a:lnTo>
                      <a:pt x="917790" y="1441534"/>
                    </a:lnTo>
                    <a:cubicBezTo>
                      <a:pt x="915478" y="1440250"/>
                      <a:pt x="916292" y="1436739"/>
                      <a:pt x="918925" y="1436590"/>
                    </a:cubicBezTo>
                    <a:close/>
                    <a:moveTo>
                      <a:pt x="1490061" y="2455615"/>
                    </a:moveTo>
                    <a:lnTo>
                      <a:pt x="1442992" y="2505530"/>
                    </a:lnTo>
                    <a:cubicBezTo>
                      <a:pt x="1439289" y="2509447"/>
                      <a:pt x="1432697" y="2507242"/>
                      <a:pt x="1432097" y="2501891"/>
                    </a:cubicBezTo>
                    <a:cubicBezTo>
                      <a:pt x="1431926" y="2500179"/>
                      <a:pt x="1432418" y="2498467"/>
                      <a:pt x="1433532" y="2497139"/>
                    </a:cubicBezTo>
                    <a:lnTo>
                      <a:pt x="1478288" y="2443115"/>
                    </a:lnTo>
                    <a:cubicBezTo>
                      <a:pt x="1481135" y="2439690"/>
                      <a:pt x="1486529" y="2440204"/>
                      <a:pt x="1488691" y="2444078"/>
                    </a:cubicBezTo>
                    <a:lnTo>
                      <a:pt x="1490981" y="2448209"/>
                    </a:lnTo>
                    <a:cubicBezTo>
                      <a:pt x="1492308" y="2450606"/>
                      <a:pt x="1491944" y="2453603"/>
                      <a:pt x="1490061" y="2455615"/>
                    </a:cubicBezTo>
                    <a:close/>
                    <a:moveTo>
                      <a:pt x="1555922" y="2278257"/>
                    </a:moveTo>
                    <a:lnTo>
                      <a:pt x="1587216" y="2256788"/>
                    </a:lnTo>
                    <a:cubicBezTo>
                      <a:pt x="1598881" y="2248804"/>
                      <a:pt x="1611703" y="2242768"/>
                      <a:pt x="1625294" y="2238894"/>
                    </a:cubicBezTo>
                    <a:lnTo>
                      <a:pt x="1648047" y="2232387"/>
                    </a:lnTo>
                    <a:cubicBezTo>
                      <a:pt x="1668360" y="2226587"/>
                      <a:pt x="1686961" y="2215627"/>
                      <a:pt x="1701901" y="2200709"/>
                    </a:cubicBezTo>
                    <a:lnTo>
                      <a:pt x="1778636" y="2123974"/>
                    </a:lnTo>
                    <a:lnTo>
                      <a:pt x="1847002" y="2053895"/>
                    </a:lnTo>
                    <a:cubicBezTo>
                      <a:pt x="1857876" y="2042743"/>
                      <a:pt x="1866480" y="2029794"/>
                      <a:pt x="1872559" y="2015453"/>
                    </a:cubicBezTo>
                    <a:cubicBezTo>
                      <a:pt x="1881977" y="1993192"/>
                      <a:pt x="1897345" y="1973971"/>
                      <a:pt x="1917038" y="1959929"/>
                    </a:cubicBezTo>
                    <a:lnTo>
                      <a:pt x="1917744" y="1959416"/>
                    </a:lnTo>
                    <a:cubicBezTo>
                      <a:pt x="1927247" y="1952630"/>
                      <a:pt x="1935745" y="1944540"/>
                      <a:pt x="1943001" y="1935379"/>
                    </a:cubicBezTo>
                    <a:lnTo>
                      <a:pt x="1972261" y="1898413"/>
                    </a:lnTo>
                    <a:cubicBezTo>
                      <a:pt x="1973374" y="1897022"/>
                      <a:pt x="1975386" y="1896786"/>
                      <a:pt x="1976777" y="1897878"/>
                    </a:cubicBezTo>
                    <a:cubicBezTo>
                      <a:pt x="1978169" y="1898991"/>
                      <a:pt x="1978404" y="1901003"/>
                      <a:pt x="1977291" y="1902394"/>
                    </a:cubicBezTo>
                    <a:lnTo>
                      <a:pt x="1948031" y="1939360"/>
                    </a:lnTo>
                    <a:cubicBezTo>
                      <a:pt x="1940411" y="1948992"/>
                      <a:pt x="1931464" y="1957511"/>
                      <a:pt x="1921468" y="1964638"/>
                    </a:cubicBezTo>
                    <a:lnTo>
                      <a:pt x="1920762" y="1965152"/>
                    </a:lnTo>
                    <a:cubicBezTo>
                      <a:pt x="1902055" y="1978509"/>
                      <a:pt x="1887414" y="1996766"/>
                      <a:pt x="1878467" y="2017957"/>
                    </a:cubicBezTo>
                    <a:cubicBezTo>
                      <a:pt x="1872088" y="2033047"/>
                      <a:pt x="1863034" y="2046639"/>
                      <a:pt x="1851604" y="2058369"/>
                    </a:cubicBezTo>
                    <a:lnTo>
                      <a:pt x="1783195" y="2128490"/>
                    </a:lnTo>
                    <a:lnTo>
                      <a:pt x="1706439" y="2205246"/>
                    </a:lnTo>
                    <a:cubicBezTo>
                      <a:pt x="1690749" y="2220936"/>
                      <a:pt x="1671164" y="2232473"/>
                      <a:pt x="1649824" y="2238552"/>
                    </a:cubicBezTo>
                    <a:lnTo>
                      <a:pt x="1627071" y="2245059"/>
                    </a:lnTo>
                    <a:cubicBezTo>
                      <a:pt x="1614121" y="2248762"/>
                      <a:pt x="1601942" y="2254498"/>
                      <a:pt x="1590855" y="2262097"/>
                    </a:cubicBezTo>
                    <a:lnTo>
                      <a:pt x="1559561" y="2283565"/>
                    </a:lnTo>
                    <a:cubicBezTo>
                      <a:pt x="1542031" y="2295573"/>
                      <a:pt x="1521632" y="2303215"/>
                      <a:pt x="1500527" y="2305633"/>
                    </a:cubicBezTo>
                    <a:lnTo>
                      <a:pt x="1439910" y="2312633"/>
                    </a:lnTo>
                    <a:cubicBezTo>
                      <a:pt x="1427196" y="2314110"/>
                      <a:pt x="1414332" y="2313703"/>
                      <a:pt x="1401703" y="2311434"/>
                    </a:cubicBezTo>
                    <a:lnTo>
                      <a:pt x="1350589" y="2302230"/>
                    </a:lnTo>
                    <a:cubicBezTo>
                      <a:pt x="1327087" y="2297992"/>
                      <a:pt x="1302986" y="2300582"/>
                      <a:pt x="1280917" y="2309722"/>
                    </a:cubicBezTo>
                    <a:lnTo>
                      <a:pt x="1253734" y="2320959"/>
                    </a:lnTo>
                    <a:cubicBezTo>
                      <a:pt x="1253348" y="2321130"/>
                      <a:pt x="1252920" y="2321216"/>
                      <a:pt x="1252514" y="2321216"/>
                    </a:cubicBezTo>
                    <a:cubicBezTo>
                      <a:pt x="1251251" y="2321216"/>
                      <a:pt x="1250052" y="2320467"/>
                      <a:pt x="1249538" y="2319225"/>
                    </a:cubicBezTo>
                    <a:cubicBezTo>
                      <a:pt x="1248875" y="2317577"/>
                      <a:pt x="1249645" y="2315715"/>
                      <a:pt x="1251294" y="2315030"/>
                    </a:cubicBezTo>
                    <a:lnTo>
                      <a:pt x="1278477" y="2303771"/>
                    </a:lnTo>
                    <a:cubicBezTo>
                      <a:pt x="1301680" y="2294182"/>
                      <a:pt x="1327001" y="2291442"/>
                      <a:pt x="1351723" y="2295894"/>
                    </a:cubicBezTo>
                    <a:lnTo>
                      <a:pt x="1402859" y="2305098"/>
                    </a:lnTo>
                    <a:cubicBezTo>
                      <a:pt x="1414845" y="2307260"/>
                      <a:pt x="1427067" y="2307645"/>
                      <a:pt x="1439182" y="2306254"/>
                    </a:cubicBezTo>
                    <a:lnTo>
                      <a:pt x="1499778" y="2299255"/>
                    </a:lnTo>
                    <a:cubicBezTo>
                      <a:pt x="1519856" y="2296943"/>
                      <a:pt x="1539270" y="2289687"/>
                      <a:pt x="1555922" y="2278257"/>
                    </a:cubicBezTo>
                    <a:close/>
                    <a:moveTo>
                      <a:pt x="1344360" y="1913075"/>
                    </a:moveTo>
                    <a:cubicBezTo>
                      <a:pt x="1344853" y="1912454"/>
                      <a:pt x="1345217" y="1911769"/>
                      <a:pt x="1345473" y="1910999"/>
                    </a:cubicBezTo>
                    <a:lnTo>
                      <a:pt x="1355512" y="1879192"/>
                    </a:lnTo>
                    <a:cubicBezTo>
                      <a:pt x="1355790" y="1878293"/>
                      <a:pt x="1356283" y="1877458"/>
                      <a:pt x="1356925" y="1876773"/>
                    </a:cubicBezTo>
                    <a:lnTo>
                      <a:pt x="1409772" y="1820415"/>
                    </a:lnTo>
                    <a:cubicBezTo>
                      <a:pt x="1410008" y="1820158"/>
                      <a:pt x="1410243" y="1819880"/>
                      <a:pt x="1410436" y="1819559"/>
                    </a:cubicBezTo>
                    <a:lnTo>
                      <a:pt x="1489162" y="1699694"/>
                    </a:lnTo>
                    <a:cubicBezTo>
                      <a:pt x="1489461" y="1699223"/>
                      <a:pt x="1489825" y="1698816"/>
                      <a:pt x="1490232" y="1698452"/>
                    </a:cubicBezTo>
                    <a:lnTo>
                      <a:pt x="1506328" y="1684154"/>
                    </a:lnTo>
                    <a:cubicBezTo>
                      <a:pt x="1510994" y="1679980"/>
                      <a:pt x="1518208" y="1684475"/>
                      <a:pt x="1516559" y="1690490"/>
                    </a:cubicBezTo>
                    <a:lnTo>
                      <a:pt x="1511637" y="1708555"/>
                    </a:lnTo>
                    <a:cubicBezTo>
                      <a:pt x="1511401" y="1709390"/>
                      <a:pt x="1511016" y="1710182"/>
                      <a:pt x="1510459" y="1710867"/>
                    </a:cubicBezTo>
                    <a:lnTo>
                      <a:pt x="1473622" y="1756480"/>
                    </a:lnTo>
                    <a:cubicBezTo>
                      <a:pt x="1473451" y="1756694"/>
                      <a:pt x="1473280" y="1756908"/>
                      <a:pt x="1473151" y="1757143"/>
                    </a:cubicBezTo>
                    <a:lnTo>
                      <a:pt x="1439182" y="1812560"/>
                    </a:lnTo>
                    <a:cubicBezTo>
                      <a:pt x="1439075" y="1812709"/>
                      <a:pt x="1438990" y="1812859"/>
                      <a:pt x="1438883" y="1813009"/>
                    </a:cubicBezTo>
                    <a:lnTo>
                      <a:pt x="1372208" y="1903122"/>
                    </a:lnTo>
                    <a:lnTo>
                      <a:pt x="1283978" y="2036322"/>
                    </a:lnTo>
                    <a:cubicBezTo>
                      <a:pt x="1283786" y="2036643"/>
                      <a:pt x="1283572" y="2036921"/>
                      <a:pt x="1283315" y="2037178"/>
                    </a:cubicBezTo>
                    <a:lnTo>
                      <a:pt x="1159447" y="2168238"/>
                    </a:lnTo>
                    <a:cubicBezTo>
                      <a:pt x="1159169" y="2168516"/>
                      <a:pt x="1158955" y="2168816"/>
                      <a:pt x="1158741" y="2169116"/>
                    </a:cubicBezTo>
                    <a:lnTo>
                      <a:pt x="1150864" y="2181188"/>
                    </a:lnTo>
                    <a:cubicBezTo>
                      <a:pt x="1147054" y="2187053"/>
                      <a:pt x="1137957" y="2183221"/>
                      <a:pt x="1139455" y="2176393"/>
                    </a:cubicBezTo>
                    <a:lnTo>
                      <a:pt x="1142794" y="2161431"/>
                    </a:lnTo>
                    <a:lnTo>
                      <a:pt x="1143565" y="2160468"/>
                    </a:lnTo>
                    <a:lnTo>
                      <a:pt x="1344360" y="1913075"/>
                    </a:lnTo>
                    <a:close/>
                    <a:moveTo>
                      <a:pt x="1086650" y="1753954"/>
                    </a:moveTo>
                    <a:lnTo>
                      <a:pt x="1113791" y="1742845"/>
                    </a:lnTo>
                    <a:cubicBezTo>
                      <a:pt x="1119164" y="1740662"/>
                      <a:pt x="1125071" y="1739677"/>
                      <a:pt x="1130872" y="1740041"/>
                    </a:cubicBezTo>
                    <a:lnTo>
                      <a:pt x="1214692" y="1745285"/>
                    </a:lnTo>
                    <a:cubicBezTo>
                      <a:pt x="1220835" y="1745670"/>
                      <a:pt x="1226935" y="1744301"/>
                      <a:pt x="1232329" y="1741325"/>
                    </a:cubicBezTo>
                    <a:lnTo>
                      <a:pt x="1285049" y="1712237"/>
                    </a:lnTo>
                    <a:cubicBezTo>
                      <a:pt x="1286611" y="1711380"/>
                      <a:pt x="1288559" y="1711937"/>
                      <a:pt x="1289415" y="1713499"/>
                    </a:cubicBezTo>
                    <a:cubicBezTo>
                      <a:pt x="1290271" y="1715041"/>
                      <a:pt x="1289715" y="1716988"/>
                      <a:pt x="1288152" y="1717845"/>
                    </a:cubicBezTo>
                    <a:lnTo>
                      <a:pt x="1235433" y="1746955"/>
                    </a:lnTo>
                    <a:cubicBezTo>
                      <a:pt x="1228969" y="1750508"/>
                      <a:pt x="1221648" y="1752156"/>
                      <a:pt x="1214285" y="1751685"/>
                    </a:cubicBezTo>
                    <a:lnTo>
                      <a:pt x="1130487" y="1746441"/>
                    </a:lnTo>
                    <a:cubicBezTo>
                      <a:pt x="1125649" y="1746163"/>
                      <a:pt x="1120705" y="1746955"/>
                      <a:pt x="1116231" y="1748795"/>
                    </a:cubicBezTo>
                    <a:lnTo>
                      <a:pt x="1089090" y="1759905"/>
                    </a:lnTo>
                    <a:cubicBezTo>
                      <a:pt x="1068842" y="1768167"/>
                      <a:pt x="1047459" y="1772319"/>
                      <a:pt x="1026054" y="1772319"/>
                    </a:cubicBezTo>
                    <a:cubicBezTo>
                      <a:pt x="1006405" y="1772319"/>
                      <a:pt x="986713" y="1768830"/>
                      <a:pt x="967877" y="1761809"/>
                    </a:cubicBezTo>
                    <a:lnTo>
                      <a:pt x="917062" y="1742845"/>
                    </a:lnTo>
                    <a:cubicBezTo>
                      <a:pt x="908351" y="1739592"/>
                      <a:pt x="898633" y="1740255"/>
                      <a:pt x="890435" y="1744686"/>
                    </a:cubicBezTo>
                    <a:cubicBezTo>
                      <a:pt x="881081" y="1749716"/>
                      <a:pt x="869908" y="1750679"/>
                      <a:pt x="859827" y="1747319"/>
                    </a:cubicBezTo>
                    <a:lnTo>
                      <a:pt x="824809" y="1735653"/>
                    </a:lnTo>
                    <a:cubicBezTo>
                      <a:pt x="820078" y="1734069"/>
                      <a:pt x="814963" y="1733620"/>
                      <a:pt x="810018" y="1734326"/>
                    </a:cubicBezTo>
                    <a:lnTo>
                      <a:pt x="773588" y="1739527"/>
                    </a:lnTo>
                    <a:cubicBezTo>
                      <a:pt x="771833" y="1739763"/>
                      <a:pt x="770206" y="1738564"/>
                      <a:pt x="769949" y="1736809"/>
                    </a:cubicBezTo>
                    <a:cubicBezTo>
                      <a:pt x="769692" y="1735054"/>
                      <a:pt x="770912" y="1733427"/>
                      <a:pt x="772668" y="1733170"/>
                    </a:cubicBezTo>
                    <a:lnTo>
                      <a:pt x="809119" y="1727969"/>
                    </a:lnTo>
                    <a:cubicBezTo>
                      <a:pt x="815027" y="1727113"/>
                      <a:pt x="821170" y="1727669"/>
                      <a:pt x="826842" y="1729553"/>
                    </a:cubicBezTo>
                    <a:lnTo>
                      <a:pt x="861860" y="1741240"/>
                    </a:lnTo>
                    <a:cubicBezTo>
                      <a:pt x="870272" y="1744044"/>
                      <a:pt x="879583" y="1743230"/>
                      <a:pt x="887396" y="1739014"/>
                    </a:cubicBezTo>
                    <a:cubicBezTo>
                      <a:pt x="897220" y="1733727"/>
                      <a:pt x="908843" y="1732935"/>
                      <a:pt x="919310" y="1736830"/>
                    </a:cubicBezTo>
                    <a:lnTo>
                      <a:pt x="970124" y="1755795"/>
                    </a:lnTo>
                    <a:cubicBezTo>
                      <a:pt x="1007924" y="1769879"/>
                      <a:pt x="1049321" y="1769237"/>
                      <a:pt x="1086650" y="1753954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9349FF8-9729-11D5-A82D-E3A08129FD9C}"/>
                </a:ext>
              </a:extLst>
            </p:cNvPr>
            <p:cNvSpPr/>
            <p:nvPr/>
          </p:nvSpPr>
          <p:spPr>
            <a:xfrm>
              <a:off x="3756401" y="3769720"/>
              <a:ext cx="70979" cy="221660"/>
            </a:xfrm>
            <a:custGeom>
              <a:avLst/>
              <a:gdLst>
                <a:gd name="connsiteX0" fmla="*/ 22776 w 77111"/>
                <a:gd name="connsiteY0" fmla="*/ 240789 h 240810"/>
                <a:gd name="connsiteX1" fmla="*/ 19566 w 77111"/>
                <a:gd name="connsiteY1" fmla="*/ 237685 h 240810"/>
                <a:gd name="connsiteX2" fmla="*/ 17746 w 77111"/>
                <a:gd name="connsiteY2" fmla="*/ 179444 h 240810"/>
                <a:gd name="connsiteX3" fmla="*/ 11967 w 77111"/>
                <a:gd name="connsiteY3" fmla="*/ 163562 h 240810"/>
                <a:gd name="connsiteX4" fmla="*/ 7173 w 77111"/>
                <a:gd name="connsiteY4" fmla="*/ 157461 h 240810"/>
                <a:gd name="connsiteX5" fmla="*/ 4326 w 77111"/>
                <a:gd name="connsiteY5" fmla="*/ 120368 h 240810"/>
                <a:gd name="connsiteX6" fmla="*/ 71108 w 77111"/>
                <a:gd name="connsiteY6" fmla="*/ 1637 h 240810"/>
                <a:gd name="connsiteX7" fmla="*/ 75474 w 77111"/>
                <a:gd name="connsiteY7" fmla="*/ 417 h 240810"/>
                <a:gd name="connsiteX8" fmla="*/ 76695 w 77111"/>
                <a:gd name="connsiteY8" fmla="*/ 4783 h 240810"/>
                <a:gd name="connsiteX9" fmla="*/ 9912 w 77111"/>
                <a:gd name="connsiteY9" fmla="*/ 123514 h 240810"/>
                <a:gd name="connsiteX10" fmla="*/ 12224 w 77111"/>
                <a:gd name="connsiteY10" fmla="*/ 153502 h 240810"/>
                <a:gd name="connsiteX11" fmla="*/ 17019 w 77111"/>
                <a:gd name="connsiteY11" fmla="*/ 159602 h 240810"/>
                <a:gd name="connsiteX12" fmla="*/ 24146 w 77111"/>
                <a:gd name="connsiteY12" fmla="*/ 179251 h 240810"/>
                <a:gd name="connsiteX13" fmla="*/ 25966 w 77111"/>
                <a:gd name="connsiteY13" fmla="*/ 237493 h 240810"/>
                <a:gd name="connsiteX14" fmla="*/ 22862 w 77111"/>
                <a:gd name="connsiteY14" fmla="*/ 240811 h 240810"/>
                <a:gd name="connsiteX15" fmla="*/ 22755 w 77111"/>
                <a:gd name="connsiteY15" fmla="*/ 240811 h 240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7111" h="240810">
                  <a:moveTo>
                    <a:pt x="22776" y="240789"/>
                  </a:moveTo>
                  <a:cubicBezTo>
                    <a:pt x="21043" y="240789"/>
                    <a:pt x="19630" y="239419"/>
                    <a:pt x="19566" y="237685"/>
                  </a:cubicBezTo>
                  <a:lnTo>
                    <a:pt x="17746" y="179444"/>
                  </a:lnTo>
                  <a:cubicBezTo>
                    <a:pt x="17575" y="173622"/>
                    <a:pt x="15563" y="168142"/>
                    <a:pt x="11967" y="163562"/>
                  </a:cubicBezTo>
                  <a:lnTo>
                    <a:pt x="7173" y="157461"/>
                  </a:lnTo>
                  <a:cubicBezTo>
                    <a:pt x="-1218" y="146781"/>
                    <a:pt x="-2352" y="132204"/>
                    <a:pt x="4326" y="120368"/>
                  </a:cubicBezTo>
                  <a:lnTo>
                    <a:pt x="71108" y="1637"/>
                  </a:lnTo>
                  <a:cubicBezTo>
                    <a:pt x="71985" y="96"/>
                    <a:pt x="73933" y="-461"/>
                    <a:pt x="75474" y="417"/>
                  </a:cubicBezTo>
                  <a:cubicBezTo>
                    <a:pt x="77016" y="1294"/>
                    <a:pt x="77572" y="3242"/>
                    <a:pt x="76695" y="4783"/>
                  </a:cubicBezTo>
                  <a:lnTo>
                    <a:pt x="9912" y="123514"/>
                  </a:lnTo>
                  <a:cubicBezTo>
                    <a:pt x="4519" y="133082"/>
                    <a:pt x="5439" y="144854"/>
                    <a:pt x="12224" y="153502"/>
                  </a:cubicBezTo>
                  <a:lnTo>
                    <a:pt x="17019" y="159602"/>
                  </a:lnTo>
                  <a:cubicBezTo>
                    <a:pt x="21471" y="165253"/>
                    <a:pt x="23932" y="172059"/>
                    <a:pt x="24146" y="179251"/>
                  </a:cubicBezTo>
                  <a:lnTo>
                    <a:pt x="25966" y="237493"/>
                  </a:lnTo>
                  <a:cubicBezTo>
                    <a:pt x="26030" y="239269"/>
                    <a:pt x="24639" y="240746"/>
                    <a:pt x="22862" y="240811"/>
                  </a:cubicBezTo>
                  <a:cubicBezTo>
                    <a:pt x="22819" y="240811"/>
                    <a:pt x="22798" y="240811"/>
                    <a:pt x="22755" y="240811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6">
              <a:extLst>
                <a:ext uri="{FF2B5EF4-FFF2-40B4-BE49-F238E27FC236}">
                  <a16:creationId xmlns:a16="http://schemas.microsoft.com/office/drawing/2014/main" id="{887922B2-F653-D99D-66B1-9BA1C146299A}"/>
                </a:ext>
              </a:extLst>
            </p:cNvPr>
            <p:cNvGrpSpPr/>
            <p:nvPr/>
          </p:nvGrpSpPr>
          <p:grpSpPr>
            <a:xfrm>
              <a:off x="4221929" y="2640398"/>
              <a:ext cx="758590" cy="846116"/>
              <a:chOff x="6372075" y="2565012"/>
              <a:chExt cx="824129" cy="919216"/>
            </a:xfrm>
            <a:solidFill>
              <a:srgbClr val="026B9E"/>
            </a:solidFill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C99B0779-504B-0B27-A8E9-A8B2A16DE863}"/>
                  </a:ext>
                </a:extLst>
              </p:cNvPr>
              <p:cNvSpPr/>
              <p:nvPr/>
            </p:nvSpPr>
            <p:spPr>
              <a:xfrm>
                <a:off x="6441768" y="2591633"/>
                <a:ext cx="754436" cy="892595"/>
              </a:xfrm>
              <a:custGeom>
                <a:avLst/>
                <a:gdLst>
                  <a:gd name="connsiteX0" fmla="*/ 738840 w 754436"/>
                  <a:gd name="connsiteY0" fmla="*/ 229993 h 892595"/>
                  <a:gd name="connsiteX1" fmla="*/ 717714 w 754436"/>
                  <a:gd name="connsiteY1" fmla="*/ 221431 h 892595"/>
                  <a:gd name="connsiteX2" fmla="*/ 717714 w 754436"/>
                  <a:gd name="connsiteY2" fmla="*/ 221431 h 892595"/>
                  <a:gd name="connsiteX3" fmla="*/ 700462 w 754436"/>
                  <a:gd name="connsiteY3" fmla="*/ 210921 h 892595"/>
                  <a:gd name="connsiteX4" fmla="*/ 698429 w 754436"/>
                  <a:gd name="connsiteY4" fmla="*/ 211563 h 892595"/>
                  <a:gd name="connsiteX5" fmla="*/ 680963 w 754436"/>
                  <a:gd name="connsiteY5" fmla="*/ 198721 h 892595"/>
                  <a:gd name="connsiteX6" fmla="*/ 680963 w 754436"/>
                  <a:gd name="connsiteY6" fmla="*/ 187826 h 892595"/>
                  <a:gd name="connsiteX7" fmla="*/ 677816 w 754436"/>
                  <a:gd name="connsiteY7" fmla="*/ 179178 h 892595"/>
                  <a:gd name="connsiteX8" fmla="*/ 648920 w 754436"/>
                  <a:gd name="connsiteY8" fmla="*/ 144781 h 892595"/>
                  <a:gd name="connsiteX9" fmla="*/ 650482 w 754436"/>
                  <a:gd name="connsiteY9" fmla="*/ 116014 h 892595"/>
                  <a:gd name="connsiteX10" fmla="*/ 662919 w 754436"/>
                  <a:gd name="connsiteY10" fmla="*/ 104134 h 892595"/>
                  <a:gd name="connsiteX11" fmla="*/ 657311 w 754436"/>
                  <a:gd name="connsiteY11" fmla="*/ 69566 h 892595"/>
                  <a:gd name="connsiteX12" fmla="*/ 645174 w 754436"/>
                  <a:gd name="connsiteY12" fmla="*/ 49703 h 892595"/>
                  <a:gd name="connsiteX13" fmla="*/ 646459 w 754436"/>
                  <a:gd name="connsiteY13" fmla="*/ 8884 h 892595"/>
                  <a:gd name="connsiteX14" fmla="*/ 636612 w 754436"/>
                  <a:gd name="connsiteY14" fmla="*/ 4132 h 892595"/>
                  <a:gd name="connsiteX15" fmla="*/ 631197 w 754436"/>
                  <a:gd name="connsiteY15" fmla="*/ 8713 h 892595"/>
                  <a:gd name="connsiteX16" fmla="*/ 609707 w 754436"/>
                  <a:gd name="connsiteY16" fmla="*/ 5823 h 892595"/>
                  <a:gd name="connsiteX17" fmla="*/ 590721 w 754436"/>
                  <a:gd name="connsiteY17" fmla="*/ 1928 h 892595"/>
                  <a:gd name="connsiteX18" fmla="*/ 531302 w 754436"/>
                  <a:gd name="connsiteY18" fmla="*/ 35704 h 892595"/>
                  <a:gd name="connsiteX19" fmla="*/ 450886 w 754436"/>
                  <a:gd name="connsiteY19" fmla="*/ 48397 h 892595"/>
                  <a:gd name="connsiteX20" fmla="*/ 440119 w 754436"/>
                  <a:gd name="connsiteY20" fmla="*/ 46171 h 892595"/>
                  <a:gd name="connsiteX21" fmla="*/ 430380 w 754436"/>
                  <a:gd name="connsiteY21" fmla="*/ 52935 h 892595"/>
                  <a:gd name="connsiteX22" fmla="*/ 405979 w 754436"/>
                  <a:gd name="connsiteY22" fmla="*/ 213297 h 892595"/>
                  <a:gd name="connsiteX23" fmla="*/ 380101 w 754436"/>
                  <a:gd name="connsiteY23" fmla="*/ 239710 h 892595"/>
                  <a:gd name="connsiteX24" fmla="*/ 363684 w 754436"/>
                  <a:gd name="connsiteY24" fmla="*/ 272909 h 892595"/>
                  <a:gd name="connsiteX25" fmla="*/ 365204 w 754436"/>
                  <a:gd name="connsiteY25" fmla="*/ 276141 h 892595"/>
                  <a:gd name="connsiteX26" fmla="*/ 352810 w 754436"/>
                  <a:gd name="connsiteY26" fmla="*/ 322075 h 892595"/>
                  <a:gd name="connsiteX27" fmla="*/ 303173 w 754436"/>
                  <a:gd name="connsiteY27" fmla="*/ 356450 h 892595"/>
                  <a:gd name="connsiteX28" fmla="*/ 285814 w 754436"/>
                  <a:gd name="connsiteY28" fmla="*/ 361502 h 892595"/>
                  <a:gd name="connsiteX29" fmla="*/ 267192 w 754436"/>
                  <a:gd name="connsiteY29" fmla="*/ 360753 h 892595"/>
                  <a:gd name="connsiteX30" fmla="*/ 237932 w 754436"/>
                  <a:gd name="connsiteY30" fmla="*/ 384619 h 892595"/>
                  <a:gd name="connsiteX31" fmla="*/ 223677 w 754436"/>
                  <a:gd name="connsiteY31" fmla="*/ 404760 h 892595"/>
                  <a:gd name="connsiteX32" fmla="*/ 210128 w 754436"/>
                  <a:gd name="connsiteY32" fmla="*/ 412295 h 892595"/>
                  <a:gd name="connsiteX33" fmla="*/ 218711 w 754436"/>
                  <a:gd name="connsiteY33" fmla="*/ 445835 h 892595"/>
                  <a:gd name="connsiteX34" fmla="*/ 203471 w 754436"/>
                  <a:gd name="connsiteY34" fmla="*/ 491020 h 892595"/>
                  <a:gd name="connsiteX35" fmla="*/ 202722 w 754436"/>
                  <a:gd name="connsiteY35" fmla="*/ 491620 h 892595"/>
                  <a:gd name="connsiteX36" fmla="*/ 187803 w 754436"/>
                  <a:gd name="connsiteY36" fmla="*/ 513923 h 892595"/>
                  <a:gd name="connsiteX37" fmla="*/ 187482 w 754436"/>
                  <a:gd name="connsiteY37" fmla="*/ 515036 h 892595"/>
                  <a:gd name="connsiteX38" fmla="*/ 170144 w 754436"/>
                  <a:gd name="connsiteY38" fmla="*/ 539116 h 892595"/>
                  <a:gd name="connsiteX39" fmla="*/ 159784 w 754436"/>
                  <a:gd name="connsiteY39" fmla="*/ 546223 h 892595"/>
                  <a:gd name="connsiteX40" fmla="*/ 160833 w 754436"/>
                  <a:gd name="connsiteY40" fmla="*/ 580727 h 892595"/>
                  <a:gd name="connsiteX41" fmla="*/ 163338 w 754436"/>
                  <a:gd name="connsiteY41" fmla="*/ 582225 h 892595"/>
                  <a:gd name="connsiteX42" fmla="*/ 175774 w 754436"/>
                  <a:gd name="connsiteY42" fmla="*/ 604678 h 892595"/>
                  <a:gd name="connsiteX43" fmla="*/ 174810 w 754436"/>
                  <a:gd name="connsiteY43" fmla="*/ 656092 h 892595"/>
                  <a:gd name="connsiteX44" fmla="*/ 187760 w 754436"/>
                  <a:gd name="connsiteY44" fmla="*/ 669277 h 892595"/>
                  <a:gd name="connsiteX45" fmla="*/ 187760 w 754436"/>
                  <a:gd name="connsiteY45" fmla="*/ 669277 h 892595"/>
                  <a:gd name="connsiteX46" fmla="*/ 200924 w 754436"/>
                  <a:gd name="connsiteY46" fmla="*/ 683425 h 892595"/>
                  <a:gd name="connsiteX47" fmla="*/ 197371 w 754436"/>
                  <a:gd name="connsiteY47" fmla="*/ 731885 h 892595"/>
                  <a:gd name="connsiteX48" fmla="*/ 152229 w 754436"/>
                  <a:gd name="connsiteY48" fmla="*/ 759946 h 892595"/>
                  <a:gd name="connsiteX49" fmla="*/ 136111 w 754436"/>
                  <a:gd name="connsiteY49" fmla="*/ 764934 h 892595"/>
                  <a:gd name="connsiteX50" fmla="*/ 127592 w 754436"/>
                  <a:gd name="connsiteY50" fmla="*/ 765298 h 892595"/>
                  <a:gd name="connsiteX51" fmla="*/ 102720 w 754436"/>
                  <a:gd name="connsiteY51" fmla="*/ 778183 h 892595"/>
                  <a:gd name="connsiteX52" fmla="*/ 73867 w 754436"/>
                  <a:gd name="connsiteY52" fmla="*/ 815534 h 892595"/>
                  <a:gd name="connsiteX53" fmla="*/ 47539 w 754436"/>
                  <a:gd name="connsiteY53" fmla="*/ 828462 h 892595"/>
                  <a:gd name="connsiteX54" fmla="*/ 47539 w 754436"/>
                  <a:gd name="connsiteY54" fmla="*/ 828462 h 892595"/>
                  <a:gd name="connsiteX55" fmla="*/ 21212 w 754436"/>
                  <a:gd name="connsiteY55" fmla="*/ 841391 h 892595"/>
                  <a:gd name="connsiteX56" fmla="*/ 11858 w 754436"/>
                  <a:gd name="connsiteY56" fmla="*/ 853506 h 892595"/>
                  <a:gd name="connsiteX57" fmla="*/ 0 w 754436"/>
                  <a:gd name="connsiteY57" fmla="*/ 863116 h 892595"/>
                  <a:gd name="connsiteX58" fmla="*/ 12200 w 754436"/>
                  <a:gd name="connsiteY58" fmla="*/ 885227 h 892595"/>
                  <a:gd name="connsiteX59" fmla="*/ 38849 w 754436"/>
                  <a:gd name="connsiteY59" fmla="*/ 878356 h 892595"/>
                  <a:gd name="connsiteX60" fmla="*/ 38849 w 754436"/>
                  <a:gd name="connsiteY60" fmla="*/ 878356 h 892595"/>
                  <a:gd name="connsiteX61" fmla="*/ 50407 w 754436"/>
                  <a:gd name="connsiteY61" fmla="*/ 866798 h 892595"/>
                  <a:gd name="connsiteX62" fmla="*/ 142383 w 754436"/>
                  <a:gd name="connsiteY62" fmla="*/ 866798 h 892595"/>
                  <a:gd name="connsiteX63" fmla="*/ 145850 w 754436"/>
                  <a:gd name="connsiteY63" fmla="*/ 866412 h 892595"/>
                  <a:gd name="connsiteX64" fmla="*/ 253344 w 754436"/>
                  <a:gd name="connsiteY64" fmla="*/ 841712 h 892595"/>
                  <a:gd name="connsiteX65" fmla="*/ 275369 w 754436"/>
                  <a:gd name="connsiteY65" fmla="*/ 788457 h 892595"/>
                  <a:gd name="connsiteX66" fmla="*/ 261884 w 754436"/>
                  <a:gd name="connsiteY66" fmla="*/ 766967 h 892595"/>
                  <a:gd name="connsiteX67" fmla="*/ 275540 w 754436"/>
                  <a:gd name="connsiteY67" fmla="*/ 728075 h 892595"/>
                  <a:gd name="connsiteX68" fmla="*/ 325905 w 754436"/>
                  <a:gd name="connsiteY68" fmla="*/ 710566 h 892595"/>
                  <a:gd name="connsiteX69" fmla="*/ 332348 w 754436"/>
                  <a:gd name="connsiteY69" fmla="*/ 690639 h 892595"/>
                  <a:gd name="connsiteX70" fmla="*/ 332348 w 754436"/>
                  <a:gd name="connsiteY70" fmla="*/ 690639 h 892595"/>
                  <a:gd name="connsiteX71" fmla="*/ 331941 w 754436"/>
                  <a:gd name="connsiteY71" fmla="*/ 676212 h 892595"/>
                  <a:gd name="connsiteX72" fmla="*/ 369078 w 754436"/>
                  <a:gd name="connsiteY72" fmla="*/ 616087 h 892595"/>
                  <a:gd name="connsiteX73" fmla="*/ 377896 w 754436"/>
                  <a:gd name="connsiteY73" fmla="*/ 610072 h 892595"/>
                  <a:gd name="connsiteX74" fmla="*/ 473425 w 754436"/>
                  <a:gd name="connsiteY74" fmla="*/ 592713 h 892595"/>
                  <a:gd name="connsiteX75" fmla="*/ 489328 w 754436"/>
                  <a:gd name="connsiteY75" fmla="*/ 605877 h 892595"/>
                  <a:gd name="connsiteX76" fmla="*/ 513151 w 754436"/>
                  <a:gd name="connsiteY76" fmla="*/ 614653 h 892595"/>
                  <a:gd name="connsiteX77" fmla="*/ 549282 w 754436"/>
                  <a:gd name="connsiteY77" fmla="*/ 571523 h 892595"/>
                  <a:gd name="connsiteX78" fmla="*/ 551679 w 754436"/>
                  <a:gd name="connsiteY78" fmla="*/ 555533 h 892595"/>
                  <a:gd name="connsiteX79" fmla="*/ 540314 w 754436"/>
                  <a:gd name="connsiteY79" fmla="*/ 528542 h 892595"/>
                  <a:gd name="connsiteX80" fmla="*/ 539564 w 754436"/>
                  <a:gd name="connsiteY80" fmla="*/ 518761 h 892595"/>
                  <a:gd name="connsiteX81" fmla="*/ 542283 w 754436"/>
                  <a:gd name="connsiteY81" fmla="*/ 507866 h 892595"/>
                  <a:gd name="connsiteX82" fmla="*/ 536867 w 754436"/>
                  <a:gd name="connsiteY82" fmla="*/ 491941 h 892595"/>
                  <a:gd name="connsiteX83" fmla="*/ 535648 w 754436"/>
                  <a:gd name="connsiteY83" fmla="*/ 468910 h 892595"/>
                  <a:gd name="connsiteX84" fmla="*/ 535669 w 754436"/>
                  <a:gd name="connsiteY84" fmla="*/ 468910 h 892595"/>
                  <a:gd name="connsiteX85" fmla="*/ 533314 w 754436"/>
                  <a:gd name="connsiteY85" fmla="*/ 445022 h 892595"/>
                  <a:gd name="connsiteX86" fmla="*/ 509812 w 754436"/>
                  <a:gd name="connsiteY86" fmla="*/ 429119 h 892595"/>
                  <a:gd name="connsiteX87" fmla="*/ 513900 w 754436"/>
                  <a:gd name="connsiteY87" fmla="*/ 391832 h 892595"/>
                  <a:gd name="connsiteX88" fmla="*/ 526294 w 754436"/>
                  <a:gd name="connsiteY88" fmla="*/ 386952 h 892595"/>
                  <a:gd name="connsiteX89" fmla="*/ 524517 w 754436"/>
                  <a:gd name="connsiteY89" fmla="*/ 368565 h 892595"/>
                  <a:gd name="connsiteX90" fmla="*/ 511289 w 754436"/>
                  <a:gd name="connsiteY90" fmla="*/ 366125 h 892595"/>
                  <a:gd name="connsiteX91" fmla="*/ 509020 w 754436"/>
                  <a:gd name="connsiteY91" fmla="*/ 345791 h 892595"/>
                  <a:gd name="connsiteX92" fmla="*/ 509020 w 754436"/>
                  <a:gd name="connsiteY92" fmla="*/ 345791 h 892595"/>
                  <a:gd name="connsiteX93" fmla="*/ 521863 w 754436"/>
                  <a:gd name="connsiteY93" fmla="*/ 327233 h 892595"/>
                  <a:gd name="connsiteX94" fmla="*/ 522034 w 754436"/>
                  <a:gd name="connsiteY94" fmla="*/ 323466 h 892595"/>
                  <a:gd name="connsiteX95" fmla="*/ 547827 w 754436"/>
                  <a:gd name="connsiteY95" fmla="*/ 298808 h 892595"/>
                  <a:gd name="connsiteX96" fmla="*/ 547827 w 754436"/>
                  <a:gd name="connsiteY96" fmla="*/ 298808 h 892595"/>
                  <a:gd name="connsiteX97" fmla="*/ 573469 w 754436"/>
                  <a:gd name="connsiteY97" fmla="*/ 282947 h 892595"/>
                  <a:gd name="connsiteX98" fmla="*/ 585841 w 754436"/>
                  <a:gd name="connsiteY98" fmla="*/ 258204 h 892595"/>
                  <a:gd name="connsiteX99" fmla="*/ 636206 w 754436"/>
                  <a:gd name="connsiteY99" fmla="*/ 252210 h 892595"/>
                  <a:gd name="connsiteX100" fmla="*/ 655213 w 754436"/>
                  <a:gd name="connsiteY100" fmla="*/ 274728 h 892595"/>
                  <a:gd name="connsiteX101" fmla="*/ 671737 w 754436"/>
                  <a:gd name="connsiteY101" fmla="*/ 268692 h 892595"/>
                  <a:gd name="connsiteX102" fmla="*/ 671737 w 754436"/>
                  <a:gd name="connsiteY102" fmla="*/ 268692 h 892595"/>
                  <a:gd name="connsiteX103" fmla="*/ 689888 w 754436"/>
                  <a:gd name="connsiteY103" fmla="*/ 263662 h 892595"/>
                  <a:gd name="connsiteX104" fmla="*/ 697251 w 754436"/>
                  <a:gd name="connsiteY104" fmla="*/ 275948 h 892595"/>
                  <a:gd name="connsiteX105" fmla="*/ 730086 w 754436"/>
                  <a:gd name="connsiteY105" fmla="*/ 276804 h 892595"/>
                  <a:gd name="connsiteX106" fmla="*/ 752689 w 754436"/>
                  <a:gd name="connsiteY106" fmla="*/ 243242 h 892595"/>
                  <a:gd name="connsiteX107" fmla="*/ 738926 w 754436"/>
                  <a:gd name="connsiteY107" fmla="*/ 229928 h 892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754436" h="892595">
                    <a:moveTo>
                      <a:pt x="738840" y="229993"/>
                    </a:moveTo>
                    <a:cubicBezTo>
                      <a:pt x="730792" y="235815"/>
                      <a:pt x="719427" y="231213"/>
                      <a:pt x="717714" y="221431"/>
                    </a:cubicBezTo>
                    <a:lnTo>
                      <a:pt x="717714" y="221431"/>
                    </a:lnTo>
                    <a:cubicBezTo>
                      <a:pt x="716301" y="213447"/>
                      <a:pt x="708189" y="208502"/>
                      <a:pt x="700462" y="210921"/>
                    </a:cubicBezTo>
                    <a:lnTo>
                      <a:pt x="698429" y="211563"/>
                    </a:lnTo>
                    <a:cubicBezTo>
                      <a:pt x="689760" y="214260"/>
                      <a:pt x="680963" y="207796"/>
                      <a:pt x="680963" y="198721"/>
                    </a:cubicBezTo>
                    <a:lnTo>
                      <a:pt x="680963" y="187826"/>
                    </a:lnTo>
                    <a:cubicBezTo>
                      <a:pt x="680963" y="184658"/>
                      <a:pt x="679850" y="181597"/>
                      <a:pt x="677816" y="179178"/>
                    </a:cubicBezTo>
                    <a:lnTo>
                      <a:pt x="648920" y="144781"/>
                    </a:lnTo>
                    <a:cubicBezTo>
                      <a:pt x="641771" y="136284"/>
                      <a:pt x="642456" y="123698"/>
                      <a:pt x="650482" y="116014"/>
                    </a:cubicBezTo>
                    <a:lnTo>
                      <a:pt x="662919" y="104134"/>
                    </a:lnTo>
                    <a:cubicBezTo>
                      <a:pt x="673685" y="93839"/>
                      <a:pt x="670796" y="75944"/>
                      <a:pt x="657311" y="69566"/>
                    </a:cubicBezTo>
                    <a:cubicBezTo>
                      <a:pt x="649669" y="65948"/>
                      <a:pt x="644917" y="58157"/>
                      <a:pt x="645174" y="49703"/>
                    </a:cubicBezTo>
                    <a:lnTo>
                      <a:pt x="646459" y="8884"/>
                    </a:lnTo>
                    <a:cubicBezTo>
                      <a:pt x="646630" y="3704"/>
                      <a:pt x="640572" y="772"/>
                      <a:pt x="636612" y="4132"/>
                    </a:cubicBezTo>
                    <a:lnTo>
                      <a:pt x="631197" y="8713"/>
                    </a:lnTo>
                    <a:cubicBezTo>
                      <a:pt x="624604" y="14299"/>
                      <a:pt x="614930" y="12715"/>
                      <a:pt x="609707" y="5823"/>
                    </a:cubicBezTo>
                    <a:cubicBezTo>
                      <a:pt x="605255" y="-41"/>
                      <a:pt x="597143" y="-1733"/>
                      <a:pt x="590721" y="1928"/>
                    </a:cubicBezTo>
                    <a:lnTo>
                      <a:pt x="531302" y="35704"/>
                    </a:lnTo>
                    <a:cubicBezTo>
                      <a:pt x="506923" y="49553"/>
                      <a:pt x="478348" y="54069"/>
                      <a:pt x="450886" y="48397"/>
                    </a:cubicBezTo>
                    <a:lnTo>
                      <a:pt x="440119" y="46171"/>
                    </a:lnTo>
                    <a:cubicBezTo>
                      <a:pt x="435539" y="45229"/>
                      <a:pt x="431086" y="48311"/>
                      <a:pt x="430380" y="52935"/>
                    </a:cubicBezTo>
                    <a:lnTo>
                      <a:pt x="405979" y="213297"/>
                    </a:lnTo>
                    <a:cubicBezTo>
                      <a:pt x="403924" y="226760"/>
                      <a:pt x="393414" y="236885"/>
                      <a:pt x="380101" y="239710"/>
                    </a:cubicBezTo>
                    <a:cubicBezTo>
                      <a:pt x="365824" y="242728"/>
                      <a:pt x="357005" y="258653"/>
                      <a:pt x="363684" y="272909"/>
                    </a:cubicBezTo>
                    <a:lnTo>
                      <a:pt x="365204" y="276141"/>
                    </a:lnTo>
                    <a:cubicBezTo>
                      <a:pt x="372845" y="292430"/>
                      <a:pt x="367601" y="311843"/>
                      <a:pt x="352810" y="322075"/>
                    </a:cubicBezTo>
                    <a:lnTo>
                      <a:pt x="303173" y="356450"/>
                    </a:lnTo>
                    <a:cubicBezTo>
                      <a:pt x="298079" y="359982"/>
                      <a:pt x="292000" y="361737"/>
                      <a:pt x="285814" y="361502"/>
                    </a:cubicBezTo>
                    <a:lnTo>
                      <a:pt x="267192" y="360753"/>
                    </a:lnTo>
                    <a:cubicBezTo>
                      <a:pt x="252808" y="360175"/>
                      <a:pt x="240329" y="370427"/>
                      <a:pt x="237932" y="384619"/>
                    </a:cubicBezTo>
                    <a:cubicBezTo>
                      <a:pt x="236477" y="393159"/>
                      <a:pt x="231233" y="400565"/>
                      <a:pt x="223677" y="404760"/>
                    </a:cubicBezTo>
                    <a:lnTo>
                      <a:pt x="210128" y="412295"/>
                    </a:lnTo>
                    <a:lnTo>
                      <a:pt x="218711" y="445835"/>
                    </a:lnTo>
                    <a:cubicBezTo>
                      <a:pt x="222992" y="462595"/>
                      <a:pt x="217020" y="480297"/>
                      <a:pt x="203471" y="491020"/>
                    </a:cubicBezTo>
                    <a:lnTo>
                      <a:pt x="202722" y="491620"/>
                    </a:lnTo>
                    <a:cubicBezTo>
                      <a:pt x="195530" y="497313"/>
                      <a:pt x="190307" y="505105"/>
                      <a:pt x="187803" y="513923"/>
                    </a:cubicBezTo>
                    <a:lnTo>
                      <a:pt x="187482" y="515036"/>
                    </a:lnTo>
                    <a:cubicBezTo>
                      <a:pt x="184678" y="524839"/>
                      <a:pt x="178535" y="533358"/>
                      <a:pt x="170144" y="539116"/>
                    </a:cubicBezTo>
                    <a:lnTo>
                      <a:pt x="159784" y="546223"/>
                    </a:lnTo>
                    <a:cubicBezTo>
                      <a:pt x="147456" y="554677"/>
                      <a:pt x="148012" y="573042"/>
                      <a:pt x="160833" y="580727"/>
                    </a:cubicBezTo>
                    <a:lnTo>
                      <a:pt x="163338" y="582225"/>
                    </a:lnTo>
                    <a:cubicBezTo>
                      <a:pt x="171193" y="586934"/>
                      <a:pt x="175945" y="595517"/>
                      <a:pt x="175774" y="604678"/>
                    </a:cubicBezTo>
                    <a:lnTo>
                      <a:pt x="174810" y="656092"/>
                    </a:lnTo>
                    <a:cubicBezTo>
                      <a:pt x="174682" y="663348"/>
                      <a:pt x="180504" y="669277"/>
                      <a:pt x="187760" y="669277"/>
                    </a:cubicBezTo>
                    <a:lnTo>
                      <a:pt x="187760" y="669277"/>
                    </a:lnTo>
                    <a:cubicBezTo>
                      <a:pt x="195573" y="669277"/>
                      <a:pt x="201481" y="675655"/>
                      <a:pt x="200924" y="683425"/>
                    </a:cubicBezTo>
                    <a:lnTo>
                      <a:pt x="197371" y="731885"/>
                    </a:lnTo>
                    <a:lnTo>
                      <a:pt x="152229" y="759946"/>
                    </a:lnTo>
                    <a:cubicBezTo>
                      <a:pt x="147370" y="762964"/>
                      <a:pt x="141826" y="764677"/>
                      <a:pt x="136111" y="764934"/>
                    </a:cubicBezTo>
                    <a:lnTo>
                      <a:pt x="127592" y="765298"/>
                    </a:lnTo>
                    <a:cubicBezTo>
                      <a:pt x="117810" y="765726"/>
                      <a:pt x="108713" y="770435"/>
                      <a:pt x="102720" y="778183"/>
                    </a:cubicBezTo>
                    <a:lnTo>
                      <a:pt x="73867" y="815534"/>
                    </a:lnTo>
                    <a:cubicBezTo>
                      <a:pt x="67574" y="823689"/>
                      <a:pt x="57856" y="828462"/>
                      <a:pt x="47539" y="828462"/>
                    </a:cubicBezTo>
                    <a:lnTo>
                      <a:pt x="47539" y="828462"/>
                    </a:lnTo>
                    <a:cubicBezTo>
                      <a:pt x="37244" y="828462"/>
                      <a:pt x="27526" y="833235"/>
                      <a:pt x="21212" y="841391"/>
                    </a:cubicBezTo>
                    <a:lnTo>
                      <a:pt x="11858" y="853506"/>
                    </a:lnTo>
                    <a:cubicBezTo>
                      <a:pt x="8712" y="857594"/>
                      <a:pt x="4645" y="860890"/>
                      <a:pt x="0" y="863116"/>
                    </a:cubicBezTo>
                    <a:lnTo>
                      <a:pt x="12200" y="885227"/>
                    </a:lnTo>
                    <a:cubicBezTo>
                      <a:pt x="19285" y="898091"/>
                      <a:pt x="38849" y="893040"/>
                      <a:pt x="38849" y="878356"/>
                    </a:cubicBezTo>
                    <a:lnTo>
                      <a:pt x="38849" y="878356"/>
                    </a:lnTo>
                    <a:cubicBezTo>
                      <a:pt x="38849" y="871978"/>
                      <a:pt x="44029" y="866798"/>
                      <a:pt x="50407" y="866798"/>
                    </a:cubicBezTo>
                    <a:lnTo>
                      <a:pt x="142383" y="866798"/>
                    </a:lnTo>
                    <a:cubicBezTo>
                      <a:pt x="143538" y="866798"/>
                      <a:pt x="144716" y="866669"/>
                      <a:pt x="145850" y="866412"/>
                    </a:cubicBezTo>
                    <a:lnTo>
                      <a:pt x="253344" y="841712"/>
                    </a:lnTo>
                    <a:cubicBezTo>
                      <a:pt x="277060" y="836275"/>
                      <a:pt x="288297" y="809048"/>
                      <a:pt x="275369" y="788457"/>
                    </a:cubicBezTo>
                    <a:lnTo>
                      <a:pt x="261884" y="766967"/>
                    </a:lnTo>
                    <a:cubicBezTo>
                      <a:pt x="252873" y="752626"/>
                      <a:pt x="259551" y="733640"/>
                      <a:pt x="275540" y="728075"/>
                    </a:cubicBezTo>
                    <a:lnTo>
                      <a:pt x="325905" y="710566"/>
                    </a:lnTo>
                    <a:cubicBezTo>
                      <a:pt x="334124" y="707698"/>
                      <a:pt x="337335" y="697766"/>
                      <a:pt x="332348" y="690639"/>
                    </a:cubicBezTo>
                    <a:lnTo>
                      <a:pt x="332348" y="690639"/>
                    </a:lnTo>
                    <a:cubicBezTo>
                      <a:pt x="329351" y="686336"/>
                      <a:pt x="329180" y="680664"/>
                      <a:pt x="331941" y="676212"/>
                    </a:cubicBezTo>
                    <a:lnTo>
                      <a:pt x="369078" y="616087"/>
                    </a:lnTo>
                    <a:cubicBezTo>
                      <a:pt x="371025" y="612919"/>
                      <a:pt x="374236" y="610736"/>
                      <a:pt x="377896" y="610072"/>
                    </a:cubicBezTo>
                    <a:lnTo>
                      <a:pt x="473425" y="592713"/>
                    </a:lnTo>
                    <a:cubicBezTo>
                      <a:pt x="481665" y="591215"/>
                      <a:pt x="489392" y="597508"/>
                      <a:pt x="489328" y="605877"/>
                    </a:cubicBezTo>
                    <a:cubicBezTo>
                      <a:pt x="489242" y="618548"/>
                      <a:pt x="505039" y="624328"/>
                      <a:pt x="513151" y="614653"/>
                    </a:cubicBezTo>
                    <a:lnTo>
                      <a:pt x="549282" y="571523"/>
                    </a:lnTo>
                    <a:cubicBezTo>
                      <a:pt x="553007" y="567071"/>
                      <a:pt x="553948" y="560906"/>
                      <a:pt x="551679" y="555533"/>
                    </a:cubicBezTo>
                    <a:lnTo>
                      <a:pt x="540314" y="528542"/>
                    </a:lnTo>
                    <a:cubicBezTo>
                      <a:pt x="539008" y="525439"/>
                      <a:pt x="538751" y="522014"/>
                      <a:pt x="539564" y="518761"/>
                    </a:cubicBezTo>
                    <a:lnTo>
                      <a:pt x="542283" y="507866"/>
                    </a:lnTo>
                    <a:cubicBezTo>
                      <a:pt x="543760" y="501958"/>
                      <a:pt x="541619" y="495772"/>
                      <a:pt x="536867" y="491941"/>
                    </a:cubicBezTo>
                    <a:cubicBezTo>
                      <a:pt x="529697" y="486162"/>
                      <a:pt x="529119" y="475417"/>
                      <a:pt x="535648" y="468910"/>
                    </a:cubicBezTo>
                    <a:lnTo>
                      <a:pt x="535669" y="468910"/>
                    </a:lnTo>
                    <a:cubicBezTo>
                      <a:pt x="542540" y="461953"/>
                      <a:pt x="541405" y="450480"/>
                      <a:pt x="533314" y="445022"/>
                    </a:cubicBezTo>
                    <a:lnTo>
                      <a:pt x="509812" y="429119"/>
                    </a:lnTo>
                    <a:cubicBezTo>
                      <a:pt x="495685" y="419572"/>
                      <a:pt x="498040" y="398104"/>
                      <a:pt x="513900" y="391832"/>
                    </a:cubicBezTo>
                    <a:lnTo>
                      <a:pt x="526294" y="386952"/>
                    </a:lnTo>
                    <a:cubicBezTo>
                      <a:pt x="535262" y="383399"/>
                      <a:pt x="533999" y="370321"/>
                      <a:pt x="524517" y="368565"/>
                    </a:cubicBezTo>
                    <a:lnTo>
                      <a:pt x="511289" y="366125"/>
                    </a:lnTo>
                    <a:cubicBezTo>
                      <a:pt x="500887" y="364199"/>
                      <a:pt x="499281" y="349965"/>
                      <a:pt x="509020" y="345791"/>
                    </a:cubicBezTo>
                    <a:lnTo>
                      <a:pt x="509020" y="345791"/>
                    </a:lnTo>
                    <a:cubicBezTo>
                      <a:pt x="516512" y="342580"/>
                      <a:pt x="521499" y="335367"/>
                      <a:pt x="521863" y="327233"/>
                    </a:cubicBezTo>
                    <a:lnTo>
                      <a:pt x="522034" y="323466"/>
                    </a:lnTo>
                    <a:cubicBezTo>
                      <a:pt x="522655" y="309895"/>
                      <a:pt x="534256" y="298808"/>
                      <a:pt x="547827" y="298808"/>
                    </a:cubicBezTo>
                    <a:lnTo>
                      <a:pt x="547827" y="298808"/>
                    </a:lnTo>
                    <a:cubicBezTo>
                      <a:pt x="557566" y="298808"/>
                      <a:pt x="569124" y="291680"/>
                      <a:pt x="573469" y="282947"/>
                    </a:cubicBezTo>
                    <a:lnTo>
                      <a:pt x="585841" y="258204"/>
                    </a:lnTo>
                    <a:cubicBezTo>
                      <a:pt x="595602" y="238683"/>
                      <a:pt x="622143" y="235536"/>
                      <a:pt x="636206" y="252210"/>
                    </a:cubicBezTo>
                    <a:lnTo>
                      <a:pt x="655213" y="274728"/>
                    </a:lnTo>
                    <a:cubicBezTo>
                      <a:pt x="660842" y="281406"/>
                      <a:pt x="671737" y="277425"/>
                      <a:pt x="671737" y="268692"/>
                    </a:cubicBezTo>
                    <a:lnTo>
                      <a:pt x="671737" y="268692"/>
                    </a:lnTo>
                    <a:cubicBezTo>
                      <a:pt x="671737" y="258781"/>
                      <a:pt x="684794" y="255164"/>
                      <a:pt x="689888" y="263662"/>
                    </a:cubicBezTo>
                    <a:lnTo>
                      <a:pt x="697251" y="275948"/>
                    </a:lnTo>
                    <a:cubicBezTo>
                      <a:pt x="704572" y="288170"/>
                      <a:pt x="722123" y="288619"/>
                      <a:pt x="730086" y="276804"/>
                    </a:cubicBezTo>
                    <a:lnTo>
                      <a:pt x="752689" y="243242"/>
                    </a:lnTo>
                    <a:cubicBezTo>
                      <a:pt x="758768" y="234231"/>
                      <a:pt x="747723" y="223550"/>
                      <a:pt x="738926" y="229928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A9154A0D-ABDA-0E73-0465-A172E3D843E5}"/>
                  </a:ext>
                </a:extLst>
              </p:cNvPr>
              <p:cNvSpPr/>
              <p:nvPr/>
            </p:nvSpPr>
            <p:spPr>
              <a:xfrm>
                <a:off x="6372075" y="2565012"/>
                <a:ext cx="485072" cy="437295"/>
              </a:xfrm>
              <a:custGeom>
                <a:avLst/>
                <a:gdLst>
                  <a:gd name="connsiteX0" fmla="*/ 443651 w 485072"/>
                  <a:gd name="connsiteY0" fmla="*/ 256570 h 437295"/>
                  <a:gd name="connsiteX1" fmla="*/ 443651 w 485072"/>
                  <a:gd name="connsiteY1" fmla="*/ 256570 h 437295"/>
                  <a:gd name="connsiteX2" fmla="*/ 465484 w 485072"/>
                  <a:gd name="connsiteY2" fmla="*/ 232448 h 437295"/>
                  <a:gd name="connsiteX3" fmla="*/ 485004 w 485072"/>
                  <a:gd name="connsiteY3" fmla="*/ 76323 h 437295"/>
                  <a:gd name="connsiteX4" fmla="*/ 476593 w 485072"/>
                  <a:gd name="connsiteY4" fmla="*/ 66798 h 437295"/>
                  <a:gd name="connsiteX5" fmla="*/ 476593 w 485072"/>
                  <a:gd name="connsiteY5" fmla="*/ 66798 h 437295"/>
                  <a:gd name="connsiteX6" fmla="*/ 439135 w 485072"/>
                  <a:gd name="connsiteY6" fmla="*/ 60570 h 437295"/>
                  <a:gd name="connsiteX7" fmla="*/ 350477 w 485072"/>
                  <a:gd name="connsiteY7" fmla="*/ 7380 h 437295"/>
                  <a:gd name="connsiteX8" fmla="*/ 305207 w 485072"/>
                  <a:gd name="connsiteY8" fmla="*/ 3484 h 437295"/>
                  <a:gd name="connsiteX9" fmla="*/ 241379 w 485072"/>
                  <a:gd name="connsiteY9" fmla="*/ 28142 h 437295"/>
                  <a:gd name="connsiteX10" fmla="*/ 228878 w 485072"/>
                  <a:gd name="connsiteY10" fmla="*/ 29041 h 437295"/>
                  <a:gd name="connsiteX11" fmla="*/ 202059 w 485072"/>
                  <a:gd name="connsiteY11" fmla="*/ 50424 h 437295"/>
                  <a:gd name="connsiteX12" fmla="*/ 202572 w 485072"/>
                  <a:gd name="connsiteY12" fmla="*/ 63716 h 437295"/>
                  <a:gd name="connsiteX13" fmla="*/ 198420 w 485072"/>
                  <a:gd name="connsiteY13" fmla="*/ 82937 h 437295"/>
                  <a:gd name="connsiteX14" fmla="*/ 150645 w 485072"/>
                  <a:gd name="connsiteY14" fmla="*/ 99141 h 437295"/>
                  <a:gd name="connsiteX15" fmla="*/ 129112 w 485072"/>
                  <a:gd name="connsiteY15" fmla="*/ 89209 h 437295"/>
                  <a:gd name="connsiteX16" fmla="*/ 122691 w 485072"/>
                  <a:gd name="connsiteY16" fmla="*/ 98884 h 437295"/>
                  <a:gd name="connsiteX17" fmla="*/ 141270 w 485072"/>
                  <a:gd name="connsiteY17" fmla="*/ 115772 h 437295"/>
                  <a:gd name="connsiteX18" fmla="*/ 133093 w 485072"/>
                  <a:gd name="connsiteY18" fmla="*/ 134929 h 437295"/>
                  <a:gd name="connsiteX19" fmla="*/ 111860 w 485072"/>
                  <a:gd name="connsiteY19" fmla="*/ 133473 h 437295"/>
                  <a:gd name="connsiteX20" fmla="*/ 101693 w 485072"/>
                  <a:gd name="connsiteY20" fmla="*/ 124034 h 437295"/>
                  <a:gd name="connsiteX21" fmla="*/ 99938 w 485072"/>
                  <a:gd name="connsiteY21" fmla="*/ 111726 h 437295"/>
                  <a:gd name="connsiteX22" fmla="*/ 89942 w 485072"/>
                  <a:gd name="connsiteY22" fmla="*/ 102287 h 437295"/>
                  <a:gd name="connsiteX23" fmla="*/ 71491 w 485072"/>
                  <a:gd name="connsiteY23" fmla="*/ 100746 h 437295"/>
                  <a:gd name="connsiteX24" fmla="*/ 29025 w 485072"/>
                  <a:gd name="connsiteY24" fmla="*/ 113974 h 437295"/>
                  <a:gd name="connsiteX25" fmla="*/ 0 w 485072"/>
                  <a:gd name="connsiteY25" fmla="*/ 137797 h 437295"/>
                  <a:gd name="connsiteX26" fmla="*/ 28425 w 485072"/>
                  <a:gd name="connsiteY26" fmla="*/ 197259 h 437295"/>
                  <a:gd name="connsiteX27" fmla="*/ 37522 w 485072"/>
                  <a:gd name="connsiteY27" fmla="*/ 205071 h 437295"/>
                  <a:gd name="connsiteX28" fmla="*/ 37736 w 485072"/>
                  <a:gd name="connsiteY28" fmla="*/ 205135 h 437295"/>
                  <a:gd name="connsiteX29" fmla="*/ 47860 w 485072"/>
                  <a:gd name="connsiteY29" fmla="*/ 221210 h 437295"/>
                  <a:gd name="connsiteX30" fmla="*/ 41033 w 485072"/>
                  <a:gd name="connsiteY30" fmla="*/ 267016 h 437295"/>
                  <a:gd name="connsiteX31" fmla="*/ 46555 w 485072"/>
                  <a:gd name="connsiteY31" fmla="*/ 280907 h 437295"/>
                  <a:gd name="connsiteX32" fmla="*/ 55202 w 485072"/>
                  <a:gd name="connsiteY32" fmla="*/ 287693 h 437295"/>
                  <a:gd name="connsiteX33" fmla="*/ 60660 w 485072"/>
                  <a:gd name="connsiteY33" fmla="*/ 296725 h 437295"/>
                  <a:gd name="connsiteX34" fmla="*/ 68473 w 485072"/>
                  <a:gd name="connsiteY34" fmla="*/ 339706 h 437295"/>
                  <a:gd name="connsiteX35" fmla="*/ 66996 w 485072"/>
                  <a:gd name="connsiteY35" fmla="*/ 367296 h 437295"/>
                  <a:gd name="connsiteX36" fmla="*/ 51414 w 485072"/>
                  <a:gd name="connsiteY36" fmla="*/ 420015 h 437295"/>
                  <a:gd name="connsiteX37" fmla="*/ 71512 w 485072"/>
                  <a:gd name="connsiteY37" fmla="*/ 435127 h 437295"/>
                  <a:gd name="connsiteX38" fmla="*/ 126650 w 485072"/>
                  <a:gd name="connsiteY38" fmla="*/ 399809 h 437295"/>
                  <a:gd name="connsiteX39" fmla="*/ 138316 w 485072"/>
                  <a:gd name="connsiteY39" fmla="*/ 394501 h 437295"/>
                  <a:gd name="connsiteX40" fmla="*/ 176994 w 485072"/>
                  <a:gd name="connsiteY40" fmla="*/ 383221 h 437295"/>
                  <a:gd name="connsiteX41" fmla="*/ 218733 w 485072"/>
                  <a:gd name="connsiteY41" fmla="*/ 392147 h 437295"/>
                  <a:gd name="connsiteX42" fmla="*/ 267021 w 485072"/>
                  <a:gd name="connsiteY42" fmla="*/ 433243 h 437295"/>
                  <a:gd name="connsiteX43" fmla="*/ 282711 w 485072"/>
                  <a:gd name="connsiteY43" fmla="*/ 417554 h 437295"/>
                  <a:gd name="connsiteX44" fmla="*/ 293777 w 485072"/>
                  <a:gd name="connsiteY44" fmla="*/ 398782 h 437295"/>
                  <a:gd name="connsiteX45" fmla="*/ 336757 w 485072"/>
                  <a:gd name="connsiteY45" fmla="*/ 368345 h 437295"/>
                  <a:gd name="connsiteX46" fmla="*/ 349450 w 485072"/>
                  <a:gd name="connsiteY46" fmla="*/ 368773 h 437295"/>
                  <a:gd name="connsiteX47" fmla="*/ 377404 w 485072"/>
                  <a:gd name="connsiteY47" fmla="*/ 359826 h 437295"/>
                  <a:gd name="connsiteX48" fmla="*/ 414605 w 485072"/>
                  <a:gd name="connsiteY48" fmla="*/ 331294 h 437295"/>
                  <a:gd name="connsiteX49" fmla="*/ 425029 w 485072"/>
                  <a:gd name="connsiteY49" fmla="*/ 302654 h 437295"/>
                  <a:gd name="connsiteX50" fmla="*/ 422289 w 485072"/>
                  <a:gd name="connsiteY50" fmla="*/ 290304 h 437295"/>
                  <a:gd name="connsiteX51" fmla="*/ 443672 w 485072"/>
                  <a:gd name="connsiteY51" fmla="*/ 256528 h 43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485072" h="437295">
                    <a:moveTo>
                      <a:pt x="443651" y="256570"/>
                    </a:moveTo>
                    <a:lnTo>
                      <a:pt x="443651" y="256570"/>
                    </a:lnTo>
                    <a:cubicBezTo>
                      <a:pt x="455274" y="253938"/>
                      <a:pt x="464007" y="244284"/>
                      <a:pt x="465484" y="232448"/>
                    </a:cubicBezTo>
                    <a:lnTo>
                      <a:pt x="485004" y="76323"/>
                    </a:lnTo>
                    <a:cubicBezTo>
                      <a:pt x="485647" y="71272"/>
                      <a:pt x="481687" y="66798"/>
                      <a:pt x="476593" y="66798"/>
                    </a:cubicBezTo>
                    <a:lnTo>
                      <a:pt x="476593" y="66798"/>
                    </a:lnTo>
                    <a:cubicBezTo>
                      <a:pt x="463771" y="69538"/>
                      <a:pt x="450372" y="67312"/>
                      <a:pt x="439135" y="60570"/>
                    </a:cubicBezTo>
                    <a:lnTo>
                      <a:pt x="350477" y="7380"/>
                    </a:lnTo>
                    <a:cubicBezTo>
                      <a:pt x="336800" y="-840"/>
                      <a:pt x="320083" y="-2274"/>
                      <a:pt x="305207" y="3484"/>
                    </a:cubicBezTo>
                    <a:lnTo>
                      <a:pt x="241379" y="28142"/>
                    </a:lnTo>
                    <a:cubicBezTo>
                      <a:pt x="237397" y="29683"/>
                      <a:pt x="232988" y="30154"/>
                      <a:pt x="228878" y="29041"/>
                    </a:cubicBezTo>
                    <a:cubicBezTo>
                      <a:pt x="214965" y="25316"/>
                      <a:pt x="201502" y="36104"/>
                      <a:pt x="202059" y="50424"/>
                    </a:cubicBezTo>
                    <a:lnTo>
                      <a:pt x="202572" y="63716"/>
                    </a:lnTo>
                    <a:cubicBezTo>
                      <a:pt x="202829" y="70373"/>
                      <a:pt x="201545" y="77051"/>
                      <a:pt x="198420" y="82937"/>
                    </a:cubicBezTo>
                    <a:cubicBezTo>
                      <a:pt x="189087" y="100489"/>
                      <a:pt x="168068" y="107189"/>
                      <a:pt x="150645" y="99141"/>
                    </a:cubicBezTo>
                    <a:lnTo>
                      <a:pt x="129112" y="89209"/>
                    </a:lnTo>
                    <a:cubicBezTo>
                      <a:pt x="123012" y="86383"/>
                      <a:pt x="117725" y="94367"/>
                      <a:pt x="122691" y="98884"/>
                    </a:cubicBezTo>
                    <a:lnTo>
                      <a:pt x="141270" y="115772"/>
                    </a:lnTo>
                    <a:cubicBezTo>
                      <a:pt x="148997" y="122814"/>
                      <a:pt x="143517" y="135657"/>
                      <a:pt x="133093" y="134929"/>
                    </a:cubicBezTo>
                    <a:lnTo>
                      <a:pt x="111860" y="133473"/>
                    </a:lnTo>
                    <a:cubicBezTo>
                      <a:pt x="106680" y="133109"/>
                      <a:pt x="102442" y="129171"/>
                      <a:pt x="101693" y="124034"/>
                    </a:cubicBezTo>
                    <a:lnTo>
                      <a:pt x="99938" y="111726"/>
                    </a:lnTo>
                    <a:cubicBezTo>
                      <a:pt x="99210" y="106632"/>
                      <a:pt x="95057" y="102715"/>
                      <a:pt x="89942" y="102287"/>
                    </a:cubicBezTo>
                    <a:lnTo>
                      <a:pt x="71491" y="100746"/>
                    </a:lnTo>
                    <a:cubicBezTo>
                      <a:pt x="56144" y="99461"/>
                      <a:pt x="40925" y="104213"/>
                      <a:pt x="29025" y="113974"/>
                    </a:cubicBezTo>
                    <a:lnTo>
                      <a:pt x="0" y="137797"/>
                    </a:lnTo>
                    <a:cubicBezTo>
                      <a:pt x="0" y="137797"/>
                      <a:pt x="20763" y="181205"/>
                      <a:pt x="28425" y="197259"/>
                    </a:cubicBezTo>
                    <a:cubicBezTo>
                      <a:pt x="30223" y="201004"/>
                      <a:pt x="33498" y="203830"/>
                      <a:pt x="37522" y="205071"/>
                    </a:cubicBezTo>
                    <a:lnTo>
                      <a:pt x="37736" y="205135"/>
                    </a:lnTo>
                    <a:cubicBezTo>
                      <a:pt x="44628" y="207255"/>
                      <a:pt x="48931" y="214083"/>
                      <a:pt x="47860" y="221210"/>
                    </a:cubicBezTo>
                    <a:lnTo>
                      <a:pt x="41033" y="267016"/>
                    </a:lnTo>
                    <a:cubicBezTo>
                      <a:pt x="40241" y="272303"/>
                      <a:pt x="42360" y="277611"/>
                      <a:pt x="46555" y="280907"/>
                    </a:cubicBezTo>
                    <a:lnTo>
                      <a:pt x="55202" y="287693"/>
                    </a:lnTo>
                    <a:cubicBezTo>
                      <a:pt x="58070" y="289940"/>
                      <a:pt x="59997" y="293151"/>
                      <a:pt x="60660" y="296725"/>
                    </a:cubicBezTo>
                    <a:lnTo>
                      <a:pt x="68473" y="339706"/>
                    </a:lnTo>
                    <a:cubicBezTo>
                      <a:pt x="70143" y="348888"/>
                      <a:pt x="69629" y="358328"/>
                      <a:pt x="66996" y="367296"/>
                    </a:cubicBezTo>
                    <a:lnTo>
                      <a:pt x="51414" y="420015"/>
                    </a:lnTo>
                    <a:cubicBezTo>
                      <a:pt x="47882" y="431938"/>
                      <a:pt x="61046" y="441826"/>
                      <a:pt x="71512" y="435127"/>
                    </a:cubicBezTo>
                    <a:lnTo>
                      <a:pt x="126650" y="399809"/>
                    </a:lnTo>
                    <a:cubicBezTo>
                      <a:pt x="130268" y="397498"/>
                      <a:pt x="134185" y="395700"/>
                      <a:pt x="138316" y="394501"/>
                    </a:cubicBezTo>
                    <a:lnTo>
                      <a:pt x="176994" y="383221"/>
                    </a:lnTo>
                    <a:cubicBezTo>
                      <a:pt x="191527" y="378983"/>
                      <a:pt x="207217" y="382343"/>
                      <a:pt x="218733" y="392147"/>
                    </a:cubicBezTo>
                    <a:lnTo>
                      <a:pt x="267021" y="433243"/>
                    </a:lnTo>
                    <a:lnTo>
                      <a:pt x="282711" y="417554"/>
                    </a:lnTo>
                    <a:cubicBezTo>
                      <a:pt x="287933" y="412331"/>
                      <a:pt x="291572" y="405824"/>
                      <a:pt x="293777" y="398782"/>
                    </a:cubicBezTo>
                    <a:cubicBezTo>
                      <a:pt x="299620" y="380139"/>
                      <a:pt x="317193" y="367681"/>
                      <a:pt x="336757" y="368345"/>
                    </a:cubicBezTo>
                    <a:lnTo>
                      <a:pt x="349450" y="368773"/>
                    </a:lnTo>
                    <a:cubicBezTo>
                      <a:pt x="359531" y="369115"/>
                      <a:pt x="369399" y="365947"/>
                      <a:pt x="377404" y="359826"/>
                    </a:cubicBezTo>
                    <a:lnTo>
                      <a:pt x="414605" y="331294"/>
                    </a:lnTo>
                    <a:cubicBezTo>
                      <a:pt x="423360" y="324594"/>
                      <a:pt x="427427" y="313421"/>
                      <a:pt x="425029" y="302654"/>
                    </a:cubicBezTo>
                    <a:lnTo>
                      <a:pt x="422289" y="290304"/>
                    </a:lnTo>
                    <a:cubicBezTo>
                      <a:pt x="418907" y="275085"/>
                      <a:pt x="428454" y="259974"/>
                      <a:pt x="443672" y="256528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5D51BF1-F02A-34FB-0EF0-D331646869DF}"/>
                </a:ext>
              </a:extLst>
            </p:cNvPr>
            <p:cNvSpPr/>
            <p:nvPr/>
          </p:nvSpPr>
          <p:spPr>
            <a:xfrm>
              <a:off x="3498655" y="4160545"/>
              <a:ext cx="721988" cy="742090"/>
            </a:xfrm>
            <a:custGeom>
              <a:avLst/>
              <a:gdLst>
                <a:gd name="connsiteX0" fmla="*/ 771528 w 784364"/>
                <a:gd name="connsiteY0" fmla="*/ 632545 h 806203"/>
                <a:gd name="connsiteX1" fmla="*/ 770693 w 784364"/>
                <a:gd name="connsiteY1" fmla="*/ 608636 h 806203"/>
                <a:gd name="connsiteX2" fmla="*/ 752820 w 784364"/>
                <a:gd name="connsiteY2" fmla="*/ 591876 h 806203"/>
                <a:gd name="connsiteX3" fmla="*/ 751836 w 784364"/>
                <a:gd name="connsiteY3" fmla="*/ 591876 h 806203"/>
                <a:gd name="connsiteX4" fmla="*/ 735675 w 784364"/>
                <a:gd name="connsiteY4" fmla="*/ 567004 h 806203"/>
                <a:gd name="connsiteX5" fmla="*/ 743124 w 784364"/>
                <a:gd name="connsiteY5" fmla="*/ 551593 h 806203"/>
                <a:gd name="connsiteX6" fmla="*/ 773668 w 784364"/>
                <a:gd name="connsiteY6" fmla="*/ 481986 h 806203"/>
                <a:gd name="connsiteX7" fmla="*/ 768574 w 784364"/>
                <a:gd name="connsiteY7" fmla="*/ 455252 h 806203"/>
                <a:gd name="connsiteX8" fmla="*/ 749053 w 784364"/>
                <a:gd name="connsiteY8" fmla="*/ 446026 h 806203"/>
                <a:gd name="connsiteX9" fmla="*/ 734883 w 784364"/>
                <a:gd name="connsiteY9" fmla="*/ 445170 h 806203"/>
                <a:gd name="connsiteX10" fmla="*/ 640019 w 784364"/>
                <a:gd name="connsiteY10" fmla="*/ 377403 h 806203"/>
                <a:gd name="connsiteX11" fmla="*/ 633962 w 784364"/>
                <a:gd name="connsiteY11" fmla="*/ 375456 h 806203"/>
                <a:gd name="connsiteX12" fmla="*/ 601833 w 784364"/>
                <a:gd name="connsiteY12" fmla="*/ 375456 h 806203"/>
                <a:gd name="connsiteX13" fmla="*/ 592116 w 784364"/>
                <a:gd name="connsiteY13" fmla="*/ 368777 h 806203"/>
                <a:gd name="connsiteX14" fmla="*/ 589783 w 784364"/>
                <a:gd name="connsiteY14" fmla="*/ 362720 h 806203"/>
                <a:gd name="connsiteX15" fmla="*/ 572702 w 784364"/>
                <a:gd name="connsiteY15" fmla="*/ 359102 h 806203"/>
                <a:gd name="connsiteX16" fmla="*/ 556135 w 784364"/>
                <a:gd name="connsiteY16" fmla="*/ 356619 h 806203"/>
                <a:gd name="connsiteX17" fmla="*/ 547016 w 784364"/>
                <a:gd name="connsiteY17" fmla="*/ 339389 h 806203"/>
                <a:gd name="connsiteX18" fmla="*/ 536271 w 784364"/>
                <a:gd name="connsiteY18" fmla="*/ 333952 h 806203"/>
                <a:gd name="connsiteX19" fmla="*/ 522979 w 784364"/>
                <a:gd name="connsiteY19" fmla="*/ 335943 h 806203"/>
                <a:gd name="connsiteX20" fmla="*/ 489845 w 784364"/>
                <a:gd name="connsiteY20" fmla="*/ 319953 h 806203"/>
                <a:gd name="connsiteX21" fmla="*/ 471052 w 784364"/>
                <a:gd name="connsiteY21" fmla="*/ 287397 h 806203"/>
                <a:gd name="connsiteX22" fmla="*/ 467542 w 784364"/>
                <a:gd name="connsiteY22" fmla="*/ 280013 h 806203"/>
                <a:gd name="connsiteX23" fmla="*/ 457010 w 784364"/>
                <a:gd name="connsiteY23" fmla="*/ 252337 h 806203"/>
                <a:gd name="connsiteX24" fmla="*/ 464181 w 784364"/>
                <a:gd name="connsiteY24" fmla="*/ 231917 h 806203"/>
                <a:gd name="connsiteX25" fmla="*/ 481711 w 784364"/>
                <a:gd name="connsiteY25" fmla="*/ 221600 h 806203"/>
                <a:gd name="connsiteX26" fmla="*/ 488197 w 784364"/>
                <a:gd name="connsiteY26" fmla="*/ 210277 h 806203"/>
                <a:gd name="connsiteX27" fmla="*/ 488197 w 784364"/>
                <a:gd name="connsiteY27" fmla="*/ 148097 h 806203"/>
                <a:gd name="connsiteX28" fmla="*/ 507011 w 784364"/>
                <a:gd name="connsiteY28" fmla="*/ 122219 h 806203"/>
                <a:gd name="connsiteX29" fmla="*/ 545497 w 784364"/>
                <a:gd name="connsiteY29" fmla="*/ 109740 h 806203"/>
                <a:gd name="connsiteX30" fmla="*/ 555878 w 784364"/>
                <a:gd name="connsiteY30" fmla="*/ 83049 h 806203"/>
                <a:gd name="connsiteX31" fmla="*/ 537812 w 784364"/>
                <a:gd name="connsiteY31" fmla="*/ 51156 h 806203"/>
                <a:gd name="connsiteX32" fmla="*/ 518120 w 784364"/>
                <a:gd name="connsiteY32" fmla="*/ 45077 h 806203"/>
                <a:gd name="connsiteX33" fmla="*/ 411183 w 784364"/>
                <a:gd name="connsiteY33" fmla="*/ 97689 h 806203"/>
                <a:gd name="connsiteX34" fmla="*/ 402300 w 784364"/>
                <a:gd name="connsiteY34" fmla="*/ 89641 h 806203"/>
                <a:gd name="connsiteX35" fmla="*/ 408872 w 784364"/>
                <a:gd name="connsiteY35" fmla="*/ 72111 h 806203"/>
                <a:gd name="connsiteX36" fmla="*/ 405661 w 784364"/>
                <a:gd name="connsiteY36" fmla="*/ 36901 h 806203"/>
                <a:gd name="connsiteX37" fmla="*/ 392198 w 784364"/>
                <a:gd name="connsiteY37" fmla="*/ 14469 h 806203"/>
                <a:gd name="connsiteX38" fmla="*/ 344123 w 784364"/>
                <a:gd name="connsiteY38" fmla="*/ 10316 h 806203"/>
                <a:gd name="connsiteX39" fmla="*/ 336096 w 784364"/>
                <a:gd name="connsiteY39" fmla="*/ 19606 h 806203"/>
                <a:gd name="connsiteX40" fmla="*/ 322440 w 784364"/>
                <a:gd name="connsiteY40" fmla="*/ 28574 h 806203"/>
                <a:gd name="connsiteX41" fmla="*/ 272375 w 784364"/>
                <a:gd name="connsiteY41" fmla="*/ 44221 h 806203"/>
                <a:gd name="connsiteX42" fmla="*/ 254674 w 784364"/>
                <a:gd name="connsiteY42" fmla="*/ 40218 h 806203"/>
                <a:gd name="connsiteX43" fmla="*/ 253133 w 784364"/>
                <a:gd name="connsiteY43" fmla="*/ 38784 h 806203"/>
                <a:gd name="connsiteX44" fmla="*/ 223659 w 784364"/>
                <a:gd name="connsiteY44" fmla="*/ 46319 h 806203"/>
                <a:gd name="connsiteX45" fmla="*/ 207455 w 784364"/>
                <a:gd name="connsiteY45" fmla="*/ 58669 h 806203"/>
                <a:gd name="connsiteX46" fmla="*/ 193628 w 784364"/>
                <a:gd name="connsiteY46" fmla="*/ 59397 h 806203"/>
                <a:gd name="connsiteX47" fmla="*/ 170661 w 784364"/>
                <a:gd name="connsiteY47" fmla="*/ 71640 h 806203"/>
                <a:gd name="connsiteX48" fmla="*/ 140930 w 784364"/>
                <a:gd name="connsiteY48" fmla="*/ 111281 h 806203"/>
                <a:gd name="connsiteX49" fmla="*/ 130977 w 784364"/>
                <a:gd name="connsiteY49" fmla="*/ 114128 h 806203"/>
                <a:gd name="connsiteX50" fmla="*/ 95210 w 784364"/>
                <a:gd name="connsiteY50" fmla="*/ 114128 h 806203"/>
                <a:gd name="connsiteX51" fmla="*/ 81939 w 784364"/>
                <a:gd name="connsiteY51" fmla="*/ 130545 h 806203"/>
                <a:gd name="connsiteX52" fmla="*/ 84337 w 784364"/>
                <a:gd name="connsiteY52" fmla="*/ 141740 h 806203"/>
                <a:gd name="connsiteX53" fmla="*/ 75047 w 784364"/>
                <a:gd name="connsiteY53" fmla="*/ 157558 h 806203"/>
                <a:gd name="connsiteX54" fmla="*/ 40736 w 784364"/>
                <a:gd name="connsiteY54" fmla="*/ 168110 h 806203"/>
                <a:gd name="connsiteX55" fmla="*/ 27229 w 784364"/>
                <a:gd name="connsiteY55" fmla="*/ 179562 h 806203"/>
                <a:gd name="connsiteX56" fmla="*/ 2379 w 784364"/>
                <a:gd name="connsiteY56" fmla="*/ 229284 h 806203"/>
                <a:gd name="connsiteX57" fmla="*/ 13509 w 784364"/>
                <a:gd name="connsiteY57" fmla="*/ 259978 h 806203"/>
                <a:gd name="connsiteX58" fmla="*/ 25432 w 784364"/>
                <a:gd name="connsiteY58" fmla="*/ 265180 h 806203"/>
                <a:gd name="connsiteX59" fmla="*/ 36562 w 784364"/>
                <a:gd name="connsiteY59" fmla="*/ 295873 h 806203"/>
                <a:gd name="connsiteX60" fmla="*/ 36305 w 784364"/>
                <a:gd name="connsiteY60" fmla="*/ 296408 h 806203"/>
                <a:gd name="connsiteX61" fmla="*/ 49105 w 784364"/>
                <a:gd name="connsiteY61" fmla="*/ 310364 h 806203"/>
                <a:gd name="connsiteX62" fmla="*/ 82453 w 784364"/>
                <a:gd name="connsiteY62" fmla="*/ 297179 h 806203"/>
                <a:gd name="connsiteX63" fmla="*/ 88746 w 784364"/>
                <a:gd name="connsiteY63" fmla="*/ 296794 h 806203"/>
                <a:gd name="connsiteX64" fmla="*/ 124898 w 784364"/>
                <a:gd name="connsiteY64" fmla="*/ 306255 h 806203"/>
                <a:gd name="connsiteX65" fmla="*/ 128409 w 784364"/>
                <a:gd name="connsiteY65" fmla="*/ 324170 h 806203"/>
                <a:gd name="connsiteX66" fmla="*/ 123914 w 784364"/>
                <a:gd name="connsiteY66" fmla="*/ 327531 h 806203"/>
                <a:gd name="connsiteX67" fmla="*/ 121174 w 784364"/>
                <a:gd name="connsiteY67" fmla="*/ 340630 h 806203"/>
                <a:gd name="connsiteX68" fmla="*/ 127831 w 784364"/>
                <a:gd name="connsiteY68" fmla="*/ 352403 h 806203"/>
                <a:gd name="connsiteX69" fmla="*/ 123892 w 784364"/>
                <a:gd name="connsiteY69" fmla="*/ 375498 h 806203"/>
                <a:gd name="connsiteX70" fmla="*/ 132754 w 784364"/>
                <a:gd name="connsiteY70" fmla="*/ 482863 h 806203"/>
                <a:gd name="connsiteX71" fmla="*/ 149192 w 784364"/>
                <a:gd name="connsiteY71" fmla="*/ 540420 h 806203"/>
                <a:gd name="connsiteX72" fmla="*/ 154693 w 784364"/>
                <a:gd name="connsiteY72" fmla="*/ 551143 h 806203"/>
                <a:gd name="connsiteX73" fmla="*/ 176804 w 784364"/>
                <a:gd name="connsiteY73" fmla="*/ 583357 h 806203"/>
                <a:gd name="connsiteX74" fmla="*/ 246069 w 784364"/>
                <a:gd name="connsiteY74" fmla="*/ 660991 h 806203"/>
                <a:gd name="connsiteX75" fmla="*/ 267581 w 784364"/>
                <a:gd name="connsiteY75" fmla="*/ 665294 h 806203"/>
                <a:gd name="connsiteX76" fmla="*/ 272589 w 784364"/>
                <a:gd name="connsiteY76" fmla="*/ 683808 h 806203"/>
                <a:gd name="connsiteX77" fmla="*/ 268201 w 784364"/>
                <a:gd name="connsiteY77" fmla="*/ 687704 h 806203"/>
                <a:gd name="connsiteX78" fmla="*/ 265033 w 784364"/>
                <a:gd name="connsiteY78" fmla="*/ 698749 h 806203"/>
                <a:gd name="connsiteX79" fmla="*/ 278026 w 784364"/>
                <a:gd name="connsiteY79" fmla="*/ 742692 h 806203"/>
                <a:gd name="connsiteX80" fmla="*/ 293737 w 784364"/>
                <a:gd name="connsiteY80" fmla="*/ 751682 h 806203"/>
                <a:gd name="connsiteX81" fmla="*/ 309983 w 784364"/>
                <a:gd name="connsiteY81" fmla="*/ 764375 h 806203"/>
                <a:gd name="connsiteX82" fmla="*/ 309983 w 784364"/>
                <a:gd name="connsiteY82" fmla="*/ 769576 h 806203"/>
                <a:gd name="connsiteX83" fmla="*/ 316939 w 784364"/>
                <a:gd name="connsiteY83" fmla="*/ 781135 h 806203"/>
                <a:gd name="connsiteX84" fmla="*/ 334127 w 784364"/>
                <a:gd name="connsiteY84" fmla="*/ 790232 h 806203"/>
                <a:gd name="connsiteX85" fmla="*/ 359299 w 784364"/>
                <a:gd name="connsiteY85" fmla="*/ 783040 h 806203"/>
                <a:gd name="connsiteX86" fmla="*/ 368396 w 784364"/>
                <a:gd name="connsiteY86" fmla="*/ 783703 h 806203"/>
                <a:gd name="connsiteX87" fmla="*/ 415850 w 784364"/>
                <a:gd name="connsiteY87" fmla="*/ 805022 h 806203"/>
                <a:gd name="connsiteX88" fmla="*/ 434557 w 784364"/>
                <a:gd name="connsiteY88" fmla="*/ 793592 h 806203"/>
                <a:gd name="connsiteX89" fmla="*/ 436227 w 784364"/>
                <a:gd name="connsiteY89" fmla="*/ 760864 h 806203"/>
                <a:gd name="connsiteX90" fmla="*/ 435007 w 784364"/>
                <a:gd name="connsiteY90" fmla="*/ 754593 h 806203"/>
                <a:gd name="connsiteX91" fmla="*/ 428072 w 784364"/>
                <a:gd name="connsiteY91" fmla="*/ 739631 h 806203"/>
                <a:gd name="connsiteX92" fmla="*/ 447122 w 784364"/>
                <a:gd name="connsiteY92" fmla="*/ 722765 h 806203"/>
                <a:gd name="connsiteX93" fmla="*/ 454656 w 784364"/>
                <a:gd name="connsiteY93" fmla="*/ 724755 h 806203"/>
                <a:gd name="connsiteX94" fmla="*/ 483702 w 784364"/>
                <a:gd name="connsiteY94" fmla="*/ 723599 h 806203"/>
                <a:gd name="connsiteX95" fmla="*/ 488068 w 784364"/>
                <a:gd name="connsiteY95" fmla="*/ 724863 h 806203"/>
                <a:gd name="connsiteX96" fmla="*/ 498813 w 784364"/>
                <a:gd name="connsiteY96" fmla="*/ 732290 h 806203"/>
                <a:gd name="connsiteX97" fmla="*/ 508681 w 784364"/>
                <a:gd name="connsiteY97" fmla="*/ 730599 h 806203"/>
                <a:gd name="connsiteX98" fmla="*/ 517928 w 784364"/>
                <a:gd name="connsiteY98" fmla="*/ 717842 h 806203"/>
                <a:gd name="connsiteX99" fmla="*/ 530813 w 784364"/>
                <a:gd name="connsiteY99" fmla="*/ 722957 h 806203"/>
                <a:gd name="connsiteX100" fmla="*/ 528737 w 784364"/>
                <a:gd name="connsiteY100" fmla="*/ 739118 h 806203"/>
                <a:gd name="connsiteX101" fmla="*/ 540039 w 784364"/>
                <a:gd name="connsiteY101" fmla="*/ 738411 h 806203"/>
                <a:gd name="connsiteX102" fmla="*/ 558810 w 784364"/>
                <a:gd name="connsiteY102" fmla="*/ 728951 h 806203"/>
                <a:gd name="connsiteX103" fmla="*/ 565253 w 784364"/>
                <a:gd name="connsiteY103" fmla="*/ 721309 h 806203"/>
                <a:gd name="connsiteX104" fmla="*/ 587984 w 784364"/>
                <a:gd name="connsiteY104" fmla="*/ 711891 h 806203"/>
                <a:gd name="connsiteX105" fmla="*/ 623901 w 784364"/>
                <a:gd name="connsiteY105" fmla="*/ 714973 h 806203"/>
                <a:gd name="connsiteX106" fmla="*/ 680238 w 784364"/>
                <a:gd name="connsiteY106" fmla="*/ 681411 h 806203"/>
                <a:gd name="connsiteX107" fmla="*/ 701942 w 784364"/>
                <a:gd name="connsiteY107" fmla="*/ 679656 h 806203"/>
                <a:gd name="connsiteX108" fmla="*/ 728205 w 784364"/>
                <a:gd name="connsiteY108" fmla="*/ 689994 h 806203"/>
                <a:gd name="connsiteX109" fmla="*/ 746806 w 784364"/>
                <a:gd name="connsiteY109" fmla="*/ 689802 h 806203"/>
                <a:gd name="connsiteX110" fmla="*/ 769195 w 784364"/>
                <a:gd name="connsiteY110" fmla="*/ 680427 h 806203"/>
                <a:gd name="connsiteX111" fmla="*/ 779319 w 784364"/>
                <a:gd name="connsiteY111" fmla="*/ 642690 h 806203"/>
                <a:gd name="connsiteX112" fmla="*/ 771635 w 784364"/>
                <a:gd name="connsiteY112" fmla="*/ 632587 h 806203"/>
                <a:gd name="connsiteX113" fmla="*/ 289927 w 784364"/>
                <a:gd name="connsiteY113" fmla="*/ 422888 h 806203"/>
                <a:gd name="connsiteX114" fmla="*/ 270834 w 784364"/>
                <a:gd name="connsiteY114" fmla="*/ 414711 h 806203"/>
                <a:gd name="connsiteX115" fmla="*/ 266403 w 784364"/>
                <a:gd name="connsiteY115" fmla="*/ 413877 h 806203"/>
                <a:gd name="connsiteX116" fmla="*/ 224622 w 784364"/>
                <a:gd name="connsiteY116" fmla="*/ 415097 h 806203"/>
                <a:gd name="connsiteX117" fmla="*/ 217301 w 784364"/>
                <a:gd name="connsiteY117" fmla="*/ 412400 h 806203"/>
                <a:gd name="connsiteX118" fmla="*/ 165224 w 784364"/>
                <a:gd name="connsiteY118" fmla="*/ 365224 h 806203"/>
                <a:gd name="connsiteX119" fmla="*/ 172245 w 784364"/>
                <a:gd name="connsiteY119" fmla="*/ 347030 h 806203"/>
                <a:gd name="connsiteX120" fmla="*/ 176162 w 784364"/>
                <a:gd name="connsiteY120" fmla="*/ 347030 h 806203"/>
                <a:gd name="connsiteX121" fmla="*/ 183761 w 784364"/>
                <a:gd name="connsiteY121" fmla="*/ 350305 h 806203"/>
                <a:gd name="connsiteX122" fmla="*/ 224215 w 784364"/>
                <a:gd name="connsiteY122" fmla="*/ 393200 h 806203"/>
                <a:gd name="connsiteX123" fmla="*/ 232392 w 784364"/>
                <a:gd name="connsiteY123" fmla="*/ 396453 h 806203"/>
                <a:gd name="connsiteX124" fmla="*/ 273895 w 784364"/>
                <a:gd name="connsiteY124" fmla="*/ 394142 h 806203"/>
                <a:gd name="connsiteX125" fmla="*/ 281986 w 784364"/>
                <a:gd name="connsiteY125" fmla="*/ 397309 h 806203"/>
                <a:gd name="connsiteX126" fmla="*/ 296905 w 784364"/>
                <a:gd name="connsiteY126" fmla="*/ 412763 h 806203"/>
                <a:gd name="connsiteX127" fmla="*/ 289948 w 784364"/>
                <a:gd name="connsiteY127" fmla="*/ 422845 h 80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784364" h="806203">
                  <a:moveTo>
                    <a:pt x="771528" y="632545"/>
                  </a:moveTo>
                  <a:lnTo>
                    <a:pt x="770693" y="608636"/>
                  </a:lnTo>
                  <a:cubicBezTo>
                    <a:pt x="770372" y="599090"/>
                    <a:pt x="762367" y="591598"/>
                    <a:pt x="752820" y="591876"/>
                  </a:cubicBezTo>
                  <a:lnTo>
                    <a:pt x="751836" y="591876"/>
                  </a:lnTo>
                  <a:cubicBezTo>
                    <a:pt x="738801" y="592304"/>
                    <a:pt x="730003" y="578734"/>
                    <a:pt x="735675" y="567004"/>
                  </a:cubicBezTo>
                  <a:lnTo>
                    <a:pt x="743124" y="551593"/>
                  </a:lnTo>
                  <a:lnTo>
                    <a:pt x="773668" y="481986"/>
                  </a:lnTo>
                  <a:lnTo>
                    <a:pt x="768574" y="455252"/>
                  </a:lnTo>
                  <a:cubicBezTo>
                    <a:pt x="766883" y="446347"/>
                    <a:pt x="757016" y="441681"/>
                    <a:pt x="749053" y="446026"/>
                  </a:cubicBezTo>
                  <a:cubicBezTo>
                    <a:pt x="744558" y="448487"/>
                    <a:pt x="739058" y="448145"/>
                    <a:pt x="734883" y="445170"/>
                  </a:cubicBezTo>
                  <a:lnTo>
                    <a:pt x="640019" y="377403"/>
                  </a:lnTo>
                  <a:cubicBezTo>
                    <a:pt x="638242" y="376140"/>
                    <a:pt x="636145" y="375456"/>
                    <a:pt x="633962" y="375456"/>
                  </a:cubicBezTo>
                  <a:lnTo>
                    <a:pt x="601833" y="375456"/>
                  </a:lnTo>
                  <a:cubicBezTo>
                    <a:pt x="597531" y="375456"/>
                    <a:pt x="593657" y="372801"/>
                    <a:pt x="592116" y="368777"/>
                  </a:cubicBezTo>
                  <a:lnTo>
                    <a:pt x="589783" y="362720"/>
                  </a:lnTo>
                  <a:cubicBezTo>
                    <a:pt x="587086" y="355678"/>
                    <a:pt x="578032" y="353773"/>
                    <a:pt x="572702" y="359102"/>
                  </a:cubicBezTo>
                  <a:cubicBezTo>
                    <a:pt x="567736" y="364068"/>
                    <a:pt x="559409" y="362805"/>
                    <a:pt x="556135" y="356619"/>
                  </a:cubicBezTo>
                  <a:lnTo>
                    <a:pt x="547016" y="339389"/>
                  </a:lnTo>
                  <a:cubicBezTo>
                    <a:pt x="544940" y="335472"/>
                    <a:pt x="540638" y="333310"/>
                    <a:pt x="536271" y="333952"/>
                  </a:cubicBezTo>
                  <a:lnTo>
                    <a:pt x="522979" y="335943"/>
                  </a:lnTo>
                  <a:cubicBezTo>
                    <a:pt x="509687" y="337933"/>
                    <a:pt x="496544" y="331598"/>
                    <a:pt x="489845" y="319953"/>
                  </a:cubicBezTo>
                  <a:lnTo>
                    <a:pt x="471052" y="287397"/>
                  </a:lnTo>
                  <a:cubicBezTo>
                    <a:pt x="469682" y="285043"/>
                    <a:pt x="468505" y="282560"/>
                    <a:pt x="467542" y="280013"/>
                  </a:cubicBezTo>
                  <a:lnTo>
                    <a:pt x="457010" y="252337"/>
                  </a:lnTo>
                  <a:cubicBezTo>
                    <a:pt x="454099" y="244695"/>
                    <a:pt x="457117" y="236069"/>
                    <a:pt x="464181" y="231917"/>
                  </a:cubicBezTo>
                  <a:lnTo>
                    <a:pt x="481711" y="221600"/>
                  </a:lnTo>
                  <a:cubicBezTo>
                    <a:pt x="485735" y="219246"/>
                    <a:pt x="488197" y="214922"/>
                    <a:pt x="488197" y="210277"/>
                  </a:cubicBezTo>
                  <a:lnTo>
                    <a:pt x="488197" y="148097"/>
                  </a:lnTo>
                  <a:cubicBezTo>
                    <a:pt x="488197" y="136303"/>
                    <a:pt x="495795" y="125857"/>
                    <a:pt x="507011" y="122219"/>
                  </a:cubicBezTo>
                  <a:lnTo>
                    <a:pt x="545497" y="109740"/>
                  </a:lnTo>
                  <a:cubicBezTo>
                    <a:pt x="556627" y="106123"/>
                    <a:pt x="561636" y="93237"/>
                    <a:pt x="555878" y="83049"/>
                  </a:cubicBezTo>
                  <a:lnTo>
                    <a:pt x="537812" y="51156"/>
                  </a:lnTo>
                  <a:cubicBezTo>
                    <a:pt x="533895" y="44242"/>
                    <a:pt x="525248" y="41567"/>
                    <a:pt x="518120" y="45077"/>
                  </a:cubicBezTo>
                  <a:lnTo>
                    <a:pt x="411183" y="97689"/>
                  </a:lnTo>
                  <a:cubicBezTo>
                    <a:pt x="405939" y="100258"/>
                    <a:pt x="400267" y="95121"/>
                    <a:pt x="402300" y="89641"/>
                  </a:cubicBezTo>
                  <a:lnTo>
                    <a:pt x="408872" y="72111"/>
                  </a:lnTo>
                  <a:cubicBezTo>
                    <a:pt x="413217" y="60488"/>
                    <a:pt x="412040" y="47539"/>
                    <a:pt x="405661" y="36901"/>
                  </a:cubicBezTo>
                  <a:lnTo>
                    <a:pt x="392198" y="14469"/>
                  </a:lnTo>
                  <a:cubicBezTo>
                    <a:pt x="381752" y="-2933"/>
                    <a:pt x="357372" y="-5031"/>
                    <a:pt x="344123" y="10316"/>
                  </a:cubicBezTo>
                  <a:lnTo>
                    <a:pt x="336096" y="19606"/>
                  </a:lnTo>
                  <a:cubicBezTo>
                    <a:pt x="332458" y="23801"/>
                    <a:pt x="327727" y="26905"/>
                    <a:pt x="322440" y="28574"/>
                  </a:cubicBezTo>
                  <a:lnTo>
                    <a:pt x="272375" y="44221"/>
                  </a:lnTo>
                  <a:cubicBezTo>
                    <a:pt x="266189" y="46147"/>
                    <a:pt x="259425" y="44628"/>
                    <a:pt x="254674" y="40218"/>
                  </a:cubicBezTo>
                  <a:lnTo>
                    <a:pt x="253133" y="38784"/>
                  </a:lnTo>
                  <a:cubicBezTo>
                    <a:pt x="243501" y="29837"/>
                    <a:pt x="227811" y="33840"/>
                    <a:pt x="223659" y="46319"/>
                  </a:cubicBezTo>
                  <a:cubicBezTo>
                    <a:pt x="221304" y="53382"/>
                    <a:pt x="214883" y="58262"/>
                    <a:pt x="207455" y="58669"/>
                  </a:cubicBezTo>
                  <a:lnTo>
                    <a:pt x="193628" y="59397"/>
                  </a:lnTo>
                  <a:cubicBezTo>
                    <a:pt x="184531" y="59868"/>
                    <a:pt x="176119" y="64362"/>
                    <a:pt x="170661" y="71640"/>
                  </a:cubicBezTo>
                  <a:lnTo>
                    <a:pt x="140930" y="111281"/>
                  </a:lnTo>
                  <a:lnTo>
                    <a:pt x="130977" y="114128"/>
                  </a:lnTo>
                  <a:lnTo>
                    <a:pt x="95210" y="114128"/>
                  </a:lnTo>
                  <a:cubicBezTo>
                    <a:pt x="86563" y="114128"/>
                    <a:pt x="80120" y="122090"/>
                    <a:pt x="81939" y="130545"/>
                  </a:cubicBezTo>
                  <a:lnTo>
                    <a:pt x="84337" y="141740"/>
                  </a:lnTo>
                  <a:cubicBezTo>
                    <a:pt x="85814" y="148610"/>
                    <a:pt x="81790" y="155482"/>
                    <a:pt x="75047" y="157558"/>
                  </a:cubicBezTo>
                  <a:lnTo>
                    <a:pt x="40736" y="168110"/>
                  </a:lnTo>
                  <a:cubicBezTo>
                    <a:pt x="34850" y="169908"/>
                    <a:pt x="29969" y="174060"/>
                    <a:pt x="27229" y="179562"/>
                  </a:cubicBezTo>
                  <a:lnTo>
                    <a:pt x="2379" y="229284"/>
                  </a:lnTo>
                  <a:cubicBezTo>
                    <a:pt x="-3379" y="240821"/>
                    <a:pt x="1694" y="254820"/>
                    <a:pt x="13509" y="259978"/>
                  </a:cubicBezTo>
                  <a:lnTo>
                    <a:pt x="25432" y="265180"/>
                  </a:lnTo>
                  <a:cubicBezTo>
                    <a:pt x="37247" y="270338"/>
                    <a:pt x="42341" y="284336"/>
                    <a:pt x="36562" y="295873"/>
                  </a:cubicBezTo>
                  <a:lnTo>
                    <a:pt x="36305" y="296408"/>
                  </a:lnTo>
                  <a:cubicBezTo>
                    <a:pt x="32153" y="304735"/>
                    <a:pt x="40458" y="313789"/>
                    <a:pt x="49105" y="310364"/>
                  </a:cubicBezTo>
                  <a:lnTo>
                    <a:pt x="82453" y="297179"/>
                  </a:lnTo>
                  <a:cubicBezTo>
                    <a:pt x="84465" y="296387"/>
                    <a:pt x="86670" y="296259"/>
                    <a:pt x="88746" y="296794"/>
                  </a:cubicBezTo>
                  <a:lnTo>
                    <a:pt x="124898" y="306255"/>
                  </a:lnTo>
                  <a:cubicBezTo>
                    <a:pt x="133096" y="308395"/>
                    <a:pt x="135194" y="319076"/>
                    <a:pt x="128409" y="324170"/>
                  </a:cubicBezTo>
                  <a:lnTo>
                    <a:pt x="123914" y="327531"/>
                  </a:lnTo>
                  <a:cubicBezTo>
                    <a:pt x="119847" y="330592"/>
                    <a:pt x="118669" y="336200"/>
                    <a:pt x="121174" y="340630"/>
                  </a:cubicBezTo>
                  <a:lnTo>
                    <a:pt x="127831" y="352403"/>
                  </a:lnTo>
                  <a:cubicBezTo>
                    <a:pt x="132154" y="360065"/>
                    <a:pt x="130506" y="369697"/>
                    <a:pt x="123892" y="375498"/>
                  </a:cubicBezTo>
                  <a:lnTo>
                    <a:pt x="132754" y="482863"/>
                  </a:lnTo>
                  <a:cubicBezTo>
                    <a:pt x="134402" y="502940"/>
                    <a:pt x="139988" y="522483"/>
                    <a:pt x="149192" y="540420"/>
                  </a:cubicBezTo>
                  <a:lnTo>
                    <a:pt x="154693" y="551143"/>
                  </a:lnTo>
                  <a:cubicBezTo>
                    <a:pt x="160665" y="562788"/>
                    <a:pt x="168093" y="573618"/>
                    <a:pt x="176804" y="583357"/>
                  </a:cubicBezTo>
                  <a:lnTo>
                    <a:pt x="246069" y="660991"/>
                  </a:lnTo>
                  <a:lnTo>
                    <a:pt x="267581" y="665294"/>
                  </a:lnTo>
                  <a:cubicBezTo>
                    <a:pt x="276249" y="667028"/>
                    <a:pt x="279203" y="677943"/>
                    <a:pt x="272589" y="683808"/>
                  </a:cubicBezTo>
                  <a:lnTo>
                    <a:pt x="268201" y="687704"/>
                  </a:lnTo>
                  <a:cubicBezTo>
                    <a:pt x="265098" y="690465"/>
                    <a:pt x="263856" y="694768"/>
                    <a:pt x="265033" y="698749"/>
                  </a:cubicBezTo>
                  <a:lnTo>
                    <a:pt x="278026" y="742692"/>
                  </a:lnTo>
                  <a:cubicBezTo>
                    <a:pt x="280017" y="749413"/>
                    <a:pt x="286930" y="753373"/>
                    <a:pt x="293737" y="751682"/>
                  </a:cubicBezTo>
                  <a:cubicBezTo>
                    <a:pt x="301999" y="749627"/>
                    <a:pt x="309983" y="755856"/>
                    <a:pt x="309983" y="764375"/>
                  </a:cubicBezTo>
                  <a:lnTo>
                    <a:pt x="309983" y="769576"/>
                  </a:lnTo>
                  <a:cubicBezTo>
                    <a:pt x="309983" y="774414"/>
                    <a:pt x="312658" y="778866"/>
                    <a:pt x="316939" y="781135"/>
                  </a:cubicBezTo>
                  <a:lnTo>
                    <a:pt x="334127" y="790232"/>
                  </a:lnTo>
                  <a:lnTo>
                    <a:pt x="359299" y="783040"/>
                  </a:lnTo>
                  <a:cubicBezTo>
                    <a:pt x="362317" y="782184"/>
                    <a:pt x="365528" y="782419"/>
                    <a:pt x="368396" y="783703"/>
                  </a:cubicBezTo>
                  <a:lnTo>
                    <a:pt x="415850" y="805022"/>
                  </a:lnTo>
                  <a:cubicBezTo>
                    <a:pt x="424369" y="808854"/>
                    <a:pt x="434086" y="802925"/>
                    <a:pt x="434557" y="793592"/>
                  </a:cubicBezTo>
                  <a:lnTo>
                    <a:pt x="436227" y="760864"/>
                  </a:lnTo>
                  <a:cubicBezTo>
                    <a:pt x="436334" y="758703"/>
                    <a:pt x="435927" y="756563"/>
                    <a:pt x="435007" y="754593"/>
                  </a:cubicBezTo>
                  <a:lnTo>
                    <a:pt x="428072" y="739631"/>
                  </a:lnTo>
                  <a:cubicBezTo>
                    <a:pt x="422528" y="727667"/>
                    <a:pt x="435927" y="715808"/>
                    <a:pt x="447122" y="722765"/>
                  </a:cubicBezTo>
                  <a:cubicBezTo>
                    <a:pt x="449369" y="724156"/>
                    <a:pt x="452002" y="724863"/>
                    <a:pt x="454656" y="724755"/>
                  </a:cubicBezTo>
                  <a:lnTo>
                    <a:pt x="483702" y="723599"/>
                  </a:lnTo>
                  <a:cubicBezTo>
                    <a:pt x="485243" y="723535"/>
                    <a:pt x="486784" y="723985"/>
                    <a:pt x="488068" y="724863"/>
                  </a:cubicBezTo>
                  <a:lnTo>
                    <a:pt x="498813" y="732290"/>
                  </a:lnTo>
                  <a:cubicBezTo>
                    <a:pt x="502003" y="734495"/>
                    <a:pt x="506390" y="733745"/>
                    <a:pt x="508681" y="730599"/>
                  </a:cubicBezTo>
                  <a:lnTo>
                    <a:pt x="517928" y="717842"/>
                  </a:lnTo>
                  <a:cubicBezTo>
                    <a:pt x="522273" y="711827"/>
                    <a:pt x="531755" y="715594"/>
                    <a:pt x="530813" y="722957"/>
                  </a:cubicBezTo>
                  <a:lnTo>
                    <a:pt x="528737" y="739118"/>
                  </a:lnTo>
                  <a:lnTo>
                    <a:pt x="540039" y="738411"/>
                  </a:lnTo>
                  <a:cubicBezTo>
                    <a:pt x="547337" y="737962"/>
                    <a:pt x="554123" y="734537"/>
                    <a:pt x="558810" y="728951"/>
                  </a:cubicBezTo>
                  <a:lnTo>
                    <a:pt x="565253" y="721309"/>
                  </a:lnTo>
                  <a:cubicBezTo>
                    <a:pt x="570839" y="714653"/>
                    <a:pt x="579337" y="711142"/>
                    <a:pt x="587984" y="711891"/>
                  </a:cubicBezTo>
                  <a:lnTo>
                    <a:pt x="623901" y="714973"/>
                  </a:lnTo>
                  <a:lnTo>
                    <a:pt x="680238" y="681411"/>
                  </a:lnTo>
                  <a:cubicBezTo>
                    <a:pt x="686809" y="677494"/>
                    <a:pt x="694814" y="676852"/>
                    <a:pt x="701942" y="679656"/>
                  </a:cubicBezTo>
                  <a:lnTo>
                    <a:pt x="728205" y="689994"/>
                  </a:lnTo>
                  <a:cubicBezTo>
                    <a:pt x="734199" y="692349"/>
                    <a:pt x="740855" y="692285"/>
                    <a:pt x="746806" y="689802"/>
                  </a:cubicBezTo>
                  <a:lnTo>
                    <a:pt x="769195" y="680427"/>
                  </a:lnTo>
                  <a:cubicBezTo>
                    <a:pt x="784092" y="674198"/>
                    <a:pt x="789101" y="655554"/>
                    <a:pt x="779319" y="642690"/>
                  </a:cubicBezTo>
                  <a:lnTo>
                    <a:pt x="771635" y="632587"/>
                  </a:lnTo>
                  <a:close/>
                  <a:moveTo>
                    <a:pt x="289927" y="422888"/>
                  </a:moveTo>
                  <a:lnTo>
                    <a:pt x="270834" y="414711"/>
                  </a:lnTo>
                  <a:cubicBezTo>
                    <a:pt x="269443" y="414112"/>
                    <a:pt x="267923" y="413834"/>
                    <a:pt x="266403" y="413877"/>
                  </a:cubicBezTo>
                  <a:lnTo>
                    <a:pt x="224622" y="415097"/>
                  </a:lnTo>
                  <a:cubicBezTo>
                    <a:pt x="221925" y="415182"/>
                    <a:pt x="219313" y="414219"/>
                    <a:pt x="217301" y="412400"/>
                  </a:cubicBezTo>
                  <a:lnTo>
                    <a:pt x="165224" y="365224"/>
                  </a:lnTo>
                  <a:cubicBezTo>
                    <a:pt x="158139" y="358803"/>
                    <a:pt x="162677" y="347030"/>
                    <a:pt x="172245" y="347030"/>
                  </a:cubicBezTo>
                  <a:lnTo>
                    <a:pt x="176162" y="347030"/>
                  </a:lnTo>
                  <a:cubicBezTo>
                    <a:pt x="179030" y="347030"/>
                    <a:pt x="181792" y="348208"/>
                    <a:pt x="183761" y="350305"/>
                  </a:cubicBezTo>
                  <a:lnTo>
                    <a:pt x="224215" y="393200"/>
                  </a:lnTo>
                  <a:cubicBezTo>
                    <a:pt x="226334" y="395447"/>
                    <a:pt x="229309" y="396624"/>
                    <a:pt x="232392" y="396453"/>
                  </a:cubicBezTo>
                  <a:lnTo>
                    <a:pt x="273895" y="394142"/>
                  </a:lnTo>
                  <a:cubicBezTo>
                    <a:pt x="276934" y="393970"/>
                    <a:pt x="279888" y="395126"/>
                    <a:pt x="281986" y="397309"/>
                  </a:cubicBezTo>
                  <a:lnTo>
                    <a:pt x="296905" y="412763"/>
                  </a:lnTo>
                  <a:cubicBezTo>
                    <a:pt x="301635" y="417665"/>
                    <a:pt x="296220" y="425542"/>
                    <a:pt x="289948" y="422845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78E974D-8B8C-857E-1FE2-BF034DA91CCE}"/>
                </a:ext>
              </a:extLst>
            </p:cNvPr>
            <p:cNvSpPr/>
            <p:nvPr/>
          </p:nvSpPr>
          <p:spPr>
            <a:xfrm>
              <a:off x="3609708" y="3931608"/>
              <a:ext cx="995795" cy="511487"/>
            </a:xfrm>
            <a:custGeom>
              <a:avLst/>
              <a:gdLst>
                <a:gd name="connsiteX0" fmla="*/ 727358 w 1081827"/>
                <a:gd name="connsiteY0" fmla="*/ 555677 h 555677"/>
                <a:gd name="connsiteX1" fmla="*/ 721022 w 1081827"/>
                <a:gd name="connsiteY1" fmla="*/ 554179 h 555677"/>
                <a:gd name="connsiteX2" fmla="*/ 647369 w 1081827"/>
                <a:gd name="connsiteY2" fmla="*/ 517363 h 555677"/>
                <a:gd name="connsiteX3" fmla="*/ 642575 w 1081827"/>
                <a:gd name="connsiteY3" fmla="*/ 513468 h 555677"/>
                <a:gd name="connsiteX4" fmla="*/ 617360 w 1081827"/>
                <a:gd name="connsiteY4" fmla="*/ 481532 h 555677"/>
                <a:gd name="connsiteX5" fmla="*/ 608178 w 1081827"/>
                <a:gd name="connsiteY5" fmla="*/ 479221 h 555677"/>
                <a:gd name="connsiteX6" fmla="*/ 568665 w 1081827"/>
                <a:gd name="connsiteY6" fmla="*/ 496408 h 555677"/>
                <a:gd name="connsiteX7" fmla="*/ 563956 w 1081827"/>
                <a:gd name="connsiteY7" fmla="*/ 497542 h 555677"/>
                <a:gd name="connsiteX8" fmla="*/ 505950 w 1081827"/>
                <a:gd name="connsiteY8" fmla="*/ 501417 h 555677"/>
                <a:gd name="connsiteX9" fmla="*/ 496575 w 1081827"/>
                <a:gd name="connsiteY9" fmla="*/ 498677 h 555677"/>
                <a:gd name="connsiteX10" fmla="*/ 453958 w 1081827"/>
                <a:gd name="connsiteY10" fmla="*/ 467170 h 555677"/>
                <a:gd name="connsiteX11" fmla="*/ 448971 w 1081827"/>
                <a:gd name="connsiteY11" fmla="*/ 465671 h 555677"/>
                <a:gd name="connsiteX12" fmla="*/ 368276 w 1081827"/>
                <a:gd name="connsiteY12" fmla="*/ 469695 h 555677"/>
                <a:gd name="connsiteX13" fmla="*/ 366671 w 1081827"/>
                <a:gd name="connsiteY13" fmla="*/ 469695 h 555677"/>
                <a:gd name="connsiteX14" fmla="*/ 299118 w 1081827"/>
                <a:gd name="connsiteY14" fmla="*/ 465479 h 555677"/>
                <a:gd name="connsiteX15" fmla="*/ 296121 w 1081827"/>
                <a:gd name="connsiteY15" fmla="*/ 462076 h 555677"/>
                <a:gd name="connsiteX16" fmla="*/ 299525 w 1081827"/>
                <a:gd name="connsiteY16" fmla="*/ 459079 h 555677"/>
                <a:gd name="connsiteX17" fmla="*/ 367099 w 1081827"/>
                <a:gd name="connsiteY17" fmla="*/ 463295 h 555677"/>
                <a:gd name="connsiteX18" fmla="*/ 367976 w 1081827"/>
                <a:gd name="connsiteY18" fmla="*/ 463295 h 555677"/>
                <a:gd name="connsiteX19" fmla="*/ 448671 w 1081827"/>
                <a:gd name="connsiteY19" fmla="*/ 459271 h 555677"/>
                <a:gd name="connsiteX20" fmla="*/ 457811 w 1081827"/>
                <a:gd name="connsiteY20" fmla="*/ 462033 h 555677"/>
                <a:gd name="connsiteX21" fmla="*/ 500427 w 1081827"/>
                <a:gd name="connsiteY21" fmla="*/ 493540 h 555677"/>
                <a:gd name="connsiteX22" fmla="*/ 505543 w 1081827"/>
                <a:gd name="connsiteY22" fmla="*/ 495038 h 555677"/>
                <a:gd name="connsiteX23" fmla="*/ 563549 w 1081827"/>
                <a:gd name="connsiteY23" fmla="*/ 491164 h 555677"/>
                <a:gd name="connsiteX24" fmla="*/ 566118 w 1081827"/>
                <a:gd name="connsiteY24" fmla="*/ 490543 h 555677"/>
                <a:gd name="connsiteX25" fmla="*/ 605630 w 1081827"/>
                <a:gd name="connsiteY25" fmla="*/ 473356 h 555677"/>
                <a:gd name="connsiteX26" fmla="*/ 622412 w 1081827"/>
                <a:gd name="connsiteY26" fmla="*/ 477572 h 555677"/>
                <a:gd name="connsiteX27" fmla="*/ 647626 w 1081827"/>
                <a:gd name="connsiteY27" fmla="*/ 509508 h 555677"/>
                <a:gd name="connsiteX28" fmla="*/ 650238 w 1081827"/>
                <a:gd name="connsiteY28" fmla="*/ 511627 h 555677"/>
                <a:gd name="connsiteX29" fmla="*/ 723890 w 1081827"/>
                <a:gd name="connsiteY29" fmla="*/ 548442 h 555677"/>
                <a:gd name="connsiteX30" fmla="*/ 731061 w 1081827"/>
                <a:gd name="connsiteY30" fmla="*/ 548314 h 555677"/>
                <a:gd name="connsiteX31" fmla="*/ 770445 w 1081827"/>
                <a:gd name="connsiteY31" fmla="*/ 526824 h 555677"/>
                <a:gd name="connsiteX32" fmla="*/ 777230 w 1081827"/>
                <a:gd name="connsiteY32" fmla="*/ 525090 h 555677"/>
                <a:gd name="connsiteX33" fmla="*/ 837441 w 1081827"/>
                <a:gd name="connsiteY33" fmla="*/ 525090 h 555677"/>
                <a:gd name="connsiteX34" fmla="*/ 841422 w 1081827"/>
                <a:gd name="connsiteY34" fmla="*/ 523977 h 555677"/>
                <a:gd name="connsiteX35" fmla="*/ 908932 w 1081827"/>
                <a:gd name="connsiteY35" fmla="*/ 483480 h 555677"/>
                <a:gd name="connsiteX36" fmla="*/ 921047 w 1081827"/>
                <a:gd name="connsiteY36" fmla="*/ 482303 h 555677"/>
                <a:gd name="connsiteX37" fmla="*/ 1012466 w 1081827"/>
                <a:gd name="connsiteY37" fmla="*/ 515373 h 555677"/>
                <a:gd name="connsiteX38" fmla="*/ 1017838 w 1081827"/>
                <a:gd name="connsiteY38" fmla="*/ 515330 h 555677"/>
                <a:gd name="connsiteX39" fmla="*/ 1074068 w 1081827"/>
                <a:gd name="connsiteY39" fmla="*/ 494054 h 555677"/>
                <a:gd name="connsiteX40" fmla="*/ 1075331 w 1081827"/>
                <a:gd name="connsiteY40" fmla="*/ 491999 h 555677"/>
                <a:gd name="connsiteX41" fmla="*/ 1073661 w 1081827"/>
                <a:gd name="connsiteY41" fmla="*/ 490265 h 555677"/>
                <a:gd name="connsiteX42" fmla="*/ 1050608 w 1081827"/>
                <a:gd name="connsiteY42" fmla="*/ 486969 h 555677"/>
                <a:gd name="connsiteX43" fmla="*/ 1046285 w 1081827"/>
                <a:gd name="connsiteY43" fmla="*/ 485621 h 555677"/>
                <a:gd name="connsiteX44" fmla="*/ 950478 w 1081827"/>
                <a:gd name="connsiteY44" fmla="*/ 437717 h 555677"/>
                <a:gd name="connsiteX45" fmla="*/ 942880 w 1081827"/>
                <a:gd name="connsiteY45" fmla="*/ 427657 h 555677"/>
                <a:gd name="connsiteX46" fmla="*/ 931728 w 1081827"/>
                <a:gd name="connsiteY46" fmla="*/ 368152 h 555677"/>
                <a:gd name="connsiteX47" fmla="*/ 932691 w 1081827"/>
                <a:gd name="connsiteY47" fmla="*/ 359826 h 555677"/>
                <a:gd name="connsiteX48" fmla="*/ 967109 w 1081827"/>
                <a:gd name="connsiteY48" fmla="*/ 281721 h 555677"/>
                <a:gd name="connsiteX49" fmla="*/ 964627 w 1081827"/>
                <a:gd name="connsiteY49" fmla="*/ 272367 h 555677"/>
                <a:gd name="connsiteX50" fmla="*/ 954952 w 1081827"/>
                <a:gd name="connsiteY50" fmla="*/ 272731 h 555677"/>
                <a:gd name="connsiteX51" fmla="*/ 943308 w 1081827"/>
                <a:gd name="connsiteY51" fmla="*/ 275963 h 555677"/>
                <a:gd name="connsiteX52" fmla="*/ 933397 w 1081827"/>
                <a:gd name="connsiteY52" fmla="*/ 269028 h 555677"/>
                <a:gd name="connsiteX53" fmla="*/ 927426 w 1081827"/>
                <a:gd name="connsiteY53" fmla="*/ 258561 h 555677"/>
                <a:gd name="connsiteX54" fmla="*/ 918243 w 1081827"/>
                <a:gd name="connsiteY54" fmla="*/ 255051 h 555677"/>
                <a:gd name="connsiteX55" fmla="*/ 887249 w 1081827"/>
                <a:gd name="connsiteY55" fmla="*/ 265389 h 555677"/>
                <a:gd name="connsiteX56" fmla="*/ 874642 w 1081827"/>
                <a:gd name="connsiteY56" fmla="*/ 263549 h 555677"/>
                <a:gd name="connsiteX57" fmla="*/ 817621 w 1081827"/>
                <a:gd name="connsiteY57" fmla="*/ 223629 h 555677"/>
                <a:gd name="connsiteX58" fmla="*/ 812933 w 1081827"/>
                <a:gd name="connsiteY58" fmla="*/ 218064 h 555677"/>
                <a:gd name="connsiteX59" fmla="*/ 745038 w 1081827"/>
                <a:gd name="connsiteY59" fmla="*/ 74033 h 555677"/>
                <a:gd name="connsiteX60" fmla="*/ 742662 w 1081827"/>
                <a:gd name="connsiteY60" fmla="*/ 71122 h 555677"/>
                <a:gd name="connsiteX61" fmla="*/ 657751 w 1081827"/>
                <a:gd name="connsiteY61" fmla="*/ 7936 h 555677"/>
                <a:gd name="connsiteX62" fmla="*/ 650794 w 1081827"/>
                <a:gd name="connsiteY62" fmla="*/ 6759 h 555677"/>
                <a:gd name="connsiteX63" fmla="*/ 536045 w 1081827"/>
                <a:gd name="connsiteY63" fmla="*/ 43104 h 555677"/>
                <a:gd name="connsiteX64" fmla="*/ 520098 w 1081827"/>
                <a:gd name="connsiteY64" fmla="*/ 37624 h 555677"/>
                <a:gd name="connsiteX65" fmla="*/ 506656 w 1081827"/>
                <a:gd name="connsiteY65" fmla="*/ 18082 h 555677"/>
                <a:gd name="connsiteX66" fmla="*/ 496810 w 1081827"/>
                <a:gd name="connsiteY66" fmla="*/ 15535 h 555677"/>
                <a:gd name="connsiteX67" fmla="*/ 439617 w 1081827"/>
                <a:gd name="connsiteY67" fmla="*/ 44131 h 555677"/>
                <a:gd name="connsiteX68" fmla="*/ 432918 w 1081827"/>
                <a:gd name="connsiteY68" fmla="*/ 45630 h 555677"/>
                <a:gd name="connsiteX69" fmla="*/ 355754 w 1081827"/>
                <a:gd name="connsiteY69" fmla="*/ 43596 h 555677"/>
                <a:gd name="connsiteX70" fmla="*/ 354277 w 1081827"/>
                <a:gd name="connsiteY70" fmla="*/ 43703 h 555677"/>
                <a:gd name="connsiteX71" fmla="*/ 253634 w 1081827"/>
                <a:gd name="connsiteY71" fmla="*/ 60484 h 555677"/>
                <a:gd name="connsiteX72" fmla="*/ 252092 w 1081827"/>
                <a:gd name="connsiteY72" fmla="*/ 60656 h 555677"/>
                <a:gd name="connsiteX73" fmla="*/ 66430 w 1081827"/>
                <a:gd name="connsiteY73" fmla="*/ 70972 h 555677"/>
                <a:gd name="connsiteX74" fmla="*/ 60394 w 1081827"/>
                <a:gd name="connsiteY74" fmla="*/ 74440 h 555677"/>
                <a:gd name="connsiteX75" fmla="*/ 60180 w 1081827"/>
                <a:gd name="connsiteY75" fmla="*/ 74718 h 555677"/>
                <a:gd name="connsiteX76" fmla="*/ 5684 w 1081827"/>
                <a:gd name="connsiteY76" fmla="*/ 140430 h 555677"/>
                <a:gd name="connsiteX77" fmla="*/ 1168 w 1081827"/>
                <a:gd name="connsiteY77" fmla="*/ 140858 h 555677"/>
                <a:gd name="connsiteX78" fmla="*/ 739 w 1081827"/>
                <a:gd name="connsiteY78" fmla="*/ 136342 h 555677"/>
                <a:gd name="connsiteX79" fmla="*/ 55128 w 1081827"/>
                <a:gd name="connsiteY79" fmla="*/ 70758 h 555677"/>
                <a:gd name="connsiteX80" fmla="*/ 66066 w 1081827"/>
                <a:gd name="connsiteY80" fmla="*/ 64573 h 555677"/>
                <a:gd name="connsiteX81" fmla="*/ 251707 w 1081827"/>
                <a:gd name="connsiteY81" fmla="*/ 54256 h 555677"/>
                <a:gd name="connsiteX82" fmla="*/ 252542 w 1081827"/>
                <a:gd name="connsiteY82" fmla="*/ 54170 h 555677"/>
                <a:gd name="connsiteX83" fmla="*/ 353186 w 1081827"/>
                <a:gd name="connsiteY83" fmla="*/ 37389 h 555677"/>
                <a:gd name="connsiteX84" fmla="*/ 355883 w 1081827"/>
                <a:gd name="connsiteY84" fmla="*/ 37196 h 555677"/>
                <a:gd name="connsiteX85" fmla="*/ 433046 w 1081827"/>
                <a:gd name="connsiteY85" fmla="*/ 39230 h 555677"/>
                <a:gd name="connsiteX86" fmla="*/ 436706 w 1081827"/>
                <a:gd name="connsiteY86" fmla="*/ 38416 h 555677"/>
                <a:gd name="connsiteX87" fmla="*/ 493899 w 1081827"/>
                <a:gd name="connsiteY87" fmla="*/ 9820 h 555677"/>
                <a:gd name="connsiteX88" fmla="*/ 511922 w 1081827"/>
                <a:gd name="connsiteY88" fmla="*/ 14465 h 555677"/>
                <a:gd name="connsiteX89" fmla="*/ 525364 w 1081827"/>
                <a:gd name="connsiteY89" fmla="*/ 34007 h 555677"/>
                <a:gd name="connsiteX90" fmla="*/ 534097 w 1081827"/>
                <a:gd name="connsiteY90" fmla="*/ 37004 h 555677"/>
                <a:gd name="connsiteX91" fmla="*/ 648846 w 1081827"/>
                <a:gd name="connsiteY91" fmla="*/ 659 h 555677"/>
                <a:gd name="connsiteX92" fmla="*/ 661582 w 1081827"/>
                <a:gd name="connsiteY92" fmla="*/ 2799 h 555677"/>
                <a:gd name="connsiteX93" fmla="*/ 746493 w 1081827"/>
                <a:gd name="connsiteY93" fmla="*/ 65985 h 555677"/>
                <a:gd name="connsiteX94" fmla="*/ 750860 w 1081827"/>
                <a:gd name="connsiteY94" fmla="*/ 71315 h 555677"/>
                <a:gd name="connsiteX95" fmla="*/ 818755 w 1081827"/>
                <a:gd name="connsiteY95" fmla="*/ 215346 h 555677"/>
                <a:gd name="connsiteX96" fmla="*/ 821324 w 1081827"/>
                <a:gd name="connsiteY96" fmla="*/ 218385 h 555677"/>
                <a:gd name="connsiteX97" fmla="*/ 878345 w 1081827"/>
                <a:gd name="connsiteY97" fmla="*/ 258305 h 555677"/>
                <a:gd name="connsiteX98" fmla="*/ 885237 w 1081827"/>
                <a:gd name="connsiteY98" fmla="*/ 259311 h 555677"/>
                <a:gd name="connsiteX99" fmla="*/ 916231 w 1081827"/>
                <a:gd name="connsiteY99" fmla="*/ 248972 h 555677"/>
                <a:gd name="connsiteX100" fmla="*/ 933012 w 1081827"/>
                <a:gd name="connsiteY100" fmla="*/ 255394 h 555677"/>
                <a:gd name="connsiteX101" fmla="*/ 939005 w 1081827"/>
                <a:gd name="connsiteY101" fmla="*/ 265861 h 555677"/>
                <a:gd name="connsiteX102" fmla="*/ 944421 w 1081827"/>
                <a:gd name="connsiteY102" fmla="*/ 269649 h 555677"/>
                <a:gd name="connsiteX103" fmla="*/ 950799 w 1081827"/>
                <a:gd name="connsiteY103" fmla="*/ 267872 h 555677"/>
                <a:gd name="connsiteX104" fmla="*/ 968479 w 1081827"/>
                <a:gd name="connsiteY104" fmla="*/ 267209 h 555677"/>
                <a:gd name="connsiteX105" fmla="*/ 973017 w 1081827"/>
                <a:gd name="connsiteY105" fmla="*/ 284311 h 555677"/>
                <a:gd name="connsiteX106" fmla="*/ 938599 w 1081827"/>
                <a:gd name="connsiteY106" fmla="*/ 362416 h 555677"/>
                <a:gd name="connsiteX107" fmla="*/ 938064 w 1081827"/>
                <a:gd name="connsiteY107" fmla="*/ 366975 h 555677"/>
                <a:gd name="connsiteX108" fmla="*/ 949215 w 1081827"/>
                <a:gd name="connsiteY108" fmla="*/ 426480 h 555677"/>
                <a:gd name="connsiteX109" fmla="*/ 953368 w 1081827"/>
                <a:gd name="connsiteY109" fmla="*/ 431981 h 555677"/>
                <a:gd name="connsiteX110" fmla="*/ 1049175 w 1081827"/>
                <a:gd name="connsiteY110" fmla="*/ 479884 h 555677"/>
                <a:gd name="connsiteX111" fmla="*/ 1051550 w 1081827"/>
                <a:gd name="connsiteY111" fmla="*/ 480633 h 555677"/>
                <a:gd name="connsiteX112" fmla="*/ 1074625 w 1081827"/>
                <a:gd name="connsiteY112" fmla="*/ 483930 h 555677"/>
                <a:gd name="connsiteX113" fmla="*/ 1081774 w 1081827"/>
                <a:gd name="connsiteY113" fmla="*/ 491314 h 555677"/>
                <a:gd name="connsiteX114" fmla="*/ 1076401 w 1081827"/>
                <a:gd name="connsiteY114" fmla="*/ 500069 h 555677"/>
                <a:gd name="connsiteX115" fmla="*/ 1020171 w 1081827"/>
                <a:gd name="connsiteY115" fmla="*/ 521345 h 555677"/>
                <a:gd name="connsiteX116" fmla="*/ 1010347 w 1081827"/>
                <a:gd name="connsiteY116" fmla="*/ 521409 h 555677"/>
                <a:gd name="connsiteX117" fmla="*/ 918928 w 1081827"/>
                <a:gd name="connsiteY117" fmla="*/ 488339 h 555677"/>
                <a:gd name="connsiteX118" fmla="*/ 912314 w 1081827"/>
                <a:gd name="connsiteY118" fmla="*/ 488981 h 555677"/>
                <a:gd name="connsiteX119" fmla="*/ 844804 w 1081827"/>
                <a:gd name="connsiteY119" fmla="*/ 529478 h 555677"/>
                <a:gd name="connsiteX120" fmla="*/ 837505 w 1081827"/>
                <a:gd name="connsiteY120" fmla="*/ 531490 h 555677"/>
                <a:gd name="connsiteX121" fmla="*/ 777295 w 1081827"/>
                <a:gd name="connsiteY121" fmla="*/ 531490 h 555677"/>
                <a:gd name="connsiteX122" fmla="*/ 773592 w 1081827"/>
                <a:gd name="connsiteY122" fmla="*/ 532432 h 555677"/>
                <a:gd name="connsiteX123" fmla="*/ 734207 w 1081827"/>
                <a:gd name="connsiteY123" fmla="*/ 553922 h 555677"/>
                <a:gd name="connsiteX124" fmla="*/ 727422 w 1081827"/>
                <a:gd name="connsiteY124" fmla="*/ 555656 h 555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081827" h="555677">
                  <a:moveTo>
                    <a:pt x="727358" y="555677"/>
                  </a:moveTo>
                  <a:cubicBezTo>
                    <a:pt x="725196" y="555677"/>
                    <a:pt x="723013" y="555185"/>
                    <a:pt x="721022" y="554179"/>
                  </a:cubicBezTo>
                  <a:lnTo>
                    <a:pt x="647369" y="517363"/>
                  </a:lnTo>
                  <a:cubicBezTo>
                    <a:pt x="645528" y="516443"/>
                    <a:pt x="643859" y="515095"/>
                    <a:pt x="642575" y="513468"/>
                  </a:cubicBezTo>
                  <a:lnTo>
                    <a:pt x="617360" y="481532"/>
                  </a:lnTo>
                  <a:cubicBezTo>
                    <a:pt x="615177" y="478771"/>
                    <a:pt x="611410" y="477829"/>
                    <a:pt x="608178" y="479221"/>
                  </a:cubicBezTo>
                  <a:lnTo>
                    <a:pt x="568665" y="496408"/>
                  </a:lnTo>
                  <a:cubicBezTo>
                    <a:pt x="567167" y="497050"/>
                    <a:pt x="565583" y="497436"/>
                    <a:pt x="563956" y="497542"/>
                  </a:cubicBezTo>
                  <a:lnTo>
                    <a:pt x="505950" y="501417"/>
                  </a:lnTo>
                  <a:cubicBezTo>
                    <a:pt x="502611" y="501631"/>
                    <a:pt x="499272" y="500668"/>
                    <a:pt x="496575" y="498677"/>
                  </a:cubicBezTo>
                  <a:lnTo>
                    <a:pt x="453958" y="467170"/>
                  </a:lnTo>
                  <a:cubicBezTo>
                    <a:pt x="452524" y="466099"/>
                    <a:pt x="450747" y="465586"/>
                    <a:pt x="448971" y="465671"/>
                  </a:cubicBezTo>
                  <a:lnTo>
                    <a:pt x="368276" y="469695"/>
                  </a:lnTo>
                  <a:cubicBezTo>
                    <a:pt x="367741" y="469717"/>
                    <a:pt x="367206" y="469717"/>
                    <a:pt x="366671" y="469695"/>
                  </a:cubicBezTo>
                  <a:lnTo>
                    <a:pt x="299118" y="465479"/>
                  </a:lnTo>
                  <a:cubicBezTo>
                    <a:pt x="297342" y="465371"/>
                    <a:pt x="295993" y="463852"/>
                    <a:pt x="296121" y="462076"/>
                  </a:cubicBezTo>
                  <a:cubicBezTo>
                    <a:pt x="296229" y="460299"/>
                    <a:pt x="297727" y="458950"/>
                    <a:pt x="299525" y="459079"/>
                  </a:cubicBezTo>
                  <a:lnTo>
                    <a:pt x="367099" y="463295"/>
                  </a:lnTo>
                  <a:cubicBezTo>
                    <a:pt x="367398" y="463295"/>
                    <a:pt x="367677" y="463295"/>
                    <a:pt x="367976" y="463295"/>
                  </a:cubicBezTo>
                  <a:lnTo>
                    <a:pt x="448671" y="459271"/>
                  </a:lnTo>
                  <a:cubicBezTo>
                    <a:pt x="451925" y="459100"/>
                    <a:pt x="455178" y="460085"/>
                    <a:pt x="457811" y="462033"/>
                  </a:cubicBezTo>
                  <a:lnTo>
                    <a:pt x="500427" y="493540"/>
                  </a:lnTo>
                  <a:cubicBezTo>
                    <a:pt x="501904" y="494632"/>
                    <a:pt x="503724" y="495167"/>
                    <a:pt x="505543" y="495038"/>
                  </a:cubicBezTo>
                  <a:lnTo>
                    <a:pt x="563549" y="491164"/>
                  </a:lnTo>
                  <a:cubicBezTo>
                    <a:pt x="564448" y="491100"/>
                    <a:pt x="565304" y="490886"/>
                    <a:pt x="566118" y="490543"/>
                  </a:cubicBezTo>
                  <a:lnTo>
                    <a:pt x="605630" y="473356"/>
                  </a:lnTo>
                  <a:cubicBezTo>
                    <a:pt x="611517" y="470787"/>
                    <a:pt x="618430" y="472521"/>
                    <a:pt x="622412" y="477572"/>
                  </a:cubicBezTo>
                  <a:lnTo>
                    <a:pt x="647626" y="509508"/>
                  </a:lnTo>
                  <a:cubicBezTo>
                    <a:pt x="648332" y="510385"/>
                    <a:pt x="649232" y="511135"/>
                    <a:pt x="650238" y="511627"/>
                  </a:cubicBezTo>
                  <a:lnTo>
                    <a:pt x="723890" y="548442"/>
                  </a:lnTo>
                  <a:cubicBezTo>
                    <a:pt x="726159" y="549577"/>
                    <a:pt x="728835" y="549534"/>
                    <a:pt x="731061" y="548314"/>
                  </a:cubicBezTo>
                  <a:lnTo>
                    <a:pt x="770445" y="526824"/>
                  </a:lnTo>
                  <a:cubicBezTo>
                    <a:pt x="772521" y="525690"/>
                    <a:pt x="774876" y="525090"/>
                    <a:pt x="777230" y="525090"/>
                  </a:cubicBezTo>
                  <a:lnTo>
                    <a:pt x="837441" y="525090"/>
                  </a:lnTo>
                  <a:cubicBezTo>
                    <a:pt x="838854" y="525090"/>
                    <a:pt x="840224" y="524705"/>
                    <a:pt x="841422" y="523977"/>
                  </a:cubicBezTo>
                  <a:lnTo>
                    <a:pt x="908932" y="483480"/>
                  </a:lnTo>
                  <a:cubicBezTo>
                    <a:pt x="912592" y="481275"/>
                    <a:pt x="917023" y="480847"/>
                    <a:pt x="921047" y="482303"/>
                  </a:cubicBezTo>
                  <a:lnTo>
                    <a:pt x="1012466" y="515373"/>
                  </a:lnTo>
                  <a:cubicBezTo>
                    <a:pt x="1014199" y="515993"/>
                    <a:pt x="1016104" y="515993"/>
                    <a:pt x="1017838" y="515330"/>
                  </a:cubicBezTo>
                  <a:lnTo>
                    <a:pt x="1074068" y="494054"/>
                  </a:lnTo>
                  <a:cubicBezTo>
                    <a:pt x="1075352" y="493562"/>
                    <a:pt x="1075374" y="492448"/>
                    <a:pt x="1075331" y="491999"/>
                  </a:cubicBezTo>
                  <a:cubicBezTo>
                    <a:pt x="1075288" y="491550"/>
                    <a:pt x="1075010" y="490458"/>
                    <a:pt x="1073661" y="490265"/>
                  </a:cubicBezTo>
                  <a:lnTo>
                    <a:pt x="1050608" y="486969"/>
                  </a:lnTo>
                  <a:cubicBezTo>
                    <a:pt x="1049110" y="486755"/>
                    <a:pt x="1047633" y="486305"/>
                    <a:pt x="1046285" y="485621"/>
                  </a:cubicBezTo>
                  <a:lnTo>
                    <a:pt x="950478" y="437717"/>
                  </a:lnTo>
                  <a:cubicBezTo>
                    <a:pt x="946540" y="435748"/>
                    <a:pt x="943693" y="431981"/>
                    <a:pt x="942880" y="427657"/>
                  </a:cubicBezTo>
                  <a:lnTo>
                    <a:pt x="931728" y="368152"/>
                  </a:lnTo>
                  <a:cubicBezTo>
                    <a:pt x="931193" y="365327"/>
                    <a:pt x="931535" y="362459"/>
                    <a:pt x="932691" y="359826"/>
                  </a:cubicBezTo>
                  <a:lnTo>
                    <a:pt x="967109" y="281721"/>
                  </a:lnTo>
                  <a:cubicBezTo>
                    <a:pt x="968951" y="277526"/>
                    <a:pt x="966917" y="274058"/>
                    <a:pt x="964627" y="272367"/>
                  </a:cubicBezTo>
                  <a:cubicBezTo>
                    <a:pt x="962336" y="270655"/>
                    <a:pt x="958419" y="269735"/>
                    <a:pt x="954952" y="272731"/>
                  </a:cubicBezTo>
                  <a:cubicBezTo>
                    <a:pt x="951741" y="275514"/>
                    <a:pt x="947503" y="276691"/>
                    <a:pt x="943308" y="275963"/>
                  </a:cubicBezTo>
                  <a:cubicBezTo>
                    <a:pt x="939113" y="275257"/>
                    <a:pt x="935495" y="272710"/>
                    <a:pt x="933397" y="269028"/>
                  </a:cubicBezTo>
                  <a:lnTo>
                    <a:pt x="927426" y="258561"/>
                  </a:lnTo>
                  <a:cubicBezTo>
                    <a:pt x="925606" y="255372"/>
                    <a:pt x="921732" y="253895"/>
                    <a:pt x="918243" y="255051"/>
                  </a:cubicBezTo>
                  <a:lnTo>
                    <a:pt x="887249" y="265389"/>
                  </a:lnTo>
                  <a:cubicBezTo>
                    <a:pt x="883011" y="266802"/>
                    <a:pt x="878302" y="266117"/>
                    <a:pt x="874642" y="263549"/>
                  </a:cubicBezTo>
                  <a:lnTo>
                    <a:pt x="817621" y="223629"/>
                  </a:lnTo>
                  <a:cubicBezTo>
                    <a:pt x="815609" y="222217"/>
                    <a:pt x="813982" y="220290"/>
                    <a:pt x="812933" y="218064"/>
                  </a:cubicBezTo>
                  <a:lnTo>
                    <a:pt x="745038" y="74033"/>
                  </a:lnTo>
                  <a:cubicBezTo>
                    <a:pt x="744503" y="72877"/>
                    <a:pt x="743668" y="71872"/>
                    <a:pt x="742662" y="71122"/>
                  </a:cubicBezTo>
                  <a:lnTo>
                    <a:pt x="657751" y="7936"/>
                  </a:lnTo>
                  <a:cubicBezTo>
                    <a:pt x="655760" y="6459"/>
                    <a:pt x="653148" y="6010"/>
                    <a:pt x="650794" y="6759"/>
                  </a:cubicBezTo>
                  <a:lnTo>
                    <a:pt x="536045" y="43104"/>
                  </a:lnTo>
                  <a:cubicBezTo>
                    <a:pt x="530051" y="44987"/>
                    <a:pt x="523651" y="42804"/>
                    <a:pt x="520098" y="37624"/>
                  </a:cubicBezTo>
                  <a:lnTo>
                    <a:pt x="506656" y="18082"/>
                  </a:lnTo>
                  <a:cubicBezTo>
                    <a:pt x="504473" y="14914"/>
                    <a:pt x="500256" y="13823"/>
                    <a:pt x="496810" y="15535"/>
                  </a:cubicBezTo>
                  <a:lnTo>
                    <a:pt x="439617" y="44131"/>
                  </a:lnTo>
                  <a:cubicBezTo>
                    <a:pt x="437541" y="45159"/>
                    <a:pt x="435229" y="45672"/>
                    <a:pt x="432918" y="45630"/>
                  </a:cubicBezTo>
                  <a:lnTo>
                    <a:pt x="355754" y="43596"/>
                  </a:lnTo>
                  <a:cubicBezTo>
                    <a:pt x="355262" y="43596"/>
                    <a:pt x="354770" y="43596"/>
                    <a:pt x="354277" y="43703"/>
                  </a:cubicBezTo>
                  <a:lnTo>
                    <a:pt x="253634" y="60484"/>
                  </a:lnTo>
                  <a:cubicBezTo>
                    <a:pt x="253120" y="60570"/>
                    <a:pt x="252606" y="60634"/>
                    <a:pt x="252092" y="60656"/>
                  </a:cubicBezTo>
                  <a:lnTo>
                    <a:pt x="66430" y="70972"/>
                  </a:lnTo>
                  <a:cubicBezTo>
                    <a:pt x="63990" y="71101"/>
                    <a:pt x="61742" y="72407"/>
                    <a:pt x="60394" y="74440"/>
                  </a:cubicBezTo>
                  <a:lnTo>
                    <a:pt x="60180" y="74718"/>
                  </a:lnTo>
                  <a:lnTo>
                    <a:pt x="5684" y="140430"/>
                  </a:lnTo>
                  <a:cubicBezTo>
                    <a:pt x="4549" y="141800"/>
                    <a:pt x="2516" y="141993"/>
                    <a:pt x="1168" y="140858"/>
                  </a:cubicBezTo>
                  <a:cubicBezTo>
                    <a:pt x="-202" y="139724"/>
                    <a:pt x="-395" y="137712"/>
                    <a:pt x="739" y="136342"/>
                  </a:cubicBezTo>
                  <a:lnTo>
                    <a:pt x="55128" y="70758"/>
                  </a:lnTo>
                  <a:cubicBezTo>
                    <a:pt x="57590" y="67120"/>
                    <a:pt x="61678" y="64808"/>
                    <a:pt x="66066" y="64573"/>
                  </a:cubicBezTo>
                  <a:lnTo>
                    <a:pt x="251707" y="54256"/>
                  </a:lnTo>
                  <a:cubicBezTo>
                    <a:pt x="251985" y="54256"/>
                    <a:pt x="252264" y="54213"/>
                    <a:pt x="252542" y="54170"/>
                  </a:cubicBezTo>
                  <a:lnTo>
                    <a:pt x="353186" y="37389"/>
                  </a:lnTo>
                  <a:cubicBezTo>
                    <a:pt x="354085" y="37239"/>
                    <a:pt x="354984" y="37175"/>
                    <a:pt x="355883" y="37196"/>
                  </a:cubicBezTo>
                  <a:lnTo>
                    <a:pt x="433046" y="39230"/>
                  </a:lnTo>
                  <a:cubicBezTo>
                    <a:pt x="434288" y="39251"/>
                    <a:pt x="435593" y="38973"/>
                    <a:pt x="436706" y="38416"/>
                  </a:cubicBezTo>
                  <a:lnTo>
                    <a:pt x="493899" y="9820"/>
                  </a:lnTo>
                  <a:cubicBezTo>
                    <a:pt x="500192" y="6673"/>
                    <a:pt x="507919" y="8664"/>
                    <a:pt x="511922" y="14465"/>
                  </a:cubicBezTo>
                  <a:lnTo>
                    <a:pt x="525364" y="34007"/>
                  </a:lnTo>
                  <a:cubicBezTo>
                    <a:pt x="527311" y="36832"/>
                    <a:pt x="530822" y="38031"/>
                    <a:pt x="534097" y="37004"/>
                  </a:cubicBezTo>
                  <a:lnTo>
                    <a:pt x="648846" y="659"/>
                  </a:lnTo>
                  <a:cubicBezTo>
                    <a:pt x="653191" y="-711"/>
                    <a:pt x="657943" y="81"/>
                    <a:pt x="661582" y="2799"/>
                  </a:cubicBezTo>
                  <a:lnTo>
                    <a:pt x="746493" y="65985"/>
                  </a:lnTo>
                  <a:cubicBezTo>
                    <a:pt x="748356" y="67376"/>
                    <a:pt x="749854" y="69217"/>
                    <a:pt x="750860" y="71315"/>
                  </a:cubicBezTo>
                  <a:lnTo>
                    <a:pt x="818755" y="215346"/>
                  </a:lnTo>
                  <a:cubicBezTo>
                    <a:pt x="819333" y="216566"/>
                    <a:pt x="820210" y="217615"/>
                    <a:pt x="821324" y="218385"/>
                  </a:cubicBezTo>
                  <a:lnTo>
                    <a:pt x="878345" y="258305"/>
                  </a:lnTo>
                  <a:cubicBezTo>
                    <a:pt x="880336" y="259696"/>
                    <a:pt x="882926" y="260081"/>
                    <a:pt x="885237" y="259311"/>
                  </a:cubicBezTo>
                  <a:lnTo>
                    <a:pt x="916231" y="248972"/>
                  </a:lnTo>
                  <a:cubicBezTo>
                    <a:pt x="922610" y="246832"/>
                    <a:pt x="929673" y="249550"/>
                    <a:pt x="933012" y="255394"/>
                  </a:cubicBezTo>
                  <a:lnTo>
                    <a:pt x="939005" y="265861"/>
                  </a:lnTo>
                  <a:cubicBezTo>
                    <a:pt x="940161" y="267872"/>
                    <a:pt x="942131" y="269264"/>
                    <a:pt x="944421" y="269649"/>
                  </a:cubicBezTo>
                  <a:cubicBezTo>
                    <a:pt x="946711" y="270034"/>
                    <a:pt x="949044" y="269392"/>
                    <a:pt x="950799" y="267872"/>
                  </a:cubicBezTo>
                  <a:cubicBezTo>
                    <a:pt x="955936" y="263442"/>
                    <a:pt x="963043" y="263185"/>
                    <a:pt x="968479" y="267209"/>
                  </a:cubicBezTo>
                  <a:cubicBezTo>
                    <a:pt x="973938" y="271233"/>
                    <a:pt x="975757" y="278104"/>
                    <a:pt x="973017" y="284311"/>
                  </a:cubicBezTo>
                  <a:lnTo>
                    <a:pt x="938599" y="362416"/>
                  </a:lnTo>
                  <a:cubicBezTo>
                    <a:pt x="937957" y="363850"/>
                    <a:pt x="937785" y="365434"/>
                    <a:pt x="938064" y="366975"/>
                  </a:cubicBezTo>
                  <a:lnTo>
                    <a:pt x="949215" y="426480"/>
                  </a:lnTo>
                  <a:cubicBezTo>
                    <a:pt x="949665" y="428856"/>
                    <a:pt x="951206" y="430911"/>
                    <a:pt x="953368" y="431981"/>
                  </a:cubicBezTo>
                  <a:lnTo>
                    <a:pt x="1049175" y="479884"/>
                  </a:lnTo>
                  <a:cubicBezTo>
                    <a:pt x="1049924" y="480248"/>
                    <a:pt x="1050716" y="480505"/>
                    <a:pt x="1051550" y="480633"/>
                  </a:cubicBezTo>
                  <a:lnTo>
                    <a:pt x="1074625" y="483930"/>
                  </a:lnTo>
                  <a:cubicBezTo>
                    <a:pt x="1078477" y="484486"/>
                    <a:pt x="1081345" y="487440"/>
                    <a:pt x="1081774" y="491314"/>
                  </a:cubicBezTo>
                  <a:cubicBezTo>
                    <a:pt x="1082202" y="495188"/>
                    <a:pt x="1080040" y="498698"/>
                    <a:pt x="1076401" y="500069"/>
                  </a:cubicBezTo>
                  <a:lnTo>
                    <a:pt x="1020171" y="521345"/>
                  </a:lnTo>
                  <a:cubicBezTo>
                    <a:pt x="1017003" y="522543"/>
                    <a:pt x="1013515" y="522565"/>
                    <a:pt x="1010347" y="521409"/>
                  </a:cubicBezTo>
                  <a:lnTo>
                    <a:pt x="918928" y="488339"/>
                  </a:lnTo>
                  <a:cubicBezTo>
                    <a:pt x="916723" y="487547"/>
                    <a:pt x="914305" y="487782"/>
                    <a:pt x="912314" y="488981"/>
                  </a:cubicBezTo>
                  <a:lnTo>
                    <a:pt x="844804" y="529478"/>
                  </a:lnTo>
                  <a:cubicBezTo>
                    <a:pt x="842600" y="530805"/>
                    <a:pt x="840074" y="531490"/>
                    <a:pt x="837505" y="531490"/>
                  </a:cubicBezTo>
                  <a:lnTo>
                    <a:pt x="777295" y="531490"/>
                  </a:lnTo>
                  <a:cubicBezTo>
                    <a:pt x="776010" y="531490"/>
                    <a:pt x="774726" y="531811"/>
                    <a:pt x="773592" y="532432"/>
                  </a:cubicBezTo>
                  <a:lnTo>
                    <a:pt x="734207" y="553922"/>
                  </a:lnTo>
                  <a:cubicBezTo>
                    <a:pt x="732088" y="555078"/>
                    <a:pt x="729755" y="555656"/>
                    <a:pt x="727422" y="555656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D70F30-4BEC-ED09-E748-56A69090BA95}"/>
                </a:ext>
              </a:extLst>
            </p:cNvPr>
            <p:cNvSpPr/>
            <p:nvPr/>
          </p:nvSpPr>
          <p:spPr>
            <a:xfrm>
              <a:off x="3490039" y="4016477"/>
              <a:ext cx="821786" cy="345169"/>
            </a:xfrm>
            <a:custGeom>
              <a:avLst/>
              <a:gdLst>
                <a:gd name="connsiteX0" fmla="*/ 189417 w 892784"/>
                <a:gd name="connsiteY0" fmla="*/ 374969 h 374990"/>
                <a:gd name="connsiteX1" fmla="*/ 169961 w 892784"/>
                <a:gd name="connsiteY1" fmla="*/ 370773 h 374990"/>
                <a:gd name="connsiteX2" fmla="*/ 98448 w 892784"/>
                <a:gd name="connsiteY2" fmla="*/ 338388 h 374990"/>
                <a:gd name="connsiteX3" fmla="*/ 65464 w 892784"/>
                <a:gd name="connsiteY3" fmla="*/ 338110 h 374990"/>
                <a:gd name="connsiteX4" fmla="*/ 4483 w 892784"/>
                <a:gd name="connsiteY4" fmla="*/ 364481 h 374990"/>
                <a:gd name="connsiteX5" fmla="*/ 266 w 892784"/>
                <a:gd name="connsiteY5" fmla="*/ 362811 h 374990"/>
                <a:gd name="connsiteX6" fmla="*/ 1936 w 892784"/>
                <a:gd name="connsiteY6" fmla="*/ 358594 h 374990"/>
                <a:gd name="connsiteX7" fmla="*/ 62917 w 892784"/>
                <a:gd name="connsiteY7" fmla="*/ 332224 h 374990"/>
                <a:gd name="connsiteX8" fmla="*/ 101103 w 892784"/>
                <a:gd name="connsiteY8" fmla="*/ 332545 h 374990"/>
                <a:gd name="connsiteX9" fmla="*/ 172615 w 892784"/>
                <a:gd name="connsiteY9" fmla="*/ 364930 h 374990"/>
                <a:gd name="connsiteX10" fmla="*/ 213862 w 892784"/>
                <a:gd name="connsiteY10" fmla="*/ 360414 h 374990"/>
                <a:gd name="connsiteX11" fmla="*/ 239825 w 892784"/>
                <a:gd name="connsiteY11" fmla="*/ 340936 h 374990"/>
                <a:gd name="connsiteX12" fmla="*/ 270904 w 892784"/>
                <a:gd name="connsiteY12" fmla="*/ 331582 h 374990"/>
                <a:gd name="connsiteX13" fmla="*/ 307934 w 892784"/>
                <a:gd name="connsiteY13" fmla="*/ 333765 h 374990"/>
                <a:gd name="connsiteX14" fmla="*/ 338735 w 892784"/>
                <a:gd name="connsiteY14" fmla="*/ 322292 h 374990"/>
                <a:gd name="connsiteX15" fmla="*/ 398689 w 892784"/>
                <a:gd name="connsiteY15" fmla="*/ 263965 h 374990"/>
                <a:gd name="connsiteX16" fmla="*/ 410761 w 892784"/>
                <a:gd name="connsiteY16" fmla="*/ 255446 h 374990"/>
                <a:gd name="connsiteX17" fmla="*/ 526110 w 892784"/>
                <a:gd name="connsiteY17" fmla="*/ 198681 h 374990"/>
                <a:gd name="connsiteX18" fmla="*/ 544004 w 892784"/>
                <a:gd name="connsiteY18" fmla="*/ 181429 h 374990"/>
                <a:gd name="connsiteX19" fmla="*/ 559544 w 892784"/>
                <a:gd name="connsiteY19" fmla="*/ 152555 h 374990"/>
                <a:gd name="connsiteX20" fmla="*/ 583731 w 892784"/>
                <a:gd name="connsiteY20" fmla="*/ 131065 h 374990"/>
                <a:gd name="connsiteX21" fmla="*/ 645226 w 892784"/>
                <a:gd name="connsiteY21" fmla="*/ 106749 h 374990"/>
                <a:gd name="connsiteX22" fmla="*/ 666331 w 892784"/>
                <a:gd name="connsiteY22" fmla="*/ 87763 h 374990"/>
                <a:gd name="connsiteX23" fmla="*/ 668043 w 892784"/>
                <a:gd name="connsiteY23" fmla="*/ 84488 h 374990"/>
                <a:gd name="connsiteX24" fmla="*/ 715668 w 892784"/>
                <a:gd name="connsiteY24" fmla="*/ 59573 h 374990"/>
                <a:gd name="connsiteX25" fmla="*/ 749059 w 892784"/>
                <a:gd name="connsiteY25" fmla="*/ 48422 h 374990"/>
                <a:gd name="connsiteX26" fmla="*/ 785383 w 892784"/>
                <a:gd name="connsiteY26" fmla="*/ 13276 h 374990"/>
                <a:gd name="connsiteX27" fmla="*/ 822755 w 892784"/>
                <a:gd name="connsiteY27" fmla="*/ 219 h 374990"/>
                <a:gd name="connsiteX28" fmla="*/ 889880 w 892784"/>
                <a:gd name="connsiteY28" fmla="*/ 6769 h 374990"/>
                <a:gd name="connsiteX29" fmla="*/ 892769 w 892784"/>
                <a:gd name="connsiteY29" fmla="*/ 10279 h 374990"/>
                <a:gd name="connsiteX30" fmla="*/ 889259 w 892784"/>
                <a:gd name="connsiteY30" fmla="*/ 13168 h 374990"/>
                <a:gd name="connsiteX31" fmla="*/ 822134 w 892784"/>
                <a:gd name="connsiteY31" fmla="*/ 6619 h 374990"/>
                <a:gd name="connsiteX32" fmla="*/ 789835 w 892784"/>
                <a:gd name="connsiteY32" fmla="*/ 17899 h 374990"/>
                <a:gd name="connsiteX33" fmla="*/ 753512 w 892784"/>
                <a:gd name="connsiteY33" fmla="*/ 53045 h 374990"/>
                <a:gd name="connsiteX34" fmla="*/ 714855 w 892784"/>
                <a:gd name="connsiteY34" fmla="*/ 65952 h 374990"/>
                <a:gd name="connsiteX35" fmla="*/ 673716 w 892784"/>
                <a:gd name="connsiteY35" fmla="*/ 87485 h 374990"/>
                <a:gd name="connsiteX36" fmla="*/ 672003 w 892784"/>
                <a:gd name="connsiteY36" fmla="*/ 90760 h 374990"/>
                <a:gd name="connsiteX37" fmla="*/ 647559 w 892784"/>
                <a:gd name="connsiteY37" fmla="*/ 112742 h 374990"/>
                <a:gd name="connsiteX38" fmla="*/ 586064 w 892784"/>
                <a:gd name="connsiteY38" fmla="*/ 137058 h 374990"/>
                <a:gd name="connsiteX39" fmla="*/ 565174 w 892784"/>
                <a:gd name="connsiteY39" fmla="*/ 155637 h 374990"/>
                <a:gd name="connsiteX40" fmla="*/ 549634 w 892784"/>
                <a:gd name="connsiteY40" fmla="*/ 184512 h 374990"/>
                <a:gd name="connsiteX41" fmla="*/ 528936 w 892784"/>
                <a:gd name="connsiteY41" fmla="*/ 204461 h 374990"/>
                <a:gd name="connsiteX42" fmla="*/ 413587 w 892784"/>
                <a:gd name="connsiteY42" fmla="*/ 261225 h 374990"/>
                <a:gd name="connsiteX43" fmla="*/ 403163 w 892784"/>
                <a:gd name="connsiteY43" fmla="*/ 268588 h 374990"/>
                <a:gd name="connsiteX44" fmla="*/ 343209 w 892784"/>
                <a:gd name="connsiteY44" fmla="*/ 326916 h 374990"/>
                <a:gd name="connsiteX45" fmla="*/ 307549 w 892784"/>
                <a:gd name="connsiteY45" fmla="*/ 340186 h 374990"/>
                <a:gd name="connsiteX46" fmla="*/ 270519 w 892784"/>
                <a:gd name="connsiteY46" fmla="*/ 338003 h 374990"/>
                <a:gd name="connsiteX47" fmla="*/ 243678 w 892784"/>
                <a:gd name="connsiteY47" fmla="*/ 346073 h 374990"/>
                <a:gd name="connsiteX48" fmla="*/ 217714 w 892784"/>
                <a:gd name="connsiteY48" fmla="*/ 365551 h 374990"/>
                <a:gd name="connsiteX49" fmla="*/ 189417 w 892784"/>
                <a:gd name="connsiteY49" fmla="*/ 374990 h 374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892784" h="374990">
                  <a:moveTo>
                    <a:pt x="189417" y="374969"/>
                  </a:moveTo>
                  <a:cubicBezTo>
                    <a:pt x="182825" y="374969"/>
                    <a:pt x="176189" y="373578"/>
                    <a:pt x="169961" y="370773"/>
                  </a:cubicBezTo>
                  <a:lnTo>
                    <a:pt x="98448" y="338388"/>
                  </a:lnTo>
                  <a:cubicBezTo>
                    <a:pt x="88003" y="333658"/>
                    <a:pt x="75995" y="333551"/>
                    <a:pt x="65464" y="338110"/>
                  </a:cubicBezTo>
                  <a:lnTo>
                    <a:pt x="4483" y="364481"/>
                  </a:lnTo>
                  <a:cubicBezTo>
                    <a:pt x="2856" y="365187"/>
                    <a:pt x="972" y="364438"/>
                    <a:pt x="266" y="362811"/>
                  </a:cubicBezTo>
                  <a:cubicBezTo>
                    <a:pt x="-440" y="361184"/>
                    <a:pt x="309" y="359300"/>
                    <a:pt x="1936" y="358594"/>
                  </a:cubicBezTo>
                  <a:lnTo>
                    <a:pt x="62917" y="332224"/>
                  </a:lnTo>
                  <a:cubicBezTo>
                    <a:pt x="75096" y="326959"/>
                    <a:pt x="89009" y="327087"/>
                    <a:pt x="101103" y="332545"/>
                  </a:cubicBezTo>
                  <a:lnTo>
                    <a:pt x="172615" y="364930"/>
                  </a:lnTo>
                  <a:cubicBezTo>
                    <a:pt x="186164" y="371073"/>
                    <a:pt x="201960" y="369340"/>
                    <a:pt x="213862" y="360414"/>
                  </a:cubicBezTo>
                  <a:lnTo>
                    <a:pt x="239825" y="340936"/>
                  </a:lnTo>
                  <a:cubicBezTo>
                    <a:pt x="248729" y="334257"/>
                    <a:pt x="259753" y="330939"/>
                    <a:pt x="270904" y="331582"/>
                  </a:cubicBezTo>
                  <a:lnTo>
                    <a:pt x="307934" y="333765"/>
                  </a:lnTo>
                  <a:cubicBezTo>
                    <a:pt x="319343" y="334450"/>
                    <a:pt x="330559" y="330255"/>
                    <a:pt x="338735" y="322292"/>
                  </a:cubicBezTo>
                  <a:lnTo>
                    <a:pt x="398689" y="263965"/>
                  </a:lnTo>
                  <a:cubicBezTo>
                    <a:pt x="402243" y="260497"/>
                    <a:pt x="406309" y="257629"/>
                    <a:pt x="410761" y="255446"/>
                  </a:cubicBezTo>
                  <a:lnTo>
                    <a:pt x="526110" y="198681"/>
                  </a:lnTo>
                  <a:cubicBezTo>
                    <a:pt x="533773" y="194914"/>
                    <a:pt x="539938" y="188964"/>
                    <a:pt x="544004" y="181429"/>
                  </a:cubicBezTo>
                  <a:lnTo>
                    <a:pt x="559544" y="152555"/>
                  </a:lnTo>
                  <a:cubicBezTo>
                    <a:pt x="564810" y="142773"/>
                    <a:pt x="573393" y="135131"/>
                    <a:pt x="583731" y="131065"/>
                  </a:cubicBezTo>
                  <a:lnTo>
                    <a:pt x="645226" y="106749"/>
                  </a:lnTo>
                  <a:cubicBezTo>
                    <a:pt x="654302" y="103153"/>
                    <a:pt x="661815" y="96411"/>
                    <a:pt x="666331" y="87763"/>
                  </a:cubicBezTo>
                  <a:lnTo>
                    <a:pt x="668043" y="84488"/>
                  </a:lnTo>
                  <a:cubicBezTo>
                    <a:pt x="677119" y="67151"/>
                    <a:pt x="696276" y="57155"/>
                    <a:pt x="715668" y="59573"/>
                  </a:cubicBezTo>
                  <a:cubicBezTo>
                    <a:pt x="727955" y="61115"/>
                    <a:pt x="740134" y="57048"/>
                    <a:pt x="749059" y="48422"/>
                  </a:cubicBezTo>
                  <a:lnTo>
                    <a:pt x="785383" y="13276"/>
                  </a:lnTo>
                  <a:cubicBezTo>
                    <a:pt x="795336" y="3644"/>
                    <a:pt x="808971" y="-1108"/>
                    <a:pt x="822755" y="219"/>
                  </a:cubicBezTo>
                  <a:lnTo>
                    <a:pt x="889880" y="6769"/>
                  </a:lnTo>
                  <a:cubicBezTo>
                    <a:pt x="891635" y="6940"/>
                    <a:pt x="892941" y="8502"/>
                    <a:pt x="892769" y="10279"/>
                  </a:cubicBezTo>
                  <a:cubicBezTo>
                    <a:pt x="892598" y="12034"/>
                    <a:pt x="891036" y="13318"/>
                    <a:pt x="889259" y="13168"/>
                  </a:cubicBezTo>
                  <a:lnTo>
                    <a:pt x="822134" y="6619"/>
                  </a:lnTo>
                  <a:cubicBezTo>
                    <a:pt x="810212" y="5441"/>
                    <a:pt x="798440" y="9573"/>
                    <a:pt x="789835" y="17899"/>
                  </a:cubicBezTo>
                  <a:lnTo>
                    <a:pt x="753512" y="53045"/>
                  </a:lnTo>
                  <a:cubicBezTo>
                    <a:pt x="743195" y="63020"/>
                    <a:pt x="729110" y="67729"/>
                    <a:pt x="714855" y="65952"/>
                  </a:cubicBezTo>
                  <a:cubicBezTo>
                    <a:pt x="698095" y="63854"/>
                    <a:pt x="681550" y="72502"/>
                    <a:pt x="673716" y="87485"/>
                  </a:cubicBezTo>
                  <a:lnTo>
                    <a:pt x="672003" y="90760"/>
                  </a:lnTo>
                  <a:cubicBezTo>
                    <a:pt x="666759" y="100777"/>
                    <a:pt x="658069" y="108590"/>
                    <a:pt x="647559" y="112742"/>
                  </a:cubicBezTo>
                  <a:lnTo>
                    <a:pt x="586064" y="137058"/>
                  </a:lnTo>
                  <a:cubicBezTo>
                    <a:pt x="577139" y="140589"/>
                    <a:pt x="569711" y="147182"/>
                    <a:pt x="565174" y="155637"/>
                  </a:cubicBezTo>
                  <a:lnTo>
                    <a:pt x="549634" y="184512"/>
                  </a:lnTo>
                  <a:cubicBezTo>
                    <a:pt x="544946" y="193202"/>
                    <a:pt x="537797" y="200115"/>
                    <a:pt x="528936" y="204461"/>
                  </a:cubicBezTo>
                  <a:lnTo>
                    <a:pt x="413587" y="261225"/>
                  </a:lnTo>
                  <a:cubicBezTo>
                    <a:pt x="409734" y="263109"/>
                    <a:pt x="406245" y="265592"/>
                    <a:pt x="403163" y="268588"/>
                  </a:cubicBezTo>
                  <a:lnTo>
                    <a:pt x="343209" y="326916"/>
                  </a:lnTo>
                  <a:cubicBezTo>
                    <a:pt x="333727" y="336141"/>
                    <a:pt x="320713" y="340957"/>
                    <a:pt x="307549" y="340186"/>
                  </a:cubicBezTo>
                  <a:lnTo>
                    <a:pt x="270519" y="338003"/>
                  </a:lnTo>
                  <a:cubicBezTo>
                    <a:pt x="260909" y="337447"/>
                    <a:pt x="251383" y="340315"/>
                    <a:pt x="243678" y="346073"/>
                  </a:cubicBezTo>
                  <a:lnTo>
                    <a:pt x="217714" y="365551"/>
                  </a:lnTo>
                  <a:cubicBezTo>
                    <a:pt x="209409" y="371779"/>
                    <a:pt x="199456" y="374990"/>
                    <a:pt x="189417" y="374990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BE08623-1172-2766-E932-1DD09DC1BA56}"/>
                </a:ext>
              </a:extLst>
            </p:cNvPr>
            <p:cNvSpPr/>
            <p:nvPr/>
          </p:nvSpPr>
          <p:spPr>
            <a:xfrm>
              <a:off x="3630919" y="4768951"/>
              <a:ext cx="194112" cy="213119"/>
            </a:xfrm>
            <a:custGeom>
              <a:avLst/>
              <a:gdLst>
                <a:gd name="connsiteX0" fmla="*/ 204670 w 210882"/>
                <a:gd name="connsiteY0" fmla="*/ 203108 h 231532"/>
                <a:gd name="connsiteX1" fmla="*/ 204670 w 210882"/>
                <a:gd name="connsiteY1" fmla="*/ 203108 h 231532"/>
                <a:gd name="connsiteX2" fmla="*/ 210599 w 210882"/>
                <a:gd name="connsiteY2" fmla="*/ 195059 h 231532"/>
                <a:gd name="connsiteX3" fmla="*/ 190350 w 210882"/>
                <a:gd name="connsiteY3" fmla="*/ 129241 h 231532"/>
                <a:gd name="connsiteX4" fmla="*/ 173162 w 210882"/>
                <a:gd name="connsiteY4" fmla="*/ 120144 h 231532"/>
                <a:gd name="connsiteX5" fmla="*/ 166206 w 210882"/>
                <a:gd name="connsiteY5" fmla="*/ 108585 h 231532"/>
                <a:gd name="connsiteX6" fmla="*/ 166206 w 210882"/>
                <a:gd name="connsiteY6" fmla="*/ 103384 h 231532"/>
                <a:gd name="connsiteX7" fmla="*/ 149960 w 210882"/>
                <a:gd name="connsiteY7" fmla="*/ 90691 h 231532"/>
                <a:gd name="connsiteX8" fmla="*/ 134249 w 210882"/>
                <a:gd name="connsiteY8" fmla="*/ 81701 h 231532"/>
                <a:gd name="connsiteX9" fmla="*/ 121257 w 210882"/>
                <a:gd name="connsiteY9" fmla="*/ 37758 h 231532"/>
                <a:gd name="connsiteX10" fmla="*/ 124424 w 210882"/>
                <a:gd name="connsiteY10" fmla="*/ 26713 h 231532"/>
                <a:gd name="connsiteX11" fmla="*/ 128812 w 210882"/>
                <a:gd name="connsiteY11" fmla="*/ 22818 h 231532"/>
                <a:gd name="connsiteX12" fmla="*/ 123804 w 210882"/>
                <a:gd name="connsiteY12" fmla="*/ 4302 h 231532"/>
                <a:gd name="connsiteX13" fmla="*/ 102292 w 210882"/>
                <a:gd name="connsiteY13" fmla="*/ 0 h 231532"/>
                <a:gd name="connsiteX14" fmla="*/ 78062 w 210882"/>
                <a:gd name="connsiteY14" fmla="*/ 19093 h 231532"/>
                <a:gd name="connsiteX15" fmla="*/ 69714 w 210882"/>
                <a:gd name="connsiteY15" fmla="*/ 18237 h 231532"/>
                <a:gd name="connsiteX16" fmla="*/ 50707 w 210882"/>
                <a:gd name="connsiteY16" fmla="*/ 25750 h 231532"/>
                <a:gd name="connsiteX17" fmla="*/ 48567 w 210882"/>
                <a:gd name="connsiteY17" fmla="*/ 28211 h 231532"/>
                <a:gd name="connsiteX18" fmla="*/ 44693 w 210882"/>
                <a:gd name="connsiteY18" fmla="*/ 50814 h 231532"/>
                <a:gd name="connsiteX19" fmla="*/ 49658 w 210882"/>
                <a:gd name="connsiteY19" fmla="*/ 63422 h 231532"/>
                <a:gd name="connsiteX20" fmla="*/ 38614 w 210882"/>
                <a:gd name="connsiteY20" fmla="*/ 72454 h 231532"/>
                <a:gd name="connsiteX21" fmla="*/ 29838 w 210882"/>
                <a:gd name="connsiteY21" fmla="*/ 66760 h 231532"/>
                <a:gd name="connsiteX22" fmla="*/ 0 w 210882"/>
                <a:gd name="connsiteY22" fmla="*/ 79539 h 231532"/>
                <a:gd name="connsiteX23" fmla="*/ 21854 w 210882"/>
                <a:gd name="connsiteY23" fmla="*/ 109034 h 231532"/>
                <a:gd name="connsiteX24" fmla="*/ 30459 w 210882"/>
                <a:gd name="connsiteY24" fmla="*/ 128727 h 231532"/>
                <a:gd name="connsiteX25" fmla="*/ 38357 w 210882"/>
                <a:gd name="connsiteY25" fmla="*/ 170444 h 231532"/>
                <a:gd name="connsiteX26" fmla="*/ 105481 w 210882"/>
                <a:gd name="connsiteY26" fmla="*/ 178706 h 231532"/>
                <a:gd name="connsiteX27" fmla="*/ 152100 w 210882"/>
                <a:gd name="connsiteY27" fmla="*/ 195445 h 231532"/>
                <a:gd name="connsiteX28" fmla="*/ 208801 w 210882"/>
                <a:gd name="connsiteY28" fmla="*/ 231532 h 231532"/>
                <a:gd name="connsiteX29" fmla="*/ 199083 w 210882"/>
                <a:gd name="connsiteY29" fmla="*/ 212119 h 231532"/>
                <a:gd name="connsiteX30" fmla="*/ 204648 w 210882"/>
                <a:gd name="connsiteY30" fmla="*/ 203129 h 23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10882" h="231532">
                  <a:moveTo>
                    <a:pt x="204670" y="203108"/>
                  </a:moveTo>
                  <a:lnTo>
                    <a:pt x="204670" y="203108"/>
                  </a:lnTo>
                  <a:cubicBezTo>
                    <a:pt x="208844" y="203108"/>
                    <a:pt x="211840" y="199062"/>
                    <a:pt x="210599" y="195059"/>
                  </a:cubicBezTo>
                  <a:lnTo>
                    <a:pt x="190350" y="129241"/>
                  </a:lnTo>
                  <a:lnTo>
                    <a:pt x="173162" y="120144"/>
                  </a:lnTo>
                  <a:cubicBezTo>
                    <a:pt x="168882" y="117875"/>
                    <a:pt x="166206" y="113422"/>
                    <a:pt x="166206" y="108585"/>
                  </a:cubicBezTo>
                  <a:lnTo>
                    <a:pt x="166206" y="103384"/>
                  </a:lnTo>
                  <a:cubicBezTo>
                    <a:pt x="166206" y="94886"/>
                    <a:pt x="158201" y="88636"/>
                    <a:pt x="149960" y="90691"/>
                  </a:cubicBezTo>
                  <a:cubicBezTo>
                    <a:pt x="143153" y="92382"/>
                    <a:pt x="136240" y="88422"/>
                    <a:pt x="134249" y="81701"/>
                  </a:cubicBezTo>
                  <a:lnTo>
                    <a:pt x="121257" y="37758"/>
                  </a:lnTo>
                  <a:cubicBezTo>
                    <a:pt x="120079" y="33776"/>
                    <a:pt x="121321" y="29474"/>
                    <a:pt x="124424" y="26713"/>
                  </a:cubicBezTo>
                  <a:lnTo>
                    <a:pt x="128812" y="22818"/>
                  </a:lnTo>
                  <a:cubicBezTo>
                    <a:pt x="135426" y="16931"/>
                    <a:pt x="132472" y="6036"/>
                    <a:pt x="123804" y="4302"/>
                  </a:cubicBezTo>
                  <a:lnTo>
                    <a:pt x="102292" y="0"/>
                  </a:lnTo>
                  <a:cubicBezTo>
                    <a:pt x="100708" y="11858"/>
                    <a:pt x="89985" y="20334"/>
                    <a:pt x="78062" y="19093"/>
                  </a:cubicBezTo>
                  <a:lnTo>
                    <a:pt x="69714" y="18237"/>
                  </a:lnTo>
                  <a:cubicBezTo>
                    <a:pt x="62522" y="17487"/>
                    <a:pt x="55438" y="20291"/>
                    <a:pt x="50707" y="25750"/>
                  </a:cubicBezTo>
                  <a:lnTo>
                    <a:pt x="48567" y="28211"/>
                  </a:lnTo>
                  <a:cubicBezTo>
                    <a:pt x="43173" y="34440"/>
                    <a:pt x="41674" y="43152"/>
                    <a:pt x="44693" y="50814"/>
                  </a:cubicBezTo>
                  <a:lnTo>
                    <a:pt x="49658" y="63422"/>
                  </a:lnTo>
                  <a:cubicBezTo>
                    <a:pt x="52334" y="70207"/>
                    <a:pt x="44714" y="76414"/>
                    <a:pt x="38614" y="72454"/>
                  </a:cubicBezTo>
                  <a:lnTo>
                    <a:pt x="29838" y="66760"/>
                  </a:lnTo>
                  <a:lnTo>
                    <a:pt x="0" y="79539"/>
                  </a:lnTo>
                  <a:lnTo>
                    <a:pt x="21854" y="109034"/>
                  </a:lnTo>
                  <a:cubicBezTo>
                    <a:pt x="26178" y="114857"/>
                    <a:pt x="29110" y="121599"/>
                    <a:pt x="30459" y="128727"/>
                  </a:cubicBezTo>
                  <a:lnTo>
                    <a:pt x="38357" y="170444"/>
                  </a:lnTo>
                  <a:lnTo>
                    <a:pt x="105481" y="178706"/>
                  </a:lnTo>
                  <a:cubicBezTo>
                    <a:pt x="122070" y="180739"/>
                    <a:pt x="137995" y="186455"/>
                    <a:pt x="152100" y="195445"/>
                  </a:cubicBezTo>
                  <a:lnTo>
                    <a:pt x="208801" y="231532"/>
                  </a:lnTo>
                  <a:lnTo>
                    <a:pt x="199083" y="212119"/>
                  </a:lnTo>
                  <a:cubicBezTo>
                    <a:pt x="197007" y="207987"/>
                    <a:pt x="200025" y="203129"/>
                    <a:pt x="204648" y="203129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CA61695-3ACF-B296-4E7C-CDD8B917D18C}"/>
                </a:ext>
              </a:extLst>
            </p:cNvPr>
            <p:cNvSpPr/>
            <p:nvPr/>
          </p:nvSpPr>
          <p:spPr>
            <a:xfrm>
              <a:off x="4484141" y="4848944"/>
              <a:ext cx="272508" cy="215442"/>
            </a:xfrm>
            <a:custGeom>
              <a:avLst/>
              <a:gdLst>
                <a:gd name="connsiteX0" fmla="*/ 14818 w 296051"/>
                <a:gd name="connsiteY0" fmla="*/ 6826 h 234055"/>
                <a:gd name="connsiteX1" fmla="*/ 47652 w 296051"/>
                <a:gd name="connsiteY1" fmla="*/ 8089 h 234055"/>
                <a:gd name="connsiteX2" fmla="*/ 55615 w 296051"/>
                <a:gd name="connsiteY2" fmla="*/ 6912 h 234055"/>
                <a:gd name="connsiteX3" fmla="*/ 72139 w 296051"/>
                <a:gd name="connsiteY3" fmla="*/ 1197 h 234055"/>
                <a:gd name="connsiteX4" fmla="*/ 97825 w 296051"/>
                <a:gd name="connsiteY4" fmla="*/ 10400 h 234055"/>
                <a:gd name="connsiteX5" fmla="*/ 97953 w 296051"/>
                <a:gd name="connsiteY5" fmla="*/ 10615 h 234055"/>
                <a:gd name="connsiteX6" fmla="*/ 116511 w 296051"/>
                <a:gd name="connsiteY6" fmla="*/ 21017 h 234055"/>
                <a:gd name="connsiteX7" fmla="*/ 168352 w 296051"/>
                <a:gd name="connsiteY7" fmla="*/ 21017 h 234055"/>
                <a:gd name="connsiteX8" fmla="*/ 183335 w 296051"/>
                <a:gd name="connsiteY8" fmla="*/ 15816 h 234055"/>
                <a:gd name="connsiteX9" fmla="*/ 194872 w 296051"/>
                <a:gd name="connsiteY9" fmla="*/ 6719 h 234055"/>
                <a:gd name="connsiteX10" fmla="*/ 233229 w 296051"/>
                <a:gd name="connsiteY10" fmla="*/ 19369 h 234055"/>
                <a:gd name="connsiteX11" fmla="*/ 236590 w 296051"/>
                <a:gd name="connsiteY11" fmla="*/ 31719 h 234055"/>
                <a:gd name="connsiteX12" fmla="*/ 255554 w 296051"/>
                <a:gd name="connsiteY12" fmla="*/ 50384 h 234055"/>
                <a:gd name="connsiteX13" fmla="*/ 296052 w 296051"/>
                <a:gd name="connsiteY13" fmla="*/ 60765 h 234055"/>
                <a:gd name="connsiteX14" fmla="*/ 296052 w 296051"/>
                <a:gd name="connsiteY14" fmla="*/ 90603 h 234055"/>
                <a:gd name="connsiteX15" fmla="*/ 277751 w 296051"/>
                <a:gd name="connsiteY15" fmla="*/ 93643 h 234055"/>
                <a:gd name="connsiteX16" fmla="*/ 271180 w 296051"/>
                <a:gd name="connsiteY16" fmla="*/ 114812 h 234055"/>
                <a:gd name="connsiteX17" fmla="*/ 272871 w 296051"/>
                <a:gd name="connsiteY17" fmla="*/ 116460 h 234055"/>
                <a:gd name="connsiteX18" fmla="*/ 265015 w 296051"/>
                <a:gd name="connsiteY18" fmla="*/ 137779 h 234055"/>
                <a:gd name="connsiteX19" fmla="*/ 213580 w 296051"/>
                <a:gd name="connsiteY19" fmla="*/ 140904 h 234055"/>
                <a:gd name="connsiteX20" fmla="*/ 189264 w 296051"/>
                <a:gd name="connsiteY20" fmla="*/ 151563 h 234055"/>
                <a:gd name="connsiteX21" fmla="*/ 173703 w 296051"/>
                <a:gd name="connsiteY21" fmla="*/ 166525 h 234055"/>
                <a:gd name="connsiteX22" fmla="*/ 147055 w 296051"/>
                <a:gd name="connsiteY22" fmla="*/ 177249 h 234055"/>
                <a:gd name="connsiteX23" fmla="*/ 142217 w 296051"/>
                <a:gd name="connsiteY23" fmla="*/ 177249 h 234055"/>
                <a:gd name="connsiteX24" fmla="*/ 103989 w 296051"/>
                <a:gd name="connsiteY24" fmla="*/ 198696 h 234055"/>
                <a:gd name="connsiteX25" fmla="*/ 95513 w 296051"/>
                <a:gd name="connsiteY25" fmla="*/ 212545 h 234055"/>
                <a:gd name="connsiteX26" fmla="*/ 67473 w 296051"/>
                <a:gd name="connsiteY26" fmla="*/ 231102 h 234055"/>
                <a:gd name="connsiteX27" fmla="*/ 47481 w 296051"/>
                <a:gd name="connsiteY27" fmla="*/ 234056 h 234055"/>
                <a:gd name="connsiteX28" fmla="*/ 33975 w 296051"/>
                <a:gd name="connsiteY28" fmla="*/ 216847 h 234055"/>
                <a:gd name="connsiteX29" fmla="*/ 32155 w 296051"/>
                <a:gd name="connsiteY29" fmla="*/ 170399 h 234055"/>
                <a:gd name="connsiteX30" fmla="*/ 42986 w 296051"/>
                <a:gd name="connsiteY30" fmla="*/ 154153 h 234055"/>
                <a:gd name="connsiteX31" fmla="*/ 30272 w 296051"/>
                <a:gd name="connsiteY31" fmla="*/ 129666 h 234055"/>
                <a:gd name="connsiteX32" fmla="*/ 21175 w 296051"/>
                <a:gd name="connsiteY32" fmla="*/ 129452 h 234055"/>
                <a:gd name="connsiteX33" fmla="*/ 12292 w 296051"/>
                <a:gd name="connsiteY33" fmla="*/ 112008 h 234055"/>
                <a:gd name="connsiteX34" fmla="*/ 19270 w 296051"/>
                <a:gd name="connsiteY34" fmla="*/ 101905 h 234055"/>
                <a:gd name="connsiteX35" fmla="*/ 12142 w 296051"/>
                <a:gd name="connsiteY35" fmla="*/ 84653 h 234055"/>
                <a:gd name="connsiteX36" fmla="*/ 12142 w 296051"/>
                <a:gd name="connsiteY36" fmla="*/ 84653 h 234055"/>
                <a:gd name="connsiteX37" fmla="*/ 6513 w 296051"/>
                <a:gd name="connsiteY37" fmla="*/ 65646 h 234055"/>
                <a:gd name="connsiteX38" fmla="*/ 10815 w 296051"/>
                <a:gd name="connsiteY38" fmla="*/ 61557 h 234055"/>
                <a:gd name="connsiteX39" fmla="*/ 11029 w 296051"/>
                <a:gd name="connsiteY39" fmla="*/ 45611 h 234055"/>
                <a:gd name="connsiteX40" fmla="*/ 3259 w 296051"/>
                <a:gd name="connsiteY40" fmla="*/ 37841 h 234055"/>
                <a:gd name="connsiteX41" fmla="*/ 2296 w 296051"/>
                <a:gd name="connsiteY41" fmla="*/ 23222 h 234055"/>
                <a:gd name="connsiteX42" fmla="*/ 14839 w 296051"/>
                <a:gd name="connsiteY42" fmla="*/ 6826 h 234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96051" h="234055">
                  <a:moveTo>
                    <a:pt x="14818" y="6826"/>
                  </a:moveTo>
                  <a:lnTo>
                    <a:pt x="47652" y="8089"/>
                  </a:lnTo>
                  <a:cubicBezTo>
                    <a:pt x="50349" y="8196"/>
                    <a:pt x="53046" y="7789"/>
                    <a:pt x="55615" y="6912"/>
                  </a:cubicBezTo>
                  <a:lnTo>
                    <a:pt x="72139" y="1197"/>
                  </a:lnTo>
                  <a:cubicBezTo>
                    <a:pt x="81793" y="-2142"/>
                    <a:pt x="92495" y="1689"/>
                    <a:pt x="97825" y="10400"/>
                  </a:cubicBezTo>
                  <a:lnTo>
                    <a:pt x="97953" y="10615"/>
                  </a:lnTo>
                  <a:cubicBezTo>
                    <a:pt x="101913" y="17079"/>
                    <a:pt x="108933" y="21017"/>
                    <a:pt x="116511" y="21017"/>
                  </a:cubicBezTo>
                  <a:lnTo>
                    <a:pt x="168352" y="21017"/>
                  </a:lnTo>
                  <a:cubicBezTo>
                    <a:pt x="173789" y="21017"/>
                    <a:pt x="179076" y="19176"/>
                    <a:pt x="183335" y="15816"/>
                  </a:cubicBezTo>
                  <a:lnTo>
                    <a:pt x="194872" y="6719"/>
                  </a:lnTo>
                  <a:cubicBezTo>
                    <a:pt x="208507" y="-4026"/>
                    <a:pt x="228670" y="2631"/>
                    <a:pt x="233229" y="19369"/>
                  </a:cubicBezTo>
                  <a:lnTo>
                    <a:pt x="236590" y="31719"/>
                  </a:lnTo>
                  <a:cubicBezTo>
                    <a:pt x="239094" y="40902"/>
                    <a:pt x="246329" y="48030"/>
                    <a:pt x="255554" y="50384"/>
                  </a:cubicBezTo>
                  <a:lnTo>
                    <a:pt x="296052" y="60765"/>
                  </a:lnTo>
                  <a:lnTo>
                    <a:pt x="296052" y="90603"/>
                  </a:lnTo>
                  <a:lnTo>
                    <a:pt x="277751" y="93643"/>
                  </a:lnTo>
                  <a:cubicBezTo>
                    <a:pt x="267691" y="95312"/>
                    <a:pt x="263838" y="107727"/>
                    <a:pt x="271180" y="114812"/>
                  </a:cubicBezTo>
                  <a:lnTo>
                    <a:pt x="272871" y="116460"/>
                  </a:lnTo>
                  <a:cubicBezTo>
                    <a:pt x="280640" y="123951"/>
                    <a:pt x="275782" y="137115"/>
                    <a:pt x="265015" y="137779"/>
                  </a:cubicBezTo>
                  <a:lnTo>
                    <a:pt x="213580" y="140904"/>
                  </a:lnTo>
                  <a:cubicBezTo>
                    <a:pt x="204462" y="141460"/>
                    <a:pt x="195836" y="145227"/>
                    <a:pt x="189264" y="151563"/>
                  </a:cubicBezTo>
                  <a:lnTo>
                    <a:pt x="173703" y="166525"/>
                  </a:lnTo>
                  <a:cubicBezTo>
                    <a:pt x="166533" y="173417"/>
                    <a:pt x="156987" y="177249"/>
                    <a:pt x="147055" y="177249"/>
                  </a:cubicBezTo>
                  <a:lnTo>
                    <a:pt x="142217" y="177249"/>
                  </a:lnTo>
                  <a:cubicBezTo>
                    <a:pt x="126613" y="177249"/>
                    <a:pt x="112123" y="185382"/>
                    <a:pt x="103989" y="198696"/>
                  </a:cubicBezTo>
                  <a:lnTo>
                    <a:pt x="95513" y="212545"/>
                  </a:lnTo>
                  <a:cubicBezTo>
                    <a:pt x="89370" y="222583"/>
                    <a:pt x="79117" y="229369"/>
                    <a:pt x="67473" y="231102"/>
                  </a:cubicBezTo>
                  <a:lnTo>
                    <a:pt x="47481" y="234056"/>
                  </a:lnTo>
                  <a:lnTo>
                    <a:pt x="33975" y="216847"/>
                  </a:lnTo>
                  <a:cubicBezTo>
                    <a:pt x="23401" y="203384"/>
                    <a:pt x="22673" y="184633"/>
                    <a:pt x="32155" y="170399"/>
                  </a:cubicBezTo>
                  <a:lnTo>
                    <a:pt x="42986" y="154153"/>
                  </a:lnTo>
                  <a:cubicBezTo>
                    <a:pt x="49857" y="143836"/>
                    <a:pt x="42665" y="129988"/>
                    <a:pt x="30272" y="129666"/>
                  </a:cubicBezTo>
                  <a:lnTo>
                    <a:pt x="21175" y="129452"/>
                  </a:lnTo>
                  <a:cubicBezTo>
                    <a:pt x="12335" y="129238"/>
                    <a:pt x="7262" y="119285"/>
                    <a:pt x="12292" y="112008"/>
                  </a:cubicBezTo>
                  <a:lnTo>
                    <a:pt x="19270" y="101905"/>
                  </a:lnTo>
                  <a:cubicBezTo>
                    <a:pt x="23850" y="95270"/>
                    <a:pt x="20062" y="86108"/>
                    <a:pt x="12142" y="84653"/>
                  </a:cubicBezTo>
                  <a:lnTo>
                    <a:pt x="12142" y="84653"/>
                  </a:lnTo>
                  <a:cubicBezTo>
                    <a:pt x="3195" y="83005"/>
                    <a:pt x="-80" y="71895"/>
                    <a:pt x="6513" y="65646"/>
                  </a:cubicBezTo>
                  <a:lnTo>
                    <a:pt x="10815" y="61557"/>
                  </a:lnTo>
                  <a:cubicBezTo>
                    <a:pt x="15353" y="57255"/>
                    <a:pt x="15439" y="50042"/>
                    <a:pt x="11029" y="45611"/>
                  </a:cubicBezTo>
                  <a:lnTo>
                    <a:pt x="3259" y="37841"/>
                  </a:lnTo>
                  <a:cubicBezTo>
                    <a:pt x="-679" y="33903"/>
                    <a:pt x="-1107" y="27653"/>
                    <a:pt x="2296" y="23222"/>
                  </a:cubicBezTo>
                  <a:lnTo>
                    <a:pt x="14839" y="6826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Graphic 6">
              <a:extLst>
                <a:ext uri="{FF2B5EF4-FFF2-40B4-BE49-F238E27FC236}">
                  <a16:creationId xmlns:a16="http://schemas.microsoft.com/office/drawing/2014/main" id="{265827AF-4BC3-7651-B3BC-817BE1C6AAC1}"/>
                </a:ext>
              </a:extLst>
            </p:cNvPr>
            <p:cNvGrpSpPr/>
            <p:nvPr/>
          </p:nvGrpSpPr>
          <p:grpSpPr>
            <a:xfrm>
              <a:off x="4219289" y="2646521"/>
              <a:ext cx="1369508" cy="1211226"/>
              <a:chOff x="6369207" y="2571664"/>
              <a:chExt cx="1487827" cy="1315870"/>
            </a:xfrm>
            <a:solidFill>
              <a:srgbClr val="03A9EB"/>
            </a:solidFill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64612EC-4061-963A-277A-8295C75B3B75}"/>
                  </a:ext>
                </a:extLst>
              </p:cNvPr>
              <p:cNvSpPr/>
              <p:nvPr/>
            </p:nvSpPr>
            <p:spPr>
              <a:xfrm>
                <a:off x="6569296" y="3355967"/>
                <a:ext cx="13634" cy="1005"/>
              </a:xfrm>
              <a:custGeom>
                <a:avLst/>
                <a:gdLst>
                  <a:gd name="connsiteX0" fmla="*/ 13635 w 13634"/>
                  <a:gd name="connsiteY0" fmla="*/ 0 h 1005"/>
                  <a:gd name="connsiteX1" fmla="*/ 8519 w 13634"/>
                  <a:gd name="connsiteY1" fmla="*/ 642 h 1005"/>
                  <a:gd name="connsiteX2" fmla="*/ 0 w 13634"/>
                  <a:gd name="connsiteY2" fmla="*/ 1006 h 1005"/>
                  <a:gd name="connsiteX3" fmla="*/ 8519 w 13634"/>
                  <a:gd name="connsiteY3" fmla="*/ 642 h 1005"/>
                  <a:gd name="connsiteX4" fmla="*/ 13635 w 13634"/>
                  <a:gd name="connsiteY4" fmla="*/ 0 h 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34" h="1005">
                    <a:moveTo>
                      <a:pt x="13635" y="0"/>
                    </a:moveTo>
                    <a:cubicBezTo>
                      <a:pt x="11965" y="343"/>
                      <a:pt x="10253" y="557"/>
                      <a:pt x="8519" y="642"/>
                    </a:cubicBezTo>
                    <a:lnTo>
                      <a:pt x="0" y="1006"/>
                    </a:lnTo>
                    <a:lnTo>
                      <a:pt x="8519" y="642"/>
                    </a:lnTo>
                    <a:cubicBezTo>
                      <a:pt x="10253" y="578"/>
                      <a:pt x="11944" y="343"/>
                      <a:pt x="13635" y="0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7F9644C-85B8-D0E6-C1D9-62099ECE98D8}"/>
                  </a:ext>
                </a:extLst>
              </p:cNvPr>
              <p:cNvSpPr/>
              <p:nvPr/>
            </p:nvSpPr>
            <p:spPr>
              <a:xfrm>
                <a:off x="6546800" y="3356973"/>
                <a:ext cx="22496" cy="10124"/>
              </a:xfrm>
              <a:custGeom>
                <a:avLst/>
                <a:gdLst>
                  <a:gd name="connsiteX0" fmla="*/ 0 w 22496"/>
                  <a:gd name="connsiteY0" fmla="*/ 10124 h 10124"/>
                  <a:gd name="connsiteX1" fmla="*/ 22496 w 22496"/>
                  <a:gd name="connsiteY1" fmla="*/ 0 h 10124"/>
                  <a:gd name="connsiteX2" fmla="*/ 0 w 22496"/>
                  <a:gd name="connsiteY2" fmla="*/ 10124 h 10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96" h="10124">
                    <a:moveTo>
                      <a:pt x="0" y="10124"/>
                    </a:moveTo>
                    <a:cubicBezTo>
                      <a:pt x="5886" y="4024"/>
                      <a:pt x="13934" y="364"/>
                      <a:pt x="22496" y="0"/>
                    </a:cubicBezTo>
                    <a:cubicBezTo>
                      <a:pt x="13934" y="364"/>
                      <a:pt x="5886" y="4024"/>
                      <a:pt x="0" y="10124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16DEB66-25DE-CF35-2EE4-AF18169BB78E}"/>
                  </a:ext>
                </a:extLst>
              </p:cNvPr>
              <p:cNvSpPr/>
              <p:nvPr/>
            </p:nvSpPr>
            <p:spPr>
              <a:xfrm>
                <a:off x="6493053" y="3418212"/>
                <a:ext cx="7363" cy="1712"/>
              </a:xfrm>
              <a:custGeom>
                <a:avLst/>
                <a:gdLst>
                  <a:gd name="connsiteX0" fmla="*/ 0 w 7363"/>
                  <a:gd name="connsiteY0" fmla="*/ 1712 h 1712"/>
                  <a:gd name="connsiteX1" fmla="*/ 7363 w 7363"/>
                  <a:gd name="connsiteY1" fmla="*/ 0 h 1712"/>
                  <a:gd name="connsiteX2" fmla="*/ 0 w 7363"/>
                  <a:gd name="connsiteY2" fmla="*/ 1712 h 1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363" h="1712">
                    <a:moveTo>
                      <a:pt x="0" y="1712"/>
                    </a:moveTo>
                    <a:cubicBezTo>
                      <a:pt x="2526" y="1413"/>
                      <a:pt x="5009" y="835"/>
                      <a:pt x="7363" y="0"/>
                    </a:cubicBezTo>
                    <a:cubicBezTo>
                      <a:pt x="4987" y="856"/>
                      <a:pt x="2526" y="1434"/>
                      <a:pt x="0" y="1712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4AA8578-4427-00E2-0C0B-B480E86BCBDD}"/>
                  </a:ext>
                </a:extLst>
              </p:cNvPr>
              <p:cNvSpPr/>
              <p:nvPr/>
            </p:nvSpPr>
            <p:spPr>
              <a:xfrm>
                <a:off x="6589352" y="3352692"/>
                <a:ext cx="2739" cy="1284"/>
              </a:xfrm>
              <a:custGeom>
                <a:avLst/>
                <a:gdLst>
                  <a:gd name="connsiteX0" fmla="*/ 0 w 2739"/>
                  <a:gd name="connsiteY0" fmla="*/ 1284 h 1284"/>
                  <a:gd name="connsiteX1" fmla="*/ 2740 w 2739"/>
                  <a:gd name="connsiteY1" fmla="*/ 0 h 1284"/>
                  <a:gd name="connsiteX2" fmla="*/ 0 w 2739"/>
                  <a:gd name="connsiteY2" fmla="*/ 1284 h 1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39" h="1284">
                    <a:moveTo>
                      <a:pt x="0" y="1284"/>
                    </a:moveTo>
                    <a:cubicBezTo>
                      <a:pt x="921" y="899"/>
                      <a:pt x="1841" y="471"/>
                      <a:pt x="2740" y="0"/>
                    </a:cubicBezTo>
                    <a:cubicBezTo>
                      <a:pt x="1841" y="471"/>
                      <a:pt x="942" y="899"/>
                      <a:pt x="0" y="1284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FD50DF6-3109-484D-CEE1-1C5A1C61289B}"/>
                  </a:ext>
                </a:extLst>
              </p:cNvPr>
              <p:cNvSpPr/>
              <p:nvPr/>
            </p:nvSpPr>
            <p:spPr>
              <a:xfrm>
                <a:off x="6369207" y="2571664"/>
                <a:ext cx="1487827" cy="1315870"/>
              </a:xfrm>
              <a:custGeom>
                <a:avLst/>
                <a:gdLst>
                  <a:gd name="connsiteX0" fmla="*/ 1482690 w 1487827"/>
                  <a:gd name="connsiteY0" fmla="*/ 320147 h 1315870"/>
                  <a:gd name="connsiteX1" fmla="*/ 1440565 w 1487827"/>
                  <a:gd name="connsiteY1" fmla="*/ 398081 h 1315870"/>
                  <a:gd name="connsiteX2" fmla="*/ 1437184 w 1487827"/>
                  <a:gd name="connsiteY2" fmla="*/ 410517 h 1315870"/>
                  <a:gd name="connsiteX3" fmla="*/ 1436755 w 1487827"/>
                  <a:gd name="connsiteY3" fmla="*/ 422846 h 1315870"/>
                  <a:gd name="connsiteX4" fmla="*/ 1415907 w 1487827"/>
                  <a:gd name="connsiteY4" fmla="*/ 449152 h 1315870"/>
                  <a:gd name="connsiteX5" fmla="*/ 1398912 w 1487827"/>
                  <a:gd name="connsiteY5" fmla="*/ 462166 h 1315870"/>
                  <a:gd name="connsiteX6" fmla="*/ 1331081 w 1487827"/>
                  <a:gd name="connsiteY6" fmla="*/ 578114 h 1315870"/>
                  <a:gd name="connsiteX7" fmla="*/ 1323718 w 1487827"/>
                  <a:gd name="connsiteY7" fmla="*/ 594018 h 1315870"/>
                  <a:gd name="connsiteX8" fmla="*/ 1289706 w 1487827"/>
                  <a:gd name="connsiteY8" fmla="*/ 690809 h 1315870"/>
                  <a:gd name="connsiteX9" fmla="*/ 1253126 w 1487827"/>
                  <a:gd name="connsiteY9" fmla="*/ 673535 h 1315870"/>
                  <a:gd name="connsiteX10" fmla="*/ 1230459 w 1487827"/>
                  <a:gd name="connsiteY10" fmla="*/ 680578 h 1315870"/>
                  <a:gd name="connsiteX11" fmla="*/ 1202569 w 1487827"/>
                  <a:gd name="connsiteY11" fmla="*/ 683831 h 1315870"/>
                  <a:gd name="connsiteX12" fmla="*/ 1195184 w 1487827"/>
                  <a:gd name="connsiteY12" fmla="*/ 676082 h 1315870"/>
                  <a:gd name="connsiteX13" fmla="*/ 1183176 w 1487827"/>
                  <a:gd name="connsiteY13" fmla="*/ 670646 h 1315870"/>
                  <a:gd name="connsiteX14" fmla="*/ 1142401 w 1487827"/>
                  <a:gd name="connsiteY14" fmla="*/ 668976 h 1315870"/>
                  <a:gd name="connsiteX15" fmla="*/ 1134502 w 1487827"/>
                  <a:gd name="connsiteY15" fmla="*/ 684880 h 1315870"/>
                  <a:gd name="connsiteX16" fmla="*/ 1133326 w 1487827"/>
                  <a:gd name="connsiteY16" fmla="*/ 698450 h 1315870"/>
                  <a:gd name="connsiteX17" fmla="*/ 1118000 w 1487827"/>
                  <a:gd name="connsiteY17" fmla="*/ 711571 h 1315870"/>
                  <a:gd name="connsiteX18" fmla="*/ 1116844 w 1487827"/>
                  <a:gd name="connsiteY18" fmla="*/ 725163 h 1315870"/>
                  <a:gd name="connsiteX19" fmla="*/ 1143214 w 1487827"/>
                  <a:gd name="connsiteY19" fmla="*/ 757013 h 1315870"/>
                  <a:gd name="connsiteX20" fmla="*/ 1140753 w 1487827"/>
                  <a:gd name="connsiteY20" fmla="*/ 775335 h 1315870"/>
                  <a:gd name="connsiteX21" fmla="*/ 1128616 w 1487827"/>
                  <a:gd name="connsiteY21" fmla="*/ 783833 h 1315870"/>
                  <a:gd name="connsiteX22" fmla="*/ 1123265 w 1487827"/>
                  <a:gd name="connsiteY22" fmla="*/ 793615 h 1315870"/>
                  <a:gd name="connsiteX23" fmla="*/ 1122880 w 1487827"/>
                  <a:gd name="connsiteY23" fmla="*/ 802562 h 1315870"/>
                  <a:gd name="connsiteX24" fmla="*/ 1104965 w 1487827"/>
                  <a:gd name="connsiteY24" fmla="*/ 813435 h 1315870"/>
                  <a:gd name="connsiteX25" fmla="*/ 1087926 w 1487827"/>
                  <a:gd name="connsiteY25" fmla="*/ 805408 h 1315870"/>
                  <a:gd name="connsiteX26" fmla="*/ 1070610 w 1487827"/>
                  <a:gd name="connsiteY26" fmla="*/ 814056 h 1315870"/>
                  <a:gd name="connsiteX27" fmla="*/ 1068598 w 1487827"/>
                  <a:gd name="connsiteY27" fmla="*/ 823731 h 1315870"/>
                  <a:gd name="connsiteX28" fmla="*/ 1074977 w 1487827"/>
                  <a:gd name="connsiteY28" fmla="*/ 837173 h 1315870"/>
                  <a:gd name="connsiteX29" fmla="*/ 1094818 w 1487827"/>
                  <a:gd name="connsiteY29" fmla="*/ 847533 h 1315870"/>
                  <a:gd name="connsiteX30" fmla="*/ 1104258 w 1487827"/>
                  <a:gd name="connsiteY30" fmla="*/ 848346 h 1315870"/>
                  <a:gd name="connsiteX31" fmla="*/ 1115923 w 1487827"/>
                  <a:gd name="connsiteY31" fmla="*/ 844643 h 1315870"/>
                  <a:gd name="connsiteX32" fmla="*/ 1130629 w 1487827"/>
                  <a:gd name="connsiteY32" fmla="*/ 855366 h 1315870"/>
                  <a:gd name="connsiteX33" fmla="*/ 1132148 w 1487827"/>
                  <a:gd name="connsiteY33" fmla="*/ 861060 h 1315870"/>
                  <a:gd name="connsiteX34" fmla="*/ 1135059 w 1487827"/>
                  <a:gd name="connsiteY34" fmla="*/ 866026 h 1315870"/>
                  <a:gd name="connsiteX35" fmla="*/ 1135402 w 1487827"/>
                  <a:gd name="connsiteY35" fmla="*/ 866604 h 1315870"/>
                  <a:gd name="connsiteX36" fmla="*/ 1029685 w 1487827"/>
                  <a:gd name="connsiteY36" fmla="*/ 919280 h 1315870"/>
                  <a:gd name="connsiteX37" fmla="*/ 1019175 w 1487827"/>
                  <a:gd name="connsiteY37" fmla="*/ 921720 h 1315870"/>
                  <a:gd name="connsiteX38" fmla="*/ 886617 w 1487827"/>
                  <a:gd name="connsiteY38" fmla="*/ 916626 h 1315870"/>
                  <a:gd name="connsiteX39" fmla="*/ 873560 w 1487827"/>
                  <a:gd name="connsiteY39" fmla="*/ 911254 h 1315870"/>
                  <a:gd name="connsiteX40" fmla="*/ 845863 w 1487827"/>
                  <a:gd name="connsiteY40" fmla="*/ 885804 h 1315870"/>
                  <a:gd name="connsiteX41" fmla="*/ 825785 w 1487827"/>
                  <a:gd name="connsiteY41" fmla="*/ 878783 h 1315870"/>
                  <a:gd name="connsiteX42" fmla="*/ 806885 w 1487827"/>
                  <a:gd name="connsiteY42" fmla="*/ 888565 h 1315870"/>
                  <a:gd name="connsiteX43" fmla="*/ 805109 w 1487827"/>
                  <a:gd name="connsiteY43" fmla="*/ 890748 h 1315870"/>
                  <a:gd name="connsiteX44" fmla="*/ 787493 w 1487827"/>
                  <a:gd name="connsiteY44" fmla="*/ 898175 h 1315870"/>
                  <a:gd name="connsiteX45" fmla="*/ 684280 w 1487827"/>
                  <a:gd name="connsiteY45" fmla="*/ 889207 h 1315870"/>
                  <a:gd name="connsiteX46" fmla="*/ 658681 w 1487827"/>
                  <a:gd name="connsiteY46" fmla="*/ 902542 h 1315870"/>
                  <a:gd name="connsiteX47" fmla="*/ 658253 w 1487827"/>
                  <a:gd name="connsiteY47" fmla="*/ 903291 h 1315870"/>
                  <a:gd name="connsiteX48" fmla="*/ 644639 w 1487827"/>
                  <a:gd name="connsiteY48" fmla="*/ 913116 h 1315870"/>
                  <a:gd name="connsiteX49" fmla="*/ 628265 w 1487827"/>
                  <a:gd name="connsiteY49" fmla="*/ 909434 h 1315870"/>
                  <a:gd name="connsiteX50" fmla="*/ 591085 w 1487827"/>
                  <a:gd name="connsiteY50" fmla="*/ 914229 h 1315870"/>
                  <a:gd name="connsiteX51" fmla="*/ 578671 w 1487827"/>
                  <a:gd name="connsiteY51" fmla="*/ 929876 h 1315870"/>
                  <a:gd name="connsiteX52" fmla="*/ 553991 w 1487827"/>
                  <a:gd name="connsiteY52" fmla="*/ 935676 h 1315870"/>
                  <a:gd name="connsiteX53" fmla="*/ 517283 w 1487827"/>
                  <a:gd name="connsiteY53" fmla="*/ 918531 h 1315870"/>
                  <a:gd name="connsiteX54" fmla="*/ 494058 w 1487827"/>
                  <a:gd name="connsiteY54" fmla="*/ 918767 h 1315870"/>
                  <a:gd name="connsiteX55" fmla="*/ 428561 w 1487827"/>
                  <a:gd name="connsiteY55" fmla="*/ 950938 h 1315870"/>
                  <a:gd name="connsiteX56" fmla="*/ 423381 w 1487827"/>
                  <a:gd name="connsiteY56" fmla="*/ 954255 h 1315870"/>
                  <a:gd name="connsiteX57" fmla="*/ 374622 w 1487827"/>
                  <a:gd name="connsiteY57" fmla="*/ 994153 h 1315870"/>
                  <a:gd name="connsiteX58" fmla="*/ 352853 w 1487827"/>
                  <a:gd name="connsiteY58" fmla="*/ 996786 h 1315870"/>
                  <a:gd name="connsiteX59" fmla="*/ 317236 w 1487827"/>
                  <a:gd name="connsiteY59" fmla="*/ 979769 h 1315870"/>
                  <a:gd name="connsiteX60" fmla="*/ 288982 w 1487827"/>
                  <a:gd name="connsiteY60" fmla="*/ 982959 h 1315870"/>
                  <a:gd name="connsiteX61" fmla="*/ 238104 w 1487827"/>
                  <a:gd name="connsiteY61" fmla="*/ 1023221 h 1315870"/>
                  <a:gd name="connsiteX62" fmla="*/ 226823 w 1487827"/>
                  <a:gd name="connsiteY62" fmla="*/ 1027587 h 1315870"/>
                  <a:gd name="connsiteX63" fmla="*/ 124360 w 1487827"/>
                  <a:gd name="connsiteY63" fmla="*/ 1034650 h 1315870"/>
                  <a:gd name="connsiteX64" fmla="*/ 105867 w 1487827"/>
                  <a:gd name="connsiteY64" fmla="*/ 1025490 h 1315870"/>
                  <a:gd name="connsiteX65" fmla="*/ 82407 w 1487827"/>
                  <a:gd name="connsiteY65" fmla="*/ 989851 h 1315870"/>
                  <a:gd name="connsiteX66" fmla="*/ 79111 w 1487827"/>
                  <a:gd name="connsiteY66" fmla="*/ 977008 h 1315870"/>
                  <a:gd name="connsiteX67" fmla="*/ 81337 w 1487827"/>
                  <a:gd name="connsiteY67" fmla="*/ 948776 h 1315870"/>
                  <a:gd name="connsiteX68" fmla="*/ 64106 w 1487827"/>
                  <a:gd name="connsiteY68" fmla="*/ 921549 h 1315870"/>
                  <a:gd name="connsiteX69" fmla="*/ 50857 w 1487827"/>
                  <a:gd name="connsiteY69" fmla="*/ 916498 h 1315870"/>
                  <a:gd name="connsiteX70" fmla="*/ 46704 w 1487827"/>
                  <a:gd name="connsiteY70" fmla="*/ 918360 h 1315870"/>
                  <a:gd name="connsiteX71" fmla="*/ 48567 w 1487827"/>
                  <a:gd name="connsiteY71" fmla="*/ 922491 h 1315870"/>
                  <a:gd name="connsiteX72" fmla="*/ 61838 w 1487827"/>
                  <a:gd name="connsiteY72" fmla="*/ 927564 h 1315870"/>
                  <a:gd name="connsiteX73" fmla="*/ 74937 w 1487827"/>
                  <a:gd name="connsiteY73" fmla="*/ 948283 h 1315870"/>
                  <a:gd name="connsiteX74" fmla="*/ 72711 w 1487827"/>
                  <a:gd name="connsiteY74" fmla="*/ 976495 h 1315870"/>
                  <a:gd name="connsiteX75" fmla="*/ 77056 w 1487827"/>
                  <a:gd name="connsiteY75" fmla="*/ 993383 h 1315870"/>
                  <a:gd name="connsiteX76" fmla="*/ 100494 w 1487827"/>
                  <a:gd name="connsiteY76" fmla="*/ 1029021 h 1315870"/>
                  <a:gd name="connsiteX77" fmla="*/ 122947 w 1487827"/>
                  <a:gd name="connsiteY77" fmla="*/ 1041136 h 1315870"/>
                  <a:gd name="connsiteX78" fmla="*/ 124809 w 1487827"/>
                  <a:gd name="connsiteY78" fmla="*/ 1041072 h 1315870"/>
                  <a:gd name="connsiteX79" fmla="*/ 227273 w 1487827"/>
                  <a:gd name="connsiteY79" fmla="*/ 1034009 h 1315870"/>
                  <a:gd name="connsiteX80" fmla="*/ 242106 w 1487827"/>
                  <a:gd name="connsiteY80" fmla="*/ 1028251 h 1315870"/>
                  <a:gd name="connsiteX81" fmla="*/ 292963 w 1487827"/>
                  <a:gd name="connsiteY81" fmla="*/ 987989 h 1315870"/>
                  <a:gd name="connsiteX82" fmla="*/ 314475 w 1487827"/>
                  <a:gd name="connsiteY82" fmla="*/ 985570 h 1315870"/>
                  <a:gd name="connsiteX83" fmla="*/ 350092 w 1487827"/>
                  <a:gd name="connsiteY83" fmla="*/ 1002565 h 1315870"/>
                  <a:gd name="connsiteX84" fmla="*/ 378688 w 1487827"/>
                  <a:gd name="connsiteY84" fmla="*/ 999119 h 1315870"/>
                  <a:gd name="connsiteX85" fmla="*/ 427448 w 1487827"/>
                  <a:gd name="connsiteY85" fmla="*/ 959221 h 1315870"/>
                  <a:gd name="connsiteX86" fmla="*/ 431386 w 1487827"/>
                  <a:gd name="connsiteY86" fmla="*/ 956695 h 1315870"/>
                  <a:gd name="connsiteX87" fmla="*/ 496905 w 1487827"/>
                  <a:gd name="connsiteY87" fmla="*/ 924524 h 1315870"/>
                  <a:gd name="connsiteX88" fmla="*/ 514564 w 1487827"/>
                  <a:gd name="connsiteY88" fmla="*/ 924353 h 1315870"/>
                  <a:gd name="connsiteX89" fmla="*/ 551294 w 1487827"/>
                  <a:gd name="connsiteY89" fmla="*/ 941498 h 1315870"/>
                  <a:gd name="connsiteX90" fmla="*/ 583701 w 1487827"/>
                  <a:gd name="connsiteY90" fmla="*/ 933857 h 1315870"/>
                  <a:gd name="connsiteX91" fmla="*/ 596115 w 1487827"/>
                  <a:gd name="connsiteY91" fmla="*/ 918210 h 1315870"/>
                  <a:gd name="connsiteX92" fmla="*/ 624412 w 1487827"/>
                  <a:gd name="connsiteY92" fmla="*/ 914571 h 1315870"/>
                  <a:gd name="connsiteX93" fmla="*/ 645924 w 1487827"/>
                  <a:gd name="connsiteY93" fmla="*/ 919409 h 1315870"/>
                  <a:gd name="connsiteX94" fmla="*/ 663796 w 1487827"/>
                  <a:gd name="connsiteY94" fmla="*/ 906502 h 1315870"/>
                  <a:gd name="connsiteX95" fmla="*/ 664246 w 1487827"/>
                  <a:gd name="connsiteY95" fmla="*/ 905753 h 1315870"/>
                  <a:gd name="connsiteX96" fmla="*/ 683724 w 1487827"/>
                  <a:gd name="connsiteY96" fmla="*/ 895607 h 1315870"/>
                  <a:gd name="connsiteX97" fmla="*/ 786936 w 1487827"/>
                  <a:gd name="connsiteY97" fmla="*/ 904575 h 1315870"/>
                  <a:gd name="connsiteX98" fmla="*/ 810074 w 1487827"/>
                  <a:gd name="connsiteY98" fmla="*/ 894815 h 1315870"/>
                  <a:gd name="connsiteX99" fmla="*/ 811851 w 1487827"/>
                  <a:gd name="connsiteY99" fmla="*/ 892632 h 1315870"/>
                  <a:gd name="connsiteX100" fmla="*/ 826235 w 1487827"/>
                  <a:gd name="connsiteY100" fmla="*/ 885183 h 1315870"/>
                  <a:gd name="connsiteX101" fmla="*/ 841518 w 1487827"/>
                  <a:gd name="connsiteY101" fmla="*/ 890534 h 1315870"/>
                  <a:gd name="connsiteX102" fmla="*/ 869215 w 1487827"/>
                  <a:gd name="connsiteY102" fmla="*/ 915984 h 1315870"/>
                  <a:gd name="connsiteX103" fmla="*/ 886360 w 1487827"/>
                  <a:gd name="connsiteY103" fmla="*/ 923047 h 1315870"/>
                  <a:gd name="connsiteX104" fmla="*/ 1018939 w 1487827"/>
                  <a:gd name="connsiteY104" fmla="*/ 928142 h 1315870"/>
                  <a:gd name="connsiteX105" fmla="*/ 1032639 w 1487827"/>
                  <a:gd name="connsiteY105" fmla="*/ 924995 h 1315870"/>
                  <a:gd name="connsiteX106" fmla="*/ 1141009 w 1487827"/>
                  <a:gd name="connsiteY106" fmla="*/ 870970 h 1315870"/>
                  <a:gd name="connsiteX107" fmla="*/ 1150171 w 1487827"/>
                  <a:gd name="connsiteY107" fmla="*/ 870264 h 1315870"/>
                  <a:gd name="connsiteX108" fmla="*/ 1242831 w 1487827"/>
                  <a:gd name="connsiteY108" fmla="*/ 820070 h 1315870"/>
                  <a:gd name="connsiteX109" fmla="*/ 1247219 w 1487827"/>
                  <a:gd name="connsiteY109" fmla="*/ 839784 h 1315870"/>
                  <a:gd name="connsiteX110" fmla="*/ 1270442 w 1487827"/>
                  <a:gd name="connsiteY110" fmla="*/ 859369 h 1315870"/>
                  <a:gd name="connsiteX111" fmla="*/ 1279753 w 1487827"/>
                  <a:gd name="connsiteY111" fmla="*/ 859840 h 1315870"/>
                  <a:gd name="connsiteX112" fmla="*/ 1246812 w 1487827"/>
                  <a:gd name="connsiteY112" fmla="*/ 928463 h 1315870"/>
                  <a:gd name="connsiteX113" fmla="*/ 1244372 w 1487827"/>
                  <a:gd name="connsiteY113" fmla="*/ 933172 h 1315870"/>
                  <a:gd name="connsiteX114" fmla="*/ 1212564 w 1487827"/>
                  <a:gd name="connsiteY114" fmla="*/ 989359 h 1315870"/>
                  <a:gd name="connsiteX115" fmla="*/ 1202419 w 1487827"/>
                  <a:gd name="connsiteY115" fmla="*/ 1025425 h 1315870"/>
                  <a:gd name="connsiteX116" fmla="*/ 1194906 w 1487827"/>
                  <a:gd name="connsiteY116" fmla="*/ 1124678 h 1315870"/>
                  <a:gd name="connsiteX117" fmla="*/ 1185103 w 1487827"/>
                  <a:gd name="connsiteY117" fmla="*/ 1150299 h 1315870"/>
                  <a:gd name="connsiteX118" fmla="*/ 1143021 w 1487827"/>
                  <a:gd name="connsiteY118" fmla="*/ 1204988 h 1315870"/>
                  <a:gd name="connsiteX119" fmla="*/ 1134567 w 1487827"/>
                  <a:gd name="connsiteY119" fmla="*/ 1222368 h 1315870"/>
                  <a:gd name="connsiteX120" fmla="*/ 1131506 w 1487827"/>
                  <a:gd name="connsiteY120" fmla="*/ 1234440 h 1315870"/>
                  <a:gd name="connsiteX121" fmla="*/ 1116394 w 1487827"/>
                  <a:gd name="connsiteY121" fmla="*/ 1258884 h 1315870"/>
                  <a:gd name="connsiteX122" fmla="*/ 1063953 w 1487827"/>
                  <a:gd name="connsiteY122" fmla="*/ 1304197 h 1315870"/>
                  <a:gd name="connsiteX123" fmla="*/ 1018704 w 1487827"/>
                  <a:gd name="connsiteY123" fmla="*/ 1313808 h 1315870"/>
                  <a:gd name="connsiteX124" fmla="*/ 997107 w 1487827"/>
                  <a:gd name="connsiteY124" fmla="*/ 1307258 h 1315870"/>
                  <a:gd name="connsiteX125" fmla="*/ 977800 w 1487827"/>
                  <a:gd name="connsiteY125" fmla="*/ 1292789 h 1315870"/>
                  <a:gd name="connsiteX126" fmla="*/ 970244 w 1487827"/>
                  <a:gd name="connsiteY126" fmla="*/ 1289150 h 1315870"/>
                  <a:gd name="connsiteX127" fmla="*/ 931160 w 1487827"/>
                  <a:gd name="connsiteY127" fmla="*/ 1279111 h 1315870"/>
                  <a:gd name="connsiteX128" fmla="*/ 918360 w 1487827"/>
                  <a:gd name="connsiteY128" fmla="*/ 1279753 h 1315870"/>
                  <a:gd name="connsiteX129" fmla="*/ 913715 w 1487827"/>
                  <a:gd name="connsiteY129" fmla="*/ 1281466 h 1315870"/>
                  <a:gd name="connsiteX130" fmla="*/ 888286 w 1487827"/>
                  <a:gd name="connsiteY130" fmla="*/ 1273097 h 1315870"/>
                  <a:gd name="connsiteX131" fmla="*/ 846998 w 1487827"/>
                  <a:gd name="connsiteY131" fmla="*/ 1210210 h 1315870"/>
                  <a:gd name="connsiteX132" fmla="*/ 846526 w 1487827"/>
                  <a:gd name="connsiteY132" fmla="*/ 1173930 h 1315870"/>
                  <a:gd name="connsiteX133" fmla="*/ 851342 w 1487827"/>
                  <a:gd name="connsiteY133" fmla="*/ 1166181 h 1315870"/>
                  <a:gd name="connsiteX134" fmla="*/ 852584 w 1487827"/>
                  <a:gd name="connsiteY134" fmla="*/ 1135145 h 1315870"/>
                  <a:gd name="connsiteX135" fmla="*/ 838864 w 1487827"/>
                  <a:gd name="connsiteY135" fmla="*/ 1108432 h 1315870"/>
                  <a:gd name="connsiteX136" fmla="*/ 823516 w 1487827"/>
                  <a:gd name="connsiteY136" fmla="*/ 1093963 h 1315870"/>
                  <a:gd name="connsiteX137" fmla="*/ 811059 w 1487827"/>
                  <a:gd name="connsiteY137" fmla="*/ 1088483 h 1315870"/>
                  <a:gd name="connsiteX138" fmla="*/ 800442 w 1487827"/>
                  <a:gd name="connsiteY138" fmla="*/ 1080842 h 1315870"/>
                  <a:gd name="connsiteX139" fmla="*/ 793829 w 1487827"/>
                  <a:gd name="connsiteY139" fmla="*/ 1069583 h 1315870"/>
                  <a:gd name="connsiteX140" fmla="*/ 764954 w 1487827"/>
                  <a:gd name="connsiteY140" fmla="*/ 1048028 h 1315870"/>
                  <a:gd name="connsiteX141" fmla="*/ 753331 w 1487827"/>
                  <a:gd name="connsiteY141" fmla="*/ 1047643 h 1315870"/>
                  <a:gd name="connsiteX142" fmla="*/ 736764 w 1487827"/>
                  <a:gd name="connsiteY142" fmla="*/ 1042271 h 1315870"/>
                  <a:gd name="connsiteX143" fmla="*/ 708168 w 1487827"/>
                  <a:gd name="connsiteY143" fmla="*/ 1022985 h 1315870"/>
                  <a:gd name="connsiteX144" fmla="*/ 662854 w 1487827"/>
                  <a:gd name="connsiteY144" fmla="*/ 1028336 h 1315870"/>
                  <a:gd name="connsiteX145" fmla="*/ 635820 w 1487827"/>
                  <a:gd name="connsiteY145" fmla="*/ 1039659 h 1315870"/>
                  <a:gd name="connsiteX146" fmla="*/ 587018 w 1487827"/>
                  <a:gd name="connsiteY146" fmla="*/ 1037904 h 1315870"/>
                  <a:gd name="connsiteX147" fmla="*/ 561782 w 1487827"/>
                  <a:gd name="connsiteY147" fmla="*/ 1047429 h 1315870"/>
                  <a:gd name="connsiteX148" fmla="*/ 530125 w 1487827"/>
                  <a:gd name="connsiteY148" fmla="*/ 1077331 h 1315870"/>
                  <a:gd name="connsiteX149" fmla="*/ 519530 w 1487827"/>
                  <a:gd name="connsiteY149" fmla="*/ 1097730 h 1315870"/>
                  <a:gd name="connsiteX150" fmla="*/ 513879 w 1487827"/>
                  <a:gd name="connsiteY150" fmla="*/ 1136472 h 1315870"/>
                  <a:gd name="connsiteX151" fmla="*/ 492945 w 1487827"/>
                  <a:gd name="connsiteY151" fmla="*/ 1141994 h 1315870"/>
                  <a:gd name="connsiteX152" fmla="*/ 483613 w 1487827"/>
                  <a:gd name="connsiteY152" fmla="*/ 1130008 h 1315870"/>
                  <a:gd name="connsiteX153" fmla="*/ 474324 w 1487827"/>
                  <a:gd name="connsiteY153" fmla="*/ 1125448 h 1315870"/>
                  <a:gd name="connsiteX154" fmla="*/ 446219 w 1487827"/>
                  <a:gd name="connsiteY154" fmla="*/ 1125448 h 1315870"/>
                  <a:gd name="connsiteX155" fmla="*/ 440462 w 1487827"/>
                  <a:gd name="connsiteY155" fmla="*/ 1123950 h 1315870"/>
                  <a:gd name="connsiteX156" fmla="*/ 405316 w 1487827"/>
                  <a:gd name="connsiteY156" fmla="*/ 1104237 h 1315870"/>
                  <a:gd name="connsiteX157" fmla="*/ 382734 w 1487827"/>
                  <a:gd name="connsiteY157" fmla="*/ 1116073 h 1315870"/>
                  <a:gd name="connsiteX158" fmla="*/ 381235 w 1487827"/>
                  <a:gd name="connsiteY158" fmla="*/ 1132105 h 1315870"/>
                  <a:gd name="connsiteX159" fmla="*/ 375991 w 1487827"/>
                  <a:gd name="connsiteY159" fmla="*/ 1142251 h 1315870"/>
                  <a:gd name="connsiteX160" fmla="*/ 366745 w 1487827"/>
                  <a:gd name="connsiteY160" fmla="*/ 1150171 h 1315870"/>
                  <a:gd name="connsiteX161" fmla="*/ 353153 w 1487827"/>
                  <a:gd name="connsiteY161" fmla="*/ 1153381 h 1315870"/>
                  <a:gd name="connsiteX162" fmla="*/ 347631 w 1487827"/>
                  <a:gd name="connsiteY162" fmla="*/ 1152012 h 1315870"/>
                  <a:gd name="connsiteX163" fmla="*/ 331962 w 1487827"/>
                  <a:gd name="connsiteY163" fmla="*/ 1157384 h 1315870"/>
                  <a:gd name="connsiteX164" fmla="*/ 308760 w 1487827"/>
                  <a:gd name="connsiteY164" fmla="*/ 1187094 h 1315870"/>
                  <a:gd name="connsiteX165" fmla="*/ 294847 w 1487827"/>
                  <a:gd name="connsiteY165" fmla="*/ 1170398 h 1315870"/>
                  <a:gd name="connsiteX166" fmla="*/ 254735 w 1487827"/>
                  <a:gd name="connsiteY166" fmla="*/ 1175107 h 1315870"/>
                  <a:gd name="connsiteX167" fmla="*/ 234358 w 1487827"/>
                  <a:gd name="connsiteY167" fmla="*/ 1166652 h 1315870"/>
                  <a:gd name="connsiteX168" fmla="*/ 228536 w 1487827"/>
                  <a:gd name="connsiteY168" fmla="*/ 1159246 h 1315870"/>
                  <a:gd name="connsiteX169" fmla="*/ 203664 w 1487827"/>
                  <a:gd name="connsiteY169" fmla="*/ 1151776 h 1315870"/>
                  <a:gd name="connsiteX170" fmla="*/ 189494 w 1487827"/>
                  <a:gd name="connsiteY170" fmla="*/ 1156506 h 1315870"/>
                  <a:gd name="connsiteX171" fmla="*/ 173997 w 1487827"/>
                  <a:gd name="connsiteY171" fmla="*/ 1145333 h 1315870"/>
                  <a:gd name="connsiteX172" fmla="*/ 173997 w 1487827"/>
                  <a:gd name="connsiteY172" fmla="*/ 1122238 h 1315870"/>
                  <a:gd name="connsiteX173" fmla="*/ 148312 w 1487827"/>
                  <a:gd name="connsiteY173" fmla="*/ 1108496 h 1315870"/>
                  <a:gd name="connsiteX174" fmla="*/ 141077 w 1487827"/>
                  <a:gd name="connsiteY174" fmla="*/ 1113312 h 1315870"/>
                  <a:gd name="connsiteX175" fmla="*/ 119694 w 1487827"/>
                  <a:gd name="connsiteY175" fmla="*/ 1110679 h 1315870"/>
                  <a:gd name="connsiteX176" fmla="*/ 116890 w 1487827"/>
                  <a:gd name="connsiteY176" fmla="*/ 1107597 h 1315870"/>
                  <a:gd name="connsiteX177" fmla="*/ 96427 w 1487827"/>
                  <a:gd name="connsiteY177" fmla="*/ 1104429 h 1315870"/>
                  <a:gd name="connsiteX178" fmla="*/ 69693 w 1487827"/>
                  <a:gd name="connsiteY178" fmla="*/ 1120033 h 1315870"/>
                  <a:gd name="connsiteX179" fmla="*/ 45998 w 1487827"/>
                  <a:gd name="connsiteY179" fmla="*/ 1111364 h 1315870"/>
                  <a:gd name="connsiteX180" fmla="*/ 45849 w 1487827"/>
                  <a:gd name="connsiteY180" fmla="*/ 1110979 h 1315870"/>
                  <a:gd name="connsiteX181" fmla="*/ 29559 w 1487827"/>
                  <a:gd name="connsiteY181" fmla="*/ 1100426 h 1315870"/>
                  <a:gd name="connsiteX182" fmla="*/ 0 w 1487827"/>
                  <a:gd name="connsiteY182" fmla="*/ 1102738 h 1315870"/>
                  <a:gd name="connsiteX183" fmla="*/ 3917 w 1487827"/>
                  <a:gd name="connsiteY183" fmla="*/ 1075255 h 1315870"/>
                  <a:gd name="connsiteX184" fmla="*/ 12414 w 1487827"/>
                  <a:gd name="connsiteY184" fmla="*/ 1052545 h 1315870"/>
                  <a:gd name="connsiteX185" fmla="*/ 23695 w 1487827"/>
                  <a:gd name="connsiteY185" fmla="*/ 1035100 h 1315870"/>
                  <a:gd name="connsiteX186" fmla="*/ 31143 w 1487827"/>
                  <a:gd name="connsiteY186" fmla="*/ 991007 h 1315870"/>
                  <a:gd name="connsiteX187" fmla="*/ 26199 w 1487827"/>
                  <a:gd name="connsiteY187" fmla="*/ 970672 h 1315870"/>
                  <a:gd name="connsiteX188" fmla="*/ 26606 w 1487827"/>
                  <a:gd name="connsiteY188" fmla="*/ 942290 h 1315870"/>
                  <a:gd name="connsiteX189" fmla="*/ 34333 w 1487827"/>
                  <a:gd name="connsiteY189" fmla="*/ 914186 h 1315870"/>
                  <a:gd name="connsiteX190" fmla="*/ 51949 w 1487827"/>
                  <a:gd name="connsiteY190" fmla="*/ 893039 h 1315870"/>
                  <a:gd name="connsiteX191" fmla="*/ 72476 w 1487827"/>
                  <a:gd name="connsiteY191" fmla="*/ 883150 h 1315870"/>
                  <a:gd name="connsiteX192" fmla="*/ 84676 w 1487827"/>
                  <a:gd name="connsiteY192" fmla="*/ 905239 h 1315870"/>
                  <a:gd name="connsiteX193" fmla="*/ 96962 w 1487827"/>
                  <a:gd name="connsiteY193" fmla="*/ 912623 h 1315870"/>
                  <a:gd name="connsiteX194" fmla="*/ 111325 w 1487827"/>
                  <a:gd name="connsiteY194" fmla="*/ 898390 h 1315870"/>
                  <a:gd name="connsiteX195" fmla="*/ 122862 w 1487827"/>
                  <a:gd name="connsiteY195" fmla="*/ 886831 h 1315870"/>
                  <a:gd name="connsiteX196" fmla="*/ 214858 w 1487827"/>
                  <a:gd name="connsiteY196" fmla="*/ 886831 h 1315870"/>
                  <a:gd name="connsiteX197" fmla="*/ 218304 w 1487827"/>
                  <a:gd name="connsiteY197" fmla="*/ 886446 h 1315870"/>
                  <a:gd name="connsiteX198" fmla="*/ 325798 w 1487827"/>
                  <a:gd name="connsiteY198" fmla="*/ 861745 h 1315870"/>
                  <a:gd name="connsiteX199" fmla="*/ 347823 w 1487827"/>
                  <a:gd name="connsiteY199" fmla="*/ 808491 h 1315870"/>
                  <a:gd name="connsiteX200" fmla="*/ 334338 w 1487827"/>
                  <a:gd name="connsiteY200" fmla="*/ 787022 h 1315870"/>
                  <a:gd name="connsiteX201" fmla="*/ 347973 w 1487827"/>
                  <a:gd name="connsiteY201" fmla="*/ 748130 h 1315870"/>
                  <a:gd name="connsiteX202" fmla="*/ 398338 w 1487827"/>
                  <a:gd name="connsiteY202" fmla="*/ 730621 h 1315870"/>
                  <a:gd name="connsiteX203" fmla="*/ 404780 w 1487827"/>
                  <a:gd name="connsiteY203" fmla="*/ 710672 h 1315870"/>
                  <a:gd name="connsiteX204" fmla="*/ 404374 w 1487827"/>
                  <a:gd name="connsiteY204" fmla="*/ 696245 h 1315870"/>
                  <a:gd name="connsiteX205" fmla="*/ 441511 w 1487827"/>
                  <a:gd name="connsiteY205" fmla="*/ 636142 h 1315870"/>
                  <a:gd name="connsiteX206" fmla="*/ 450329 w 1487827"/>
                  <a:gd name="connsiteY206" fmla="*/ 630127 h 1315870"/>
                  <a:gd name="connsiteX207" fmla="*/ 545858 w 1487827"/>
                  <a:gd name="connsiteY207" fmla="*/ 612747 h 1315870"/>
                  <a:gd name="connsiteX208" fmla="*/ 561761 w 1487827"/>
                  <a:gd name="connsiteY208" fmla="*/ 625910 h 1315870"/>
                  <a:gd name="connsiteX209" fmla="*/ 585584 w 1487827"/>
                  <a:gd name="connsiteY209" fmla="*/ 634686 h 1315870"/>
                  <a:gd name="connsiteX210" fmla="*/ 621715 w 1487827"/>
                  <a:gd name="connsiteY210" fmla="*/ 591556 h 1315870"/>
                  <a:gd name="connsiteX211" fmla="*/ 624134 w 1487827"/>
                  <a:gd name="connsiteY211" fmla="*/ 575567 h 1315870"/>
                  <a:gd name="connsiteX212" fmla="*/ 612768 w 1487827"/>
                  <a:gd name="connsiteY212" fmla="*/ 548576 h 1315870"/>
                  <a:gd name="connsiteX213" fmla="*/ 612019 w 1487827"/>
                  <a:gd name="connsiteY213" fmla="*/ 538794 h 1315870"/>
                  <a:gd name="connsiteX214" fmla="*/ 614737 w 1487827"/>
                  <a:gd name="connsiteY214" fmla="*/ 527899 h 1315870"/>
                  <a:gd name="connsiteX215" fmla="*/ 609322 w 1487827"/>
                  <a:gd name="connsiteY215" fmla="*/ 511974 h 1315870"/>
                  <a:gd name="connsiteX216" fmla="*/ 608102 w 1487827"/>
                  <a:gd name="connsiteY216" fmla="*/ 488943 h 1315870"/>
                  <a:gd name="connsiteX217" fmla="*/ 608102 w 1487827"/>
                  <a:gd name="connsiteY217" fmla="*/ 488943 h 1315870"/>
                  <a:gd name="connsiteX218" fmla="*/ 605747 w 1487827"/>
                  <a:gd name="connsiteY218" fmla="*/ 465056 h 1315870"/>
                  <a:gd name="connsiteX219" fmla="*/ 582245 w 1487827"/>
                  <a:gd name="connsiteY219" fmla="*/ 449152 h 1315870"/>
                  <a:gd name="connsiteX220" fmla="*/ 586333 w 1487827"/>
                  <a:gd name="connsiteY220" fmla="*/ 411865 h 1315870"/>
                  <a:gd name="connsiteX221" fmla="*/ 598727 w 1487827"/>
                  <a:gd name="connsiteY221" fmla="*/ 406985 h 1315870"/>
                  <a:gd name="connsiteX222" fmla="*/ 596950 w 1487827"/>
                  <a:gd name="connsiteY222" fmla="*/ 388599 h 1315870"/>
                  <a:gd name="connsiteX223" fmla="*/ 583722 w 1487827"/>
                  <a:gd name="connsiteY223" fmla="*/ 386159 h 1315870"/>
                  <a:gd name="connsiteX224" fmla="*/ 581453 w 1487827"/>
                  <a:gd name="connsiteY224" fmla="*/ 365824 h 1315870"/>
                  <a:gd name="connsiteX225" fmla="*/ 594296 w 1487827"/>
                  <a:gd name="connsiteY225" fmla="*/ 347267 h 1315870"/>
                  <a:gd name="connsiteX226" fmla="*/ 594467 w 1487827"/>
                  <a:gd name="connsiteY226" fmla="*/ 343499 h 1315870"/>
                  <a:gd name="connsiteX227" fmla="*/ 620260 w 1487827"/>
                  <a:gd name="connsiteY227" fmla="*/ 318842 h 1315870"/>
                  <a:gd name="connsiteX228" fmla="*/ 620281 w 1487827"/>
                  <a:gd name="connsiteY228" fmla="*/ 318842 h 1315870"/>
                  <a:gd name="connsiteX229" fmla="*/ 645924 w 1487827"/>
                  <a:gd name="connsiteY229" fmla="*/ 303002 h 1315870"/>
                  <a:gd name="connsiteX230" fmla="*/ 658295 w 1487827"/>
                  <a:gd name="connsiteY230" fmla="*/ 278258 h 1315870"/>
                  <a:gd name="connsiteX231" fmla="*/ 708660 w 1487827"/>
                  <a:gd name="connsiteY231" fmla="*/ 272244 h 1315870"/>
                  <a:gd name="connsiteX232" fmla="*/ 727667 w 1487827"/>
                  <a:gd name="connsiteY232" fmla="*/ 294783 h 1315870"/>
                  <a:gd name="connsiteX233" fmla="*/ 744191 w 1487827"/>
                  <a:gd name="connsiteY233" fmla="*/ 288747 h 1315870"/>
                  <a:gd name="connsiteX234" fmla="*/ 744191 w 1487827"/>
                  <a:gd name="connsiteY234" fmla="*/ 288747 h 1315870"/>
                  <a:gd name="connsiteX235" fmla="*/ 762343 w 1487827"/>
                  <a:gd name="connsiteY235" fmla="*/ 283717 h 1315870"/>
                  <a:gd name="connsiteX236" fmla="*/ 769706 w 1487827"/>
                  <a:gd name="connsiteY236" fmla="*/ 295981 h 1315870"/>
                  <a:gd name="connsiteX237" fmla="*/ 802540 w 1487827"/>
                  <a:gd name="connsiteY237" fmla="*/ 296859 h 1315870"/>
                  <a:gd name="connsiteX238" fmla="*/ 825143 w 1487827"/>
                  <a:gd name="connsiteY238" fmla="*/ 263275 h 1315870"/>
                  <a:gd name="connsiteX239" fmla="*/ 811359 w 1487827"/>
                  <a:gd name="connsiteY239" fmla="*/ 249962 h 1315870"/>
                  <a:gd name="connsiteX240" fmla="*/ 790232 w 1487827"/>
                  <a:gd name="connsiteY240" fmla="*/ 241421 h 1315870"/>
                  <a:gd name="connsiteX241" fmla="*/ 772981 w 1487827"/>
                  <a:gd name="connsiteY241" fmla="*/ 230912 h 1315870"/>
                  <a:gd name="connsiteX242" fmla="*/ 770947 w 1487827"/>
                  <a:gd name="connsiteY242" fmla="*/ 231554 h 1315870"/>
                  <a:gd name="connsiteX243" fmla="*/ 753481 w 1487827"/>
                  <a:gd name="connsiteY243" fmla="*/ 218711 h 1315870"/>
                  <a:gd name="connsiteX244" fmla="*/ 753481 w 1487827"/>
                  <a:gd name="connsiteY244" fmla="*/ 207816 h 1315870"/>
                  <a:gd name="connsiteX245" fmla="*/ 750334 w 1487827"/>
                  <a:gd name="connsiteY245" fmla="*/ 199169 h 1315870"/>
                  <a:gd name="connsiteX246" fmla="*/ 721438 w 1487827"/>
                  <a:gd name="connsiteY246" fmla="*/ 164772 h 1315870"/>
                  <a:gd name="connsiteX247" fmla="*/ 723001 w 1487827"/>
                  <a:gd name="connsiteY247" fmla="*/ 136004 h 1315870"/>
                  <a:gd name="connsiteX248" fmla="*/ 735437 w 1487827"/>
                  <a:gd name="connsiteY248" fmla="*/ 124125 h 1315870"/>
                  <a:gd name="connsiteX249" fmla="*/ 729829 w 1487827"/>
                  <a:gd name="connsiteY249" fmla="*/ 89557 h 1315870"/>
                  <a:gd name="connsiteX250" fmla="*/ 717693 w 1487827"/>
                  <a:gd name="connsiteY250" fmla="*/ 69693 h 1315870"/>
                  <a:gd name="connsiteX251" fmla="*/ 718977 w 1487827"/>
                  <a:gd name="connsiteY251" fmla="*/ 28875 h 1315870"/>
                  <a:gd name="connsiteX252" fmla="*/ 751598 w 1487827"/>
                  <a:gd name="connsiteY252" fmla="*/ 41568 h 1315870"/>
                  <a:gd name="connsiteX253" fmla="*/ 759581 w 1487827"/>
                  <a:gd name="connsiteY253" fmla="*/ 41418 h 1315870"/>
                  <a:gd name="connsiteX254" fmla="*/ 779209 w 1487827"/>
                  <a:gd name="connsiteY254" fmla="*/ 33006 h 1315870"/>
                  <a:gd name="connsiteX255" fmla="*/ 790468 w 1487827"/>
                  <a:gd name="connsiteY255" fmla="*/ 34911 h 1315870"/>
                  <a:gd name="connsiteX256" fmla="*/ 795948 w 1487827"/>
                  <a:gd name="connsiteY256" fmla="*/ 39877 h 1315870"/>
                  <a:gd name="connsiteX257" fmla="*/ 807378 w 1487827"/>
                  <a:gd name="connsiteY257" fmla="*/ 41696 h 1315870"/>
                  <a:gd name="connsiteX258" fmla="*/ 825379 w 1487827"/>
                  <a:gd name="connsiteY258" fmla="*/ 33605 h 1315870"/>
                  <a:gd name="connsiteX259" fmla="*/ 833641 w 1487827"/>
                  <a:gd name="connsiteY259" fmla="*/ 33434 h 1315870"/>
                  <a:gd name="connsiteX260" fmla="*/ 869750 w 1487827"/>
                  <a:gd name="connsiteY260" fmla="*/ 47860 h 1315870"/>
                  <a:gd name="connsiteX261" fmla="*/ 874588 w 1487827"/>
                  <a:gd name="connsiteY261" fmla="*/ 48588 h 1315870"/>
                  <a:gd name="connsiteX262" fmla="*/ 914935 w 1487827"/>
                  <a:gd name="connsiteY262" fmla="*/ 45014 h 1315870"/>
                  <a:gd name="connsiteX263" fmla="*/ 923925 w 1487827"/>
                  <a:gd name="connsiteY263" fmla="*/ 48717 h 1315870"/>
                  <a:gd name="connsiteX264" fmla="*/ 929041 w 1487827"/>
                  <a:gd name="connsiteY264" fmla="*/ 54774 h 1315870"/>
                  <a:gd name="connsiteX265" fmla="*/ 944088 w 1487827"/>
                  <a:gd name="connsiteY265" fmla="*/ 55866 h 1315870"/>
                  <a:gd name="connsiteX266" fmla="*/ 950937 w 1487827"/>
                  <a:gd name="connsiteY266" fmla="*/ 49830 h 1315870"/>
                  <a:gd name="connsiteX267" fmla="*/ 966798 w 1487827"/>
                  <a:gd name="connsiteY267" fmla="*/ 52034 h 1315870"/>
                  <a:gd name="connsiteX268" fmla="*/ 982017 w 1487827"/>
                  <a:gd name="connsiteY268" fmla="*/ 54774 h 1315870"/>
                  <a:gd name="connsiteX269" fmla="*/ 989444 w 1487827"/>
                  <a:gd name="connsiteY269" fmla="*/ 49209 h 1315870"/>
                  <a:gd name="connsiteX270" fmla="*/ 1001966 w 1487827"/>
                  <a:gd name="connsiteY270" fmla="*/ 49081 h 1315870"/>
                  <a:gd name="connsiteX271" fmla="*/ 1014851 w 1487827"/>
                  <a:gd name="connsiteY271" fmla="*/ 58392 h 1315870"/>
                  <a:gd name="connsiteX272" fmla="*/ 1027458 w 1487827"/>
                  <a:gd name="connsiteY272" fmla="*/ 58199 h 1315870"/>
                  <a:gd name="connsiteX273" fmla="*/ 1036577 w 1487827"/>
                  <a:gd name="connsiteY273" fmla="*/ 51200 h 1315870"/>
                  <a:gd name="connsiteX274" fmla="*/ 1043619 w 1487827"/>
                  <a:gd name="connsiteY274" fmla="*/ 49038 h 1315870"/>
                  <a:gd name="connsiteX275" fmla="*/ 1057532 w 1487827"/>
                  <a:gd name="connsiteY275" fmla="*/ 49851 h 1315870"/>
                  <a:gd name="connsiteX276" fmla="*/ 1067142 w 1487827"/>
                  <a:gd name="connsiteY276" fmla="*/ 44821 h 1315870"/>
                  <a:gd name="connsiteX277" fmla="*/ 1074442 w 1487827"/>
                  <a:gd name="connsiteY277" fmla="*/ 32942 h 1315870"/>
                  <a:gd name="connsiteX278" fmla="*/ 1110209 w 1487827"/>
                  <a:gd name="connsiteY278" fmla="*/ 30865 h 1315870"/>
                  <a:gd name="connsiteX279" fmla="*/ 1111107 w 1487827"/>
                  <a:gd name="connsiteY279" fmla="*/ 32000 h 1315870"/>
                  <a:gd name="connsiteX280" fmla="*/ 1135016 w 1487827"/>
                  <a:gd name="connsiteY280" fmla="*/ 33798 h 1315870"/>
                  <a:gd name="connsiteX281" fmla="*/ 1157363 w 1487827"/>
                  <a:gd name="connsiteY281" fmla="*/ 33862 h 1315870"/>
                  <a:gd name="connsiteX282" fmla="*/ 1165753 w 1487827"/>
                  <a:gd name="connsiteY282" fmla="*/ 41889 h 1315870"/>
                  <a:gd name="connsiteX283" fmla="*/ 1188699 w 1487827"/>
                  <a:gd name="connsiteY283" fmla="*/ 41375 h 1315870"/>
                  <a:gd name="connsiteX284" fmla="*/ 1219329 w 1487827"/>
                  <a:gd name="connsiteY284" fmla="*/ 9461 h 1315870"/>
                  <a:gd name="connsiteX285" fmla="*/ 1241503 w 1487827"/>
                  <a:gd name="connsiteY285" fmla="*/ 0 h 1315870"/>
                  <a:gd name="connsiteX286" fmla="*/ 1266996 w 1487827"/>
                  <a:gd name="connsiteY286" fmla="*/ 13485 h 1315870"/>
                  <a:gd name="connsiteX287" fmla="*/ 1280053 w 1487827"/>
                  <a:gd name="connsiteY287" fmla="*/ 15005 h 1315870"/>
                  <a:gd name="connsiteX288" fmla="*/ 1283435 w 1487827"/>
                  <a:gd name="connsiteY288" fmla="*/ 11922 h 1315870"/>
                  <a:gd name="connsiteX289" fmla="*/ 1300666 w 1487827"/>
                  <a:gd name="connsiteY289" fmla="*/ 5201 h 1315870"/>
                  <a:gd name="connsiteX290" fmla="*/ 1322712 w 1487827"/>
                  <a:gd name="connsiteY290" fmla="*/ 17830 h 1315870"/>
                  <a:gd name="connsiteX291" fmla="*/ 1346985 w 1487827"/>
                  <a:gd name="connsiteY291" fmla="*/ 32899 h 1315870"/>
                  <a:gd name="connsiteX292" fmla="*/ 1351244 w 1487827"/>
                  <a:gd name="connsiteY292" fmla="*/ 33220 h 1315870"/>
                  <a:gd name="connsiteX293" fmla="*/ 1381146 w 1487827"/>
                  <a:gd name="connsiteY293" fmla="*/ 50964 h 1315870"/>
                  <a:gd name="connsiteX294" fmla="*/ 1399554 w 1487827"/>
                  <a:gd name="connsiteY294" fmla="*/ 79710 h 1315870"/>
                  <a:gd name="connsiteX295" fmla="*/ 1416699 w 1487827"/>
                  <a:gd name="connsiteY295" fmla="*/ 96171 h 1315870"/>
                  <a:gd name="connsiteX296" fmla="*/ 1421387 w 1487827"/>
                  <a:gd name="connsiteY296" fmla="*/ 98932 h 1315870"/>
                  <a:gd name="connsiteX297" fmla="*/ 1446580 w 1487827"/>
                  <a:gd name="connsiteY297" fmla="*/ 144224 h 1315870"/>
                  <a:gd name="connsiteX298" fmla="*/ 1446409 w 1487827"/>
                  <a:gd name="connsiteY298" fmla="*/ 150602 h 1315870"/>
                  <a:gd name="connsiteX299" fmla="*/ 1457924 w 1487827"/>
                  <a:gd name="connsiteY299" fmla="*/ 184207 h 1315870"/>
                  <a:gd name="connsiteX300" fmla="*/ 1458888 w 1487827"/>
                  <a:gd name="connsiteY300" fmla="*/ 185363 h 1315870"/>
                  <a:gd name="connsiteX301" fmla="*/ 1467813 w 1487827"/>
                  <a:gd name="connsiteY301" fmla="*/ 220359 h 1315870"/>
                  <a:gd name="connsiteX302" fmla="*/ 1465951 w 1487827"/>
                  <a:gd name="connsiteY302" fmla="*/ 230355 h 1315870"/>
                  <a:gd name="connsiteX303" fmla="*/ 1471217 w 1487827"/>
                  <a:gd name="connsiteY303" fmla="*/ 260129 h 1315870"/>
                  <a:gd name="connsiteX304" fmla="*/ 1481812 w 1487827"/>
                  <a:gd name="connsiteY304" fmla="*/ 277916 h 1315870"/>
                  <a:gd name="connsiteX305" fmla="*/ 1482668 w 1487827"/>
                  <a:gd name="connsiteY305" fmla="*/ 320147 h 1315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</a:cxnLst>
                <a:rect l="l" t="t" r="r" b="b"/>
                <a:pathLst>
                  <a:path w="1487827" h="1315870">
                    <a:moveTo>
                      <a:pt x="1482690" y="320147"/>
                    </a:moveTo>
                    <a:lnTo>
                      <a:pt x="1440565" y="398081"/>
                    </a:lnTo>
                    <a:cubicBezTo>
                      <a:pt x="1438510" y="401912"/>
                      <a:pt x="1437333" y="406172"/>
                      <a:pt x="1437184" y="410517"/>
                    </a:cubicBezTo>
                    <a:lnTo>
                      <a:pt x="1436755" y="422846"/>
                    </a:lnTo>
                    <a:cubicBezTo>
                      <a:pt x="1436306" y="435239"/>
                      <a:pt x="1427851" y="445899"/>
                      <a:pt x="1415907" y="449152"/>
                    </a:cubicBezTo>
                    <a:cubicBezTo>
                      <a:pt x="1408758" y="451100"/>
                      <a:pt x="1402658" y="455766"/>
                      <a:pt x="1398912" y="462166"/>
                    </a:cubicBezTo>
                    <a:lnTo>
                      <a:pt x="1331081" y="578114"/>
                    </a:lnTo>
                    <a:cubicBezTo>
                      <a:pt x="1328127" y="583166"/>
                      <a:pt x="1325666" y="588495"/>
                      <a:pt x="1323718" y="594018"/>
                    </a:cubicBezTo>
                    <a:lnTo>
                      <a:pt x="1289706" y="690809"/>
                    </a:lnTo>
                    <a:lnTo>
                      <a:pt x="1253126" y="673535"/>
                    </a:lnTo>
                    <a:cubicBezTo>
                      <a:pt x="1244885" y="669661"/>
                      <a:pt x="1235039" y="672701"/>
                      <a:pt x="1230459" y="680578"/>
                    </a:cubicBezTo>
                    <a:cubicBezTo>
                      <a:pt x="1224573" y="690680"/>
                      <a:pt x="1210638" y="692307"/>
                      <a:pt x="1202569" y="683831"/>
                    </a:cubicBezTo>
                    <a:lnTo>
                      <a:pt x="1195184" y="676082"/>
                    </a:lnTo>
                    <a:cubicBezTo>
                      <a:pt x="1192038" y="672786"/>
                      <a:pt x="1187736" y="670838"/>
                      <a:pt x="1183176" y="670646"/>
                    </a:cubicBezTo>
                    <a:lnTo>
                      <a:pt x="1142401" y="668976"/>
                    </a:lnTo>
                    <a:cubicBezTo>
                      <a:pt x="1134010" y="668634"/>
                      <a:pt x="1129151" y="678394"/>
                      <a:pt x="1134502" y="684880"/>
                    </a:cubicBezTo>
                    <a:cubicBezTo>
                      <a:pt x="1137863" y="688968"/>
                      <a:pt x="1137349" y="695004"/>
                      <a:pt x="1133326" y="698450"/>
                    </a:cubicBezTo>
                    <a:lnTo>
                      <a:pt x="1118000" y="711571"/>
                    </a:lnTo>
                    <a:cubicBezTo>
                      <a:pt x="1113976" y="715039"/>
                      <a:pt x="1113441" y="721075"/>
                      <a:pt x="1116844" y="725163"/>
                    </a:cubicBezTo>
                    <a:lnTo>
                      <a:pt x="1143214" y="757013"/>
                    </a:lnTo>
                    <a:cubicBezTo>
                      <a:pt x="1147902" y="762664"/>
                      <a:pt x="1146767" y="771140"/>
                      <a:pt x="1140753" y="775335"/>
                    </a:cubicBezTo>
                    <a:lnTo>
                      <a:pt x="1128616" y="783833"/>
                    </a:lnTo>
                    <a:cubicBezTo>
                      <a:pt x="1125405" y="786080"/>
                      <a:pt x="1123415" y="789698"/>
                      <a:pt x="1123265" y="793615"/>
                    </a:cubicBezTo>
                    <a:lnTo>
                      <a:pt x="1122880" y="802562"/>
                    </a:lnTo>
                    <a:cubicBezTo>
                      <a:pt x="1122516" y="811551"/>
                      <a:pt x="1113098" y="817267"/>
                      <a:pt x="1104965" y="813435"/>
                    </a:cubicBezTo>
                    <a:lnTo>
                      <a:pt x="1087926" y="805408"/>
                    </a:lnTo>
                    <a:cubicBezTo>
                      <a:pt x="1080735" y="802027"/>
                      <a:pt x="1072237" y="806265"/>
                      <a:pt x="1070610" y="814056"/>
                    </a:cubicBezTo>
                    <a:lnTo>
                      <a:pt x="1068598" y="823731"/>
                    </a:lnTo>
                    <a:cubicBezTo>
                      <a:pt x="1067485" y="829124"/>
                      <a:pt x="1070075" y="834626"/>
                      <a:pt x="1074977" y="837173"/>
                    </a:cubicBezTo>
                    <a:lnTo>
                      <a:pt x="1094818" y="847533"/>
                    </a:lnTo>
                    <a:cubicBezTo>
                      <a:pt x="1097730" y="849052"/>
                      <a:pt x="1101133" y="849352"/>
                      <a:pt x="1104258" y="848346"/>
                    </a:cubicBezTo>
                    <a:lnTo>
                      <a:pt x="1115923" y="844643"/>
                    </a:lnTo>
                    <a:cubicBezTo>
                      <a:pt x="1123201" y="842310"/>
                      <a:pt x="1130629" y="847747"/>
                      <a:pt x="1130629" y="855366"/>
                    </a:cubicBezTo>
                    <a:cubicBezTo>
                      <a:pt x="1130629" y="857379"/>
                      <a:pt x="1131142" y="859326"/>
                      <a:pt x="1132148" y="861060"/>
                    </a:cubicBezTo>
                    <a:lnTo>
                      <a:pt x="1135059" y="866026"/>
                    </a:lnTo>
                    <a:cubicBezTo>
                      <a:pt x="1135166" y="866219"/>
                      <a:pt x="1135295" y="866411"/>
                      <a:pt x="1135402" y="866604"/>
                    </a:cubicBezTo>
                    <a:lnTo>
                      <a:pt x="1029685" y="919280"/>
                    </a:lnTo>
                    <a:cubicBezTo>
                      <a:pt x="1026452" y="921014"/>
                      <a:pt x="1022814" y="921870"/>
                      <a:pt x="1019175" y="921720"/>
                    </a:cubicBezTo>
                    <a:lnTo>
                      <a:pt x="886617" y="916626"/>
                    </a:lnTo>
                    <a:cubicBezTo>
                      <a:pt x="881758" y="916434"/>
                      <a:pt x="877135" y="914528"/>
                      <a:pt x="873560" y="911254"/>
                    </a:cubicBezTo>
                    <a:lnTo>
                      <a:pt x="845863" y="885804"/>
                    </a:lnTo>
                    <a:cubicBezTo>
                      <a:pt x="840362" y="880752"/>
                      <a:pt x="833234" y="878248"/>
                      <a:pt x="825785" y="878783"/>
                    </a:cubicBezTo>
                    <a:cubicBezTo>
                      <a:pt x="818315" y="879318"/>
                      <a:pt x="811616" y="882786"/>
                      <a:pt x="806885" y="888565"/>
                    </a:cubicBezTo>
                    <a:lnTo>
                      <a:pt x="805109" y="890748"/>
                    </a:lnTo>
                    <a:cubicBezTo>
                      <a:pt x="800806" y="895992"/>
                      <a:pt x="794235" y="898753"/>
                      <a:pt x="787493" y="898175"/>
                    </a:cubicBezTo>
                    <a:lnTo>
                      <a:pt x="684280" y="889207"/>
                    </a:lnTo>
                    <a:cubicBezTo>
                      <a:pt x="673921" y="888287"/>
                      <a:pt x="663882" y="893531"/>
                      <a:pt x="658681" y="902542"/>
                    </a:cubicBezTo>
                    <a:lnTo>
                      <a:pt x="658253" y="903291"/>
                    </a:lnTo>
                    <a:cubicBezTo>
                      <a:pt x="655320" y="908364"/>
                      <a:pt x="650354" y="911939"/>
                      <a:pt x="644639" y="913116"/>
                    </a:cubicBezTo>
                    <a:cubicBezTo>
                      <a:pt x="638903" y="914293"/>
                      <a:pt x="632931" y="912945"/>
                      <a:pt x="628265" y="909434"/>
                    </a:cubicBezTo>
                    <a:cubicBezTo>
                      <a:pt x="616535" y="900637"/>
                      <a:pt x="600204" y="902756"/>
                      <a:pt x="591085" y="914229"/>
                    </a:cubicBezTo>
                    <a:lnTo>
                      <a:pt x="578671" y="929876"/>
                    </a:lnTo>
                    <a:cubicBezTo>
                      <a:pt x="572763" y="937303"/>
                      <a:pt x="562617" y="939700"/>
                      <a:pt x="553991" y="935676"/>
                    </a:cubicBezTo>
                    <a:lnTo>
                      <a:pt x="517283" y="918531"/>
                    </a:lnTo>
                    <a:cubicBezTo>
                      <a:pt x="509855" y="915085"/>
                      <a:pt x="501400" y="915171"/>
                      <a:pt x="494058" y="918767"/>
                    </a:cubicBezTo>
                    <a:lnTo>
                      <a:pt x="428561" y="950938"/>
                    </a:lnTo>
                    <a:cubicBezTo>
                      <a:pt x="426720" y="951837"/>
                      <a:pt x="424965" y="952950"/>
                      <a:pt x="423381" y="954255"/>
                    </a:cubicBezTo>
                    <a:lnTo>
                      <a:pt x="374622" y="994153"/>
                    </a:lnTo>
                    <a:cubicBezTo>
                      <a:pt x="368521" y="999141"/>
                      <a:pt x="359981" y="1000168"/>
                      <a:pt x="352853" y="996786"/>
                    </a:cubicBezTo>
                    <a:lnTo>
                      <a:pt x="317236" y="979769"/>
                    </a:lnTo>
                    <a:cubicBezTo>
                      <a:pt x="308054" y="975382"/>
                      <a:pt x="296966" y="976644"/>
                      <a:pt x="288982" y="982959"/>
                    </a:cubicBezTo>
                    <a:lnTo>
                      <a:pt x="238104" y="1023221"/>
                    </a:lnTo>
                    <a:cubicBezTo>
                      <a:pt x="234871" y="1025789"/>
                      <a:pt x="230955" y="1027309"/>
                      <a:pt x="226823" y="1027587"/>
                    </a:cubicBezTo>
                    <a:lnTo>
                      <a:pt x="124360" y="1034650"/>
                    </a:lnTo>
                    <a:cubicBezTo>
                      <a:pt x="117018" y="1035164"/>
                      <a:pt x="109912" y="1031654"/>
                      <a:pt x="105867" y="1025490"/>
                    </a:cubicBezTo>
                    <a:lnTo>
                      <a:pt x="82407" y="989851"/>
                    </a:lnTo>
                    <a:cubicBezTo>
                      <a:pt x="79924" y="986062"/>
                      <a:pt x="78747" y="981503"/>
                      <a:pt x="79111" y="977008"/>
                    </a:cubicBezTo>
                    <a:lnTo>
                      <a:pt x="81337" y="948776"/>
                    </a:lnTo>
                    <a:cubicBezTo>
                      <a:pt x="82279" y="936960"/>
                      <a:pt x="75194" y="925766"/>
                      <a:pt x="64106" y="921549"/>
                    </a:cubicBezTo>
                    <a:lnTo>
                      <a:pt x="50857" y="916498"/>
                    </a:lnTo>
                    <a:cubicBezTo>
                      <a:pt x="49187" y="915877"/>
                      <a:pt x="47347" y="916712"/>
                      <a:pt x="46704" y="918360"/>
                    </a:cubicBezTo>
                    <a:cubicBezTo>
                      <a:pt x="46084" y="920008"/>
                      <a:pt x="46897" y="921870"/>
                      <a:pt x="48567" y="922491"/>
                    </a:cubicBezTo>
                    <a:lnTo>
                      <a:pt x="61838" y="927564"/>
                    </a:lnTo>
                    <a:cubicBezTo>
                      <a:pt x="70249" y="930775"/>
                      <a:pt x="75643" y="939294"/>
                      <a:pt x="74937" y="948283"/>
                    </a:cubicBezTo>
                    <a:lnTo>
                      <a:pt x="72711" y="976495"/>
                    </a:lnTo>
                    <a:cubicBezTo>
                      <a:pt x="72240" y="982423"/>
                      <a:pt x="73781" y="988417"/>
                      <a:pt x="77056" y="993383"/>
                    </a:cubicBezTo>
                    <a:lnTo>
                      <a:pt x="100494" y="1029021"/>
                    </a:lnTo>
                    <a:cubicBezTo>
                      <a:pt x="105481" y="1036598"/>
                      <a:pt x="113958" y="1041136"/>
                      <a:pt x="122947" y="1041136"/>
                    </a:cubicBezTo>
                    <a:cubicBezTo>
                      <a:pt x="123568" y="1041136"/>
                      <a:pt x="124189" y="1041115"/>
                      <a:pt x="124809" y="1041072"/>
                    </a:cubicBezTo>
                    <a:lnTo>
                      <a:pt x="227273" y="1034009"/>
                    </a:lnTo>
                    <a:cubicBezTo>
                      <a:pt x="232688" y="1033623"/>
                      <a:pt x="237825" y="1031633"/>
                      <a:pt x="242106" y="1028251"/>
                    </a:cubicBezTo>
                    <a:lnTo>
                      <a:pt x="292963" y="987989"/>
                    </a:lnTo>
                    <a:cubicBezTo>
                      <a:pt x="299021" y="983173"/>
                      <a:pt x="307476" y="982231"/>
                      <a:pt x="314475" y="985570"/>
                    </a:cubicBezTo>
                    <a:lnTo>
                      <a:pt x="350092" y="1002565"/>
                    </a:lnTo>
                    <a:cubicBezTo>
                      <a:pt x="359446" y="1007039"/>
                      <a:pt x="370662" y="1005669"/>
                      <a:pt x="378688" y="999119"/>
                    </a:cubicBezTo>
                    <a:lnTo>
                      <a:pt x="427448" y="959221"/>
                    </a:lnTo>
                    <a:cubicBezTo>
                      <a:pt x="428668" y="958237"/>
                      <a:pt x="429995" y="957380"/>
                      <a:pt x="431386" y="956695"/>
                    </a:cubicBezTo>
                    <a:lnTo>
                      <a:pt x="496905" y="924524"/>
                    </a:lnTo>
                    <a:cubicBezTo>
                      <a:pt x="502492" y="921785"/>
                      <a:pt x="508913" y="921720"/>
                      <a:pt x="514564" y="924353"/>
                    </a:cubicBezTo>
                    <a:lnTo>
                      <a:pt x="551294" y="941498"/>
                    </a:lnTo>
                    <a:cubicBezTo>
                      <a:pt x="562596" y="946785"/>
                      <a:pt x="575931" y="943639"/>
                      <a:pt x="583701" y="933857"/>
                    </a:cubicBezTo>
                    <a:lnTo>
                      <a:pt x="596115" y="918210"/>
                    </a:lnTo>
                    <a:cubicBezTo>
                      <a:pt x="603050" y="909477"/>
                      <a:pt x="615486" y="907872"/>
                      <a:pt x="624412" y="914571"/>
                    </a:cubicBezTo>
                    <a:cubicBezTo>
                      <a:pt x="630555" y="919195"/>
                      <a:pt x="638411" y="920950"/>
                      <a:pt x="645924" y="919409"/>
                    </a:cubicBezTo>
                    <a:cubicBezTo>
                      <a:pt x="653458" y="917868"/>
                      <a:pt x="659965" y="913159"/>
                      <a:pt x="663796" y="906502"/>
                    </a:cubicBezTo>
                    <a:lnTo>
                      <a:pt x="664246" y="905753"/>
                    </a:lnTo>
                    <a:cubicBezTo>
                      <a:pt x="668205" y="898903"/>
                      <a:pt x="675847" y="894922"/>
                      <a:pt x="683724" y="895607"/>
                    </a:cubicBezTo>
                    <a:lnTo>
                      <a:pt x="786936" y="904575"/>
                    </a:lnTo>
                    <a:cubicBezTo>
                      <a:pt x="795798" y="905325"/>
                      <a:pt x="804445" y="901686"/>
                      <a:pt x="810074" y="894815"/>
                    </a:cubicBezTo>
                    <a:lnTo>
                      <a:pt x="811851" y="892632"/>
                    </a:lnTo>
                    <a:cubicBezTo>
                      <a:pt x="815447" y="888244"/>
                      <a:pt x="820563" y="885590"/>
                      <a:pt x="826235" y="885183"/>
                    </a:cubicBezTo>
                    <a:cubicBezTo>
                      <a:pt x="831864" y="884776"/>
                      <a:pt x="837323" y="886681"/>
                      <a:pt x="841518" y="890534"/>
                    </a:cubicBezTo>
                    <a:lnTo>
                      <a:pt x="869215" y="915984"/>
                    </a:lnTo>
                    <a:cubicBezTo>
                      <a:pt x="873903" y="920286"/>
                      <a:pt x="880003" y="922791"/>
                      <a:pt x="886360" y="923047"/>
                    </a:cubicBezTo>
                    <a:lnTo>
                      <a:pt x="1018939" y="928142"/>
                    </a:lnTo>
                    <a:cubicBezTo>
                      <a:pt x="1023734" y="928313"/>
                      <a:pt x="1028486" y="927221"/>
                      <a:pt x="1032639" y="924995"/>
                    </a:cubicBezTo>
                    <a:lnTo>
                      <a:pt x="1141009" y="870970"/>
                    </a:lnTo>
                    <a:cubicBezTo>
                      <a:pt x="1143921" y="872019"/>
                      <a:pt x="1147238" y="871848"/>
                      <a:pt x="1150171" y="870264"/>
                    </a:cubicBezTo>
                    <a:lnTo>
                      <a:pt x="1242831" y="820070"/>
                    </a:lnTo>
                    <a:lnTo>
                      <a:pt x="1247219" y="839784"/>
                    </a:lnTo>
                    <a:cubicBezTo>
                      <a:pt x="1249659" y="850786"/>
                      <a:pt x="1259162" y="858813"/>
                      <a:pt x="1270442" y="859369"/>
                    </a:cubicBezTo>
                    <a:lnTo>
                      <a:pt x="1279753" y="859840"/>
                    </a:lnTo>
                    <a:lnTo>
                      <a:pt x="1246812" y="928463"/>
                    </a:lnTo>
                    <a:cubicBezTo>
                      <a:pt x="1246063" y="930068"/>
                      <a:pt x="1245228" y="931631"/>
                      <a:pt x="1244372" y="933172"/>
                    </a:cubicBezTo>
                    <a:lnTo>
                      <a:pt x="1212564" y="989359"/>
                    </a:lnTo>
                    <a:cubicBezTo>
                      <a:pt x="1206315" y="1000382"/>
                      <a:pt x="1202847" y="1012754"/>
                      <a:pt x="1202419" y="1025425"/>
                    </a:cubicBezTo>
                    <a:lnTo>
                      <a:pt x="1194906" y="1124678"/>
                    </a:lnTo>
                    <a:cubicBezTo>
                      <a:pt x="1194200" y="1133989"/>
                      <a:pt x="1190796" y="1142893"/>
                      <a:pt x="1185103" y="1150299"/>
                    </a:cubicBezTo>
                    <a:lnTo>
                      <a:pt x="1143021" y="1204988"/>
                    </a:lnTo>
                    <a:cubicBezTo>
                      <a:pt x="1139062" y="1210146"/>
                      <a:pt x="1136172" y="1216075"/>
                      <a:pt x="1134567" y="1222368"/>
                    </a:cubicBezTo>
                    <a:lnTo>
                      <a:pt x="1131506" y="1234440"/>
                    </a:lnTo>
                    <a:cubicBezTo>
                      <a:pt x="1129087" y="1243944"/>
                      <a:pt x="1123800" y="1252463"/>
                      <a:pt x="1116394" y="1258884"/>
                    </a:cubicBezTo>
                    <a:lnTo>
                      <a:pt x="1063953" y="1304197"/>
                    </a:lnTo>
                    <a:cubicBezTo>
                      <a:pt x="1051517" y="1314943"/>
                      <a:pt x="1034436" y="1318581"/>
                      <a:pt x="1018704" y="1313808"/>
                    </a:cubicBezTo>
                    <a:lnTo>
                      <a:pt x="997107" y="1307258"/>
                    </a:lnTo>
                    <a:lnTo>
                      <a:pt x="977800" y="1292789"/>
                    </a:lnTo>
                    <a:cubicBezTo>
                      <a:pt x="975531" y="1291098"/>
                      <a:pt x="972963" y="1289856"/>
                      <a:pt x="970244" y="1289150"/>
                    </a:cubicBezTo>
                    <a:lnTo>
                      <a:pt x="931160" y="1279111"/>
                    </a:lnTo>
                    <a:cubicBezTo>
                      <a:pt x="926922" y="1278020"/>
                      <a:pt x="922470" y="1278255"/>
                      <a:pt x="918360" y="1279753"/>
                    </a:cubicBezTo>
                    <a:lnTo>
                      <a:pt x="913715" y="1281466"/>
                    </a:lnTo>
                    <a:cubicBezTo>
                      <a:pt x="904318" y="1284933"/>
                      <a:pt x="893787" y="1281466"/>
                      <a:pt x="888286" y="1273097"/>
                    </a:cubicBezTo>
                    <a:lnTo>
                      <a:pt x="846998" y="1210210"/>
                    </a:lnTo>
                    <a:cubicBezTo>
                      <a:pt x="839784" y="1199230"/>
                      <a:pt x="839613" y="1185081"/>
                      <a:pt x="846526" y="1173930"/>
                    </a:cubicBezTo>
                    <a:lnTo>
                      <a:pt x="851342" y="1166181"/>
                    </a:lnTo>
                    <a:cubicBezTo>
                      <a:pt x="857165" y="1156785"/>
                      <a:pt x="857657" y="1144991"/>
                      <a:pt x="852584" y="1135145"/>
                    </a:cubicBezTo>
                    <a:lnTo>
                      <a:pt x="838864" y="1108432"/>
                    </a:lnTo>
                    <a:cubicBezTo>
                      <a:pt x="835567" y="1101989"/>
                      <a:pt x="830152" y="1096874"/>
                      <a:pt x="823516" y="1093963"/>
                    </a:cubicBezTo>
                    <a:lnTo>
                      <a:pt x="811059" y="1088483"/>
                    </a:lnTo>
                    <a:cubicBezTo>
                      <a:pt x="806992" y="1086685"/>
                      <a:pt x="803375" y="1084074"/>
                      <a:pt x="800442" y="1080842"/>
                    </a:cubicBezTo>
                    <a:cubicBezTo>
                      <a:pt x="797510" y="1077631"/>
                      <a:pt x="795241" y="1073799"/>
                      <a:pt x="793829" y="1069583"/>
                    </a:cubicBezTo>
                    <a:cubicBezTo>
                      <a:pt x="789655" y="1057061"/>
                      <a:pt x="778139" y="1048457"/>
                      <a:pt x="764954" y="1048028"/>
                    </a:cubicBezTo>
                    <a:lnTo>
                      <a:pt x="753331" y="1047643"/>
                    </a:lnTo>
                    <a:cubicBezTo>
                      <a:pt x="747423" y="1047450"/>
                      <a:pt x="741666" y="1045567"/>
                      <a:pt x="736764" y="1042271"/>
                    </a:cubicBezTo>
                    <a:lnTo>
                      <a:pt x="708168" y="1022985"/>
                    </a:lnTo>
                    <a:cubicBezTo>
                      <a:pt x="693827" y="1013310"/>
                      <a:pt x="674541" y="1015579"/>
                      <a:pt x="662854" y="1028336"/>
                    </a:cubicBezTo>
                    <a:cubicBezTo>
                      <a:pt x="655941" y="1035892"/>
                      <a:pt x="646052" y="1040023"/>
                      <a:pt x="635820" y="1039659"/>
                    </a:cubicBezTo>
                    <a:lnTo>
                      <a:pt x="587018" y="1037904"/>
                    </a:lnTo>
                    <a:cubicBezTo>
                      <a:pt x="577665" y="1037583"/>
                      <a:pt x="568568" y="1041008"/>
                      <a:pt x="561782" y="1047429"/>
                    </a:cubicBezTo>
                    <a:lnTo>
                      <a:pt x="530125" y="1077331"/>
                    </a:lnTo>
                    <a:cubicBezTo>
                      <a:pt x="524389" y="1082747"/>
                      <a:pt x="520664" y="1089917"/>
                      <a:pt x="519530" y="1097730"/>
                    </a:cubicBezTo>
                    <a:lnTo>
                      <a:pt x="513879" y="1136472"/>
                    </a:lnTo>
                    <a:cubicBezTo>
                      <a:pt x="512402" y="1146724"/>
                      <a:pt x="499324" y="1150192"/>
                      <a:pt x="492945" y="1141994"/>
                    </a:cubicBezTo>
                    <a:lnTo>
                      <a:pt x="483613" y="1130008"/>
                    </a:lnTo>
                    <a:cubicBezTo>
                      <a:pt x="481387" y="1127140"/>
                      <a:pt x="477962" y="1125448"/>
                      <a:pt x="474324" y="1125448"/>
                    </a:cubicBezTo>
                    <a:lnTo>
                      <a:pt x="446219" y="1125448"/>
                    </a:lnTo>
                    <a:cubicBezTo>
                      <a:pt x="444208" y="1125448"/>
                      <a:pt x="442238" y="1124935"/>
                      <a:pt x="440462" y="1123950"/>
                    </a:cubicBezTo>
                    <a:lnTo>
                      <a:pt x="405316" y="1104237"/>
                    </a:lnTo>
                    <a:cubicBezTo>
                      <a:pt x="395726" y="1098843"/>
                      <a:pt x="383761" y="1105114"/>
                      <a:pt x="382734" y="1116073"/>
                    </a:cubicBezTo>
                    <a:lnTo>
                      <a:pt x="381235" y="1132105"/>
                    </a:lnTo>
                    <a:cubicBezTo>
                      <a:pt x="380871" y="1136044"/>
                      <a:pt x="378988" y="1139683"/>
                      <a:pt x="375991" y="1142251"/>
                    </a:cubicBezTo>
                    <a:lnTo>
                      <a:pt x="366745" y="1150171"/>
                    </a:lnTo>
                    <a:cubicBezTo>
                      <a:pt x="362999" y="1153381"/>
                      <a:pt x="357926" y="1154580"/>
                      <a:pt x="353153" y="1153381"/>
                    </a:cubicBezTo>
                    <a:lnTo>
                      <a:pt x="347631" y="1152012"/>
                    </a:lnTo>
                    <a:cubicBezTo>
                      <a:pt x="341808" y="1150534"/>
                      <a:pt x="335665" y="1152654"/>
                      <a:pt x="331962" y="1157384"/>
                    </a:cubicBezTo>
                    <a:lnTo>
                      <a:pt x="308760" y="1187094"/>
                    </a:lnTo>
                    <a:cubicBezTo>
                      <a:pt x="311521" y="1178125"/>
                      <a:pt x="304158" y="1169306"/>
                      <a:pt x="294847" y="1170398"/>
                    </a:cubicBezTo>
                    <a:lnTo>
                      <a:pt x="254735" y="1175107"/>
                    </a:lnTo>
                    <a:cubicBezTo>
                      <a:pt x="246922" y="1176027"/>
                      <a:pt x="239217" y="1172817"/>
                      <a:pt x="234358" y="1166652"/>
                    </a:cubicBezTo>
                    <a:lnTo>
                      <a:pt x="228536" y="1159246"/>
                    </a:lnTo>
                    <a:cubicBezTo>
                      <a:pt x="222650" y="1151755"/>
                      <a:pt x="212696" y="1148779"/>
                      <a:pt x="203664" y="1151776"/>
                    </a:cubicBezTo>
                    <a:lnTo>
                      <a:pt x="189494" y="1156506"/>
                    </a:lnTo>
                    <a:cubicBezTo>
                      <a:pt x="181874" y="1159053"/>
                      <a:pt x="173997" y="1153381"/>
                      <a:pt x="173997" y="1145333"/>
                    </a:cubicBezTo>
                    <a:lnTo>
                      <a:pt x="173997" y="1122238"/>
                    </a:lnTo>
                    <a:cubicBezTo>
                      <a:pt x="173997" y="1109031"/>
                      <a:pt x="159292" y="1101176"/>
                      <a:pt x="148312" y="1108496"/>
                    </a:cubicBezTo>
                    <a:lnTo>
                      <a:pt x="141077" y="1113312"/>
                    </a:lnTo>
                    <a:cubicBezTo>
                      <a:pt x="134270" y="1117850"/>
                      <a:pt x="125173" y="1116716"/>
                      <a:pt x="119694" y="1110679"/>
                    </a:cubicBezTo>
                    <a:lnTo>
                      <a:pt x="116890" y="1107597"/>
                    </a:lnTo>
                    <a:cubicBezTo>
                      <a:pt x="111667" y="1101861"/>
                      <a:pt x="103148" y="1100534"/>
                      <a:pt x="96427" y="1104429"/>
                    </a:cubicBezTo>
                    <a:cubicBezTo>
                      <a:pt x="88679" y="1108903"/>
                      <a:pt x="78362" y="1114917"/>
                      <a:pt x="69693" y="1120033"/>
                    </a:cubicBezTo>
                    <a:cubicBezTo>
                      <a:pt x="60853" y="1125234"/>
                      <a:pt x="49466" y="1121103"/>
                      <a:pt x="45998" y="1111364"/>
                    </a:cubicBezTo>
                    <a:lnTo>
                      <a:pt x="45849" y="1110979"/>
                    </a:lnTo>
                    <a:cubicBezTo>
                      <a:pt x="43430" y="1104172"/>
                      <a:pt x="36752" y="1099849"/>
                      <a:pt x="29559" y="1100426"/>
                    </a:cubicBezTo>
                    <a:lnTo>
                      <a:pt x="0" y="1102738"/>
                    </a:lnTo>
                    <a:lnTo>
                      <a:pt x="3917" y="1075255"/>
                    </a:lnTo>
                    <a:cubicBezTo>
                      <a:pt x="5073" y="1067143"/>
                      <a:pt x="7984" y="1059394"/>
                      <a:pt x="12414" y="1052545"/>
                    </a:cubicBezTo>
                    <a:lnTo>
                      <a:pt x="23695" y="1035100"/>
                    </a:lnTo>
                    <a:cubicBezTo>
                      <a:pt x="32128" y="1022065"/>
                      <a:pt x="34825" y="1006118"/>
                      <a:pt x="31143" y="991007"/>
                    </a:cubicBezTo>
                    <a:lnTo>
                      <a:pt x="26199" y="970672"/>
                    </a:lnTo>
                    <a:cubicBezTo>
                      <a:pt x="23909" y="961340"/>
                      <a:pt x="24059" y="951558"/>
                      <a:pt x="26606" y="942290"/>
                    </a:cubicBezTo>
                    <a:lnTo>
                      <a:pt x="34333" y="914186"/>
                    </a:lnTo>
                    <a:cubicBezTo>
                      <a:pt x="36880" y="904918"/>
                      <a:pt x="43301" y="897212"/>
                      <a:pt x="51949" y="893039"/>
                    </a:cubicBezTo>
                    <a:lnTo>
                      <a:pt x="72476" y="883150"/>
                    </a:lnTo>
                    <a:lnTo>
                      <a:pt x="84676" y="905239"/>
                    </a:lnTo>
                    <a:cubicBezTo>
                      <a:pt x="87480" y="910333"/>
                      <a:pt x="92232" y="912623"/>
                      <a:pt x="96962" y="912623"/>
                    </a:cubicBezTo>
                    <a:cubicBezTo>
                      <a:pt x="104176" y="912623"/>
                      <a:pt x="111325" y="907272"/>
                      <a:pt x="111325" y="898390"/>
                    </a:cubicBezTo>
                    <a:cubicBezTo>
                      <a:pt x="111325" y="892011"/>
                      <a:pt x="116483" y="886831"/>
                      <a:pt x="122862" y="886831"/>
                    </a:cubicBezTo>
                    <a:lnTo>
                      <a:pt x="214858" y="886831"/>
                    </a:lnTo>
                    <a:cubicBezTo>
                      <a:pt x="216014" y="886831"/>
                      <a:pt x="217170" y="886703"/>
                      <a:pt x="218304" y="886446"/>
                    </a:cubicBezTo>
                    <a:lnTo>
                      <a:pt x="325798" y="861745"/>
                    </a:lnTo>
                    <a:cubicBezTo>
                      <a:pt x="349493" y="856308"/>
                      <a:pt x="360751" y="829103"/>
                      <a:pt x="347823" y="808491"/>
                    </a:cubicBezTo>
                    <a:lnTo>
                      <a:pt x="334338" y="787022"/>
                    </a:lnTo>
                    <a:cubicBezTo>
                      <a:pt x="325327" y="772681"/>
                      <a:pt x="331984" y="753695"/>
                      <a:pt x="347973" y="748130"/>
                    </a:cubicBezTo>
                    <a:lnTo>
                      <a:pt x="398338" y="730621"/>
                    </a:lnTo>
                    <a:cubicBezTo>
                      <a:pt x="406578" y="727753"/>
                      <a:pt x="409789" y="717821"/>
                      <a:pt x="404780" y="710672"/>
                    </a:cubicBezTo>
                    <a:cubicBezTo>
                      <a:pt x="401784" y="706391"/>
                      <a:pt x="401613" y="700719"/>
                      <a:pt x="404374" y="696245"/>
                    </a:cubicBezTo>
                    <a:lnTo>
                      <a:pt x="441511" y="636142"/>
                    </a:lnTo>
                    <a:cubicBezTo>
                      <a:pt x="443458" y="632974"/>
                      <a:pt x="446669" y="630791"/>
                      <a:pt x="450329" y="630127"/>
                    </a:cubicBezTo>
                    <a:lnTo>
                      <a:pt x="545858" y="612747"/>
                    </a:lnTo>
                    <a:cubicBezTo>
                      <a:pt x="554098" y="611248"/>
                      <a:pt x="561804" y="617541"/>
                      <a:pt x="561761" y="625910"/>
                    </a:cubicBezTo>
                    <a:cubicBezTo>
                      <a:pt x="561675" y="638582"/>
                      <a:pt x="577472" y="644361"/>
                      <a:pt x="585584" y="634686"/>
                    </a:cubicBezTo>
                    <a:lnTo>
                      <a:pt x="621715" y="591556"/>
                    </a:lnTo>
                    <a:cubicBezTo>
                      <a:pt x="625461" y="587083"/>
                      <a:pt x="626381" y="580918"/>
                      <a:pt x="624134" y="575567"/>
                    </a:cubicBezTo>
                    <a:lnTo>
                      <a:pt x="612768" y="548576"/>
                    </a:lnTo>
                    <a:cubicBezTo>
                      <a:pt x="611462" y="545472"/>
                      <a:pt x="611205" y="542047"/>
                      <a:pt x="612019" y="538794"/>
                    </a:cubicBezTo>
                    <a:lnTo>
                      <a:pt x="614737" y="527899"/>
                    </a:lnTo>
                    <a:cubicBezTo>
                      <a:pt x="616214" y="521991"/>
                      <a:pt x="614074" y="515805"/>
                      <a:pt x="609322" y="511974"/>
                    </a:cubicBezTo>
                    <a:cubicBezTo>
                      <a:pt x="602151" y="506195"/>
                      <a:pt x="601573" y="495471"/>
                      <a:pt x="608102" y="488943"/>
                    </a:cubicBezTo>
                    <a:lnTo>
                      <a:pt x="608102" y="488943"/>
                    </a:lnTo>
                    <a:cubicBezTo>
                      <a:pt x="614972" y="481987"/>
                      <a:pt x="613838" y="470514"/>
                      <a:pt x="605747" y="465056"/>
                    </a:cubicBezTo>
                    <a:lnTo>
                      <a:pt x="582245" y="449152"/>
                    </a:lnTo>
                    <a:cubicBezTo>
                      <a:pt x="568118" y="439606"/>
                      <a:pt x="570473" y="418137"/>
                      <a:pt x="586333" y="411865"/>
                    </a:cubicBezTo>
                    <a:lnTo>
                      <a:pt x="598727" y="406985"/>
                    </a:lnTo>
                    <a:cubicBezTo>
                      <a:pt x="607717" y="403432"/>
                      <a:pt x="606432" y="390354"/>
                      <a:pt x="596950" y="388599"/>
                    </a:cubicBezTo>
                    <a:lnTo>
                      <a:pt x="583722" y="386159"/>
                    </a:lnTo>
                    <a:cubicBezTo>
                      <a:pt x="573319" y="384232"/>
                      <a:pt x="571735" y="369998"/>
                      <a:pt x="581453" y="365824"/>
                    </a:cubicBezTo>
                    <a:cubicBezTo>
                      <a:pt x="588945" y="362614"/>
                      <a:pt x="593932" y="355400"/>
                      <a:pt x="594296" y="347267"/>
                    </a:cubicBezTo>
                    <a:lnTo>
                      <a:pt x="594467" y="343499"/>
                    </a:lnTo>
                    <a:cubicBezTo>
                      <a:pt x="595088" y="329950"/>
                      <a:pt x="606689" y="318842"/>
                      <a:pt x="620260" y="318842"/>
                    </a:cubicBezTo>
                    <a:lnTo>
                      <a:pt x="620281" y="318842"/>
                    </a:lnTo>
                    <a:cubicBezTo>
                      <a:pt x="630020" y="318842"/>
                      <a:pt x="641557" y="311714"/>
                      <a:pt x="645924" y="303002"/>
                    </a:cubicBezTo>
                    <a:lnTo>
                      <a:pt x="658295" y="278258"/>
                    </a:lnTo>
                    <a:cubicBezTo>
                      <a:pt x="668056" y="258738"/>
                      <a:pt x="694597" y="255570"/>
                      <a:pt x="708660" y="272244"/>
                    </a:cubicBezTo>
                    <a:lnTo>
                      <a:pt x="727667" y="294783"/>
                    </a:lnTo>
                    <a:cubicBezTo>
                      <a:pt x="733297" y="301440"/>
                      <a:pt x="744191" y="297458"/>
                      <a:pt x="744191" y="288747"/>
                    </a:cubicBezTo>
                    <a:lnTo>
                      <a:pt x="744191" y="288747"/>
                    </a:lnTo>
                    <a:cubicBezTo>
                      <a:pt x="744191" y="278815"/>
                      <a:pt x="757227" y="275219"/>
                      <a:pt x="762343" y="283717"/>
                    </a:cubicBezTo>
                    <a:lnTo>
                      <a:pt x="769706" y="295981"/>
                    </a:lnTo>
                    <a:cubicBezTo>
                      <a:pt x="777026" y="308203"/>
                      <a:pt x="794578" y="308674"/>
                      <a:pt x="802540" y="296859"/>
                    </a:cubicBezTo>
                    <a:lnTo>
                      <a:pt x="825143" y="263275"/>
                    </a:lnTo>
                    <a:cubicBezTo>
                      <a:pt x="831222" y="254264"/>
                      <a:pt x="820177" y="243605"/>
                      <a:pt x="811359" y="249962"/>
                    </a:cubicBezTo>
                    <a:cubicBezTo>
                      <a:pt x="803332" y="255805"/>
                      <a:pt x="791966" y="251203"/>
                      <a:pt x="790232" y="241421"/>
                    </a:cubicBezTo>
                    <a:cubicBezTo>
                      <a:pt x="788820" y="233416"/>
                      <a:pt x="780708" y="228493"/>
                      <a:pt x="772981" y="230912"/>
                    </a:cubicBezTo>
                    <a:lnTo>
                      <a:pt x="770947" y="231554"/>
                    </a:lnTo>
                    <a:cubicBezTo>
                      <a:pt x="762278" y="234251"/>
                      <a:pt x="753481" y="227787"/>
                      <a:pt x="753481" y="218711"/>
                    </a:cubicBezTo>
                    <a:lnTo>
                      <a:pt x="753481" y="207816"/>
                    </a:lnTo>
                    <a:cubicBezTo>
                      <a:pt x="753481" y="204648"/>
                      <a:pt x="752368" y="201588"/>
                      <a:pt x="750334" y="199169"/>
                    </a:cubicBezTo>
                    <a:lnTo>
                      <a:pt x="721438" y="164772"/>
                    </a:lnTo>
                    <a:cubicBezTo>
                      <a:pt x="714289" y="156274"/>
                      <a:pt x="714996" y="143688"/>
                      <a:pt x="723001" y="136004"/>
                    </a:cubicBezTo>
                    <a:lnTo>
                      <a:pt x="735437" y="124125"/>
                    </a:lnTo>
                    <a:cubicBezTo>
                      <a:pt x="746204" y="113829"/>
                      <a:pt x="743293" y="95914"/>
                      <a:pt x="729829" y="89557"/>
                    </a:cubicBezTo>
                    <a:cubicBezTo>
                      <a:pt x="722188" y="85939"/>
                      <a:pt x="717436" y="78126"/>
                      <a:pt x="717693" y="69693"/>
                    </a:cubicBezTo>
                    <a:lnTo>
                      <a:pt x="718977" y="28875"/>
                    </a:lnTo>
                    <a:lnTo>
                      <a:pt x="751598" y="41568"/>
                    </a:lnTo>
                    <a:cubicBezTo>
                      <a:pt x="754166" y="42552"/>
                      <a:pt x="757034" y="42509"/>
                      <a:pt x="759581" y="41418"/>
                    </a:cubicBezTo>
                    <a:lnTo>
                      <a:pt x="779209" y="33006"/>
                    </a:lnTo>
                    <a:cubicBezTo>
                      <a:pt x="782998" y="31379"/>
                      <a:pt x="787407" y="32128"/>
                      <a:pt x="790468" y="34911"/>
                    </a:cubicBezTo>
                    <a:lnTo>
                      <a:pt x="795948" y="39877"/>
                    </a:lnTo>
                    <a:cubicBezTo>
                      <a:pt x="799051" y="42724"/>
                      <a:pt x="803546" y="43430"/>
                      <a:pt x="807378" y="41696"/>
                    </a:cubicBezTo>
                    <a:lnTo>
                      <a:pt x="825379" y="33605"/>
                    </a:lnTo>
                    <a:cubicBezTo>
                      <a:pt x="828011" y="32428"/>
                      <a:pt x="830987" y="32364"/>
                      <a:pt x="833641" y="33434"/>
                    </a:cubicBezTo>
                    <a:lnTo>
                      <a:pt x="869750" y="47860"/>
                    </a:lnTo>
                    <a:cubicBezTo>
                      <a:pt x="871291" y="48481"/>
                      <a:pt x="872939" y="48717"/>
                      <a:pt x="874588" y="48588"/>
                    </a:cubicBezTo>
                    <a:lnTo>
                      <a:pt x="914935" y="45014"/>
                    </a:lnTo>
                    <a:cubicBezTo>
                      <a:pt x="918338" y="44714"/>
                      <a:pt x="921699" y="46105"/>
                      <a:pt x="923925" y="48717"/>
                    </a:cubicBezTo>
                    <a:lnTo>
                      <a:pt x="929041" y="54774"/>
                    </a:lnTo>
                    <a:cubicBezTo>
                      <a:pt x="932872" y="59291"/>
                      <a:pt x="939657" y="59783"/>
                      <a:pt x="944088" y="55866"/>
                    </a:cubicBezTo>
                    <a:lnTo>
                      <a:pt x="950937" y="49830"/>
                    </a:lnTo>
                    <a:cubicBezTo>
                      <a:pt x="955775" y="45549"/>
                      <a:pt x="963309" y="46598"/>
                      <a:pt x="966798" y="52034"/>
                    </a:cubicBezTo>
                    <a:cubicBezTo>
                      <a:pt x="970116" y="57193"/>
                      <a:pt x="977115" y="58456"/>
                      <a:pt x="982017" y="54774"/>
                    </a:cubicBezTo>
                    <a:lnTo>
                      <a:pt x="989444" y="49209"/>
                    </a:lnTo>
                    <a:cubicBezTo>
                      <a:pt x="993147" y="46426"/>
                      <a:pt x="998220" y="46384"/>
                      <a:pt x="1001966" y="49081"/>
                    </a:cubicBezTo>
                    <a:lnTo>
                      <a:pt x="1014851" y="58392"/>
                    </a:lnTo>
                    <a:cubicBezTo>
                      <a:pt x="1018640" y="61131"/>
                      <a:pt x="1023755" y="61046"/>
                      <a:pt x="1027458" y="58199"/>
                    </a:cubicBezTo>
                    <a:lnTo>
                      <a:pt x="1036577" y="51200"/>
                    </a:lnTo>
                    <a:cubicBezTo>
                      <a:pt x="1038589" y="49659"/>
                      <a:pt x="1041093" y="48888"/>
                      <a:pt x="1043619" y="49038"/>
                    </a:cubicBezTo>
                    <a:lnTo>
                      <a:pt x="1057532" y="49851"/>
                    </a:lnTo>
                    <a:cubicBezTo>
                      <a:pt x="1061406" y="50087"/>
                      <a:pt x="1065109" y="48160"/>
                      <a:pt x="1067142" y="44821"/>
                    </a:cubicBezTo>
                    <a:lnTo>
                      <a:pt x="1074442" y="32942"/>
                    </a:lnTo>
                    <a:cubicBezTo>
                      <a:pt x="1082383" y="19971"/>
                      <a:pt x="1100812" y="18900"/>
                      <a:pt x="1110209" y="30865"/>
                    </a:cubicBezTo>
                    <a:lnTo>
                      <a:pt x="1111107" y="32000"/>
                    </a:lnTo>
                    <a:cubicBezTo>
                      <a:pt x="1116994" y="39491"/>
                      <a:pt x="1128060" y="40326"/>
                      <a:pt x="1135016" y="33798"/>
                    </a:cubicBezTo>
                    <a:cubicBezTo>
                      <a:pt x="1141288" y="27869"/>
                      <a:pt x="1151112" y="27912"/>
                      <a:pt x="1157363" y="33862"/>
                    </a:cubicBezTo>
                    <a:lnTo>
                      <a:pt x="1165753" y="41889"/>
                    </a:lnTo>
                    <a:cubicBezTo>
                      <a:pt x="1172239" y="48053"/>
                      <a:pt x="1182492" y="47839"/>
                      <a:pt x="1188699" y="41375"/>
                    </a:cubicBezTo>
                    <a:lnTo>
                      <a:pt x="1219329" y="9461"/>
                    </a:lnTo>
                    <a:cubicBezTo>
                      <a:pt x="1225429" y="3104"/>
                      <a:pt x="1233477" y="0"/>
                      <a:pt x="1241503" y="0"/>
                    </a:cubicBezTo>
                    <a:cubicBezTo>
                      <a:pt x="1251264" y="0"/>
                      <a:pt x="1260960" y="4602"/>
                      <a:pt x="1266996" y="13485"/>
                    </a:cubicBezTo>
                    <a:cubicBezTo>
                      <a:pt x="1269971" y="17873"/>
                      <a:pt x="1276136" y="18601"/>
                      <a:pt x="1280053" y="15005"/>
                    </a:cubicBezTo>
                    <a:lnTo>
                      <a:pt x="1283435" y="11922"/>
                    </a:lnTo>
                    <a:cubicBezTo>
                      <a:pt x="1288380" y="7385"/>
                      <a:pt x="1294544" y="5201"/>
                      <a:pt x="1300666" y="5201"/>
                    </a:cubicBezTo>
                    <a:cubicBezTo>
                      <a:pt x="1309335" y="5201"/>
                      <a:pt x="1317896" y="9589"/>
                      <a:pt x="1322712" y="17830"/>
                    </a:cubicBezTo>
                    <a:cubicBezTo>
                      <a:pt x="1327828" y="26542"/>
                      <a:pt x="1336903" y="32192"/>
                      <a:pt x="1346985" y="32899"/>
                    </a:cubicBezTo>
                    <a:lnTo>
                      <a:pt x="1351244" y="33220"/>
                    </a:lnTo>
                    <a:cubicBezTo>
                      <a:pt x="1363445" y="34076"/>
                      <a:pt x="1374533" y="40669"/>
                      <a:pt x="1381146" y="50964"/>
                    </a:cubicBezTo>
                    <a:lnTo>
                      <a:pt x="1399554" y="79710"/>
                    </a:lnTo>
                    <a:cubicBezTo>
                      <a:pt x="1403900" y="86474"/>
                      <a:pt x="1409764" y="92104"/>
                      <a:pt x="1416699" y="96171"/>
                    </a:cubicBezTo>
                    <a:lnTo>
                      <a:pt x="1421387" y="98932"/>
                    </a:lnTo>
                    <a:cubicBezTo>
                      <a:pt x="1437397" y="108307"/>
                      <a:pt x="1447051" y="125666"/>
                      <a:pt x="1446580" y="144224"/>
                    </a:cubicBezTo>
                    <a:lnTo>
                      <a:pt x="1446409" y="150602"/>
                    </a:lnTo>
                    <a:cubicBezTo>
                      <a:pt x="1446088" y="162824"/>
                      <a:pt x="1450176" y="174746"/>
                      <a:pt x="1457924" y="184207"/>
                    </a:cubicBezTo>
                    <a:lnTo>
                      <a:pt x="1458888" y="185363"/>
                    </a:lnTo>
                    <a:cubicBezTo>
                      <a:pt x="1466871" y="195145"/>
                      <a:pt x="1470146" y="207945"/>
                      <a:pt x="1467813" y="220359"/>
                    </a:cubicBezTo>
                    <a:lnTo>
                      <a:pt x="1465951" y="230355"/>
                    </a:lnTo>
                    <a:cubicBezTo>
                      <a:pt x="1464025" y="240587"/>
                      <a:pt x="1465908" y="251182"/>
                      <a:pt x="1471217" y="260129"/>
                    </a:cubicBezTo>
                    <a:lnTo>
                      <a:pt x="1481812" y="277916"/>
                    </a:lnTo>
                    <a:cubicBezTo>
                      <a:pt x="1489518" y="290866"/>
                      <a:pt x="1489838" y="306898"/>
                      <a:pt x="1482668" y="320147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EA22227-C75D-9845-EFE8-F617E5397328}"/>
                  </a:ext>
                </a:extLst>
              </p:cNvPr>
              <p:cNvSpPr/>
              <p:nvPr/>
            </p:nvSpPr>
            <p:spPr>
              <a:xfrm>
                <a:off x="6629464" y="3260953"/>
                <a:ext cx="13202" cy="62608"/>
              </a:xfrm>
              <a:custGeom>
                <a:avLst/>
                <a:gdLst>
                  <a:gd name="connsiteX0" fmla="*/ 9611 w 13202"/>
                  <a:gd name="connsiteY0" fmla="*/ 62608 h 62608"/>
                  <a:gd name="connsiteX1" fmla="*/ 13164 w 13202"/>
                  <a:gd name="connsiteY1" fmla="*/ 14148 h 62608"/>
                  <a:gd name="connsiteX2" fmla="*/ 0 w 13202"/>
                  <a:gd name="connsiteY2" fmla="*/ 0 h 62608"/>
                  <a:gd name="connsiteX3" fmla="*/ 12800 w 13202"/>
                  <a:gd name="connsiteY3" fmla="*/ 18879 h 62608"/>
                  <a:gd name="connsiteX4" fmla="*/ 9611 w 13202"/>
                  <a:gd name="connsiteY4" fmla="*/ 62608 h 62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02" h="62608">
                    <a:moveTo>
                      <a:pt x="9611" y="62608"/>
                    </a:moveTo>
                    <a:lnTo>
                      <a:pt x="13164" y="14148"/>
                    </a:lnTo>
                    <a:cubicBezTo>
                      <a:pt x="13742" y="6357"/>
                      <a:pt x="7813" y="0"/>
                      <a:pt x="0" y="0"/>
                    </a:cubicBezTo>
                    <a:cubicBezTo>
                      <a:pt x="8134" y="2568"/>
                      <a:pt x="13442" y="10381"/>
                      <a:pt x="12800" y="18879"/>
                    </a:cubicBezTo>
                    <a:lnTo>
                      <a:pt x="9611" y="62608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9C0B898-6B1E-CB01-6CF9-C27E68D248E9}"/>
                  </a:ext>
                </a:extLst>
              </p:cNvPr>
              <p:cNvSpPr/>
              <p:nvPr/>
            </p:nvSpPr>
            <p:spPr>
              <a:xfrm>
                <a:off x="6585071" y="3354790"/>
                <a:ext cx="2161" cy="663"/>
              </a:xfrm>
              <a:custGeom>
                <a:avLst/>
                <a:gdLst>
                  <a:gd name="connsiteX0" fmla="*/ 0 w 2161"/>
                  <a:gd name="connsiteY0" fmla="*/ 664 h 663"/>
                  <a:gd name="connsiteX1" fmla="*/ 2162 w 2161"/>
                  <a:gd name="connsiteY1" fmla="*/ 0 h 663"/>
                  <a:gd name="connsiteX2" fmla="*/ 0 w 2161"/>
                  <a:gd name="connsiteY2" fmla="*/ 664 h 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" h="663">
                    <a:moveTo>
                      <a:pt x="0" y="664"/>
                    </a:moveTo>
                    <a:cubicBezTo>
                      <a:pt x="728" y="471"/>
                      <a:pt x="1434" y="235"/>
                      <a:pt x="2162" y="0"/>
                    </a:cubicBezTo>
                    <a:cubicBezTo>
                      <a:pt x="1456" y="235"/>
                      <a:pt x="728" y="471"/>
                      <a:pt x="0" y="664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F683BD40-5B53-1849-21D8-20D9995D912C}"/>
                </a:ext>
              </a:extLst>
            </p:cNvPr>
            <p:cNvSpPr/>
            <p:nvPr/>
          </p:nvSpPr>
          <p:spPr>
            <a:xfrm>
              <a:off x="4496446" y="3582630"/>
              <a:ext cx="682281" cy="661234"/>
            </a:xfrm>
            <a:custGeom>
              <a:avLst/>
              <a:gdLst>
                <a:gd name="connsiteX0" fmla="*/ 729289 w 741227"/>
                <a:gd name="connsiteY0" fmla="*/ 368206 h 718362"/>
                <a:gd name="connsiteX1" fmla="*/ 729160 w 741227"/>
                <a:gd name="connsiteY1" fmla="*/ 354336 h 718362"/>
                <a:gd name="connsiteX2" fmla="*/ 732178 w 741227"/>
                <a:gd name="connsiteY2" fmla="*/ 348043 h 718362"/>
                <a:gd name="connsiteX3" fmla="*/ 720171 w 741227"/>
                <a:gd name="connsiteY3" fmla="*/ 325590 h 718362"/>
                <a:gd name="connsiteX4" fmla="*/ 708056 w 741227"/>
                <a:gd name="connsiteY4" fmla="*/ 316536 h 718362"/>
                <a:gd name="connsiteX5" fmla="*/ 696026 w 741227"/>
                <a:gd name="connsiteY5" fmla="*/ 290273 h 718362"/>
                <a:gd name="connsiteX6" fmla="*/ 676719 w 741227"/>
                <a:gd name="connsiteY6" fmla="*/ 275782 h 718362"/>
                <a:gd name="connsiteX7" fmla="*/ 669163 w 741227"/>
                <a:gd name="connsiteY7" fmla="*/ 272164 h 718362"/>
                <a:gd name="connsiteX8" fmla="*/ 630079 w 741227"/>
                <a:gd name="connsiteY8" fmla="*/ 262126 h 718362"/>
                <a:gd name="connsiteX9" fmla="*/ 617279 w 741227"/>
                <a:gd name="connsiteY9" fmla="*/ 262768 h 718362"/>
                <a:gd name="connsiteX10" fmla="*/ 612634 w 741227"/>
                <a:gd name="connsiteY10" fmla="*/ 264480 h 718362"/>
                <a:gd name="connsiteX11" fmla="*/ 587206 w 741227"/>
                <a:gd name="connsiteY11" fmla="*/ 256090 h 718362"/>
                <a:gd name="connsiteX12" fmla="*/ 545895 w 741227"/>
                <a:gd name="connsiteY12" fmla="*/ 193203 h 718362"/>
                <a:gd name="connsiteX13" fmla="*/ 545424 w 741227"/>
                <a:gd name="connsiteY13" fmla="*/ 156944 h 718362"/>
                <a:gd name="connsiteX14" fmla="*/ 550219 w 741227"/>
                <a:gd name="connsiteY14" fmla="*/ 149196 h 718362"/>
                <a:gd name="connsiteX15" fmla="*/ 551482 w 741227"/>
                <a:gd name="connsiteY15" fmla="*/ 118138 h 718362"/>
                <a:gd name="connsiteX16" fmla="*/ 537761 w 741227"/>
                <a:gd name="connsiteY16" fmla="*/ 91425 h 718362"/>
                <a:gd name="connsiteX17" fmla="*/ 522393 w 741227"/>
                <a:gd name="connsiteY17" fmla="*/ 76956 h 718362"/>
                <a:gd name="connsiteX18" fmla="*/ 509936 w 741227"/>
                <a:gd name="connsiteY18" fmla="*/ 71476 h 718362"/>
                <a:gd name="connsiteX19" fmla="*/ 492705 w 741227"/>
                <a:gd name="connsiteY19" fmla="*/ 52576 h 718362"/>
                <a:gd name="connsiteX20" fmla="*/ 492705 w 741227"/>
                <a:gd name="connsiteY20" fmla="*/ 52576 h 718362"/>
                <a:gd name="connsiteX21" fmla="*/ 463830 w 741227"/>
                <a:gd name="connsiteY21" fmla="*/ 31021 h 718362"/>
                <a:gd name="connsiteX22" fmla="*/ 452229 w 741227"/>
                <a:gd name="connsiteY22" fmla="*/ 30636 h 718362"/>
                <a:gd name="connsiteX23" fmla="*/ 435640 w 741227"/>
                <a:gd name="connsiteY23" fmla="*/ 25264 h 718362"/>
                <a:gd name="connsiteX24" fmla="*/ 407044 w 741227"/>
                <a:gd name="connsiteY24" fmla="*/ 5978 h 718362"/>
                <a:gd name="connsiteX25" fmla="*/ 361731 w 741227"/>
                <a:gd name="connsiteY25" fmla="*/ 11329 h 718362"/>
                <a:gd name="connsiteX26" fmla="*/ 334718 w 741227"/>
                <a:gd name="connsiteY26" fmla="*/ 22652 h 718362"/>
                <a:gd name="connsiteX27" fmla="*/ 285916 w 741227"/>
                <a:gd name="connsiteY27" fmla="*/ 20918 h 718362"/>
                <a:gd name="connsiteX28" fmla="*/ 260659 w 741227"/>
                <a:gd name="connsiteY28" fmla="*/ 30444 h 718362"/>
                <a:gd name="connsiteX29" fmla="*/ 229002 w 741227"/>
                <a:gd name="connsiteY29" fmla="*/ 60346 h 718362"/>
                <a:gd name="connsiteX30" fmla="*/ 218406 w 741227"/>
                <a:gd name="connsiteY30" fmla="*/ 80723 h 718362"/>
                <a:gd name="connsiteX31" fmla="*/ 212777 w 741227"/>
                <a:gd name="connsiteY31" fmla="*/ 119465 h 718362"/>
                <a:gd name="connsiteX32" fmla="*/ 191843 w 741227"/>
                <a:gd name="connsiteY32" fmla="*/ 124987 h 718362"/>
                <a:gd name="connsiteX33" fmla="*/ 182511 w 741227"/>
                <a:gd name="connsiteY33" fmla="*/ 112979 h 718362"/>
                <a:gd name="connsiteX34" fmla="*/ 173221 w 741227"/>
                <a:gd name="connsiteY34" fmla="*/ 108441 h 718362"/>
                <a:gd name="connsiteX35" fmla="*/ 145117 w 741227"/>
                <a:gd name="connsiteY35" fmla="*/ 108441 h 718362"/>
                <a:gd name="connsiteX36" fmla="*/ 139360 w 741227"/>
                <a:gd name="connsiteY36" fmla="*/ 106943 h 718362"/>
                <a:gd name="connsiteX37" fmla="*/ 104213 w 741227"/>
                <a:gd name="connsiteY37" fmla="*/ 87230 h 718362"/>
                <a:gd name="connsiteX38" fmla="*/ 81631 w 741227"/>
                <a:gd name="connsiteY38" fmla="*/ 99066 h 718362"/>
                <a:gd name="connsiteX39" fmla="*/ 80133 w 741227"/>
                <a:gd name="connsiteY39" fmla="*/ 115098 h 718362"/>
                <a:gd name="connsiteX40" fmla="*/ 74889 w 741227"/>
                <a:gd name="connsiteY40" fmla="*/ 125223 h 718362"/>
                <a:gd name="connsiteX41" fmla="*/ 65642 w 741227"/>
                <a:gd name="connsiteY41" fmla="*/ 133142 h 718362"/>
                <a:gd name="connsiteX42" fmla="*/ 52051 w 741227"/>
                <a:gd name="connsiteY42" fmla="*/ 136353 h 718362"/>
                <a:gd name="connsiteX43" fmla="*/ 46528 w 741227"/>
                <a:gd name="connsiteY43" fmla="*/ 134983 h 718362"/>
                <a:gd name="connsiteX44" fmla="*/ 30860 w 741227"/>
                <a:gd name="connsiteY44" fmla="*/ 140377 h 718362"/>
                <a:gd name="connsiteX45" fmla="*/ 7658 w 741227"/>
                <a:gd name="connsiteY45" fmla="*/ 170087 h 718362"/>
                <a:gd name="connsiteX46" fmla="*/ 979 w 741227"/>
                <a:gd name="connsiteY46" fmla="*/ 191748 h 718362"/>
                <a:gd name="connsiteX47" fmla="*/ 8664 w 741227"/>
                <a:gd name="connsiteY47" fmla="*/ 215785 h 718362"/>
                <a:gd name="connsiteX48" fmla="*/ 20864 w 741227"/>
                <a:gd name="connsiteY48" fmla="*/ 225117 h 718362"/>
                <a:gd name="connsiteX49" fmla="*/ 24417 w 741227"/>
                <a:gd name="connsiteY49" fmla="*/ 246479 h 718362"/>
                <a:gd name="connsiteX50" fmla="*/ 22812 w 741227"/>
                <a:gd name="connsiteY50" fmla="*/ 260949 h 718362"/>
                <a:gd name="connsiteX51" fmla="*/ 26708 w 741227"/>
                <a:gd name="connsiteY51" fmla="*/ 271073 h 718362"/>
                <a:gd name="connsiteX52" fmla="*/ 22769 w 741227"/>
                <a:gd name="connsiteY52" fmla="*/ 288304 h 718362"/>
                <a:gd name="connsiteX53" fmla="*/ 22341 w 741227"/>
                <a:gd name="connsiteY53" fmla="*/ 342350 h 718362"/>
                <a:gd name="connsiteX54" fmla="*/ 61190 w 741227"/>
                <a:gd name="connsiteY54" fmla="*/ 380086 h 718362"/>
                <a:gd name="connsiteX55" fmla="*/ 72706 w 741227"/>
                <a:gd name="connsiteY55" fmla="*/ 397531 h 718362"/>
                <a:gd name="connsiteX56" fmla="*/ 80369 w 741227"/>
                <a:gd name="connsiteY56" fmla="*/ 417458 h 718362"/>
                <a:gd name="connsiteX57" fmla="*/ 123584 w 741227"/>
                <a:gd name="connsiteY57" fmla="*/ 448944 h 718362"/>
                <a:gd name="connsiteX58" fmla="*/ 123948 w 741227"/>
                <a:gd name="connsiteY58" fmla="*/ 448944 h 718362"/>
                <a:gd name="connsiteX59" fmla="*/ 137069 w 741227"/>
                <a:gd name="connsiteY59" fmla="*/ 451470 h 718362"/>
                <a:gd name="connsiteX60" fmla="*/ 161106 w 741227"/>
                <a:gd name="connsiteY60" fmla="*/ 459497 h 718362"/>
                <a:gd name="connsiteX61" fmla="*/ 164232 w 741227"/>
                <a:gd name="connsiteY61" fmla="*/ 460010 h 718362"/>
                <a:gd name="connsiteX62" fmla="*/ 187134 w 741227"/>
                <a:gd name="connsiteY62" fmla="*/ 460010 h 718362"/>
                <a:gd name="connsiteX63" fmla="*/ 193598 w 741227"/>
                <a:gd name="connsiteY63" fmla="*/ 477391 h 718362"/>
                <a:gd name="connsiteX64" fmla="*/ 170910 w 741227"/>
                <a:gd name="connsiteY64" fmla="*/ 496955 h 718362"/>
                <a:gd name="connsiteX65" fmla="*/ 176946 w 741227"/>
                <a:gd name="connsiteY65" fmla="*/ 512023 h 718362"/>
                <a:gd name="connsiteX66" fmla="*/ 178979 w 741227"/>
                <a:gd name="connsiteY66" fmla="*/ 511916 h 718362"/>
                <a:gd name="connsiteX67" fmla="*/ 192164 w 741227"/>
                <a:gd name="connsiteY67" fmla="*/ 526578 h 718362"/>
                <a:gd name="connsiteX68" fmla="*/ 190259 w 741227"/>
                <a:gd name="connsiteY68" fmla="*/ 538693 h 718362"/>
                <a:gd name="connsiteX69" fmla="*/ 198864 w 741227"/>
                <a:gd name="connsiteY69" fmla="*/ 544002 h 718362"/>
                <a:gd name="connsiteX70" fmla="*/ 224785 w 741227"/>
                <a:gd name="connsiteY70" fmla="*/ 525487 h 718362"/>
                <a:gd name="connsiteX71" fmla="*/ 232576 w 741227"/>
                <a:gd name="connsiteY71" fmla="*/ 532893 h 718362"/>
                <a:gd name="connsiteX72" fmla="*/ 216779 w 741227"/>
                <a:gd name="connsiteY72" fmla="*/ 557572 h 718362"/>
                <a:gd name="connsiteX73" fmla="*/ 208817 w 741227"/>
                <a:gd name="connsiteY73" fmla="*/ 564721 h 718362"/>
                <a:gd name="connsiteX74" fmla="*/ 181013 w 741227"/>
                <a:gd name="connsiteY74" fmla="*/ 578613 h 718362"/>
                <a:gd name="connsiteX75" fmla="*/ 174484 w 741227"/>
                <a:gd name="connsiteY75" fmla="*/ 609435 h 718362"/>
                <a:gd name="connsiteX76" fmla="*/ 182768 w 741227"/>
                <a:gd name="connsiteY76" fmla="*/ 619474 h 718362"/>
                <a:gd name="connsiteX77" fmla="*/ 173628 w 741227"/>
                <a:gd name="connsiteY77" fmla="*/ 640022 h 718362"/>
                <a:gd name="connsiteX78" fmla="*/ 167357 w 741227"/>
                <a:gd name="connsiteY78" fmla="*/ 657189 h 718362"/>
                <a:gd name="connsiteX79" fmla="*/ 224207 w 741227"/>
                <a:gd name="connsiteY79" fmla="*/ 709544 h 718362"/>
                <a:gd name="connsiteX80" fmla="*/ 239361 w 741227"/>
                <a:gd name="connsiteY80" fmla="*/ 718362 h 718362"/>
                <a:gd name="connsiteX81" fmla="*/ 241566 w 741227"/>
                <a:gd name="connsiteY81" fmla="*/ 711749 h 718362"/>
                <a:gd name="connsiteX82" fmla="*/ 258861 w 741227"/>
                <a:gd name="connsiteY82" fmla="*/ 699291 h 718362"/>
                <a:gd name="connsiteX83" fmla="*/ 275835 w 741227"/>
                <a:gd name="connsiteY83" fmla="*/ 687711 h 718362"/>
                <a:gd name="connsiteX84" fmla="*/ 277697 w 741227"/>
                <a:gd name="connsiteY84" fmla="*/ 682938 h 718362"/>
                <a:gd name="connsiteX85" fmla="*/ 300621 w 741227"/>
                <a:gd name="connsiteY85" fmla="*/ 672364 h 718362"/>
                <a:gd name="connsiteX86" fmla="*/ 312286 w 741227"/>
                <a:gd name="connsiteY86" fmla="*/ 676410 h 718362"/>
                <a:gd name="connsiteX87" fmla="*/ 328597 w 741227"/>
                <a:gd name="connsiteY87" fmla="*/ 674184 h 718362"/>
                <a:gd name="connsiteX88" fmla="*/ 350172 w 741227"/>
                <a:gd name="connsiteY88" fmla="*/ 659308 h 718362"/>
                <a:gd name="connsiteX89" fmla="*/ 372283 w 741227"/>
                <a:gd name="connsiteY89" fmla="*/ 661577 h 718362"/>
                <a:gd name="connsiteX90" fmla="*/ 382279 w 741227"/>
                <a:gd name="connsiteY90" fmla="*/ 672043 h 718362"/>
                <a:gd name="connsiteX91" fmla="*/ 403919 w 741227"/>
                <a:gd name="connsiteY91" fmla="*/ 674633 h 718362"/>
                <a:gd name="connsiteX92" fmla="*/ 420508 w 741227"/>
                <a:gd name="connsiteY92" fmla="*/ 673563 h 718362"/>
                <a:gd name="connsiteX93" fmla="*/ 429112 w 741227"/>
                <a:gd name="connsiteY93" fmla="*/ 677630 h 718362"/>
                <a:gd name="connsiteX94" fmla="*/ 438915 w 741227"/>
                <a:gd name="connsiteY94" fmla="*/ 693105 h 718362"/>
                <a:gd name="connsiteX95" fmla="*/ 438915 w 741227"/>
                <a:gd name="connsiteY95" fmla="*/ 704985 h 718362"/>
                <a:gd name="connsiteX96" fmla="*/ 458072 w 741227"/>
                <a:gd name="connsiteY96" fmla="*/ 700426 h 718362"/>
                <a:gd name="connsiteX97" fmla="*/ 479199 w 741227"/>
                <a:gd name="connsiteY97" fmla="*/ 701282 h 718362"/>
                <a:gd name="connsiteX98" fmla="*/ 508202 w 741227"/>
                <a:gd name="connsiteY98" fmla="*/ 710743 h 718362"/>
                <a:gd name="connsiteX99" fmla="*/ 534101 w 741227"/>
                <a:gd name="connsiteY99" fmla="*/ 691949 h 718362"/>
                <a:gd name="connsiteX100" fmla="*/ 534101 w 741227"/>
                <a:gd name="connsiteY100" fmla="*/ 674398 h 718362"/>
                <a:gd name="connsiteX101" fmla="*/ 544761 w 741227"/>
                <a:gd name="connsiteY101" fmla="*/ 656846 h 718362"/>
                <a:gd name="connsiteX102" fmla="*/ 569119 w 741227"/>
                <a:gd name="connsiteY102" fmla="*/ 644218 h 718362"/>
                <a:gd name="connsiteX103" fmla="*/ 574919 w 741227"/>
                <a:gd name="connsiteY103" fmla="*/ 639658 h 718362"/>
                <a:gd name="connsiteX104" fmla="*/ 617408 w 741227"/>
                <a:gd name="connsiteY104" fmla="*/ 590920 h 718362"/>
                <a:gd name="connsiteX105" fmla="*/ 625498 w 741227"/>
                <a:gd name="connsiteY105" fmla="*/ 585355 h 718362"/>
                <a:gd name="connsiteX106" fmla="*/ 657113 w 741227"/>
                <a:gd name="connsiteY106" fmla="*/ 573754 h 718362"/>
                <a:gd name="connsiteX107" fmla="*/ 666937 w 741227"/>
                <a:gd name="connsiteY107" fmla="*/ 565877 h 718362"/>
                <a:gd name="connsiteX108" fmla="*/ 696497 w 741227"/>
                <a:gd name="connsiteY108" fmla="*/ 519900 h 718362"/>
                <a:gd name="connsiteX109" fmla="*/ 698530 w 741227"/>
                <a:gd name="connsiteY109" fmla="*/ 502712 h 718362"/>
                <a:gd name="connsiteX110" fmla="*/ 688685 w 741227"/>
                <a:gd name="connsiteY110" fmla="*/ 474394 h 718362"/>
                <a:gd name="connsiteX111" fmla="*/ 703411 w 741227"/>
                <a:gd name="connsiteY111" fmla="*/ 429830 h 718362"/>
                <a:gd name="connsiteX112" fmla="*/ 734319 w 741227"/>
                <a:gd name="connsiteY112" fmla="*/ 408789 h 718362"/>
                <a:gd name="connsiteX113" fmla="*/ 739563 w 741227"/>
                <a:gd name="connsiteY113" fmla="*/ 388669 h 718362"/>
                <a:gd name="connsiteX114" fmla="*/ 729310 w 741227"/>
                <a:gd name="connsiteY114" fmla="*/ 368164 h 71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741227" h="718362">
                  <a:moveTo>
                    <a:pt x="729289" y="368206"/>
                  </a:moveTo>
                  <a:cubicBezTo>
                    <a:pt x="727106" y="363840"/>
                    <a:pt x="727063" y="358724"/>
                    <a:pt x="729160" y="354336"/>
                  </a:cubicBezTo>
                  <a:lnTo>
                    <a:pt x="732178" y="348043"/>
                  </a:lnTo>
                  <a:cubicBezTo>
                    <a:pt x="736780" y="338433"/>
                    <a:pt x="730723" y="327110"/>
                    <a:pt x="720171" y="325590"/>
                  </a:cubicBezTo>
                  <a:cubicBezTo>
                    <a:pt x="714862" y="324841"/>
                    <a:pt x="710281" y="321416"/>
                    <a:pt x="708056" y="316536"/>
                  </a:cubicBezTo>
                  <a:lnTo>
                    <a:pt x="696026" y="290273"/>
                  </a:lnTo>
                  <a:lnTo>
                    <a:pt x="676719" y="275782"/>
                  </a:lnTo>
                  <a:cubicBezTo>
                    <a:pt x="674472" y="274091"/>
                    <a:pt x="671903" y="272850"/>
                    <a:pt x="669163" y="272164"/>
                  </a:cubicBezTo>
                  <a:lnTo>
                    <a:pt x="630079" y="262126"/>
                  </a:lnTo>
                  <a:cubicBezTo>
                    <a:pt x="625841" y="261034"/>
                    <a:pt x="621389" y="261270"/>
                    <a:pt x="617279" y="262768"/>
                  </a:cubicBezTo>
                  <a:lnTo>
                    <a:pt x="612634" y="264480"/>
                  </a:lnTo>
                  <a:cubicBezTo>
                    <a:pt x="603237" y="267948"/>
                    <a:pt x="592707" y="264480"/>
                    <a:pt x="587206" y="256090"/>
                  </a:cubicBezTo>
                  <a:lnTo>
                    <a:pt x="545895" y="193203"/>
                  </a:lnTo>
                  <a:cubicBezTo>
                    <a:pt x="538682" y="182244"/>
                    <a:pt x="538510" y="168074"/>
                    <a:pt x="545424" y="156944"/>
                  </a:cubicBezTo>
                  <a:lnTo>
                    <a:pt x="550219" y="149196"/>
                  </a:lnTo>
                  <a:cubicBezTo>
                    <a:pt x="556062" y="139778"/>
                    <a:pt x="556533" y="128005"/>
                    <a:pt x="551482" y="118138"/>
                  </a:cubicBezTo>
                  <a:lnTo>
                    <a:pt x="537761" y="91425"/>
                  </a:lnTo>
                  <a:cubicBezTo>
                    <a:pt x="534444" y="84982"/>
                    <a:pt x="529028" y="79867"/>
                    <a:pt x="522393" y="76956"/>
                  </a:cubicBezTo>
                  <a:lnTo>
                    <a:pt x="509936" y="71476"/>
                  </a:lnTo>
                  <a:cubicBezTo>
                    <a:pt x="501780" y="67880"/>
                    <a:pt x="495530" y="61030"/>
                    <a:pt x="492705" y="52576"/>
                  </a:cubicBezTo>
                  <a:lnTo>
                    <a:pt x="492705" y="52576"/>
                  </a:lnTo>
                  <a:cubicBezTo>
                    <a:pt x="488531" y="40054"/>
                    <a:pt x="477015" y="31471"/>
                    <a:pt x="463830" y="31021"/>
                  </a:cubicBezTo>
                  <a:lnTo>
                    <a:pt x="452229" y="30636"/>
                  </a:lnTo>
                  <a:cubicBezTo>
                    <a:pt x="446300" y="30444"/>
                    <a:pt x="440564" y="28581"/>
                    <a:pt x="435640" y="25264"/>
                  </a:cubicBezTo>
                  <a:lnTo>
                    <a:pt x="407044" y="5978"/>
                  </a:lnTo>
                  <a:cubicBezTo>
                    <a:pt x="392703" y="-3697"/>
                    <a:pt x="373418" y="-1428"/>
                    <a:pt x="361731" y="11329"/>
                  </a:cubicBezTo>
                  <a:cubicBezTo>
                    <a:pt x="354817" y="18864"/>
                    <a:pt x="344950" y="23016"/>
                    <a:pt x="334718" y="22652"/>
                  </a:cubicBezTo>
                  <a:lnTo>
                    <a:pt x="285916" y="20918"/>
                  </a:lnTo>
                  <a:cubicBezTo>
                    <a:pt x="276562" y="20576"/>
                    <a:pt x="267465" y="24022"/>
                    <a:pt x="260659" y="30444"/>
                  </a:cubicBezTo>
                  <a:lnTo>
                    <a:pt x="229002" y="60346"/>
                  </a:lnTo>
                  <a:cubicBezTo>
                    <a:pt x="223286" y="65761"/>
                    <a:pt x="219541" y="72932"/>
                    <a:pt x="218406" y="80723"/>
                  </a:cubicBezTo>
                  <a:lnTo>
                    <a:pt x="212777" y="119465"/>
                  </a:lnTo>
                  <a:cubicBezTo>
                    <a:pt x="211279" y="129717"/>
                    <a:pt x="198200" y="133185"/>
                    <a:pt x="191843" y="124987"/>
                  </a:cubicBezTo>
                  <a:lnTo>
                    <a:pt x="182511" y="112979"/>
                  </a:lnTo>
                  <a:cubicBezTo>
                    <a:pt x="180285" y="110111"/>
                    <a:pt x="176860" y="108441"/>
                    <a:pt x="173221" y="108441"/>
                  </a:cubicBezTo>
                  <a:lnTo>
                    <a:pt x="145117" y="108441"/>
                  </a:lnTo>
                  <a:cubicBezTo>
                    <a:pt x="143105" y="108441"/>
                    <a:pt x="141115" y="107928"/>
                    <a:pt x="139360" y="106943"/>
                  </a:cubicBezTo>
                  <a:lnTo>
                    <a:pt x="104213" y="87230"/>
                  </a:lnTo>
                  <a:cubicBezTo>
                    <a:pt x="94624" y="81836"/>
                    <a:pt x="82659" y="88129"/>
                    <a:pt x="81631" y="99066"/>
                  </a:cubicBezTo>
                  <a:lnTo>
                    <a:pt x="80133" y="115098"/>
                  </a:lnTo>
                  <a:cubicBezTo>
                    <a:pt x="79769" y="119037"/>
                    <a:pt x="77886" y="122654"/>
                    <a:pt x="74889" y="125223"/>
                  </a:cubicBezTo>
                  <a:lnTo>
                    <a:pt x="65642" y="133142"/>
                  </a:lnTo>
                  <a:cubicBezTo>
                    <a:pt x="61897" y="136353"/>
                    <a:pt x="56845" y="137552"/>
                    <a:pt x="52051" y="136353"/>
                  </a:cubicBezTo>
                  <a:lnTo>
                    <a:pt x="46528" y="134983"/>
                  </a:lnTo>
                  <a:cubicBezTo>
                    <a:pt x="40706" y="133527"/>
                    <a:pt x="34563" y="135647"/>
                    <a:pt x="30860" y="140377"/>
                  </a:cubicBezTo>
                  <a:lnTo>
                    <a:pt x="7658" y="170087"/>
                  </a:lnTo>
                  <a:lnTo>
                    <a:pt x="979" y="191748"/>
                  </a:lnTo>
                  <a:cubicBezTo>
                    <a:pt x="-1739" y="200588"/>
                    <a:pt x="1322" y="210177"/>
                    <a:pt x="8664" y="215785"/>
                  </a:cubicBezTo>
                  <a:lnTo>
                    <a:pt x="20864" y="225117"/>
                  </a:lnTo>
                  <a:cubicBezTo>
                    <a:pt x="27500" y="230190"/>
                    <a:pt x="29062" y="239544"/>
                    <a:pt x="24417" y="246479"/>
                  </a:cubicBezTo>
                  <a:cubicBezTo>
                    <a:pt x="21571" y="250760"/>
                    <a:pt x="20971" y="256154"/>
                    <a:pt x="22812" y="260949"/>
                  </a:cubicBezTo>
                  <a:lnTo>
                    <a:pt x="26708" y="271073"/>
                  </a:lnTo>
                  <a:cubicBezTo>
                    <a:pt x="29019" y="277088"/>
                    <a:pt x="27457" y="283894"/>
                    <a:pt x="22769" y="288304"/>
                  </a:cubicBezTo>
                  <a:cubicBezTo>
                    <a:pt x="7251" y="302901"/>
                    <a:pt x="7058" y="327495"/>
                    <a:pt x="22341" y="342350"/>
                  </a:cubicBezTo>
                  <a:lnTo>
                    <a:pt x="61190" y="380086"/>
                  </a:lnTo>
                  <a:cubicBezTo>
                    <a:pt x="66242" y="384987"/>
                    <a:pt x="70180" y="390959"/>
                    <a:pt x="72706" y="397531"/>
                  </a:cubicBezTo>
                  <a:lnTo>
                    <a:pt x="80369" y="417458"/>
                  </a:lnTo>
                  <a:cubicBezTo>
                    <a:pt x="87325" y="435545"/>
                    <a:pt x="104256" y="447874"/>
                    <a:pt x="123584" y="448944"/>
                  </a:cubicBezTo>
                  <a:lnTo>
                    <a:pt x="123948" y="448944"/>
                  </a:lnTo>
                  <a:cubicBezTo>
                    <a:pt x="128486" y="449222"/>
                    <a:pt x="132853" y="450057"/>
                    <a:pt x="137069" y="451470"/>
                  </a:cubicBezTo>
                  <a:cubicBezTo>
                    <a:pt x="144646" y="453996"/>
                    <a:pt x="156847" y="458084"/>
                    <a:pt x="161106" y="459497"/>
                  </a:cubicBezTo>
                  <a:cubicBezTo>
                    <a:pt x="162113" y="459839"/>
                    <a:pt x="163161" y="460010"/>
                    <a:pt x="164232" y="460010"/>
                  </a:cubicBezTo>
                  <a:lnTo>
                    <a:pt x="187134" y="460010"/>
                  </a:lnTo>
                  <a:cubicBezTo>
                    <a:pt x="196295" y="460010"/>
                    <a:pt x="200534" y="471397"/>
                    <a:pt x="193598" y="477391"/>
                  </a:cubicBezTo>
                  <a:lnTo>
                    <a:pt x="170910" y="496955"/>
                  </a:lnTo>
                  <a:cubicBezTo>
                    <a:pt x="164724" y="502284"/>
                    <a:pt x="168791" y="512430"/>
                    <a:pt x="176946" y="512023"/>
                  </a:cubicBezTo>
                  <a:lnTo>
                    <a:pt x="178979" y="511916"/>
                  </a:lnTo>
                  <a:cubicBezTo>
                    <a:pt x="187027" y="511510"/>
                    <a:pt x="193427" y="518616"/>
                    <a:pt x="192164" y="526578"/>
                  </a:cubicBezTo>
                  <a:lnTo>
                    <a:pt x="190259" y="538693"/>
                  </a:lnTo>
                  <a:cubicBezTo>
                    <a:pt x="189510" y="543488"/>
                    <a:pt x="194904" y="546827"/>
                    <a:pt x="198864" y="544002"/>
                  </a:cubicBezTo>
                  <a:lnTo>
                    <a:pt x="224785" y="525487"/>
                  </a:lnTo>
                  <a:cubicBezTo>
                    <a:pt x="229686" y="521976"/>
                    <a:pt x="235830" y="527820"/>
                    <a:pt x="232576" y="532893"/>
                  </a:cubicBezTo>
                  <a:lnTo>
                    <a:pt x="216779" y="557572"/>
                  </a:lnTo>
                  <a:cubicBezTo>
                    <a:pt x="214832" y="560633"/>
                    <a:pt x="212071" y="563094"/>
                    <a:pt x="208817" y="564721"/>
                  </a:cubicBezTo>
                  <a:lnTo>
                    <a:pt x="181013" y="578613"/>
                  </a:lnTo>
                  <a:cubicBezTo>
                    <a:pt x="169433" y="584413"/>
                    <a:pt x="166243" y="599461"/>
                    <a:pt x="174484" y="609435"/>
                  </a:cubicBezTo>
                  <a:lnTo>
                    <a:pt x="182768" y="619474"/>
                  </a:lnTo>
                  <a:cubicBezTo>
                    <a:pt x="189382" y="627479"/>
                    <a:pt x="183988" y="639573"/>
                    <a:pt x="173628" y="640022"/>
                  </a:cubicBezTo>
                  <a:cubicBezTo>
                    <a:pt x="164831" y="640407"/>
                    <a:pt x="160871" y="651217"/>
                    <a:pt x="167357" y="657189"/>
                  </a:cubicBezTo>
                  <a:lnTo>
                    <a:pt x="224207" y="709544"/>
                  </a:lnTo>
                  <a:cubicBezTo>
                    <a:pt x="228552" y="713546"/>
                    <a:pt x="233732" y="716565"/>
                    <a:pt x="239361" y="718362"/>
                  </a:cubicBezTo>
                  <a:lnTo>
                    <a:pt x="241566" y="711749"/>
                  </a:lnTo>
                  <a:cubicBezTo>
                    <a:pt x="244049" y="704321"/>
                    <a:pt x="251005" y="699291"/>
                    <a:pt x="258861" y="699291"/>
                  </a:cubicBezTo>
                  <a:cubicBezTo>
                    <a:pt x="266716" y="699291"/>
                    <a:pt x="273095" y="694689"/>
                    <a:pt x="275835" y="687711"/>
                  </a:cubicBezTo>
                  <a:lnTo>
                    <a:pt x="277697" y="682938"/>
                  </a:lnTo>
                  <a:cubicBezTo>
                    <a:pt x="281271" y="673820"/>
                    <a:pt x="291374" y="669154"/>
                    <a:pt x="300621" y="672364"/>
                  </a:cubicBezTo>
                  <a:lnTo>
                    <a:pt x="312286" y="676410"/>
                  </a:lnTo>
                  <a:cubicBezTo>
                    <a:pt x="317766" y="678315"/>
                    <a:pt x="323823" y="677480"/>
                    <a:pt x="328597" y="674184"/>
                  </a:cubicBezTo>
                  <a:lnTo>
                    <a:pt x="350172" y="659308"/>
                  </a:lnTo>
                  <a:cubicBezTo>
                    <a:pt x="357107" y="654534"/>
                    <a:pt x="366461" y="655497"/>
                    <a:pt x="372283" y="661577"/>
                  </a:cubicBezTo>
                  <a:lnTo>
                    <a:pt x="382279" y="672043"/>
                  </a:lnTo>
                  <a:cubicBezTo>
                    <a:pt x="387951" y="677972"/>
                    <a:pt x="397027" y="679064"/>
                    <a:pt x="403919" y="674633"/>
                  </a:cubicBezTo>
                  <a:cubicBezTo>
                    <a:pt x="408885" y="671444"/>
                    <a:pt x="415156" y="671037"/>
                    <a:pt x="420508" y="673563"/>
                  </a:cubicBezTo>
                  <a:lnTo>
                    <a:pt x="429112" y="677630"/>
                  </a:lnTo>
                  <a:cubicBezTo>
                    <a:pt x="435084" y="680455"/>
                    <a:pt x="438915" y="686491"/>
                    <a:pt x="438915" y="693105"/>
                  </a:cubicBezTo>
                  <a:lnTo>
                    <a:pt x="438915" y="704985"/>
                  </a:lnTo>
                  <a:lnTo>
                    <a:pt x="458072" y="700426"/>
                  </a:lnTo>
                  <a:cubicBezTo>
                    <a:pt x="465050" y="698756"/>
                    <a:pt x="472371" y="699056"/>
                    <a:pt x="479199" y="701282"/>
                  </a:cubicBezTo>
                  <a:lnTo>
                    <a:pt x="508202" y="710743"/>
                  </a:lnTo>
                  <a:cubicBezTo>
                    <a:pt x="520980" y="714916"/>
                    <a:pt x="534101" y="705391"/>
                    <a:pt x="534101" y="691949"/>
                  </a:cubicBezTo>
                  <a:lnTo>
                    <a:pt x="534101" y="674398"/>
                  </a:lnTo>
                  <a:cubicBezTo>
                    <a:pt x="534101" y="667013"/>
                    <a:pt x="538211" y="660249"/>
                    <a:pt x="544761" y="656846"/>
                  </a:cubicBezTo>
                  <a:lnTo>
                    <a:pt x="569119" y="644218"/>
                  </a:lnTo>
                  <a:cubicBezTo>
                    <a:pt x="571324" y="643083"/>
                    <a:pt x="573293" y="641521"/>
                    <a:pt x="574919" y="639658"/>
                  </a:cubicBezTo>
                  <a:lnTo>
                    <a:pt x="617408" y="590920"/>
                  </a:lnTo>
                  <a:cubicBezTo>
                    <a:pt x="619591" y="588416"/>
                    <a:pt x="622374" y="586489"/>
                    <a:pt x="625498" y="585355"/>
                  </a:cubicBezTo>
                  <a:lnTo>
                    <a:pt x="657113" y="573754"/>
                  </a:lnTo>
                  <a:cubicBezTo>
                    <a:pt x="661158" y="572277"/>
                    <a:pt x="664605" y="569516"/>
                    <a:pt x="666937" y="565877"/>
                  </a:cubicBezTo>
                  <a:lnTo>
                    <a:pt x="696497" y="519900"/>
                  </a:lnTo>
                  <a:cubicBezTo>
                    <a:pt x="699772" y="514784"/>
                    <a:pt x="700543" y="508449"/>
                    <a:pt x="698530" y="502712"/>
                  </a:cubicBezTo>
                  <a:lnTo>
                    <a:pt x="688685" y="474394"/>
                  </a:lnTo>
                  <a:cubicBezTo>
                    <a:pt x="682948" y="457913"/>
                    <a:pt x="688984" y="439655"/>
                    <a:pt x="703411" y="429830"/>
                  </a:cubicBezTo>
                  <a:lnTo>
                    <a:pt x="734319" y="408789"/>
                  </a:lnTo>
                  <a:cubicBezTo>
                    <a:pt x="740847" y="404337"/>
                    <a:pt x="743095" y="395733"/>
                    <a:pt x="739563" y="388669"/>
                  </a:cubicBezTo>
                  <a:lnTo>
                    <a:pt x="729310" y="368164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4" name="Graphic 6">
              <a:extLst>
                <a:ext uri="{FF2B5EF4-FFF2-40B4-BE49-F238E27FC236}">
                  <a16:creationId xmlns:a16="http://schemas.microsoft.com/office/drawing/2014/main" id="{C85154EE-CB32-A62F-97D7-C635A92089F1}"/>
                </a:ext>
              </a:extLst>
            </p:cNvPr>
            <p:cNvGrpSpPr/>
            <p:nvPr/>
          </p:nvGrpSpPr>
          <p:grpSpPr>
            <a:xfrm>
              <a:off x="5202704" y="3262269"/>
              <a:ext cx="212400" cy="180421"/>
              <a:chOff x="7437584" y="3240610"/>
              <a:chExt cx="230750" cy="196009"/>
            </a:xfrm>
            <a:solidFill>
              <a:srgbClr val="026B9E"/>
            </a:solidFill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32EBBDEC-FAF7-2E70-8EFC-D8EFCA3D577B}"/>
                  </a:ext>
                </a:extLst>
              </p:cNvPr>
              <p:cNvSpPr/>
              <p:nvPr/>
            </p:nvSpPr>
            <p:spPr>
              <a:xfrm>
                <a:off x="7437584" y="3240610"/>
                <a:ext cx="221328" cy="196009"/>
              </a:xfrm>
              <a:custGeom>
                <a:avLst/>
                <a:gdLst>
                  <a:gd name="connsiteX0" fmla="*/ 214736 w 221328"/>
                  <a:gd name="connsiteY0" fmla="*/ 82330 h 196009"/>
                  <a:gd name="connsiteX1" fmla="*/ 221329 w 221328"/>
                  <a:gd name="connsiteY1" fmla="*/ 21863 h 196009"/>
                  <a:gd name="connsiteX2" fmla="*/ 184749 w 221328"/>
                  <a:gd name="connsiteY2" fmla="*/ 4589 h 196009"/>
                  <a:gd name="connsiteX3" fmla="*/ 162081 w 221328"/>
                  <a:gd name="connsiteY3" fmla="*/ 11632 h 196009"/>
                  <a:gd name="connsiteX4" fmla="*/ 134191 w 221328"/>
                  <a:gd name="connsiteY4" fmla="*/ 14885 h 196009"/>
                  <a:gd name="connsiteX5" fmla="*/ 126807 w 221328"/>
                  <a:gd name="connsiteY5" fmla="*/ 7115 h 196009"/>
                  <a:gd name="connsiteX6" fmla="*/ 114798 w 221328"/>
                  <a:gd name="connsiteY6" fmla="*/ 1678 h 196009"/>
                  <a:gd name="connsiteX7" fmla="*/ 74023 w 221328"/>
                  <a:gd name="connsiteY7" fmla="*/ 9 h 196009"/>
                  <a:gd name="connsiteX8" fmla="*/ 66125 w 221328"/>
                  <a:gd name="connsiteY8" fmla="*/ 15912 h 196009"/>
                  <a:gd name="connsiteX9" fmla="*/ 64948 w 221328"/>
                  <a:gd name="connsiteY9" fmla="*/ 29483 h 196009"/>
                  <a:gd name="connsiteX10" fmla="*/ 49622 w 221328"/>
                  <a:gd name="connsiteY10" fmla="*/ 42625 h 196009"/>
                  <a:gd name="connsiteX11" fmla="*/ 48466 w 221328"/>
                  <a:gd name="connsiteY11" fmla="*/ 56217 h 196009"/>
                  <a:gd name="connsiteX12" fmla="*/ 74858 w 221328"/>
                  <a:gd name="connsiteY12" fmla="*/ 88067 h 196009"/>
                  <a:gd name="connsiteX13" fmla="*/ 72375 w 221328"/>
                  <a:gd name="connsiteY13" fmla="*/ 106389 h 196009"/>
                  <a:gd name="connsiteX14" fmla="*/ 60238 w 221328"/>
                  <a:gd name="connsiteY14" fmla="*/ 114887 h 196009"/>
                  <a:gd name="connsiteX15" fmla="*/ 54887 w 221328"/>
                  <a:gd name="connsiteY15" fmla="*/ 124669 h 196009"/>
                  <a:gd name="connsiteX16" fmla="*/ 54523 w 221328"/>
                  <a:gd name="connsiteY16" fmla="*/ 133616 h 196009"/>
                  <a:gd name="connsiteX17" fmla="*/ 36608 w 221328"/>
                  <a:gd name="connsiteY17" fmla="*/ 144468 h 196009"/>
                  <a:gd name="connsiteX18" fmla="*/ 19591 w 221328"/>
                  <a:gd name="connsiteY18" fmla="*/ 136462 h 196009"/>
                  <a:gd name="connsiteX19" fmla="*/ 2275 w 221328"/>
                  <a:gd name="connsiteY19" fmla="*/ 145110 h 196009"/>
                  <a:gd name="connsiteX20" fmla="*/ 263 w 221328"/>
                  <a:gd name="connsiteY20" fmla="*/ 154785 h 196009"/>
                  <a:gd name="connsiteX21" fmla="*/ 6620 w 221328"/>
                  <a:gd name="connsiteY21" fmla="*/ 168227 h 196009"/>
                  <a:gd name="connsiteX22" fmla="*/ 26483 w 221328"/>
                  <a:gd name="connsiteY22" fmla="*/ 178587 h 196009"/>
                  <a:gd name="connsiteX23" fmla="*/ 35923 w 221328"/>
                  <a:gd name="connsiteY23" fmla="*/ 179400 h 196009"/>
                  <a:gd name="connsiteX24" fmla="*/ 47588 w 221328"/>
                  <a:gd name="connsiteY24" fmla="*/ 175697 h 196009"/>
                  <a:gd name="connsiteX25" fmla="*/ 62272 w 221328"/>
                  <a:gd name="connsiteY25" fmla="*/ 186442 h 196009"/>
                  <a:gd name="connsiteX26" fmla="*/ 63813 w 221328"/>
                  <a:gd name="connsiteY26" fmla="*/ 192114 h 196009"/>
                  <a:gd name="connsiteX27" fmla="*/ 66082 w 221328"/>
                  <a:gd name="connsiteY27" fmla="*/ 196010 h 196009"/>
                  <a:gd name="connsiteX28" fmla="*/ 140056 w 221328"/>
                  <a:gd name="connsiteY28" fmla="*/ 141107 h 196009"/>
                  <a:gd name="connsiteX29" fmla="*/ 143759 w 221328"/>
                  <a:gd name="connsiteY29" fmla="*/ 138710 h 196009"/>
                  <a:gd name="connsiteX30" fmla="*/ 197356 w 221328"/>
                  <a:gd name="connsiteY30" fmla="*/ 108701 h 196009"/>
                  <a:gd name="connsiteX31" fmla="*/ 214779 w 221328"/>
                  <a:gd name="connsiteY31" fmla="*/ 82352 h 196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221328" h="196009">
                    <a:moveTo>
                      <a:pt x="214736" y="82330"/>
                    </a:moveTo>
                    <a:lnTo>
                      <a:pt x="221329" y="21863"/>
                    </a:lnTo>
                    <a:lnTo>
                      <a:pt x="184749" y="4589"/>
                    </a:lnTo>
                    <a:cubicBezTo>
                      <a:pt x="176508" y="694"/>
                      <a:pt x="166661" y="3755"/>
                      <a:pt x="162081" y="11632"/>
                    </a:cubicBezTo>
                    <a:cubicBezTo>
                      <a:pt x="156195" y="21734"/>
                      <a:pt x="142260" y="23361"/>
                      <a:pt x="134191" y="14885"/>
                    </a:cubicBezTo>
                    <a:lnTo>
                      <a:pt x="126807" y="7115"/>
                    </a:lnTo>
                    <a:cubicBezTo>
                      <a:pt x="123660" y="3819"/>
                      <a:pt x="119358" y="1871"/>
                      <a:pt x="114798" y="1678"/>
                    </a:cubicBezTo>
                    <a:lnTo>
                      <a:pt x="74023" y="9"/>
                    </a:lnTo>
                    <a:cubicBezTo>
                      <a:pt x="65632" y="-334"/>
                      <a:pt x="60773" y="9427"/>
                      <a:pt x="66125" y="15912"/>
                    </a:cubicBezTo>
                    <a:cubicBezTo>
                      <a:pt x="69485" y="20001"/>
                      <a:pt x="68972" y="26037"/>
                      <a:pt x="64948" y="29483"/>
                    </a:cubicBezTo>
                    <a:lnTo>
                      <a:pt x="49622" y="42625"/>
                    </a:lnTo>
                    <a:cubicBezTo>
                      <a:pt x="45598" y="46071"/>
                      <a:pt x="45084" y="52129"/>
                      <a:pt x="48466" y="56217"/>
                    </a:cubicBezTo>
                    <a:lnTo>
                      <a:pt x="74858" y="88067"/>
                    </a:lnTo>
                    <a:cubicBezTo>
                      <a:pt x="79545" y="93718"/>
                      <a:pt x="78411" y="102194"/>
                      <a:pt x="72375" y="106389"/>
                    </a:cubicBezTo>
                    <a:lnTo>
                      <a:pt x="60238" y="114887"/>
                    </a:lnTo>
                    <a:cubicBezTo>
                      <a:pt x="57028" y="117134"/>
                      <a:pt x="55037" y="120752"/>
                      <a:pt x="54887" y="124669"/>
                    </a:cubicBezTo>
                    <a:lnTo>
                      <a:pt x="54523" y="133616"/>
                    </a:lnTo>
                    <a:cubicBezTo>
                      <a:pt x="54138" y="142606"/>
                      <a:pt x="44741" y="148299"/>
                      <a:pt x="36608" y="144468"/>
                    </a:cubicBezTo>
                    <a:lnTo>
                      <a:pt x="19591" y="136462"/>
                    </a:lnTo>
                    <a:cubicBezTo>
                      <a:pt x="12378" y="133081"/>
                      <a:pt x="3902" y="137297"/>
                      <a:pt x="2275" y="145110"/>
                    </a:cubicBezTo>
                    <a:lnTo>
                      <a:pt x="263" y="154785"/>
                    </a:lnTo>
                    <a:cubicBezTo>
                      <a:pt x="-871" y="160179"/>
                      <a:pt x="1740" y="165680"/>
                      <a:pt x="6620" y="168227"/>
                    </a:cubicBezTo>
                    <a:lnTo>
                      <a:pt x="26483" y="178587"/>
                    </a:lnTo>
                    <a:cubicBezTo>
                      <a:pt x="29395" y="180106"/>
                      <a:pt x="32798" y="180406"/>
                      <a:pt x="35923" y="179400"/>
                    </a:cubicBezTo>
                    <a:lnTo>
                      <a:pt x="47588" y="175697"/>
                    </a:lnTo>
                    <a:cubicBezTo>
                      <a:pt x="54866" y="173385"/>
                      <a:pt x="62272" y="178801"/>
                      <a:pt x="62272" y="186442"/>
                    </a:cubicBezTo>
                    <a:cubicBezTo>
                      <a:pt x="62272" y="188433"/>
                      <a:pt x="62807" y="190402"/>
                      <a:pt x="63813" y="192114"/>
                    </a:cubicBezTo>
                    <a:lnTo>
                      <a:pt x="66082" y="196010"/>
                    </a:lnTo>
                    <a:lnTo>
                      <a:pt x="140056" y="141107"/>
                    </a:lnTo>
                    <a:cubicBezTo>
                      <a:pt x="141233" y="140230"/>
                      <a:pt x="142475" y="139438"/>
                      <a:pt x="143759" y="138710"/>
                    </a:cubicBezTo>
                    <a:lnTo>
                      <a:pt x="197356" y="108701"/>
                    </a:lnTo>
                    <a:cubicBezTo>
                      <a:pt x="207073" y="103264"/>
                      <a:pt x="213580" y="93439"/>
                      <a:pt x="214779" y="8235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7D41459-E474-BBC2-B5FB-B1741B269287}"/>
                  </a:ext>
                </a:extLst>
              </p:cNvPr>
              <p:cNvSpPr/>
              <p:nvPr/>
            </p:nvSpPr>
            <p:spPr>
              <a:xfrm>
                <a:off x="7612037" y="3371116"/>
                <a:ext cx="56297" cy="60387"/>
              </a:xfrm>
              <a:custGeom>
                <a:avLst/>
                <a:gdLst>
                  <a:gd name="connsiteX0" fmla="*/ 38571 w 56297"/>
                  <a:gd name="connsiteY0" fmla="*/ 1332 h 60387"/>
                  <a:gd name="connsiteX1" fmla="*/ 0 w 56297"/>
                  <a:gd name="connsiteY1" fmla="*/ 20618 h 60387"/>
                  <a:gd name="connsiteX2" fmla="*/ 4388 w 56297"/>
                  <a:gd name="connsiteY2" fmla="*/ 40310 h 60387"/>
                  <a:gd name="connsiteX3" fmla="*/ 27612 w 56297"/>
                  <a:gd name="connsiteY3" fmla="*/ 59917 h 60387"/>
                  <a:gd name="connsiteX4" fmla="*/ 36944 w 56297"/>
                  <a:gd name="connsiteY4" fmla="*/ 60388 h 60387"/>
                  <a:gd name="connsiteX5" fmla="*/ 55288 w 56297"/>
                  <a:gd name="connsiteY5" fmla="*/ 17022 h 60387"/>
                  <a:gd name="connsiteX6" fmla="*/ 38571 w 56297"/>
                  <a:gd name="connsiteY6" fmla="*/ 1332 h 6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297" h="60387">
                    <a:moveTo>
                      <a:pt x="38571" y="1332"/>
                    </a:moveTo>
                    <a:lnTo>
                      <a:pt x="0" y="20618"/>
                    </a:lnTo>
                    <a:lnTo>
                      <a:pt x="4388" y="40310"/>
                    </a:lnTo>
                    <a:cubicBezTo>
                      <a:pt x="6828" y="51333"/>
                      <a:pt x="16353" y="59360"/>
                      <a:pt x="27612" y="59917"/>
                    </a:cubicBezTo>
                    <a:lnTo>
                      <a:pt x="36944" y="60388"/>
                    </a:lnTo>
                    <a:lnTo>
                      <a:pt x="55288" y="17022"/>
                    </a:lnTo>
                    <a:cubicBezTo>
                      <a:pt x="59718" y="6577"/>
                      <a:pt x="48738" y="-3740"/>
                      <a:pt x="38571" y="133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34CBCE8-A7F0-82B7-5586-6EB82111A6AE}"/>
                </a:ext>
              </a:extLst>
            </p:cNvPr>
            <p:cNvSpPr/>
            <p:nvPr/>
          </p:nvSpPr>
          <p:spPr>
            <a:xfrm>
              <a:off x="4272918" y="4250890"/>
              <a:ext cx="805214" cy="572256"/>
            </a:xfrm>
            <a:custGeom>
              <a:avLst/>
              <a:gdLst>
                <a:gd name="connsiteX0" fmla="*/ 859926 w 874781"/>
                <a:gd name="connsiteY0" fmla="*/ 223452 h 621696"/>
                <a:gd name="connsiteX1" fmla="*/ 846141 w 874781"/>
                <a:gd name="connsiteY1" fmla="*/ 218251 h 621696"/>
                <a:gd name="connsiteX2" fmla="*/ 837087 w 874781"/>
                <a:gd name="connsiteY2" fmla="*/ 212001 h 621696"/>
                <a:gd name="connsiteX3" fmla="*/ 814013 w 874781"/>
                <a:gd name="connsiteY3" fmla="*/ 185909 h 621696"/>
                <a:gd name="connsiteX4" fmla="*/ 799415 w 874781"/>
                <a:gd name="connsiteY4" fmla="*/ 178310 h 621696"/>
                <a:gd name="connsiteX5" fmla="*/ 746332 w 874781"/>
                <a:gd name="connsiteY5" fmla="*/ 172295 h 621696"/>
                <a:gd name="connsiteX6" fmla="*/ 727710 w 874781"/>
                <a:gd name="connsiteY6" fmla="*/ 158254 h 621696"/>
                <a:gd name="connsiteX7" fmla="*/ 722873 w 874781"/>
                <a:gd name="connsiteY7" fmla="*/ 146503 h 621696"/>
                <a:gd name="connsiteX8" fmla="*/ 714011 w 874781"/>
                <a:gd name="connsiteY8" fmla="*/ 139589 h 621696"/>
                <a:gd name="connsiteX9" fmla="*/ 704272 w 874781"/>
                <a:gd name="connsiteY9" fmla="*/ 137427 h 621696"/>
                <a:gd name="connsiteX10" fmla="*/ 697615 w 874781"/>
                <a:gd name="connsiteY10" fmla="*/ 115659 h 621696"/>
                <a:gd name="connsiteX11" fmla="*/ 704294 w 874781"/>
                <a:gd name="connsiteY11" fmla="*/ 108595 h 621696"/>
                <a:gd name="connsiteX12" fmla="*/ 707804 w 874781"/>
                <a:gd name="connsiteY12" fmla="*/ 101061 h 621696"/>
                <a:gd name="connsiteX13" fmla="*/ 713883 w 874781"/>
                <a:gd name="connsiteY13" fmla="*/ 47165 h 621696"/>
                <a:gd name="connsiteX14" fmla="*/ 687855 w 874781"/>
                <a:gd name="connsiteY14" fmla="*/ 23427 h 621696"/>
                <a:gd name="connsiteX15" fmla="*/ 686421 w 874781"/>
                <a:gd name="connsiteY15" fmla="*/ 23727 h 621696"/>
                <a:gd name="connsiteX16" fmla="*/ 670774 w 874781"/>
                <a:gd name="connsiteY16" fmla="*/ 16706 h 621696"/>
                <a:gd name="connsiteX17" fmla="*/ 618290 w 874781"/>
                <a:gd name="connsiteY17" fmla="*/ 9771 h 621696"/>
                <a:gd name="connsiteX18" fmla="*/ 583358 w 874781"/>
                <a:gd name="connsiteY18" fmla="*/ 44703 h 621696"/>
                <a:gd name="connsiteX19" fmla="*/ 574518 w 874781"/>
                <a:gd name="connsiteY19" fmla="*/ 51039 h 621696"/>
                <a:gd name="connsiteX20" fmla="*/ 483335 w 874781"/>
                <a:gd name="connsiteY20" fmla="*/ 95967 h 621696"/>
                <a:gd name="connsiteX21" fmla="*/ 479696 w 874781"/>
                <a:gd name="connsiteY21" fmla="*/ 98043 h 621696"/>
                <a:gd name="connsiteX22" fmla="*/ 413299 w 874781"/>
                <a:gd name="connsiteY22" fmla="*/ 141879 h 621696"/>
                <a:gd name="connsiteX23" fmla="*/ 407242 w 874781"/>
                <a:gd name="connsiteY23" fmla="*/ 145047 h 621696"/>
                <a:gd name="connsiteX24" fmla="*/ 358590 w 874781"/>
                <a:gd name="connsiteY24" fmla="*/ 164376 h 621696"/>
                <a:gd name="connsiteX25" fmla="*/ 341851 w 874781"/>
                <a:gd name="connsiteY25" fmla="*/ 186122 h 621696"/>
                <a:gd name="connsiteX26" fmla="*/ 336950 w 874781"/>
                <a:gd name="connsiteY26" fmla="*/ 199543 h 621696"/>
                <a:gd name="connsiteX27" fmla="*/ 336393 w 874781"/>
                <a:gd name="connsiteY27" fmla="*/ 212450 h 621696"/>
                <a:gd name="connsiteX28" fmla="*/ 307262 w 874781"/>
                <a:gd name="connsiteY28" fmla="*/ 234497 h 621696"/>
                <a:gd name="connsiteX29" fmla="*/ 292642 w 874781"/>
                <a:gd name="connsiteY29" fmla="*/ 238371 h 621696"/>
                <a:gd name="connsiteX30" fmla="*/ 277081 w 874781"/>
                <a:gd name="connsiteY30" fmla="*/ 252819 h 621696"/>
                <a:gd name="connsiteX31" fmla="*/ 273250 w 874781"/>
                <a:gd name="connsiteY31" fmla="*/ 270328 h 621696"/>
                <a:gd name="connsiteX32" fmla="*/ 280014 w 874781"/>
                <a:gd name="connsiteY32" fmla="*/ 286745 h 621696"/>
                <a:gd name="connsiteX33" fmla="*/ 294547 w 874781"/>
                <a:gd name="connsiteY33" fmla="*/ 296484 h 621696"/>
                <a:gd name="connsiteX34" fmla="*/ 315609 w 874781"/>
                <a:gd name="connsiteY34" fmla="*/ 296484 h 621696"/>
                <a:gd name="connsiteX35" fmla="*/ 327018 w 874781"/>
                <a:gd name="connsiteY35" fmla="*/ 301386 h 621696"/>
                <a:gd name="connsiteX36" fmla="*/ 348187 w 874781"/>
                <a:gd name="connsiteY36" fmla="*/ 323732 h 621696"/>
                <a:gd name="connsiteX37" fmla="*/ 345790 w 874781"/>
                <a:gd name="connsiteY37" fmla="*/ 347405 h 621696"/>
                <a:gd name="connsiteX38" fmla="*/ 318114 w 874781"/>
                <a:gd name="connsiteY38" fmla="*/ 366777 h 621696"/>
                <a:gd name="connsiteX39" fmla="*/ 285151 w 874781"/>
                <a:gd name="connsiteY39" fmla="*/ 347555 h 621696"/>
                <a:gd name="connsiteX40" fmla="*/ 257132 w 874781"/>
                <a:gd name="connsiteY40" fmla="*/ 355539 h 621696"/>
                <a:gd name="connsiteX41" fmla="*/ 265309 w 874781"/>
                <a:gd name="connsiteY41" fmla="*/ 382723 h 621696"/>
                <a:gd name="connsiteX42" fmla="*/ 294676 w 874781"/>
                <a:gd name="connsiteY42" fmla="*/ 398733 h 621696"/>
                <a:gd name="connsiteX43" fmla="*/ 278580 w 874781"/>
                <a:gd name="connsiteY43" fmla="*/ 421743 h 621696"/>
                <a:gd name="connsiteX44" fmla="*/ 243455 w 874781"/>
                <a:gd name="connsiteY44" fmla="*/ 430647 h 621696"/>
                <a:gd name="connsiteX45" fmla="*/ 240886 w 874781"/>
                <a:gd name="connsiteY45" fmla="*/ 429363 h 621696"/>
                <a:gd name="connsiteX46" fmla="*/ 228493 w 874781"/>
                <a:gd name="connsiteY46" fmla="*/ 426431 h 621696"/>
                <a:gd name="connsiteX47" fmla="*/ 166099 w 874781"/>
                <a:gd name="connsiteY47" fmla="*/ 426431 h 621696"/>
                <a:gd name="connsiteX48" fmla="*/ 155846 w 874781"/>
                <a:gd name="connsiteY48" fmla="*/ 423220 h 621696"/>
                <a:gd name="connsiteX49" fmla="*/ 153278 w 874781"/>
                <a:gd name="connsiteY49" fmla="*/ 421443 h 621696"/>
                <a:gd name="connsiteX50" fmla="*/ 125751 w 874781"/>
                <a:gd name="connsiteY50" fmla="*/ 431161 h 621696"/>
                <a:gd name="connsiteX51" fmla="*/ 109334 w 874781"/>
                <a:gd name="connsiteY51" fmla="*/ 444068 h 621696"/>
                <a:gd name="connsiteX52" fmla="*/ 77399 w 874781"/>
                <a:gd name="connsiteY52" fmla="*/ 445588 h 621696"/>
                <a:gd name="connsiteX53" fmla="*/ 82686 w 874781"/>
                <a:gd name="connsiteY53" fmla="*/ 452758 h 621696"/>
                <a:gd name="connsiteX54" fmla="*/ 79603 w 874781"/>
                <a:gd name="connsiteY54" fmla="*/ 467634 h 621696"/>
                <a:gd name="connsiteX55" fmla="*/ 79304 w 874781"/>
                <a:gd name="connsiteY55" fmla="*/ 467806 h 621696"/>
                <a:gd name="connsiteX56" fmla="*/ 80181 w 874781"/>
                <a:gd name="connsiteY56" fmla="*/ 485572 h 621696"/>
                <a:gd name="connsiteX57" fmla="*/ 80181 w 874781"/>
                <a:gd name="connsiteY57" fmla="*/ 485572 h 621696"/>
                <a:gd name="connsiteX58" fmla="*/ 77463 w 874781"/>
                <a:gd name="connsiteY58" fmla="*/ 502032 h 621696"/>
                <a:gd name="connsiteX59" fmla="*/ 27847 w 874781"/>
                <a:gd name="connsiteY59" fmla="*/ 506997 h 621696"/>
                <a:gd name="connsiteX60" fmla="*/ 21875 w 874781"/>
                <a:gd name="connsiteY60" fmla="*/ 510315 h 621696"/>
                <a:gd name="connsiteX61" fmla="*/ 0 w 874781"/>
                <a:gd name="connsiteY61" fmla="*/ 538611 h 621696"/>
                <a:gd name="connsiteX62" fmla="*/ 29923 w 874781"/>
                <a:gd name="connsiteY62" fmla="*/ 563077 h 621696"/>
                <a:gd name="connsiteX63" fmla="*/ 68280 w 874781"/>
                <a:gd name="connsiteY63" fmla="*/ 572238 h 621696"/>
                <a:gd name="connsiteX64" fmla="*/ 94458 w 874781"/>
                <a:gd name="connsiteY64" fmla="*/ 566480 h 621696"/>
                <a:gd name="connsiteX65" fmla="*/ 136561 w 874781"/>
                <a:gd name="connsiteY65" fmla="*/ 576412 h 621696"/>
                <a:gd name="connsiteX66" fmla="*/ 147884 w 874781"/>
                <a:gd name="connsiteY66" fmla="*/ 585552 h 621696"/>
                <a:gd name="connsiteX67" fmla="*/ 163274 w 874781"/>
                <a:gd name="connsiteY67" fmla="*/ 594007 h 621696"/>
                <a:gd name="connsiteX68" fmla="*/ 237462 w 874781"/>
                <a:gd name="connsiteY68" fmla="*/ 619071 h 621696"/>
                <a:gd name="connsiteX69" fmla="*/ 273336 w 874781"/>
                <a:gd name="connsiteY69" fmla="*/ 617573 h 621696"/>
                <a:gd name="connsiteX70" fmla="*/ 320961 w 874781"/>
                <a:gd name="connsiteY70" fmla="*/ 596917 h 621696"/>
                <a:gd name="connsiteX71" fmla="*/ 337806 w 874781"/>
                <a:gd name="connsiteY71" fmla="*/ 584053 h 621696"/>
                <a:gd name="connsiteX72" fmla="*/ 345897 w 874781"/>
                <a:gd name="connsiteY72" fmla="*/ 573950 h 621696"/>
                <a:gd name="connsiteX73" fmla="*/ 381000 w 874781"/>
                <a:gd name="connsiteY73" fmla="*/ 557448 h 621696"/>
                <a:gd name="connsiteX74" fmla="*/ 402747 w 874781"/>
                <a:gd name="connsiteY74" fmla="*/ 557833 h 621696"/>
                <a:gd name="connsiteX75" fmla="*/ 447076 w 874781"/>
                <a:gd name="connsiteY75" fmla="*/ 519840 h 621696"/>
                <a:gd name="connsiteX76" fmla="*/ 449602 w 874781"/>
                <a:gd name="connsiteY76" fmla="*/ 501368 h 621696"/>
                <a:gd name="connsiteX77" fmla="*/ 462915 w 874781"/>
                <a:gd name="connsiteY77" fmla="*/ 475447 h 621696"/>
                <a:gd name="connsiteX78" fmla="*/ 503412 w 874781"/>
                <a:gd name="connsiteY78" fmla="*/ 437026 h 621696"/>
                <a:gd name="connsiteX79" fmla="*/ 509898 w 874781"/>
                <a:gd name="connsiteY79" fmla="*/ 429278 h 621696"/>
                <a:gd name="connsiteX80" fmla="*/ 531517 w 874781"/>
                <a:gd name="connsiteY80" fmla="*/ 396379 h 621696"/>
                <a:gd name="connsiteX81" fmla="*/ 554205 w 874781"/>
                <a:gd name="connsiteY81" fmla="*/ 379619 h 621696"/>
                <a:gd name="connsiteX82" fmla="*/ 562981 w 874781"/>
                <a:gd name="connsiteY82" fmla="*/ 377050 h 621696"/>
                <a:gd name="connsiteX83" fmla="*/ 581539 w 874781"/>
                <a:gd name="connsiteY83" fmla="*/ 365556 h 621696"/>
                <a:gd name="connsiteX84" fmla="*/ 581539 w 874781"/>
                <a:gd name="connsiteY84" fmla="*/ 365556 h 621696"/>
                <a:gd name="connsiteX85" fmla="*/ 637768 w 874781"/>
                <a:gd name="connsiteY85" fmla="*/ 361961 h 621696"/>
                <a:gd name="connsiteX86" fmla="*/ 645024 w 874781"/>
                <a:gd name="connsiteY86" fmla="*/ 368039 h 621696"/>
                <a:gd name="connsiteX87" fmla="*/ 660736 w 874781"/>
                <a:gd name="connsiteY87" fmla="*/ 376194 h 621696"/>
                <a:gd name="connsiteX88" fmla="*/ 672272 w 874781"/>
                <a:gd name="connsiteY88" fmla="*/ 379277 h 621696"/>
                <a:gd name="connsiteX89" fmla="*/ 711186 w 874781"/>
                <a:gd name="connsiteY89" fmla="*/ 369174 h 621696"/>
                <a:gd name="connsiteX90" fmla="*/ 731520 w 874781"/>
                <a:gd name="connsiteY90" fmla="*/ 349503 h 621696"/>
                <a:gd name="connsiteX91" fmla="*/ 748087 w 874781"/>
                <a:gd name="connsiteY91" fmla="*/ 339764 h 621696"/>
                <a:gd name="connsiteX92" fmla="*/ 790725 w 874781"/>
                <a:gd name="connsiteY92" fmla="*/ 326878 h 621696"/>
                <a:gd name="connsiteX93" fmla="*/ 806586 w 874781"/>
                <a:gd name="connsiteY93" fmla="*/ 317803 h 621696"/>
                <a:gd name="connsiteX94" fmla="*/ 867931 w 874781"/>
                <a:gd name="connsiteY94" fmla="*/ 261210 h 621696"/>
                <a:gd name="connsiteX95" fmla="*/ 859968 w 874781"/>
                <a:gd name="connsiteY95" fmla="*/ 223430 h 621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874781" h="621696">
                  <a:moveTo>
                    <a:pt x="859926" y="223452"/>
                  </a:moveTo>
                  <a:lnTo>
                    <a:pt x="846141" y="218251"/>
                  </a:lnTo>
                  <a:cubicBezTo>
                    <a:pt x="842652" y="216924"/>
                    <a:pt x="839549" y="214783"/>
                    <a:pt x="837087" y="212001"/>
                  </a:cubicBezTo>
                  <a:lnTo>
                    <a:pt x="814013" y="185909"/>
                  </a:lnTo>
                  <a:cubicBezTo>
                    <a:pt x="810246" y="181670"/>
                    <a:pt x="805066" y="178952"/>
                    <a:pt x="799415" y="178310"/>
                  </a:cubicBezTo>
                  <a:lnTo>
                    <a:pt x="746332" y="172295"/>
                  </a:lnTo>
                  <a:cubicBezTo>
                    <a:pt x="738027" y="171354"/>
                    <a:pt x="730899" y="165981"/>
                    <a:pt x="727710" y="158254"/>
                  </a:cubicBezTo>
                  <a:lnTo>
                    <a:pt x="722873" y="146503"/>
                  </a:lnTo>
                  <a:cubicBezTo>
                    <a:pt x="721118" y="142971"/>
                    <a:pt x="717864" y="140445"/>
                    <a:pt x="714011" y="139589"/>
                  </a:cubicBezTo>
                  <a:lnTo>
                    <a:pt x="704272" y="137427"/>
                  </a:lnTo>
                  <a:cubicBezTo>
                    <a:pt x="694362" y="135222"/>
                    <a:pt x="690638" y="123043"/>
                    <a:pt x="697615" y="115659"/>
                  </a:cubicBezTo>
                  <a:lnTo>
                    <a:pt x="704294" y="108595"/>
                  </a:lnTo>
                  <a:cubicBezTo>
                    <a:pt x="706242" y="106541"/>
                    <a:pt x="707483" y="103886"/>
                    <a:pt x="707804" y="101061"/>
                  </a:cubicBezTo>
                  <a:lnTo>
                    <a:pt x="713883" y="47165"/>
                  </a:lnTo>
                  <a:cubicBezTo>
                    <a:pt x="715552" y="32460"/>
                    <a:pt x="702346" y="20430"/>
                    <a:pt x="687855" y="23427"/>
                  </a:cubicBezTo>
                  <a:lnTo>
                    <a:pt x="686421" y="23727"/>
                  </a:lnTo>
                  <a:cubicBezTo>
                    <a:pt x="680235" y="25011"/>
                    <a:pt x="673942" y="22164"/>
                    <a:pt x="670774" y="16706"/>
                  </a:cubicBezTo>
                  <a:cubicBezTo>
                    <a:pt x="659836" y="-2301"/>
                    <a:pt x="633809" y="-5748"/>
                    <a:pt x="618290" y="9771"/>
                  </a:cubicBezTo>
                  <a:lnTo>
                    <a:pt x="583358" y="44703"/>
                  </a:lnTo>
                  <a:cubicBezTo>
                    <a:pt x="580768" y="47293"/>
                    <a:pt x="577793" y="49412"/>
                    <a:pt x="574518" y="51039"/>
                  </a:cubicBezTo>
                  <a:lnTo>
                    <a:pt x="483335" y="95967"/>
                  </a:lnTo>
                  <a:cubicBezTo>
                    <a:pt x="482093" y="96587"/>
                    <a:pt x="480873" y="97272"/>
                    <a:pt x="479696" y="98043"/>
                  </a:cubicBezTo>
                  <a:lnTo>
                    <a:pt x="413299" y="141879"/>
                  </a:lnTo>
                  <a:cubicBezTo>
                    <a:pt x="411395" y="143142"/>
                    <a:pt x="409361" y="144191"/>
                    <a:pt x="407242" y="145047"/>
                  </a:cubicBezTo>
                  <a:lnTo>
                    <a:pt x="358590" y="164376"/>
                  </a:lnTo>
                  <a:lnTo>
                    <a:pt x="341851" y="186122"/>
                  </a:lnTo>
                  <a:cubicBezTo>
                    <a:pt x="338876" y="189997"/>
                    <a:pt x="337164" y="194684"/>
                    <a:pt x="336950" y="199543"/>
                  </a:cubicBezTo>
                  <a:lnTo>
                    <a:pt x="336393" y="212450"/>
                  </a:lnTo>
                  <a:cubicBezTo>
                    <a:pt x="335751" y="227305"/>
                    <a:pt x="321753" y="237900"/>
                    <a:pt x="307262" y="234497"/>
                  </a:cubicBezTo>
                  <a:cubicBezTo>
                    <a:pt x="302039" y="233277"/>
                    <a:pt x="296559" y="234710"/>
                    <a:pt x="292642" y="238371"/>
                  </a:cubicBezTo>
                  <a:lnTo>
                    <a:pt x="277081" y="252819"/>
                  </a:lnTo>
                  <a:cubicBezTo>
                    <a:pt x="272287" y="257271"/>
                    <a:pt x="270745" y="264249"/>
                    <a:pt x="273250" y="270328"/>
                  </a:cubicBezTo>
                  <a:lnTo>
                    <a:pt x="280014" y="286745"/>
                  </a:lnTo>
                  <a:cubicBezTo>
                    <a:pt x="282432" y="292631"/>
                    <a:pt x="288169" y="296484"/>
                    <a:pt x="294547" y="296484"/>
                  </a:cubicBezTo>
                  <a:lnTo>
                    <a:pt x="315609" y="296484"/>
                  </a:lnTo>
                  <a:cubicBezTo>
                    <a:pt x="319933" y="296484"/>
                    <a:pt x="324043" y="298261"/>
                    <a:pt x="327018" y="301386"/>
                  </a:cubicBezTo>
                  <a:lnTo>
                    <a:pt x="348187" y="323732"/>
                  </a:lnTo>
                  <a:cubicBezTo>
                    <a:pt x="354780" y="330710"/>
                    <a:pt x="353645" y="341904"/>
                    <a:pt x="345790" y="347405"/>
                  </a:cubicBezTo>
                  <a:lnTo>
                    <a:pt x="318114" y="366777"/>
                  </a:lnTo>
                  <a:lnTo>
                    <a:pt x="285151" y="347555"/>
                  </a:lnTo>
                  <a:cubicBezTo>
                    <a:pt x="275240" y="341776"/>
                    <a:pt x="262505" y="345414"/>
                    <a:pt x="257132" y="355539"/>
                  </a:cubicBezTo>
                  <a:cubicBezTo>
                    <a:pt x="251952" y="365299"/>
                    <a:pt x="255613" y="377415"/>
                    <a:pt x="265309" y="382723"/>
                  </a:cubicBezTo>
                  <a:lnTo>
                    <a:pt x="294676" y="398733"/>
                  </a:lnTo>
                  <a:lnTo>
                    <a:pt x="278580" y="421743"/>
                  </a:lnTo>
                  <a:cubicBezTo>
                    <a:pt x="270703" y="433002"/>
                    <a:pt x="255762" y="436791"/>
                    <a:pt x="243455" y="430647"/>
                  </a:cubicBezTo>
                  <a:lnTo>
                    <a:pt x="240886" y="429363"/>
                  </a:lnTo>
                  <a:cubicBezTo>
                    <a:pt x="237033" y="427437"/>
                    <a:pt x="232795" y="426431"/>
                    <a:pt x="228493" y="426431"/>
                  </a:cubicBezTo>
                  <a:lnTo>
                    <a:pt x="166099" y="426431"/>
                  </a:lnTo>
                  <a:cubicBezTo>
                    <a:pt x="162439" y="426431"/>
                    <a:pt x="158864" y="425318"/>
                    <a:pt x="155846" y="423220"/>
                  </a:cubicBezTo>
                  <a:lnTo>
                    <a:pt x="153278" y="421443"/>
                  </a:lnTo>
                  <a:cubicBezTo>
                    <a:pt x="143175" y="414444"/>
                    <a:pt x="129198" y="419389"/>
                    <a:pt x="125751" y="431161"/>
                  </a:cubicBezTo>
                  <a:cubicBezTo>
                    <a:pt x="123590" y="438524"/>
                    <a:pt x="116997" y="443704"/>
                    <a:pt x="109334" y="444068"/>
                  </a:cubicBezTo>
                  <a:lnTo>
                    <a:pt x="77399" y="445588"/>
                  </a:lnTo>
                  <a:lnTo>
                    <a:pt x="82686" y="452758"/>
                  </a:lnTo>
                  <a:cubicBezTo>
                    <a:pt x="86303" y="457639"/>
                    <a:pt x="84847" y="464595"/>
                    <a:pt x="79603" y="467634"/>
                  </a:cubicBezTo>
                  <a:lnTo>
                    <a:pt x="79304" y="467806"/>
                  </a:lnTo>
                  <a:cubicBezTo>
                    <a:pt x="72262" y="471872"/>
                    <a:pt x="72775" y="482211"/>
                    <a:pt x="80181" y="485572"/>
                  </a:cubicBezTo>
                  <a:lnTo>
                    <a:pt x="80181" y="485572"/>
                  </a:lnTo>
                  <a:cubicBezTo>
                    <a:pt x="88208" y="489232"/>
                    <a:pt x="86239" y="501154"/>
                    <a:pt x="77463" y="502032"/>
                  </a:cubicBezTo>
                  <a:lnTo>
                    <a:pt x="27847" y="506997"/>
                  </a:lnTo>
                  <a:cubicBezTo>
                    <a:pt x="25493" y="507233"/>
                    <a:pt x="23331" y="508431"/>
                    <a:pt x="21875" y="510315"/>
                  </a:cubicBezTo>
                  <a:lnTo>
                    <a:pt x="0" y="538611"/>
                  </a:lnTo>
                  <a:lnTo>
                    <a:pt x="29923" y="563077"/>
                  </a:lnTo>
                  <a:cubicBezTo>
                    <a:pt x="40626" y="571831"/>
                    <a:pt x="54774" y="575213"/>
                    <a:pt x="68280" y="572238"/>
                  </a:cubicBezTo>
                  <a:lnTo>
                    <a:pt x="94458" y="566480"/>
                  </a:lnTo>
                  <a:cubicBezTo>
                    <a:pt x="109270" y="563227"/>
                    <a:pt x="124767" y="566866"/>
                    <a:pt x="136561" y="576412"/>
                  </a:cubicBezTo>
                  <a:lnTo>
                    <a:pt x="147884" y="585552"/>
                  </a:lnTo>
                  <a:cubicBezTo>
                    <a:pt x="152464" y="589255"/>
                    <a:pt x="157687" y="592123"/>
                    <a:pt x="163274" y="594007"/>
                  </a:cubicBezTo>
                  <a:lnTo>
                    <a:pt x="237462" y="619071"/>
                  </a:lnTo>
                  <a:cubicBezTo>
                    <a:pt x="249191" y="623031"/>
                    <a:pt x="261970" y="622496"/>
                    <a:pt x="273336" y="617573"/>
                  </a:cubicBezTo>
                  <a:lnTo>
                    <a:pt x="320961" y="596917"/>
                  </a:lnTo>
                  <a:cubicBezTo>
                    <a:pt x="327532" y="594071"/>
                    <a:pt x="333311" y="589640"/>
                    <a:pt x="337806" y="584053"/>
                  </a:cubicBezTo>
                  <a:lnTo>
                    <a:pt x="345897" y="573950"/>
                  </a:lnTo>
                  <a:cubicBezTo>
                    <a:pt x="354416" y="563312"/>
                    <a:pt x="367387" y="557212"/>
                    <a:pt x="381000" y="557448"/>
                  </a:cubicBezTo>
                  <a:lnTo>
                    <a:pt x="402747" y="557833"/>
                  </a:lnTo>
                  <a:cubicBezTo>
                    <a:pt x="425008" y="558218"/>
                    <a:pt x="444058" y="541908"/>
                    <a:pt x="447076" y="519840"/>
                  </a:cubicBezTo>
                  <a:lnTo>
                    <a:pt x="449602" y="501368"/>
                  </a:lnTo>
                  <a:cubicBezTo>
                    <a:pt x="450971" y="491458"/>
                    <a:pt x="455659" y="482318"/>
                    <a:pt x="462915" y="475447"/>
                  </a:cubicBezTo>
                  <a:lnTo>
                    <a:pt x="503412" y="437026"/>
                  </a:lnTo>
                  <a:cubicBezTo>
                    <a:pt x="505874" y="434693"/>
                    <a:pt x="508036" y="432103"/>
                    <a:pt x="509898" y="429278"/>
                  </a:cubicBezTo>
                  <a:lnTo>
                    <a:pt x="531517" y="396379"/>
                  </a:lnTo>
                  <a:cubicBezTo>
                    <a:pt x="536846" y="388266"/>
                    <a:pt x="544894" y="382316"/>
                    <a:pt x="554205" y="379619"/>
                  </a:cubicBezTo>
                  <a:lnTo>
                    <a:pt x="562981" y="377050"/>
                  </a:lnTo>
                  <a:cubicBezTo>
                    <a:pt x="570109" y="374974"/>
                    <a:pt x="576509" y="370993"/>
                    <a:pt x="581539" y="365556"/>
                  </a:cubicBezTo>
                  <a:lnTo>
                    <a:pt x="581539" y="365556"/>
                  </a:lnTo>
                  <a:cubicBezTo>
                    <a:pt x="596329" y="349546"/>
                    <a:pt x="621073" y="347962"/>
                    <a:pt x="637768" y="361961"/>
                  </a:cubicBezTo>
                  <a:lnTo>
                    <a:pt x="645024" y="368039"/>
                  </a:lnTo>
                  <a:cubicBezTo>
                    <a:pt x="649605" y="371871"/>
                    <a:pt x="654956" y="374675"/>
                    <a:pt x="660736" y="376194"/>
                  </a:cubicBezTo>
                  <a:lnTo>
                    <a:pt x="672272" y="379277"/>
                  </a:lnTo>
                  <a:cubicBezTo>
                    <a:pt x="686121" y="382958"/>
                    <a:pt x="700890" y="379127"/>
                    <a:pt x="711186" y="369174"/>
                  </a:cubicBezTo>
                  <a:lnTo>
                    <a:pt x="731520" y="349503"/>
                  </a:lnTo>
                  <a:cubicBezTo>
                    <a:pt x="736186" y="344987"/>
                    <a:pt x="741880" y="341647"/>
                    <a:pt x="748087" y="339764"/>
                  </a:cubicBezTo>
                  <a:lnTo>
                    <a:pt x="790725" y="326878"/>
                  </a:lnTo>
                  <a:cubicBezTo>
                    <a:pt x="796633" y="325102"/>
                    <a:pt x="802048" y="321998"/>
                    <a:pt x="806586" y="317803"/>
                  </a:cubicBezTo>
                  <a:lnTo>
                    <a:pt x="867931" y="261210"/>
                  </a:lnTo>
                  <a:cubicBezTo>
                    <a:pt x="879853" y="249480"/>
                    <a:pt x="875594" y="229359"/>
                    <a:pt x="859968" y="223430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45FEE3A-DA4F-341E-6142-AC56856F5BB8}"/>
                </a:ext>
              </a:extLst>
            </p:cNvPr>
            <p:cNvSpPr/>
            <p:nvPr/>
          </p:nvSpPr>
          <p:spPr>
            <a:xfrm>
              <a:off x="3094621" y="4990695"/>
              <a:ext cx="643537" cy="584525"/>
            </a:xfrm>
            <a:custGeom>
              <a:avLst/>
              <a:gdLst>
                <a:gd name="connsiteX0" fmla="*/ 80032 w 699135"/>
                <a:gd name="connsiteY0" fmla="*/ 239159 h 635025"/>
                <a:gd name="connsiteX1" fmla="*/ 80032 w 699135"/>
                <a:gd name="connsiteY1" fmla="*/ 239159 h 635025"/>
                <a:gd name="connsiteX2" fmla="*/ 85833 w 699135"/>
                <a:gd name="connsiteY2" fmla="*/ 228907 h 635025"/>
                <a:gd name="connsiteX3" fmla="*/ 87995 w 699135"/>
                <a:gd name="connsiteY3" fmla="*/ 228479 h 635025"/>
                <a:gd name="connsiteX4" fmla="*/ 129669 w 699135"/>
                <a:gd name="connsiteY4" fmla="*/ 241706 h 635025"/>
                <a:gd name="connsiteX5" fmla="*/ 137739 w 699135"/>
                <a:gd name="connsiteY5" fmla="*/ 250225 h 635025"/>
                <a:gd name="connsiteX6" fmla="*/ 138402 w 699135"/>
                <a:gd name="connsiteY6" fmla="*/ 250846 h 635025"/>
                <a:gd name="connsiteX7" fmla="*/ 186648 w 699135"/>
                <a:gd name="connsiteY7" fmla="*/ 291044 h 635025"/>
                <a:gd name="connsiteX8" fmla="*/ 189431 w 699135"/>
                <a:gd name="connsiteY8" fmla="*/ 296459 h 635025"/>
                <a:gd name="connsiteX9" fmla="*/ 191892 w 699135"/>
                <a:gd name="connsiteY9" fmla="*/ 329658 h 635025"/>
                <a:gd name="connsiteX10" fmla="*/ 192984 w 699135"/>
                <a:gd name="connsiteY10" fmla="*/ 333083 h 635025"/>
                <a:gd name="connsiteX11" fmla="*/ 210257 w 699135"/>
                <a:gd name="connsiteY11" fmla="*/ 361872 h 635025"/>
                <a:gd name="connsiteX12" fmla="*/ 209187 w 699135"/>
                <a:gd name="connsiteY12" fmla="*/ 371289 h 635025"/>
                <a:gd name="connsiteX13" fmla="*/ 199876 w 699135"/>
                <a:gd name="connsiteY13" fmla="*/ 380943 h 635025"/>
                <a:gd name="connsiteX14" fmla="*/ 207218 w 699135"/>
                <a:gd name="connsiteY14" fmla="*/ 425550 h 635025"/>
                <a:gd name="connsiteX15" fmla="*/ 215501 w 699135"/>
                <a:gd name="connsiteY15" fmla="*/ 429831 h 635025"/>
                <a:gd name="connsiteX16" fmla="*/ 218755 w 699135"/>
                <a:gd name="connsiteY16" fmla="*/ 432999 h 635025"/>
                <a:gd name="connsiteX17" fmla="*/ 235279 w 699135"/>
                <a:gd name="connsiteY17" fmla="*/ 462965 h 635025"/>
                <a:gd name="connsiteX18" fmla="*/ 230120 w 699135"/>
                <a:gd name="connsiteY18" fmla="*/ 474352 h 635025"/>
                <a:gd name="connsiteX19" fmla="*/ 213232 w 699135"/>
                <a:gd name="connsiteY19" fmla="*/ 478034 h 635025"/>
                <a:gd name="connsiteX20" fmla="*/ 207132 w 699135"/>
                <a:gd name="connsiteY20" fmla="*/ 484905 h 635025"/>
                <a:gd name="connsiteX21" fmla="*/ 205505 w 699135"/>
                <a:gd name="connsiteY21" fmla="*/ 502007 h 635025"/>
                <a:gd name="connsiteX22" fmla="*/ 211798 w 699135"/>
                <a:gd name="connsiteY22" fmla="*/ 510397 h 635025"/>
                <a:gd name="connsiteX23" fmla="*/ 229179 w 699135"/>
                <a:gd name="connsiteY23" fmla="*/ 513715 h 635025"/>
                <a:gd name="connsiteX24" fmla="*/ 237398 w 699135"/>
                <a:gd name="connsiteY24" fmla="*/ 509926 h 635025"/>
                <a:gd name="connsiteX25" fmla="*/ 246259 w 699135"/>
                <a:gd name="connsiteY25" fmla="*/ 494429 h 635025"/>
                <a:gd name="connsiteX26" fmla="*/ 258888 w 699135"/>
                <a:gd name="connsiteY26" fmla="*/ 493166 h 635025"/>
                <a:gd name="connsiteX27" fmla="*/ 273208 w 699135"/>
                <a:gd name="connsiteY27" fmla="*/ 509541 h 635025"/>
                <a:gd name="connsiteX28" fmla="*/ 269312 w 699135"/>
                <a:gd name="connsiteY28" fmla="*/ 522212 h 635025"/>
                <a:gd name="connsiteX29" fmla="*/ 251546 w 699135"/>
                <a:gd name="connsiteY29" fmla="*/ 526857 h 635025"/>
                <a:gd name="connsiteX30" fmla="*/ 247201 w 699135"/>
                <a:gd name="connsiteY30" fmla="*/ 529811 h 635025"/>
                <a:gd name="connsiteX31" fmla="*/ 229264 w 699135"/>
                <a:gd name="connsiteY31" fmla="*/ 554491 h 635025"/>
                <a:gd name="connsiteX32" fmla="*/ 229029 w 699135"/>
                <a:gd name="connsiteY32" fmla="*/ 563309 h 635025"/>
                <a:gd name="connsiteX33" fmla="*/ 250861 w 699135"/>
                <a:gd name="connsiteY33" fmla="*/ 597043 h 635025"/>
                <a:gd name="connsiteX34" fmla="*/ 245532 w 699135"/>
                <a:gd name="connsiteY34" fmla="*/ 608965 h 635025"/>
                <a:gd name="connsiteX35" fmla="*/ 205441 w 699135"/>
                <a:gd name="connsiteY35" fmla="*/ 615301 h 635025"/>
                <a:gd name="connsiteX36" fmla="*/ 201781 w 699135"/>
                <a:gd name="connsiteY36" fmla="*/ 616906 h 635025"/>
                <a:gd name="connsiteX37" fmla="*/ 188831 w 699135"/>
                <a:gd name="connsiteY37" fmla="*/ 627266 h 635025"/>
                <a:gd name="connsiteX38" fmla="*/ 173463 w 699135"/>
                <a:gd name="connsiteY38" fmla="*/ 633088 h 635025"/>
                <a:gd name="connsiteX39" fmla="*/ 135363 w 699135"/>
                <a:gd name="connsiteY39" fmla="*/ 634993 h 635025"/>
                <a:gd name="connsiteX40" fmla="*/ 117383 w 699135"/>
                <a:gd name="connsiteY40" fmla="*/ 629214 h 635025"/>
                <a:gd name="connsiteX41" fmla="*/ 55181 w 699135"/>
                <a:gd name="connsiteY41" fmla="*/ 579684 h 635025"/>
                <a:gd name="connsiteX42" fmla="*/ 46192 w 699135"/>
                <a:gd name="connsiteY42" fmla="*/ 566370 h 635025"/>
                <a:gd name="connsiteX43" fmla="*/ 39321 w 699135"/>
                <a:gd name="connsiteY43" fmla="*/ 543189 h 635025"/>
                <a:gd name="connsiteX44" fmla="*/ 31744 w 699135"/>
                <a:gd name="connsiteY44" fmla="*/ 531074 h 635025"/>
                <a:gd name="connsiteX45" fmla="*/ 31744 w 699135"/>
                <a:gd name="connsiteY45" fmla="*/ 531074 h 635025"/>
                <a:gd name="connsiteX46" fmla="*/ 23803 w 699135"/>
                <a:gd name="connsiteY46" fmla="*/ 505175 h 635025"/>
                <a:gd name="connsiteX47" fmla="*/ 32364 w 699135"/>
                <a:gd name="connsiteY47" fmla="*/ 469236 h 635025"/>
                <a:gd name="connsiteX48" fmla="*/ 31037 w 699135"/>
                <a:gd name="connsiteY48" fmla="*/ 452798 h 635025"/>
                <a:gd name="connsiteX49" fmla="*/ 8477 w 699135"/>
                <a:gd name="connsiteY49" fmla="*/ 398494 h 635025"/>
                <a:gd name="connsiteX50" fmla="*/ 1734 w 699135"/>
                <a:gd name="connsiteY50" fmla="*/ 336507 h 635025"/>
                <a:gd name="connsiteX51" fmla="*/ 9376 w 699135"/>
                <a:gd name="connsiteY51" fmla="*/ 293741 h 635025"/>
                <a:gd name="connsiteX52" fmla="*/ 14898 w 699135"/>
                <a:gd name="connsiteY52" fmla="*/ 287619 h 635025"/>
                <a:gd name="connsiteX53" fmla="*/ 35982 w 699135"/>
                <a:gd name="connsiteY53" fmla="*/ 281605 h 635025"/>
                <a:gd name="connsiteX54" fmla="*/ 41290 w 699135"/>
                <a:gd name="connsiteY54" fmla="*/ 276382 h 635025"/>
                <a:gd name="connsiteX55" fmla="*/ 48161 w 699135"/>
                <a:gd name="connsiteY55" fmla="*/ 253800 h 635025"/>
                <a:gd name="connsiteX56" fmla="*/ 56273 w 699135"/>
                <a:gd name="connsiteY56" fmla="*/ 248299 h 635025"/>
                <a:gd name="connsiteX57" fmla="*/ 72048 w 699135"/>
                <a:gd name="connsiteY57" fmla="*/ 249605 h 635025"/>
                <a:gd name="connsiteX58" fmla="*/ 80032 w 699135"/>
                <a:gd name="connsiteY58" fmla="*/ 239224 h 635025"/>
                <a:gd name="connsiteX59" fmla="*/ 366210 w 699135"/>
                <a:gd name="connsiteY59" fmla="*/ 134641 h 635025"/>
                <a:gd name="connsiteX60" fmla="*/ 353967 w 699135"/>
                <a:gd name="connsiteY60" fmla="*/ 146884 h 635025"/>
                <a:gd name="connsiteX61" fmla="*/ 352447 w 699135"/>
                <a:gd name="connsiteY61" fmla="*/ 150267 h 635025"/>
                <a:gd name="connsiteX62" fmla="*/ 351227 w 699135"/>
                <a:gd name="connsiteY62" fmla="*/ 172142 h 635025"/>
                <a:gd name="connsiteX63" fmla="*/ 350028 w 699135"/>
                <a:gd name="connsiteY63" fmla="*/ 175182 h 635025"/>
                <a:gd name="connsiteX64" fmla="*/ 338834 w 699135"/>
                <a:gd name="connsiteY64" fmla="*/ 188623 h 635025"/>
                <a:gd name="connsiteX65" fmla="*/ 337935 w 699135"/>
                <a:gd name="connsiteY65" fmla="*/ 193718 h 635025"/>
                <a:gd name="connsiteX66" fmla="*/ 341081 w 699135"/>
                <a:gd name="connsiteY66" fmla="*/ 202344 h 635025"/>
                <a:gd name="connsiteX67" fmla="*/ 346968 w 699135"/>
                <a:gd name="connsiteY67" fmla="*/ 205662 h 635025"/>
                <a:gd name="connsiteX68" fmla="*/ 381985 w 699135"/>
                <a:gd name="connsiteY68" fmla="*/ 198662 h 635025"/>
                <a:gd name="connsiteX69" fmla="*/ 386009 w 699135"/>
                <a:gd name="connsiteY69" fmla="*/ 194831 h 635025"/>
                <a:gd name="connsiteX70" fmla="*/ 391253 w 699135"/>
                <a:gd name="connsiteY70" fmla="*/ 173897 h 635025"/>
                <a:gd name="connsiteX71" fmla="*/ 388257 w 699135"/>
                <a:gd name="connsiteY71" fmla="*/ 167861 h 635025"/>
                <a:gd name="connsiteX72" fmla="*/ 380680 w 699135"/>
                <a:gd name="connsiteY72" fmla="*/ 164607 h 635025"/>
                <a:gd name="connsiteX73" fmla="*/ 379610 w 699135"/>
                <a:gd name="connsiteY73" fmla="*/ 155682 h 635025"/>
                <a:gd name="connsiteX74" fmla="*/ 384297 w 699135"/>
                <a:gd name="connsiteY74" fmla="*/ 152172 h 635025"/>
                <a:gd name="connsiteX75" fmla="*/ 384554 w 699135"/>
                <a:gd name="connsiteY75" fmla="*/ 144081 h 635025"/>
                <a:gd name="connsiteX76" fmla="*/ 373231 w 699135"/>
                <a:gd name="connsiteY76" fmla="*/ 134363 h 635025"/>
                <a:gd name="connsiteX77" fmla="*/ 366189 w 699135"/>
                <a:gd name="connsiteY77" fmla="*/ 134641 h 635025"/>
                <a:gd name="connsiteX78" fmla="*/ 337186 w 699135"/>
                <a:gd name="connsiteY78" fmla="*/ 134727 h 635025"/>
                <a:gd name="connsiteX79" fmla="*/ 328003 w 699135"/>
                <a:gd name="connsiteY79" fmla="*/ 145451 h 635025"/>
                <a:gd name="connsiteX80" fmla="*/ 327490 w 699135"/>
                <a:gd name="connsiteY80" fmla="*/ 151508 h 635025"/>
                <a:gd name="connsiteX81" fmla="*/ 329352 w 699135"/>
                <a:gd name="connsiteY81" fmla="*/ 154612 h 635025"/>
                <a:gd name="connsiteX82" fmla="*/ 338384 w 699135"/>
                <a:gd name="connsiteY82" fmla="*/ 154376 h 635025"/>
                <a:gd name="connsiteX83" fmla="*/ 345705 w 699135"/>
                <a:gd name="connsiteY83" fmla="*/ 140549 h 635025"/>
                <a:gd name="connsiteX84" fmla="*/ 345897 w 699135"/>
                <a:gd name="connsiteY84" fmla="*/ 136076 h 635025"/>
                <a:gd name="connsiteX85" fmla="*/ 345897 w 699135"/>
                <a:gd name="connsiteY85" fmla="*/ 136076 h 635025"/>
                <a:gd name="connsiteX86" fmla="*/ 337186 w 699135"/>
                <a:gd name="connsiteY86" fmla="*/ 134748 h 635025"/>
                <a:gd name="connsiteX87" fmla="*/ 345426 w 699135"/>
                <a:gd name="connsiteY87" fmla="*/ 217113 h 635025"/>
                <a:gd name="connsiteX88" fmla="*/ 339176 w 699135"/>
                <a:gd name="connsiteY88" fmla="*/ 217584 h 635025"/>
                <a:gd name="connsiteX89" fmla="*/ 334553 w 699135"/>
                <a:gd name="connsiteY89" fmla="*/ 221415 h 635025"/>
                <a:gd name="connsiteX90" fmla="*/ 330807 w 699135"/>
                <a:gd name="connsiteY90" fmla="*/ 235457 h 635025"/>
                <a:gd name="connsiteX91" fmla="*/ 333076 w 699135"/>
                <a:gd name="connsiteY91" fmla="*/ 241193 h 635025"/>
                <a:gd name="connsiteX92" fmla="*/ 336051 w 699135"/>
                <a:gd name="connsiteY92" fmla="*/ 243055 h 635025"/>
                <a:gd name="connsiteX93" fmla="*/ 343564 w 699135"/>
                <a:gd name="connsiteY93" fmla="*/ 240701 h 635025"/>
                <a:gd name="connsiteX94" fmla="*/ 350585 w 699135"/>
                <a:gd name="connsiteY94" fmla="*/ 224305 h 635025"/>
                <a:gd name="connsiteX95" fmla="*/ 345426 w 699135"/>
                <a:gd name="connsiteY95" fmla="*/ 217091 h 635025"/>
                <a:gd name="connsiteX96" fmla="*/ 379824 w 699135"/>
                <a:gd name="connsiteY96" fmla="*/ 54760 h 635025"/>
                <a:gd name="connsiteX97" fmla="*/ 379438 w 699135"/>
                <a:gd name="connsiteY97" fmla="*/ 71434 h 635025"/>
                <a:gd name="connsiteX98" fmla="*/ 385196 w 699135"/>
                <a:gd name="connsiteY98" fmla="*/ 107843 h 635025"/>
                <a:gd name="connsiteX99" fmla="*/ 391532 w 699135"/>
                <a:gd name="connsiteY99" fmla="*/ 124966 h 635025"/>
                <a:gd name="connsiteX100" fmla="*/ 410261 w 699135"/>
                <a:gd name="connsiteY100" fmla="*/ 155404 h 635025"/>
                <a:gd name="connsiteX101" fmla="*/ 399195 w 699135"/>
                <a:gd name="connsiteY101" fmla="*/ 216492 h 635025"/>
                <a:gd name="connsiteX102" fmla="*/ 377533 w 699135"/>
                <a:gd name="connsiteY102" fmla="*/ 233338 h 635025"/>
                <a:gd name="connsiteX103" fmla="*/ 377234 w 699135"/>
                <a:gd name="connsiteY103" fmla="*/ 268163 h 635025"/>
                <a:gd name="connsiteX104" fmla="*/ 441875 w 699135"/>
                <a:gd name="connsiteY104" fmla="*/ 320261 h 635025"/>
                <a:gd name="connsiteX105" fmla="*/ 453177 w 699135"/>
                <a:gd name="connsiteY105" fmla="*/ 338112 h 635025"/>
                <a:gd name="connsiteX106" fmla="*/ 453177 w 699135"/>
                <a:gd name="connsiteY106" fmla="*/ 338112 h 635025"/>
                <a:gd name="connsiteX107" fmla="*/ 484449 w 699135"/>
                <a:gd name="connsiteY107" fmla="*/ 363220 h 635025"/>
                <a:gd name="connsiteX108" fmla="*/ 515549 w 699135"/>
                <a:gd name="connsiteY108" fmla="*/ 363755 h 635025"/>
                <a:gd name="connsiteX109" fmla="*/ 546971 w 699135"/>
                <a:gd name="connsiteY109" fmla="*/ 389547 h 635025"/>
                <a:gd name="connsiteX110" fmla="*/ 547656 w 699135"/>
                <a:gd name="connsiteY110" fmla="*/ 392715 h 635025"/>
                <a:gd name="connsiteX111" fmla="*/ 550503 w 699135"/>
                <a:gd name="connsiteY111" fmla="*/ 400656 h 635025"/>
                <a:gd name="connsiteX112" fmla="*/ 581240 w 699135"/>
                <a:gd name="connsiteY112" fmla="*/ 460782 h 635025"/>
                <a:gd name="connsiteX113" fmla="*/ 628180 w 699135"/>
                <a:gd name="connsiteY113" fmla="*/ 376576 h 635025"/>
                <a:gd name="connsiteX114" fmla="*/ 632183 w 699135"/>
                <a:gd name="connsiteY114" fmla="*/ 373258 h 635025"/>
                <a:gd name="connsiteX115" fmla="*/ 646395 w 699135"/>
                <a:gd name="connsiteY115" fmla="*/ 368528 h 635025"/>
                <a:gd name="connsiteX116" fmla="*/ 651275 w 699135"/>
                <a:gd name="connsiteY116" fmla="*/ 362364 h 635025"/>
                <a:gd name="connsiteX117" fmla="*/ 653287 w 699135"/>
                <a:gd name="connsiteY117" fmla="*/ 340274 h 635025"/>
                <a:gd name="connsiteX118" fmla="*/ 657911 w 699135"/>
                <a:gd name="connsiteY118" fmla="*/ 334195 h 635025"/>
                <a:gd name="connsiteX119" fmla="*/ 686807 w 699135"/>
                <a:gd name="connsiteY119" fmla="*/ 323365 h 635025"/>
                <a:gd name="connsiteX120" fmla="*/ 684431 w 699135"/>
                <a:gd name="connsiteY120" fmla="*/ 309473 h 635025"/>
                <a:gd name="connsiteX121" fmla="*/ 659238 w 699135"/>
                <a:gd name="connsiteY121" fmla="*/ 308960 h 635025"/>
                <a:gd name="connsiteX122" fmla="*/ 646395 w 699135"/>
                <a:gd name="connsiteY122" fmla="*/ 315916 h 635025"/>
                <a:gd name="connsiteX123" fmla="*/ 641429 w 699135"/>
                <a:gd name="connsiteY123" fmla="*/ 323879 h 635025"/>
                <a:gd name="connsiteX124" fmla="*/ 616750 w 699135"/>
                <a:gd name="connsiteY124" fmla="*/ 324478 h 635025"/>
                <a:gd name="connsiteX125" fmla="*/ 602023 w 699135"/>
                <a:gd name="connsiteY125" fmla="*/ 303266 h 635025"/>
                <a:gd name="connsiteX126" fmla="*/ 607610 w 699135"/>
                <a:gd name="connsiteY126" fmla="*/ 288368 h 635025"/>
                <a:gd name="connsiteX127" fmla="*/ 621202 w 699135"/>
                <a:gd name="connsiteY127" fmla="*/ 284965 h 635025"/>
                <a:gd name="connsiteX128" fmla="*/ 628501 w 699135"/>
                <a:gd name="connsiteY128" fmla="*/ 276125 h 635025"/>
                <a:gd name="connsiteX129" fmla="*/ 629357 w 699135"/>
                <a:gd name="connsiteY129" fmla="*/ 260778 h 635025"/>
                <a:gd name="connsiteX130" fmla="*/ 631476 w 699135"/>
                <a:gd name="connsiteY130" fmla="*/ 255256 h 635025"/>
                <a:gd name="connsiteX131" fmla="*/ 699136 w 699135"/>
                <a:gd name="connsiteY131" fmla="*/ 171029 h 635025"/>
                <a:gd name="connsiteX132" fmla="*/ 633852 w 699135"/>
                <a:gd name="connsiteY132" fmla="*/ 155040 h 635025"/>
                <a:gd name="connsiteX133" fmla="*/ 625098 w 699135"/>
                <a:gd name="connsiteY133" fmla="*/ 154119 h 635025"/>
                <a:gd name="connsiteX134" fmla="*/ 559707 w 699135"/>
                <a:gd name="connsiteY134" fmla="*/ 156196 h 635025"/>
                <a:gd name="connsiteX135" fmla="*/ 530404 w 699135"/>
                <a:gd name="connsiteY135" fmla="*/ 139714 h 635025"/>
                <a:gd name="connsiteX136" fmla="*/ 505917 w 699135"/>
                <a:gd name="connsiteY136" fmla="*/ 96370 h 635025"/>
                <a:gd name="connsiteX137" fmla="*/ 502193 w 699135"/>
                <a:gd name="connsiteY137" fmla="*/ 85946 h 635025"/>
                <a:gd name="connsiteX138" fmla="*/ 497484 w 699135"/>
                <a:gd name="connsiteY138" fmla="*/ 58805 h 635025"/>
                <a:gd name="connsiteX139" fmla="*/ 479247 w 699135"/>
                <a:gd name="connsiteY139" fmla="*/ 23638 h 635025"/>
                <a:gd name="connsiteX140" fmla="*/ 474174 w 699135"/>
                <a:gd name="connsiteY140" fmla="*/ 19443 h 635025"/>
                <a:gd name="connsiteX141" fmla="*/ 469701 w 699135"/>
                <a:gd name="connsiteY141" fmla="*/ 18094 h 635025"/>
                <a:gd name="connsiteX142" fmla="*/ 463686 w 699135"/>
                <a:gd name="connsiteY142" fmla="*/ 9618 h 635025"/>
                <a:gd name="connsiteX143" fmla="*/ 463729 w 699135"/>
                <a:gd name="connsiteY143" fmla="*/ 8847 h 635025"/>
                <a:gd name="connsiteX144" fmla="*/ 448960 w 699135"/>
                <a:gd name="connsiteY144" fmla="*/ 2875 h 635025"/>
                <a:gd name="connsiteX145" fmla="*/ 434662 w 699135"/>
                <a:gd name="connsiteY145" fmla="*/ 19035 h 635025"/>
                <a:gd name="connsiteX146" fmla="*/ 428326 w 699135"/>
                <a:gd name="connsiteY146" fmla="*/ 21882 h 635025"/>
                <a:gd name="connsiteX147" fmla="*/ 386673 w 699135"/>
                <a:gd name="connsiteY147" fmla="*/ 21882 h 635025"/>
                <a:gd name="connsiteX148" fmla="*/ 379866 w 699135"/>
                <a:gd name="connsiteY148" fmla="*/ 54781 h 63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</a:cxnLst>
              <a:rect l="l" t="t" r="r" b="b"/>
              <a:pathLst>
                <a:path w="699135" h="635025">
                  <a:moveTo>
                    <a:pt x="80032" y="239159"/>
                  </a:moveTo>
                  <a:lnTo>
                    <a:pt x="80032" y="239159"/>
                  </a:lnTo>
                  <a:cubicBezTo>
                    <a:pt x="78427" y="234686"/>
                    <a:pt x="81188" y="229827"/>
                    <a:pt x="85833" y="228907"/>
                  </a:cubicBezTo>
                  <a:lnTo>
                    <a:pt x="87995" y="228479"/>
                  </a:lnTo>
                  <a:cubicBezTo>
                    <a:pt x="103235" y="225439"/>
                    <a:pt x="118988" y="230426"/>
                    <a:pt x="129669" y="241706"/>
                  </a:cubicBezTo>
                  <a:lnTo>
                    <a:pt x="137739" y="250225"/>
                  </a:lnTo>
                  <a:cubicBezTo>
                    <a:pt x="137953" y="250440"/>
                    <a:pt x="138167" y="250654"/>
                    <a:pt x="138402" y="250846"/>
                  </a:cubicBezTo>
                  <a:lnTo>
                    <a:pt x="186648" y="291044"/>
                  </a:lnTo>
                  <a:cubicBezTo>
                    <a:pt x="188275" y="292393"/>
                    <a:pt x="189281" y="294340"/>
                    <a:pt x="189431" y="296459"/>
                  </a:cubicBezTo>
                  <a:lnTo>
                    <a:pt x="191892" y="329658"/>
                  </a:lnTo>
                  <a:cubicBezTo>
                    <a:pt x="191978" y="330878"/>
                    <a:pt x="192363" y="332055"/>
                    <a:pt x="192984" y="333083"/>
                  </a:cubicBezTo>
                  <a:lnTo>
                    <a:pt x="210257" y="361872"/>
                  </a:lnTo>
                  <a:cubicBezTo>
                    <a:pt x="212076" y="364889"/>
                    <a:pt x="211627" y="368764"/>
                    <a:pt x="209187" y="371289"/>
                  </a:cubicBezTo>
                  <a:lnTo>
                    <a:pt x="199876" y="380943"/>
                  </a:lnTo>
                  <a:cubicBezTo>
                    <a:pt x="186776" y="394513"/>
                    <a:pt x="190458" y="416902"/>
                    <a:pt x="207218" y="425550"/>
                  </a:cubicBezTo>
                  <a:lnTo>
                    <a:pt x="215501" y="429831"/>
                  </a:lnTo>
                  <a:cubicBezTo>
                    <a:pt x="216871" y="430537"/>
                    <a:pt x="218006" y="431629"/>
                    <a:pt x="218755" y="432999"/>
                  </a:cubicBezTo>
                  <a:lnTo>
                    <a:pt x="235279" y="462965"/>
                  </a:lnTo>
                  <a:cubicBezTo>
                    <a:pt x="237805" y="467524"/>
                    <a:pt x="235215" y="473239"/>
                    <a:pt x="230120" y="474352"/>
                  </a:cubicBezTo>
                  <a:lnTo>
                    <a:pt x="213232" y="478034"/>
                  </a:lnTo>
                  <a:cubicBezTo>
                    <a:pt x="209915" y="478761"/>
                    <a:pt x="207453" y="481544"/>
                    <a:pt x="207132" y="484905"/>
                  </a:cubicBezTo>
                  <a:lnTo>
                    <a:pt x="205505" y="502007"/>
                  </a:lnTo>
                  <a:cubicBezTo>
                    <a:pt x="205120" y="506009"/>
                    <a:pt x="207860" y="509648"/>
                    <a:pt x="211798" y="510397"/>
                  </a:cubicBezTo>
                  <a:lnTo>
                    <a:pt x="229179" y="513715"/>
                  </a:lnTo>
                  <a:cubicBezTo>
                    <a:pt x="232454" y="514336"/>
                    <a:pt x="235750" y="512816"/>
                    <a:pt x="237398" y="509926"/>
                  </a:cubicBezTo>
                  <a:lnTo>
                    <a:pt x="246259" y="494429"/>
                  </a:lnTo>
                  <a:cubicBezTo>
                    <a:pt x="248914" y="489785"/>
                    <a:pt x="255356" y="489143"/>
                    <a:pt x="258888" y="493166"/>
                  </a:cubicBezTo>
                  <a:lnTo>
                    <a:pt x="273208" y="509541"/>
                  </a:lnTo>
                  <a:cubicBezTo>
                    <a:pt x="277018" y="513908"/>
                    <a:pt x="274920" y="520757"/>
                    <a:pt x="269312" y="522212"/>
                  </a:cubicBezTo>
                  <a:lnTo>
                    <a:pt x="251546" y="526857"/>
                  </a:lnTo>
                  <a:cubicBezTo>
                    <a:pt x="249813" y="527307"/>
                    <a:pt x="248272" y="528356"/>
                    <a:pt x="247201" y="529811"/>
                  </a:cubicBezTo>
                  <a:lnTo>
                    <a:pt x="229264" y="554491"/>
                  </a:lnTo>
                  <a:cubicBezTo>
                    <a:pt x="227359" y="557102"/>
                    <a:pt x="227274" y="560612"/>
                    <a:pt x="229029" y="563309"/>
                  </a:cubicBezTo>
                  <a:lnTo>
                    <a:pt x="250861" y="597043"/>
                  </a:lnTo>
                  <a:cubicBezTo>
                    <a:pt x="253922" y="601773"/>
                    <a:pt x="251097" y="608088"/>
                    <a:pt x="245532" y="608965"/>
                  </a:cubicBezTo>
                  <a:lnTo>
                    <a:pt x="205441" y="615301"/>
                  </a:lnTo>
                  <a:cubicBezTo>
                    <a:pt x="204114" y="615515"/>
                    <a:pt x="202851" y="616071"/>
                    <a:pt x="201781" y="616906"/>
                  </a:cubicBezTo>
                  <a:lnTo>
                    <a:pt x="188831" y="627266"/>
                  </a:lnTo>
                  <a:cubicBezTo>
                    <a:pt x="184443" y="630776"/>
                    <a:pt x="179071" y="632809"/>
                    <a:pt x="173463" y="633088"/>
                  </a:cubicBezTo>
                  <a:lnTo>
                    <a:pt x="135363" y="634993"/>
                  </a:lnTo>
                  <a:cubicBezTo>
                    <a:pt x="128856" y="635314"/>
                    <a:pt x="122456" y="633259"/>
                    <a:pt x="117383" y="629214"/>
                  </a:cubicBezTo>
                  <a:lnTo>
                    <a:pt x="55181" y="579684"/>
                  </a:lnTo>
                  <a:cubicBezTo>
                    <a:pt x="50901" y="576259"/>
                    <a:pt x="47754" y="571614"/>
                    <a:pt x="46192" y="566370"/>
                  </a:cubicBezTo>
                  <a:lnTo>
                    <a:pt x="39321" y="543189"/>
                  </a:lnTo>
                  <a:cubicBezTo>
                    <a:pt x="37951" y="538544"/>
                    <a:pt x="35318" y="534349"/>
                    <a:pt x="31744" y="531074"/>
                  </a:cubicBezTo>
                  <a:lnTo>
                    <a:pt x="31744" y="531074"/>
                  </a:lnTo>
                  <a:cubicBezTo>
                    <a:pt x="24595" y="524524"/>
                    <a:pt x="21555" y="514614"/>
                    <a:pt x="23803" y="505175"/>
                  </a:cubicBezTo>
                  <a:lnTo>
                    <a:pt x="32364" y="469236"/>
                  </a:lnTo>
                  <a:cubicBezTo>
                    <a:pt x="33670" y="463757"/>
                    <a:pt x="33199" y="457999"/>
                    <a:pt x="31037" y="452798"/>
                  </a:cubicBezTo>
                  <a:lnTo>
                    <a:pt x="8477" y="398494"/>
                  </a:lnTo>
                  <a:cubicBezTo>
                    <a:pt x="343" y="378910"/>
                    <a:pt x="-2011" y="357398"/>
                    <a:pt x="1734" y="336507"/>
                  </a:cubicBezTo>
                  <a:lnTo>
                    <a:pt x="9376" y="293741"/>
                  </a:lnTo>
                  <a:cubicBezTo>
                    <a:pt x="9890" y="290809"/>
                    <a:pt x="12051" y="288433"/>
                    <a:pt x="14898" y="287619"/>
                  </a:cubicBezTo>
                  <a:lnTo>
                    <a:pt x="35982" y="281605"/>
                  </a:lnTo>
                  <a:cubicBezTo>
                    <a:pt x="38529" y="280877"/>
                    <a:pt x="40519" y="278908"/>
                    <a:pt x="41290" y="276382"/>
                  </a:cubicBezTo>
                  <a:lnTo>
                    <a:pt x="48161" y="253800"/>
                  </a:lnTo>
                  <a:cubicBezTo>
                    <a:pt x="49231" y="250290"/>
                    <a:pt x="52613" y="248000"/>
                    <a:pt x="56273" y="248299"/>
                  </a:cubicBezTo>
                  <a:lnTo>
                    <a:pt x="72048" y="249605"/>
                  </a:lnTo>
                  <a:cubicBezTo>
                    <a:pt x="77699" y="250076"/>
                    <a:pt x="81937" y="244553"/>
                    <a:pt x="80032" y="239224"/>
                  </a:cubicBezTo>
                  <a:close/>
                  <a:moveTo>
                    <a:pt x="366210" y="134641"/>
                  </a:moveTo>
                  <a:lnTo>
                    <a:pt x="353967" y="146884"/>
                  </a:lnTo>
                  <a:cubicBezTo>
                    <a:pt x="353068" y="147784"/>
                    <a:pt x="352533" y="148983"/>
                    <a:pt x="352447" y="150267"/>
                  </a:cubicBezTo>
                  <a:lnTo>
                    <a:pt x="351227" y="172142"/>
                  </a:lnTo>
                  <a:cubicBezTo>
                    <a:pt x="351163" y="173255"/>
                    <a:pt x="350756" y="174325"/>
                    <a:pt x="350028" y="175182"/>
                  </a:cubicBezTo>
                  <a:lnTo>
                    <a:pt x="338834" y="188623"/>
                  </a:lnTo>
                  <a:cubicBezTo>
                    <a:pt x="337657" y="190036"/>
                    <a:pt x="337314" y="191984"/>
                    <a:pt x="337935" y="193718"/>
                  </a:cubicBezTo>
                  <a:lnTo>
                    <a:pt x="341081" y="202344"/>
                  </a:lnTo>
                  <a:cubicBezTo>
                    <a:pt x="341959" y="204762"/>
                    <a:pt x="344463" y="206154"/>
                    <a:pt x="346968" y="205662"/>
                  </a:cubicBezTo>
                  <a:lnTo>
                    <a:pt x="381985" y="198662"/>
                  </a:lnTo>
                  <a:cubicBezTo>
                    <a:pt x="383954" y="198277"/>
                    <a:pt x="385517" y="196778"/>
                    <a:pt x="386009" y="194831"/>
                  </a:cubicBezTo>
                  <a:lnTo>
                    <a:pt x="391253" y="173897"/>
                  </a:lnTo>
                  <a:cubicBezTo>
                    <a:pt x="391874" y="171436"/>
                    <a:pt x="390611" y="168867"/>
                    <a:pt x="388257" y="167861"/>
                  </a:cubicBezTo>
                  <a:lnTo>
                    <a:pt x="380680" y="164607"/>
                  </a:lnTo>
                  <a:cubicBezTo>
                    <a:pt x="377019" y="163045"/>
                    <a:pt x="376420" y="158079"/>
                    <a:pt x="379610" y="155682"/>
                  </a:cubicBezTo>
                  <a:lnTo>
                    <a:pt x="384297" y="152172"/>
                  </a:lnTo>
                  <a:cubicBezTo>
                    <a:pt x="386951" y="150181"/>
                    <a:pt x="387080" y="146243"/>
                    <a:pt x="384554" y="144081"/>
                  </a:cubicBezTo>
                  <a:lnTo>
                    <a:pt x="373231" y="134363"/>
                  </a:lnTo>
                  <a:cubicBezTo>
                    <a:pt x="371176" y="132608"/>
                    <a:pt x="368094" y="132715"/>
                    <a:pt x="366189" y="134641"/>
                  </a:cubicBezTo>
                  <a:close/>
                  <a:moveTo>
                    <a:pt x="337186" y="134727"/>
                  </a:moveTo>
                  <a:lnTo>
                    <a:pt x="328003" y="145451"/>
                  </a:lnTo>
                  <a:cubicBezTo>
                    <a:pt x="326548" y="147142"/>
                    <a:pt x="326334" y="149581"/>
                    <a:pt x="327490" y="151508"/>
                  </a:cubicBezTo>
                  <a:lnTo>
                    <a:pt x="329352" y="154612"/>
                  </a:lnTo>
                  <a:cubicBezTo>
                    <a:pt x="331428" y="158079"/>
                    <a:pt x="336501" y="157951"/>
                    <a:pt x="338384" y="154376"/>
                  </a:cubicBezTo>
                  <a:lnTo>
                    <a:pt x="345705" y="140549"/>
                  </a:lnTo>
                  <a:cubicBezTo>
                    <a:pt x="346433" y="139158"/>
                    <a:pt x="346497" y="137510"/>
                    <a:pt x="345897" y="136076"/>
                  </a:cubicBezTo>
                  <a:lnTo>
                    <a:pt x="345897" y="136076"/>
                  </a:lnTo>
                  <a:cubicBezTo>
                    <a:pt x="344378" y="132544"/>
                    <a:pt x="339690" y="131816"/>
                    <a:pt x="337186" y="134748"/>
                  </a:cubicBezTo>
                  <a:close/>
                  <a:moveTo>
                    <a:pt x="345426" y="217113"/>
                  </a:moveTo>
                  <a:lnTo>
                    <a:pt x="339176" y="217584"/>
                  </a:lnTo>
                  <a:cubicBezTo>
                    <a:pt x="336972" y="217755"/>
                    <a:pt x="335131" y="219296"/>
                    <a:pt x="334553" y="221415"/>
                  </a:cubicBezTo>
                  <a:lnTo>
                    <a:pt x="330807" y="235457"/>
                  </a:lnTo>
                  <a:cubicBezTo>
                    <a:pt x="330229" y="237661"/>
                    <a:pt x="331128" y="239994"/>
                    <a:pt x="333076" y="241193"/>
                  </a:cubicBezTo>
                  <a:lnTo>
                    <a:pt x="336051" y="243055"/>
                  </a:lnTo>
                  <a:cubicBezTo>
                    <a:pt x="338748" y="244746"/>
                    <a:pt x="342323" y="243633"/>
                    <a:pt x="343564" y="240701"/>
                  </a:cubicBezTo>
                  <a:lnTo>
                    <a:pt x="350585" y="224305"/>
                  </a:lnTo>
                  <a:cubicBezTo>
                    <a:pt x="352126" y="220730"/>
                    <a:pt x="349301" y="216792"/>
                    <a:pt x="345426" y="217091"/>
                  </a:cubicBezTo>
                  <a:close/>
                  <a:moveTo>
                    <a:pt x="379824" y="54760"/>
                  </a:moveTo>
                  <a:cubicBezTo>
                    <a:pt x="378689" y="60239"/>
                    <a:pt x="378561" y="65890"/>
                    <a:pt x="379438" y="71434"/>
                  </a:cubicBezTo>
                  <a:lnTo>
                    <a:pt x="385196" y="107843"/>
                  </a:lnTo>
                  <a:cubicBezTo>
                    <a:pt x="386159" y="113922"/>
                    <a:pt x="388300" y="119722"/>
                    <a:pt x="391532" y="124966"/>
                  </a:cubicBezTo>
                  <a:lnTo>
                    <a:pt x="410261" y="155404"/>
                  </a:lnTo>
                  <a:cubicBezTo>
                    <a:pt x="422697" y="175610"/>
                    <a:pt x="417924" y="201937"/>
                    <a:pt x="399195" y="216492"/>
                  </a:cubicBezTo>
                  <a:lnTo>
                    <a:pt x="377533" y="233338"/>
                  </a:lnTo>
                  <a:cubicBezTo>
                    <a:pt x="366232" y="242134"/>
                    <a:pt x="366082" y="259173"/>
                    <a:pt x="377234" y="268163"/>
                  </a:cubicBezTo>
                  <a:lnTo>
                    <a:pt x="441875" y="320261"/>
                  </a:lnTo>
                  <a:cubicBezTo>
                    <a:pt x="447505" y="324799"/>
                    <a:pt x="451486" y="331070"/>
                    <a:pt x="453177" y="338112"/>
                  </a:cubicBezTo>
                  <a:lnTo>
                    <a:pt x="453177" y="338112"/>
                  </a:lnTo>
                  <a:cubicBezTo>
                    <a:pt x="456666" y="352625"/>
                    <a:pt x="469530" y="362942"/>
                    <a:pt x="484449" y="363220"/>
                  </a:cubicBezTo>
                  <a:lnTo>
                    <a:pt x="515549" y="363755"/>
                  </a:lnTo>
                  <a:cubicBezTo>
                    <a:pt x="530747" y="364012"/>
                    <a:pt x="543760" y="374693"/>
                    <a:pt x="546971" y="389547"/>
                  </a:cubicBezTo>
                  <a:lnTo>
                    <a:pt x="547656" y="392715"/>
                  </a:lnTo>
                  <a:cubicBezTo>
                    <a:pt x="548255" y="395477"/>
                    <a:pt x="549219" y="398152"/>
                    <a:pt x="550503" y="400656"/>
                  </a:cubicBezTo>
                  <a:lnTo>
                    <a:pt x="581240" y="460782"/>
                  </a:lnTo>
                  <a:lnTo>
                    <a:pt x="628180" y="376576"/>
                  </a:lnTo>
                  <a:cubicBezTo>
                    <a:pt x="629057" y="375014"/>
                    <a:pt x="630470" y="373836"/>
                    <a:pt x="632183" y="373258"/>
                  </a:cubicBezTo>
                  <a:lnTo>
                    <a:pt x="646395" y="368528"/>
                  </a:lnTo>
                  <a:cubicBezTo>
                    <a:pt x="649092" y="367629"/>
                    <a:pt x="651018" y="365210"/>
                    <a:pt x="651275" y="362364"/>
                  </a:cubicBezTo>
                  <a:lnTo>
                    <a:pt x="653287" y="340274"/>
                  </a:lnTo>
                  <a:cubicBezTo>
                    <a:pt x="653544" y="337534"/>
                    <a:pt x="655342" y="335180"/>
                    <a:pt x="657911" y="334195"/>
                  </a:cubicBezTo>
                  <a:lnTo>
                    <a:pt x="686807" y="323365"/>
                  </a:lnTo>
                  <a:cubicBezTo>
                    <a:pt x="694213" y="320582"/>
                    <a:pt x="692351" y="309623"/>
                    <a:pt x="684431" y="309473"/>
                  </a:cubicBezTo>
                  <a:lnTo>
                    <a:pt x="659238" y="308960"/>
                  </a:lnTo>
                  <a:cubicBezTo>
                    <a:pt x="654036" y="308853"/>
                    <a:pt x="649156" y="311485"/>
                    <a:pt x="646395" y="315916"/>
                  </a:cubicBezTo>
                  <a:lnTo>
                    <a:pt x="641429" y="323879"/>
                  </a:lnTo>
                  <a:cubicBezTo>
                    <a:pt x="635800" y="332890"/>
                    <a:pt x="622807" y="333189"/>
                    <a:pt x="616750" y="324478"/>
                  </a:cubicBezTo>
                  <a:lnTo>
                    <a:pt x="602023" y="303266"/>
                  </a:lnTo>
                  <a:cubicBezTo>
                    <a:pt x="598171" y="297722"/>
                    <a:pt x="601060" y="290017"/>
                    <a:pt x="607610" y="288368"/>
                  </a:cubicBezTo>
                  <a:lnTo>
                    <a:pt x="621202" y="284965"/>
                  </a:lnTo>
                  <a:cubicBezTo>
                    <a:pt x="625312" y="283938"/>
                    <a:pt x="628265" y="280363"/>
                    <a:pt x="628501" y="276125"/>
                  </a:cubicBezTo>
                  <a:lnTo>
                    <a:pt x="629357" y="260778"/>
                  </a:lnTo>
                  <a:cubicBezTo>
                    <a:pt x="629464" y="258766"/>
                    <a:pt x="630213" y="256840"/>
                    <a:pt x="631476" y="255256"/>
                  </a:cubicBezTo>
                  <a:lnTo>
                    <a:pt x="699136" y="171029"/>
                  </a:lnTo>
                  <a:lnTo>
                    <a:pt x="633852" y="155040"/>
                  </a:lnTo>
                  <a:cubicBezTo>
                    <a:pt x="630984" y="154334"/>
                    <a:pt x="628051" y="154034"/>
                    <a:pt x="625098" y="154119"/>
                  </a:cubicBezTo>
                  <a:lnTo>
                    <a:pt x="559707" y="156196"/>
                  </a:lnTo>
                  <a:cubicBezTo>
                    <a:pt x="547635" y="156581"/>
                    <a:pt x="536333" y="150224"/>
                    <a:pt x="530404" y="139714"/>
                  </a:cubicBezTo>
                  <a:lnTo>
                    <a:pt x="505917" y="96370"/>
                  </a:lnTo>
                  <a:cubicBezTo>
                    <a:pt x="504098" y="93138"/>
                    <a:pt x="502835" y="89607"/>
                    <a:pt x="502193" y="85946"/>
                  </a:cubicBezTo>
                  <a:lnTo>
                    <a:pt x="497484" y="58805"/>
                  </a:lnTo>
                  <a:lnTo>
                    <a:pt x="479247" y="23638"/>
                  </a:lnTo>
                  <a:cubicBezTo>
                    <a:pt x="478198" y="21604"/>
                    <a:pt x="476358" y="20084"/>
                    <a:pt x="474174" y="19443"/>
                  </a:cubicBezTo>
                  <a:lnTo>
                    <a:pt x="469701" y="18094"/>
                  </a:lnTo>
                  <a:cubicBezTo>
                    <a:pt x="465998" y="16981"/>
                    <a:pt x="463515" y="13492"/>
                    <a:pt x="463686" y="9618"/>
                  </a:cubicBezTo>
                  <a:lnTo>
                    <a:pt x="463729" y="8847"/>
                  </a:lnTo>
                  <a:cubicBezTo>
                    <a:pt x="464093" y="884"/>
                    <a:pt x="454247" y="-3096"/>
                    <a:pt x="448960" y="2875"/>
                  </a:cubicBezTo>
                  <a:lnTo>
                    <a:pt x="434662" y="19035"/>
                  </a:lnTo>
                  <a:cubicBezTo>
                    <a:pt x="433056" y="20855"/>
                    <a:pt x="430745" y="21882"/>
                    <a:pt x="428326" y="21882"/>
                  </a:cubicBezTo>
                  <a:lnTo>
                    <a:pt x="386673" y="21882"/>
                  </a:lnTo>
                  <a:lnTo>
                    <a:pt x="379866" y="54781"/>
                  </a:ln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7FE4640-F807-74B2-0099-4D8FB4513FE3}"/>
                </a:ext>
              </a:extLst>
            </p:cNvPr>
            <p:cNvSpPr/>
            <p:nvPr/>
          </p:nvSpPr>
          <p:spPr>
            <a:xfrm>
              <a:off x="4072881" y="4741769"/>
              <a:ext cx="379151" cy="240283"/>
            </a:xfrm>
            <a:custGeom>
              <a:avLst/>
              <a:gdLst>
                <a:gd name="connsiteX0" fmla="*/ 356492 w 411908"/>
                <a:gd name="connsiteY0" fmla="*/ 90256 h 261042"/>
                <a:gd name="connsiteX1" fmla="*/ 319120 w 411908"/>
                <a:gd name="connsiteY1" fmla="*/ 88972 h 261042"/>
                <a:gd name="connsiteX2" fmla="*/ 291230 w 411908"/>
                <a:gd name="connsiteY2" fmla="*/ 97041 h 261042"/>
                <a:gd name="connsiteX3" fmla="*/ 269055 w 411908"/>
                <a:gd name="connsiteY3" fmla="*/ 84905 h 261042"/>
                <a:gd name="connsiteX4" fmla="*/ 267449 w 411908"/>
                <a:gd name="connsiteY4" fmla="*/ 79468 h 261042"/>
                <a:gd name="connsiteX5" fmla="*/ 246580 w 411908"/>
                <a:gd name="connsiteY5" fmla="*/ 67011 h 261042"/>
                <a:gd name="connsiteX6" fmla="*/ 246580 w 411908"/>
                <a:gd name="connsiteY6" fmla="*/ 67011 h 261042"/>
                <a:gd name="connsiteX7" fmla="*/ 225282 w 411908"/>
                <a:gd name="connsiteY7" fmla="*/ 52755 h 261042"/>
                <a:gd name="connsiteX8" fmla="*/ 222029 w 411908"/>
                <a:gd name="connsiteY8" fmla="*/ 35353 h 261042"/>
                <a:gd name="connsiteX9" fmla="*/ 210535 w 411908"/>
                <a:gd name="connsiteY9" fmla="*/ 21805 h 261042"/>
                <a:gd name="connsiteX10" fmla="*/ 207966 w 411908"/>
                <a:gd name="connsiteY10" fmla="*/ 20862 h 261042"/>
                <a:gd name="connsiteX11" fmla="*/ 201866 w 411908"/>
                <a:gd name="connsiteY11" fmla="*/ 17117 h 261042"/>
                <a:gd name="connsiteX12" fmla="*/ 188702 w 411908"/>
                <a:gd name="connsiteY12" fmla="*/ 4830 h 261042"/>
                <a:gd name="connsiteX13" fmla="*/ 175752 w 411908"/>
                <a:gd name="connsiteY13" fmla="*/ 14 h 261042"/>
                <a:gd name="connsiteX14" fmla="*/ 147734 w 411908"/>
                <a:gd name="connsiteY14" fmla="*/ 1128 h 261042"/>
                <a:gd name="connsiteX15" fmla="*/ 155418 w 411908"/>
                <a:gd name="connsiteY15" fmla="*/ 11230 h 261042"/>
                <a:gd name="connsiteX16" fmla="*/ 145294 w 411908"/>
                <a:gd name="connsiteY16" fmla="*/ 48967 h 261042"/>
                <a:gd name="connsiteX17" fmla="*/ 122905 w 411908"/>
                <a:gd name="connsiteY17" fmla="*/ 58342 h 261042"/>
                <a:gd name="connsiteX18" fmla="*/ 104304 w 411908"/>
                <a:gd name="connsiteY18" fmla="*/ 58535 h 261042"/>
                <a:gd name="connsiteX19" fmla="*/ 78041 w 411908"/>
                <a:gd name="connsiteY19" fmla="*/ 48196 h 261042"/>
                <a:gd name="connsiteX20" fmla="*/ 56337 w 411908"/>
                <a:gd name="connsiteY20" fmla="*/ 49951 h 261042"/>
                <a:gd name="connsiteX21" fmla="*/ 0 w 411908"/>
                <a:gd name="connsiteY21" fmla="*/ 83513 h 261042"/>
                <a:gd name="connsiteX22" fmla="*/ 5244 w 411908"/>
                <a:gd name="connsiteY22" fmla="*/ 98369 h 261042"/>
                <a:gd name="connsiteX23" fmla="*/ 18387 w 411908"/>
                <a:gd name="connsiteY23" fmla="*/ 107658 h 261042"/>
                <a:gd name="connsiteX24" fmla="*/ 32214 w 411908"/>
                <a:gd name="connsiteY24" fmla="*/ 123262 h 261042"/>
                <a:gd name="connsiteX25" fmla="*/ 31786 w 411908"/>
                <a:gd name="connsiteY25" fmla="*/ 126879 h 261042"/>
                <a:gd name="connsiteX26" fmla="*/ 46234 w 411908"/>
                <a:gd name="connsiteY26" fmla="*/ 142461 h 261042"/>
                <a:gd name="connsiteX27" fmla="*/ 52891 w 411908"/>
                <a:gd name="connsiteY27" fmla="*/ 142162 h 261042"/>
                <a:gd name="connsiteX28" fmla="*/ 66311 w 411908"/>
                <a:gd name="connsiteY28" fmla="*/ 150595 h 261042"/>
                <a:gd name="connsiteX29" fmla="*/ 74959 w 411908"/>
                <a:gd name="connsiteY29" fmla="*/ 170780 h 261042"/>
                <a:gd name="connsiteX30" fmla="*/ 90927 w 411908"/>
                <a:gd name="connsiteY30" fmla="*/ 178871 h 261042"/>
                <a:gd name="connsiteX31" fmla="*/ 107279 w 411908"/>
                <a:gd name="connsiteY31" fmla="*/ 175060 h 261042"/>
                <a:gd name="connsiteX32" fmla="*/ 114857 w 411908"/>
                <a:gd name="connsiteY32" fmla="*/ 189851 h 261042"/>
                <a:gd name="connsiteX33" fmla="*/ 104604 w 411908"/>
                <a:gd name="connsiteY33" fmla="*/ 198820 h 261042"/>
                <a:gd name="connsiteX34" fmla="*/ 106273 w 411908"/>
                <a:gd name="connsiteY34" fmla="*/ 212861 h 261042"/>
                <a:gd name="connsiteX35" fmla="*/ 142832 w 411908"/>
                <a:gd name="connsiteY35" fmla="*/ 231932 h 261042"/>
                <a:gd name="connsiteX36" fmla="*/ 161925 w 411908"/>
                <a:gd name="connsiteY36" fmla="*/ 261043 h 261042"/>
                <a:gd name="connsiteX37" fmla="*/ 161925 w 411908"/>
                <a:gd name="connsiteY37" fmla="*/ 261043 h 261042"/>
                <a:gd name="connsiteX38" fmla="*/ 196408 w 411908"/>
                <a:gd name="connsiteY38" fmla="*/ 245588 h 261042"/>
                <a:gd name="connsiteX39" fmla="*/ 207581 w 411908"/>
                <a:gd name="connsiteY39" fmla="*/ 236748 h 261042"/>
                <a:gd name="connsiteX40" fmla="*/ 226074 w 411908"/>
                <a:gd name="connsiteY40" fmla="*/ 212625 h 261042"/>
                <a:gd name="connsiteX41" fmla="*/ 251653 w 411908"/>
                <a:gd name="connsiteY41" fmla="*/ 201367 h 261042"/>
                <a:gd name="connsiteX42" fmla="*/ 278044 w 411908"/>
                <a:gd name="connsiteY42" fmla="*/ 188973 h 261042"/>
                <a:gd name="connsiteX43" fmla="*/ 316359 w 411908"/>
                <a:gd name="connsiteY43" fmla="*/ 133728 h 261042"/>
                <a:gd name="connsiteX44" fmla="*/ 346946 w 411908"/>
                <a:gd name="connsiteY44" fmla="*/ 129897 h 261042"/>
                <a:gd name="connsiteX45" fmla="*/ 350349 w 411908"/>
                <a:gd name="connsiteY45" fmla="*/ 132851 h 261042"/>
                <a:gd name="connsiteX46" fmla="*/ 375307 w 411908"/>
                <a:gd name="connsiteY46" fmla="*/ 134520 h 261042"/>
                <a:gd name="connsiteX47" fmla="*/ 411908 w 411908"/>
                <a:gd name="connsiteY47" fmla="*/ 110462 h 261042"/>
                <a:gd name="connsiteX48" fmla="*/ 356513 w 411908"/>
                <a:gd name="connsiteY48" fmla="*/ 90235 h 261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908" h="261042">
                  <a:moveTo>
                    <a:pt x="356492" y="90256"/>
                  </a:moveTo>
                  <a:cubicBezTo>
                    <a:pt x="344484" y="85868"/>
                    <a:pt x="331406" y="85419"/>
                    <a:pt x="319120" y="88972"/>
                  </a:cubicBezTo>
                  <a:lnTo>
                    <a:pt x="291230" y="97041"/>
                  </a:lnTo>
                  <a:cubicBezTo>
                    <a:pt x="281747" y="99781"/>
                    <a:pt x="271859" y="94366"/>
                    <a:pt x="269055" y="84905"/>
                  </a:cubicBezTo>
                  <a:lnTo>
                    <a:pt x="267449" y="79468"/>
                  </a:lnTo>
                  <a:cubicBezTo>
                    <a:pt x="264795" y="70521"/>
                    <a:pt x="255720" y="65106"/>
                    <a:pt x="246580" y="67011"/>
                  </a:cubicBezTo>
                  <a:lnTo>
                    <a:pt x="246580" y="67011"/>
                  </a:lnTo>
                  <a:cubicBezTo>
                    <a:pt x="236734" y="69065"/>
                    <a:pt x="227145" y="62623"/>
                    <a:pt x="225282" y="52755"/>
                  </a:cubicBezTo>
                  <a:lnTo>
                    <a:pt x="222029" y="35353"/>
                  </a:lnTo>
                  <a:cubicBezTo>
                    <a:pt x="220852" y="29125"/>
                    <a:pt x="216485" y="23966"/>
                    <a:pt x="210535" y="21805"/>
                  </a:cubicBezTo>
                  <a:lnTo>
                    <a:pt x="207966" y="20862"/>
                  </a:lnTo>
                  <a:cubicBezTo>
                    <a:pt x="205697" y="20028"/>
                    <a:pt x="203621" y="18765"/>
                    <a:pt x="201866" y="17117"/>
                  </a:cubicBezTo>
                  <a:lnTo>
                    <a:pt x="188702" y="4830"/>
                  </a:lnTo>
                  <a:cubicBezTo>
                    <a:pt x="185192" y="1556"/>
                    <a:pt x="180526" y="-178"/>
                    <a:pt x="175752" y="14"/>
                  </a:cubicBezTo>
                  <a:lnTo>
                    <a:pt x="147734" y="1128"/>
                  </a:lnTo>
                  <a:lnTo>
                    <a:pt x="155418" y="11230"/>
                  </a:lnTo>
                  <a:cubicBezTo>
                    <a:pt x="165200" y="24095"/>
                    <a:pt x="160191" y="42717"/>
                    <a:pt x="145294" y="48967"/>
                  </a:cubicBezTo>
                  <a:lnTo>
                    <a:pt x="122905" y="58342"/>
                  </a:lnTo>
                  <a:cubicBezTo>
                    <a:pt x="116976" y="60825"/>
                    <a:pt x="110297" y="60889"/>
                    <a:pt x="104304" y="58535"/>
                  </a:cubicBezTo>
                  <a:lnTo>
                    <a:pt x="78041" y="48196"/>
                  </a:lnTo>
                  <a:cubicBezTo>
                    <a:pt x="70935" y="45392"/>
                    <a:pt x="62908" y="46034"/>
                    <a:pt x="56337" y="49951"/>
                  </a:cubicBezTo>
                  <a:lnTo>
                    <a:pt x="0" y="83513"/>
                  </a:lnTo>
                  <a:lnTo>
                    <a:pt x="5244" y="98369"/>
                  </a:lnTo>
                  <a:cubicBezTo>
                    <a:pt x="7213" y="103933"/>
                    <a:pt x="12479" y="107658"/>
                    <a:pt x="18387" y="107658"/>
                  </a:cubicBezTo>
                  <a:cubicBezTo>
                    <a:pt x="26734" y="107658"/>
                    <a:pt x="33220" y="114957"/>
                    <a:pt x="32214" y="123262"/>
                  </a:cubicBezTo>
                  <a:lnTo>
                    <a:pt x="31786" y="126879"/>
                  </a:lnTo>
                  <a:cubicBezTo>
                    <a:pt x="30758" y="135419"/>
                    <a:pt x="37629" y="142825"/>
                    <a:pt x="46234" y="142461"/>
                  </a:cubicBezTo>
                  <a:lnTo>
                    <a:pt x="52891" y="142162"/>
                  </a:lnTo>
                  <a:cubicBezTo>
                    <a:pt x="58670" y="141905"/>
                    <a:pt x="64021" y="145266"/>
                    <a:pt x="66311" y="150595"/>
                  </a:cubicBezTo>
                  <a:lnTo>
                    <a:pt x="74959" y="170780"/>
                  </a:lnTo>
                  <a:cubicBezTo>
                    <a:pt x="77613" y="176987"/>
                    <a:pt x="84355" y="180390"/>
                    <a:pt x="90927" y="178871"/>
                  </a:cubicBezTo>
                  <a:lnTo>
                    <a:pt x="107279" y="175060"/>
                  </a:lnTo>
                  <a:cubicBezTo>
                    <a:pt x="115970" y="173049"/>
                    <a:pt x="121578" y="183987"/>
                    <a:pt x="114857" y="189851"/>
                  </a:cubicBezTo>
                  <a:lnTo>
                    <a:pt x="104604" y="198820"/>
                  </a:lnTo>
                  <a:cubicBezTo>
                    <a:pt x="100066" y="202779"/>
                    <a:pt x="100944" y="210078"/>
                    <a:pt x="106273" y="212861"/>
                  </a:cubicBezTo>
                  <a:lnTo>
                    <a:pt x="142832" y="231932"/>
                  </a:lnTo>
                  <a:cubicBezTo>
                    <a:pt x="153813" y="237669"/>
                    <a:pt x="161047" y="248671"/>
                    <a:pt x="161925" y="261043"/>
                  </a:cubicBezTo>
                  <a:lnTo>
                    <a:pt x="161925" y="261043"/>
                  </a:lnTo>
                  <a:cubicBezTo>
                    <a:pt x="161925" y="261043"/>
                    <a:pt x="196408" y="245588"/>
                    <a:pt x="196408" y="245588"/>
                  </a:cubicBezTo>
                  <a:cubicBezTo>
                    <a:pt x="200817" y="243619"/>
                    <a:pt x="204648" y="240580"/>
                    <a:pt x="207581" y="236748"/>
                  </a:cubicBezTo>
                  <a:lnTo>
                    <a:pt x="226074" y="212625"/>
                  </a:lnTo>
                  <a:cubicBezTo>
                    <a:pt x="232110" y="204749"/>
                    <a:pt x="241764" y="200489"/>
                    <a:pt x="251653" y="201367"/>
                  </a:cubicBezTo>
                  <a:cubicBezTo>
                    <a:pt x="262034" y="202266"/>
                    <a:pt x="272115" y="197535"/>
                    <a:pt x="278044" y="188973"/>
                  </a:cubicBezTo>
                  <a:lnTo>
                    <a:pt x="316359" y="133728"/>
                  </a:lnTo>
                  <a:cubicBezTo>
                    <a:pt x="323379" y="123604"/>
                    <a:pt x="337656" y="121828"/>
                    <a:pt x="346946" y="129897"/>
                  </a:cubicBezTo>
                  <a:lnTo>
                    <a:pt x="350349" y="132851"/>
                  </a:lnTo>
                  <a:cubicBezTo>
                    <a:pt x="357348" y="138930"/>
                    <a:pt x="367537" y="139615"/>
                    <a:pt x="375307" y="134520"/>
                  </a:cubicBezTo>
                  <a:lnTo>
                    <a:pt x="411908" y="110462"/>
                  </a:lnTo>
                  <a:lnTo>
                    <a:pt x="356513" y="90235"/>
                  </a:ln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7C60F54-E9CC-FFFD-1FEB-461108235942}"/>
                </a:ext>
              </a:extLst>
            </p:cNvPr>
            <p:cNvSpPr/>
            <p:nvPr/>
          </p:nvSpPr>
          <p:spPr>
            <a:xfrm>
              <a:off x="3229281" y="5527254"/>
              <a:ext cx="1701466" cy="1064046"/>
            </a:xfrm>
            <a:custGeom>
              <a:avLst/>
              <a:gdLst>
                <a:gd name="connsiteX0" fmla="*/ 1848071 w 1848465"/>
                <a:gd name="connsiteY0" fmla="*/ 464606 h 1155975"/>
                <a:gd name="connsiteX1" fmla="*/ 1846808 w 1848465"/>
                <a:gd name="connsiteY1" fmla="*/ 472996 h 1155975"/>
                <a:gd name="connsiteX2" fmla="*/ 1835699 w 1848465"/>
                <a:gd name="connsiteY2" fmla="*/ 505296 h 1155975"/>
                <a:gd name="connsiteX3" fmla="*/ 1817762 w 1848465"/>
                <a:gd name="connsiteY3" fmla="*/ 522141 h 1155975"/>
                <a:gd name="connsiteX4" fmla="*/ 1805454 w 1848465"/>
                <a:gd name="connsiteY4" fmla="*/ 525545 h 1155975"/>
                <a:gd name="connsiteX5" fmla="*/ 1786640 w 1848465"/>
                <a:gd name="connsiteY5" fmla="*/ 545493 h 1155975"/>
                <a:gd name="connsiteX6" fmla="*/ 1784906 w 1848465"/>
                <a:gd name="connsiteY6" fmla="*/ 553670 h 1155975"/>
                <a:gd name="connsiteX7" fmla="*/ 1742140 w 1848465"/>
                <a:gd name="connsiteY7" fmla="*/ 568439 h 1155975"/>
                <a:gd name="connsiteX8" fmla="*/ 1730325 w 1848465"/>
                <a:gd name="connsiteY8" fmla="*/ 558785 h 1155975"/>
                <a:gd name="connsiteX9" fmla="*/ 1712152 w 1848465"/>
                <a:gd name="connsiteY9" fmla="*/ 568182 h 1155975"/>
                <a:gd name="connsiteX10" fmla="*/ 1714121 w 1848465"/>
                <a:gd name="connsiteY10" fmla="*/ 597785 h 1155975"/>
                <a:gd name="connsiteX11" fmla="*/ 1711938 w 1848465"/>
                <a:gd name="connsiteY11" fmla="*/ 614823 h 1155975"/>
                <a:gd name="connsiteX12" fmla="*/ 1700508 w 1848465"/>
                <a:gd name="connsiteY12" fmla="*/ 649134 h 1155975"/>
                <a:gd name="connsiteX13" fmla="*/ 1681094 w 1848465"/>
                <a:gd name="connsiteY13" fmla="*/ 665936 h 1155975"/>
                <a:gd name="connsiteX14" fmla="*/ 1676706 w 1848465"/>
                <a:gd name="connsiteY14" fmla="*/ 668034 h 1155975"/>
                <a:gd name="connsiteX15" fmla="*/ 1632870 w 1848465"/>
                <a:gd name="connsiteY15" fmla="*/ 676018 h 1155975"/>
                <a:gd name="connsiteX16" fmla="*/ 1631778 w 1848465"/>
                <a:gd name="connsiteY16" fmla="*/ 676146 h 1155975"/>
                <a:gd name="connsiteX17" fmla="*/ 1566216 w 1848465"/>
                <a:gd name="connsiteY17" fmla="*/ 680171 h 1155975"/>
                <a:gd name="connsiteX18" fmla="*/ 1560352 w 1848465"/>
                <a:gd name="connsiteY18" fmla="*/ 682739 h 1155975"/>
                <a:gd name="connsiteX19" fmla="*/ 1549714 w 1848465"/>
                <a:gd name="connsiteY19" fmla="*/ 684622 h 1155975"/>
                <a:gd name="connsiteX20" fmla="*/ 1516087 w 1848465"/>
                <a:gd name="connsiteY20" fmla="*/ 668398 h 1155975"/>
                <a:gd name="connsiteX21" fmla="*/ 1512598 w 1848465"/>
                <a:gd name="connsiteY21" fmla="*/ 667477 h 1155975"/>
                <a:gd name="connsiteX22" fmla="*/ 1471394 w 1848465"/>
                <a:gd name="connsiteY22" fmla="*/ 665123 h 1155975"/>
                <a:gd name="connsiteX23" fmla="*/ 1459986 w 1848465"/>
                <a:gd name="connsiteY23" fmla="*/ 669468 h 1155975"/>
                <a:gd name="connsiteX24" fmla="*/ 1458959 w 1848465"/>
                <a:gd name="connsiteY24" fmla="*/ 670517 h 1155975"/>
                <a:gd name="connsiteX25" fmla="*/ 1438603 w 1848465"/>
                <a:gd name="connsiteY25" fmla="*/ 671180 h 1155975"/>
                <a:gd name="connsiteX26" fmla="*/ 1413174 w 1848465"/>
                <a:gd name="connsiteY26" fmla="*/ 648941 h 1155975"/>
                <a:gd name="connsiteX27" fmla="*/ 1393867 w 1848465"/>
                <a:gd name="connsiteY27" fmla="*/ 648684 h 1155975"/>
                <a:gd name="connsiteX28" fmla="*/ 1380597 w 1848465"/>
                <a:gd name="connsiteY28" fmla="*/ 659644 h 1155975"/>
                <a:gd name="connsiteX29" fmla="*/ 1361461 w 1848465"/>
                <a:gd name="connsiteY29" fmla="*/ 659494 h 1155975"/>
                <a:gd name="connsiteX30" fmla="*/ 1358058 w 1848465"/>
                <a:gd name="connsiteY30" fmla="*/ 656626 h 1155975"/>
                <a:gd name="connsiteX31" fmla="*/ 1334662 w 1848465"/>
                <a:gd name="connsiteY31" fmla="*/ 662191 h 1155975"/>
                <a:gd name="connsiteX32" fmla="*/ 1332800 w 1848465"/>
                <a:gd name="connsiteY32" fmla="*/ 666643 h 1155975"/>
                <a:gd name="connsiteX33" fmla="*/ 1305638 w 1848465"/>
                <a:gd name="connsiteY33" fmla="*/ 667349 h 1155975"/>
                <a:gd name="connsiteX34" fmla="*/ 1295856 w 1848465"/>
                <a:gd name="connsiteY34" fmla="*/ 646651 h 1155975"/>
                <a:gd name="connsiteX35" fmla="*/ 1295428 w 1848465"/>
                <a:gd name="connsiteY35" fmla="*/ 645966 h 1155975"/>
                <a:gd name="connsiteX36" fmla="*/ 1273810 w 1848465"/>
                <a:gd name="connsiteY36" fmla="*/ 620195 h 1155975"/>
                <a:gd name="connsiteX37" fmla="*/ 1272589 w 1848465"/>
                <a:gd name="connsiteY37" fmla="*/ 619253 h 1155975"/>
                <a:gd name="connsiteX38" fmla="*/ 1264862 w 1848465"/>
                <a:gd name="connsiteY38" fmla="*/ 604099 h 1155975"/>
                <a:gd name="connsiteX39" fmla="*/ 1261288 w 1848465"/>
                <a:gd name="connsiteY39" fmla="*/ 569916 h 1155975"/>
                <a:gd name="connsiteX40" fmla="*/ 1267024 w 1848465"/>
                <a:gd name="connsiteY40" fmla="*/ 548618 h 1155975"/>
                <a:gd name="connsiteX41" fmla="*/ 1246925 w 1848465"/>
                <a:gd name="connsiteY41" fmla="*/ 490890 h 1155975"/>
                <a:gd name="connsiteX42" fmla="*/ 1202490 w 1848465"/>
                <a:gd name="connsiteY42" fmla="*/ 457949 h 1155975"/>
                <a:gd name="connsiteX43" fmla="*/ 1187999 w 1848465"/>
                <a:gd name="connsiteY43" fmla="*/ 440526 h 1155975"/>
                <a:gd name="connsiteX44" fmla="*/ 1165439 w 1848465"/>
                <a:gd name="connsiteY44" fmla="*/ 394356 h 1155975"/>
                <a:gd name="connsiteX45" fmla="*/ 1156770 w 1848465"/>
                <a:gd name="connsiteY45" fmla="*/ 381620 h 1155975"/>
                <a:gd name="connsiteX46" fmla="*/ 1131534 w 1848465"/>
                <a:gd name="connsiteY46" fmla="*/ 353944 h 1155975"/>
                <a:gd name="connsiteX47" fmla="*/ 1119076 w 1848465"/>
                <a:gd name="connsiteY47" fmla="*/ 320404 h 1155975"/>
                <a:gd name="connsiteX48" fmla="*/ 1119483 w 1848465"/>
                <a:gd name="connsiteY48" fmla="*/ 304650 h 1155975"/>
                <a:gd name="connsiteX49" fmla="*/ 1110386 w 1848465"/>
                <a:gd name="connsiteY49" fmla="*/ 273078 h 1155975"/>
                <a:gd name="connsiteX50" fmla="*/ 1102381 w 1848465"/>
                <a:gd name="connsiteY50" fmla="*/ 248164 h 1155975"/>
                <a:gd name="connsiteX51" fmla="*/ 1101461 w 1848465"/>
                <a:gd name="connsiteY51" fmla="*/ 221472 h 1155975"/>
                <a:gd name="connsiteX52" fmla="*/ 1098143 w 1848465"/>
                <a:gd name="connsiteY52" fmla="*/ 218390 h 1155975"/>
                <a:gd name="connsiteX53" fmla="*/ 1095039 w 1848465"/>
                <a:gd name="connsiteY53" fmla="*/ 221707 h 1155975"/>
                <a:gd name="connsiteX54" fmla="*/ 1095960 w 1848465"/>
                <a:gd name="connsiteY54" fmla="*/ 248399 h 1155975"/>
                <a:gd name="connsiteX55" fmla="*/ 1105057 w 1848465"/>
                <a:gd name="connsiteY55" fmla="*/ 276632 h 1155975"/>
                <a:gd name="connsiteX56" fmla="*/ 1113083 w 1848465"/>
                <a:gd name="connsiteY56" fmla="*/ 304479 h 1155975"/>
                <a:gd name="connsiteX57" fmla="*/ 1112655 w 1848465"/>
                <a:gd name="connsiteY57" fmla="*/ 320232 h 1155975"/>
                <a:gd name="connsiteX58" fmla="*/ 1126803 w 1848465"/>
                <a:gd name="connsiteY58" fmla="*/ 358268 h 1155975"/>
                <a:gd name="connsiteX59" fmla="*/ 1152039 w 1848465"/>
                <a:gd name="connsiteY59" fmla="*/ 385944 h 1155975"/>
                <a:gd name="connsiteX60" fmla="*/ 1159659 w 1848465"/>
                <a:gd name="connsiteY60" fmla="*/ 397181 h 1155975"/>
                <a:gd name="connsiteX61" fmla="*/ 1182241 w 1848465"/>
                <a:gd name="connsiteY61" fmla="*/ 443330 h 1155975"/>
                <a:gd name="connsiteX62" fmla="*/ 1198680 w 1848465"/>
                <a:gd name="connsiteY62" fmla="*/ 463107 h 1155975"/>
                <a:gd name="connsiteX63" fmla="*/ 1243116 w 1848465"/>
                <a:gd name="connsiteY63" fmla="*/ 496049 h 1155975"/>
                <a:gd name="connsiteX64" fmla="*/ 1260817 w 1848465"/>
                <a:gd name="connsiteY64" fmla="*/ 546949 h 1155975"/>
                <a:gd name="connsiteX65" fmla="*/ 1255081 w 1848465"/>
                <a:gd name="connsiteY65" fmla="*/ 568247 h 1155975"/>
                <a:gd name="connsiteX66" fmla="*/ 1259148 w 1848465"/>
                <a:gd name="connsiteY66" fmla="*/ 607010 h 1155975"/>
                <a:gd name="connsiteX67" fmla="*/ 1274580 w 1848465"/>
                <a:gd name="connsiteY67" fmla="*/ 637297 h 1155975"/>
                <a:gd name="connsiteX68" fmla="*/ 1277470 w 1848465"/>
                <a:gd name="connsiteY68" fmla="*/ 643697 h 1155975"/>
                <a:gd name="connsiteX69" fmla="*/ 1278968 w 1848465"/>
                <a:gd name="connsiteY69" fmla="*/ 649113 h 1155975"/>
                <a:gd name="connsiteX70" fmla="*/ 1282350 w 1848465"/>
                <a:gd name="connsiteY70" fmla="*/ 679528 h 1155975"/>
                <a:gd name="connsiteX71" fmla="*/ 1286074 w 1848465"/>
                <a:gd name="connsiteY71" fmla="*/ 688668 h 1155975"/>
                <a:gd name="connsiteX72" fmla="*/ 1289628 w 1848465"/>
                <a:gd name="connsiteY72" fmla="*/ 693206 h 1155975"/>
                <a:gd name="connsiteX73" fmla="*/ 1289328 w 1848465"/>
                <a:gd name="connsiteY73" fmla="*/ 715830 h 1155975"/>
                <a:gd name="connsiteX74" fmla="*/ 1289649 w 1848465"/>
                <a:gd name="connsiteY74" fmla="*/ 738647 h 1155975"/>
                <a:gd name="connsiteX75" fmla="*/ 1299281 w 1848465"/>
                <a:gd name="connsiteY75" fmla="*/ 750099 h 1155975"/>
                <a:gd name="connsiteX76" fmla="*/ 1298211 w 1848465"/>
                <a:gd name="connsiteY76" fmla="*/ 774436 h 1155975"/>
                <a:gd name="connsiteX77" fmla="*/ 1281323 w 1848465"/>
                <a:gd name="connsiteY77" fmla="*/ 791324 h 1155975"/>
                <a:gd name="connsiteX78" fmla="*/ 1279075 w 1848465"/>
                <a:gd name="connsiteY78" fmla="*/ 794064 h 1155975"/>
                <a:gd name="connsiteX79" fmla="*/ 1274173 w 1848465"/>
                <a:gd name="connsiteY79" fmla="*/ 801427 h 1155975"/>
                <a:gd name="connsiteX80" fmla="*/ 1252084 w 1848465"/>
                <a:gd name="connsiteY80" fmla="*/ 807977 h 1155975"/>
                <a:gd name="connsiteX81" fmla="*/ 1248980 w 1848465"/>
                <a:gd name="connsiteY81" fmla="*/ 806650 h 1155975"/>
                <a:gd name="connsiteX82" fmla="*/ 1242709 w 1848465"/>
                <a:gd name="connsiteY82" fmla="*/ 805216 h 1155975"/>
                <a:gd name="connsiteX83" fmla="*/ 1189433 w 1848465"/>
                <a:gd name="connsiteY83" fmla="*/ 802733 h 1155975"/>
                <a:gd name="connsiteX84" fmla="*/ 1182327 w 1848465"/>
                <a:gd name="connsiteY84" fmla="*/ 806264 h 1155975"/>
                <a:gd name="connsiteX85" fmla="*/ 1161543 w 1848465"/>
                <a:gd name="connsiteY85" fmla="*/ 836274 h 1155975"/>
                <a:gd name="connsiteX86" fmla="*/ 1155464 w 1848465"/>
                <a:gd name="connsiteY86" fmla="*/ 839784 h 1155975"/>
                <a:gd name="connsiteX87" fmla="*/ 1130528 w 1848465"/>
                <a:gd name="connsiteY87" fmla="*/ 841860 h 1155975"/>
                <a:gd name="connsiteX88" fmla="*/ 1122673 w 1848465"/>
                <a:gd name="connsiteY88" fmla="*/ 837665 h 1155975"/>
                <a:gd name="connsiteX89" fmla="*/ 1118862 w 1848465"/>
                <a:gd name="connsiteY89" fmla="*/ 830815 h 1155975"/>
                <a:gd name="connsiteX90" fmla="*/ 1104243 w 1848465"/>
                <a:gd name="connsiteY90" fmla="*/ 831350 h 1155975"/>
                <a:gd name="connsiteX91" fmla="*/ 1098978 w 1848465"/>
                <a:gd name="connsiteY91" fmla="*/ 842695 h 1155975"/>
                <a:gd name="connsiteX92" fmla="*/ 1084572 w 1848465"/>
                <a:gd name="connsiteY92" fmla="*/ 843551 h 1155975"/>
                <a:gd name="connsiteX93" fmla="*/ 1069589 w 1848465"/>
                <a:gd name="connsiteY93" fmla="*/ 846013 h 1155975"/>
                <a:gd name="connsiteX94" fmla="*/ 1065737 w 1848465"/>
                <a:gd name="connsiteY94" fmla="*/ 862537 h 1155975"/>
                <a:gd name="connsiteX95" fmla="*/ 1070553 w 1848465"/>
                <a:gd name="connsiteY95" fmla="*/ 871976 h 1155975"/>
                <a:gd name="connsiteX96" fmla="*/ 1080934 w 1848465"/>
                <a:gd name="connsiteY96" fmla="*/ 876321 h 1155975"/>
                <a:gd name="connsiteX97" fmla="*/ 1079136 w 1848465"/>
                <a:gd name="connsiteY97" fmla="*/ 893209 h 1155975"/>
                <a:gd name="connsiteX98" fmla="*/ 1064516 w 1848465"/>
                <a:gd name="connsiteY98" fmla="*/ 895949 h 1155975"/>
                <a:gd name="connsiteX99" fmla="*/ 1061241 w 1848465"/>
                <a:gd name="connsiteY99" fmla="*/ 897276 h 1155975"/>
                <a:gd name="connsiteX100" fmla="*/ 1008586 w 1848465"/>
                <a:gd name="connsiteY100" fmla="*/ 932379 h 1155975"/>
                <a:gd name="connsiteX101" fmla="*/ 1006510 w 1848465"/>
                <a:gd name="connsiteY101" fmla="*/ 934434 h 1155975"/>
                <a:gd name="connsiteX102" fmla="*/ 987460 w 1848465"/>
                <a:gd name="connsiteY102" fmla="*/ 961789 h 1155975"/>
                <a:gd name="connsiteX103" fmla="*/ 979733 w 1848465"/>
                <a:gd name="connsiteY103" fmla="*/ 965064 h 1155975"/>
                <a:gd name="connsiteX104" fmla="*/ 913101 w 1848465"/>
                <a:gd name="connsiteY104" fmla="*/ 954170 h 1155975"/>
                <a:gd name="connsiteX105" fmla="*/ 906508 w 1848465"/>
                <a:gd name="connsiteY105" fmla="*/ 946400 h 1155975"/>
                <a:gd name="connsiteX106" fmla="*/ 906508 w 1848465"/>
                <a:gd name="connsiteY106" fmla="*/ 910461 h 1155975"/>
                <a:gd name="connsiteX107" fmla="*/ 911881 w 1848465"/>
                <a:gd name="connsiteY107" fmla="*/ 902991 h 1155975"/>
                <a:gd name="connsiteX108" fmla="*/ 913914 w 1848465"/>
                <a:gd name="connsiteY108" fmla="*/ 902327 h 1155975"/>
                <a:gd name="connsiteX109" fmla="*/ 919287 w 1848465"/>
                <a:gd name="connsiteY109" fmla="*/ 894857 h 1155975"/>
                <a:gd name="connsiteX110" fmla="*/ 919287 w 1848465"/>
                <a:gd name="connsiteY110" fmla="*/ 868830 h 1155975"/>
                <a:gd name="connsiteX111" fmla="*/ 916162 w 1848465"/>
                <a:gd name="connsiteY111" fmla="*/ 862537 h 1155975"/>
                <a:gd name="connsiteX112" fmla="*/ 903662 w 1848465"/>
                <a:gd name="connsiteY112" fmla="*/ 867353 h 1155975"/>
                <a:gd name="connsiteX113" fmla="*/ 884569 w 1848465"/>
                <a:gd name="connsiteY113" fmla="*/ 948005 h 1155975"/>
                <a:gd name="connsiteX114" fmla="*/ 872754 w 1848465"/>
                <a:gd name="connsiteY114" fmla="*/ 957016 h 1155975"/>
                <a:gd name="connsiteX115" fmla="*/ 846383 w 1848465"/>
                <a:gd name="connsiteY115" fmla="*/ 956074 h 1155975"/>
                <a:gd name="connsiteX116" fmla="*/ 839598 w 1848465"/>
                <a:gd name="connsiteY116" fmla="*/ 953613 h 1155975"/>
                <a:gd name="connsiteX117" fmla="*/ 821554 w 1848465"/>
                <a:gd name="connsiteY117" fmla="*/ 939572 h 1155975"/>
                <a:gd name="connsiteX118" fmla="*/ 817016 w 1848465"/>
                <a:gd name="connsiteY118" fmla="*/ 930303 h 1155975"/>
                <a:gd name="connsiteX119" fmla="*/ 817016 w 1848465"/>
                <a:gd name="connsiteY119" fmla="*/ 920072 h 1155975"/>
                <a:gd name="connsiteX120" fmla="*/ 804623 w 1848465"/>
                <a:gd name="connsiteY120" fmla="*/ 908364 h 1155975"/>
                <a:gd name="connsiteX121" fmla="*/ 792251 w 1848465"/>
                <a:gd name="connsiteY121" fmla="*/ 897854 h 1155975"/>
                <a:gd name="connsiteX122" fmla="*/ 791566 w 1848465"/>
                <a:gd name="connsiteY122" fmla="*/ 885675 h 1155975"/>
                <a:gd name="connsiteX123" fmla="*/ 790004 w 1848465"/>
                <a:gd name="connsiteY123" fmla="*/ 881865 h 1155975"/>
                <a:gd name="connsiteX124" fmla="*/ 782598 w 1848465"/>
                <a:gd name="connsiteY124" fmla="*/ 873539 h 1155975"/>
                <a:gd name="connsiteX125" fmla="*/ 781420 w 1848465"/>
                <a:gd name="connsiteY125" fmla="*/ 867160 h 1155975"/>
                <a:gd name="connsiteX126" fmla="*/ 790946 w 1848465"/>
                <a:gd name="connsiteY126" fmla="*/ 841775 h 1155975"/>
                <a:gd name="connsiteX127" fmla="*/ 780607 w 1848465"/>
                <a:gd name="connsiteY127" fmla="*/ 835203 h 1155975"/>
                <a:gd name="connsiteX128" fmla="*/ 760487 w 1848465"/>
                <a:gd name="connsiteY128" fmla="*/ 855794 h 1155975"/>
                <a:gd name="connsiteX129" fmla="*/ 723457 w 1848465"/>
                <a:gd name="connsiteY129" fmla="*/ 859305 h 1155975"/>
                <a:gd name="connsiteX130" fmla="*/ 711021 w 1848465"/>
                <a:gd name="connsiteY130" fmla="*/ 853975 h 1155975"/>
                <a:gd name="connsiteX131" fmla="*/ 692956 w 1848465"/>
                <a:gd name="connsiteY131" fmla="*/ 850978 h 1155975"/>
                <a:gd name="connsiteX132" fmla="*/ 676881 w 1848465"/>
                <a:gd name="connsiteY132" fmla="*/ 842481 h 1155975"/>
                <a:gd name="connsiteX133" fmla="*/ 662347 w 1848465"/>
                <a:gd name="connsiteY133" fmla="*/ 827284 h 1155975"/>
                <a:gd name="connsiteX134" fmla="*/ 654834 w 1848465"/>
                <a:gd name="connsiteY134" fmla="*/ 802347 h 1155975"/>
                <a:gd name="connsiteX135" fmla="*/ 656397 w 1848465"/>
                <a:gd name="connsiteY135" fmla="*/ 793507 h 1155975"/>
                <a:gd name="connsiteX136" fmla="*/ 646401 w 1848465"/>
                <a:gd name="connsiteY136" fmla="*/ 766260 h 1155975"/>
                <a:gd name="connsiteX137" fmla="*/ 633708 w 1848465"/>
                <a:gd name="connsiteY137" fmla="*/ 755792 h 1155975"/>
                <a:gd name="connsiteX138" fmla="*/ 570950 w 1848465"/>
                <a:gd name="connsiteY138" fmla="*/ 688304 h 1155975"/>
                <a:gd name="connsiteX139" fmla="*/ 552606 w 1848465"/>
                <a:gd name="connsiteY139" fmla="*/ 679528 h 1155975"/>
                <a:gd name="connsiteX140" fmla="*/ 535804 w 1848465"/>
                <a:gd name="connsiteY140" fmla="*/ 659280 h 1155975"/>
                <a:gd name="connsiteX141" fmla="*/ 533877 w 1848465"/>
                <a:gd name="connsiteY141" fmla="*/ 638218 h 1155975"/>
                <a:gd name="connsiteX142" fmla="*/ 529318 w 1848465"/>
                <a:gd name="connsiteY142" fmla="*/ 624904 h 1155975"/>
                <a:gd name="connsiteX143" fmla="*/ 507272 w 1848465"/>
                <a:gd name="connsiteY143" fmla="*/ 590507 h 1155975"/>
                <a:gd name="connsiteX144" fmla="*/ 508321 w 1848465"/>
                <a:gd name="connsiteY144" fmla="*/ 563923 h 1155975"/>
                <a:gd name="connsiteX145" fmla="*/ 544965 w 1848465"/>
                <a:gd name="connsiteY145" fmla="*/ 515698 h 1155975"/>
                <a:gd name="connsiteX146" fmla="*/ 559156 w 1848465"/>
                <a:gd name="connsiteY146" fmla="*/ 506922 h 1155975"/>
                <a:gd name="connsiteX147" fmla="*/ 587432 w 1848465"/>
                <a:gd name="connsiteY147" fmla="*/ 501571 h 1155975"/>
                <a:gd name="connsiteX148" fmla="*/ 608708 w 1848465"/>
                <a:gd name="connsiteY148" fmla="*/ 508528 h 1155975"/>
                <a:gd name="connsiteX149" fmla="*/ 639958 w 1848465"/>
                <a:gd name="connsiteY149" fmla="*/ 541940 h 1155975"/>
                <a:gd name="connsiteX150" fmla="*/ 644496 w 1848465"/>
                <a:gd name="connsiteY150" fmla="*/ 542090 h 1155975"/>
                <a:gd name="connsiteX151" fmla="*/ 644667 w 1848465"/>
                <a:gd name="connsiteY151" fmla="*/ 537552 h 1155975"/>
                <a:gd name="connsiteX152" fmla="*/ 613395 w 1848465"/>
                <a:gd name="connsiteY152" fmla="*/ 504140 h 1155975"/>
                <a:gd name="connsiteX153" fmla="*/ 586233 w 1848465"/>
                <a:gd name="connsiteY153" fmla="*/ 495278 h 1155975"/>
                <a:gd name="connsiteX154" fmla="*/ 557957 w 1848465"/>
                <a:gd name="connsiteY154" fmla="*/ 500630 h 1155975"/>
                <a:gd name="connsiteX155" fmla="*/ 539871 w 1848465"/>
                <a:gd name="connsiteY155" fmla="*/ 511803 h 1155975"/>
                <a:gd name="connsiteX156" fmla="*/ 503205 w 1848465"/>
                <a:gd name="connsiteY156" fmla="*/ 560027 h 1155975"/>
                <a:gd name="connsiteX157" fmla="*/ 501856 w 1848465"/>
                <a:gd name="connsiteY157" fmla="*/ 593975 h 1155975"/>
                <a:gd name="connsiteX158" fmla="*/ 523903 w 1848465"/>
                <a:gd name="connsiteY158" fmla="*/ 628371 h 1155975"/>
                <a:gd name="connsiteX159" fmla="*/ 527499 w 1848465"/>
                <a:gd name="connsiteY159" fmla="*/ 638796 h 1155975"/>
                <a:gd name="connsiteX160" fmla="*/ 529404 w 1848465"/>
                <a:gd name="connsiteY160" fmla="*/ 659858 h 1155975"/>
                <a:gd name="connsiteX161" fmla="*/ 550937 w 1848465"/>
                <a:gd name="connsiteY161" fmla="*/ 685714 h 1155975"/>
                <a:gd name="connsiteX162" fmla="*/ 565942 w 1848465"/>
                <a:gd name="connsiteY162" fmla="*/ 692328 h 1155975"/>
                <a:gd name="connsiteX163" fmla="*/ 635677 w 1848465"/>
                <a:gd name="connsiteY163" fmla="*/ 767265 h 1155975"/>
                <a:gd name="connsiteX164" fmla="*/ 634415 w 1848465"/>
                <a:gd name="connsiteY164" fmla="*/ 794171 h 1155975"/>
                <a:gd name="connsiteX165" fmla="*/ 633794 w 1848465"/>
                <a:gd name="connsiteY165" fmla="*/ 795434 h 1155975"/>
                <a:gd name="connsiteX166" fmla="*/ 618875 w 1848465"/>
                <a:gd name="connsiteY166" fmla="*/ 812771 h 1155975"/>
                <a:gd name="connsiteX167" fmla="*/ 620523 w 1848465"/>
                <a:gd name="connsiteY167" fmla="*/ 837515 h 1155975"/>
                <a:gd name="connsiteX168" fmla="*/ 625510 w 1848465"/>
                <a:gd name="connsiteY168" fmla="*/ 841946 h 1155975"/>
                <a:gd name="connsiteX169" fmla="*/ 631097 w 1848465"/>
                <a:gd name="connsiteY169" fmla="*/ 858641 h 1155975"/>
                <a:gd name="connsiteX170" fmla="*/ 628229 w 1848465"/>
                <a:gd name="connsiteY170" fmla="*/ 872961 h 1155975"/>
                <a:gd name="connsiteX171" fmla="*/ 635313 w 1848465"/>
                <a:gd name="connsiteY171" fmla="*/ 890834 h 1155975"/>
                <a:gd name="connsiteX172" fmla="*/ 671380 w 1848465"/>
                <a:gd name="connsiteY172" fmla="*/ 916476 h 1155975"/>
                <a:gd name="connsiteX173" fmla="*/ 672664 w 1848465"/>
                <a:gd name="connsiteY173" fmla="*/ 944302 h 1155975"/>
                <a:gd name="connsiteX174" fmla="*/ 668619 w 1848465"/>
                <a:gd name="connsiteY174" fmla="*/ 966498 h 1155975"/>
                <a:gd name="connsiteX175" fmla="*/ 673242 w 1848465"/>
                <a:gd name="connsiteY175" fmla="*/ 974739 h 1155975"/>
                <a:gd name="connsiteX176" fmla="*/ 673627 w 1848465"/>
                <a:gd name="connsiteY176" fmla="*/ 991306 h 1155975"/>
                <a:gd name="connsiteX177" fmla="*/ 665451 w 1848465"/>
                <a:gd name="connsiteY177" fmla="*/ 1007638 h 1155975"/>
                <a:gd name="connsiteX178" fmla="*/ 666735 w 1848465"/>
                <a:gd name="connsiteY178" fmla="*/ 1025618 h 1155975"/>
                <a:gd name="connsiteX179" fmla="*/ 678679 w 1848465"/>
                <a:gd name="connsiteY179" fmla="*/ 1042870 h 1155975"/>
                <a:gd name="connsiteX180" fmla="*/ 678871 w 1848465"/>
                <a:gd name="connsiteY180" fmla="*/ 1065152 h 1155975"/>
                <a:gd name="connsiteX181" fmla="*/ 666906 w 1848465"/>
                <a:gd name="connsiteY181" fmla="*/ 1083089 h 1155975"/>
                <a:gd name="connsiteX182" fmla="*/ 649740 w 1848465"/>
                <a:gd name="connsiteY182" fmla="*/ 1091907 h 1155975"/>
                <a:gd name="connsiteX183" fmla="*/ 630326 w 1848465"/>
                <a:gd name="connsiteY183" fmla="*/ 1091244 h 1155975"/>
                <a:gd name="connsiteX184" fmla="*/ 620138 w 1848465"/>
                <a:gd name="connsiteY184" fmla="*/ 1086706 h 1155975"/>
                <a:gd name="connsiteX185" fmla="*/ 615964 w 1848465"/>
                <a:gd name="connsiteY185" fmla="*/ 1076368 h 1155975"/>
                <a:gd name="connsiteX186" fmla="*/ 602329 w 1848465"/>
                <a:gd name="connsiteY186" fmla="*/ 1061706 h 1155975"/>
                <a:gd name="connsiteX187" fmla="*/ 574268 w 1848465"/>
                <a:gd name="connsiteY187" fmla="*/ 1059651 h 1155975"/>
                <a:gd name="connsiteX188" fmla="*/ 543360 w 1848465"/>
                <a:gd name="connsiteY188" fmla="*/ 1041329 h 1155975"/>
                <a:gd name="connsiteX189" fmla="*/ 493701 w 1848465"/>
                <a:gd name="connsiteY189" fmla="*/ 964422 h 1155975"/>
                <a:gd name="connsiteX190" fmla="*/ 460160 w 1848465"/>
                <a:gd name="connsiteY190" fmla="*/ 945993 h 1155975"/>
                <a:gd name="connsiteX191" fmla="*/ 433533 w 1848465"/>
                <a:gd name="connsiteY191" fmla="*/ 936190 h 1155975"/>
                <a:gd name="connsiteX192" fmla="*/ 386443 w 1848465"/>
                <a:gd name="connsiteY192" fmla="*/ 895521 h 1155975"/>
                <a:gd name="connsiteX193" fmla="*/ 377154 w 1848465"/>
                <a:gd name="connsiteY193" fmla="*/ 890769 h 1155975"/>
                <a:gd name="connsiteX194" fmla="*/ 336378 w 1848465"/>
                <a:gd name="connsiteY194" fmla="*/ 881052 h 1155975"/>
                <a:gd name="connsiteX195" fmla="*/ 319897 w 1848465"/>
                <a:gd name="connsiteY195" fmla="*/ 864057 h 1155975"/>
                <a:gd name="connsiteX196" fmla="*/ 317457 w 1848465"/>
                <a:gd name="connsiteY196" fmla="*/ 852070 h 1155975"/>
                <a:gd name="connsiteX197" fmla="*/ 285029 w 1848465"/>
                <a:gd name="connsiteY197" fmla="*/ 837344 h 1155975"/>
                <a:gd name="connsiteX198" fmla="*/ 188495 w 1848465"/>
                <a:gd name="connsiteY198" fmla="*/ 892032 h 1155975"/>
                <a:gd name="connsiteX199" fmla="*/ 180982 w 1848465"/>
                <a:gd name="connsiteY199" fmla="*/ 899973 h 1155975"/>
                <a:gd name="connsiteX200" fmla="*/ 179483 w 1848465"/>
                <a:gd name="connsiteY200" fmla="*/ 902948 h 1155975"/>
                <a:gd name="connsiteX201" fmla="*/ 177493 w 1848465"/>
                <a:gd name="connsiteY201" fmla="*/ 911318 h 1155975"/>
                <a:gd name="connsiteX202" fmla="*/ 188559 w 1848465"/>
                <a:gd name="connsiteY202" fmla="*/ 928441 h 1155975"/>
                <a:gd name="connsiteX203" fmla="*/ 199625 w 1848465"/>
                <a:gd name="connsiteY203" fmla="*/ 944794 h 1155975"/>
                <a:gd name="connsiteX204" fmla="*/ 200460 w 1848465"/>
                <a:gd name="connsiteY204" fmla="*/ 965771 h 1155975"/>
                <a:gd name="connsiteX205" fmla="*/ 201594 w 1848465"/>
                <a:gd name="connsiteY205" fmla="*/ 971486 h 1155975"/>
                <a:gd name="connsiteX206" fmla="*/ 230747 w 1848465"/>
                <a:gd name="connsiteY206" fmla="*/ 1051004 h 1155975"/>
                <a:gd name="connsiteX207" fmla="*/ 234600 w 1848465"/>
                <a:gd name="connsiteY207" fmla="*/ 1055327 h 1155975"/>
                <a:gd name="connsiteX208" fmla="*/ 262704 w 1848465"/>
                <a:gd name="connsiteY208" fmla="*/ 1069390 h 1155975"/>
                <a:gd name="connsiteX209" fmla="*/ 266664 w 1848465"/>
                <a:gd name="connsiteY209" fmla="*/ 1078829 h 1155975"/>
                <a:gd name="connsiteX210" fmla="*/ 252794 w 1848465"/>
                <a:gd name="connsiteY210" fmla="*/ 1121596 h 1155975"/>
                <a:gd name="connsiteX211" fmla="*/ 253479 w 1848465"/>
                <a:gd name="connsiteY211" fmla="*/ 1127995 h 1155975"/>
                <a:gd name="connsiteX212" fmla="*/ 262939 w 1848465"/>
                <a:gd name="connsiteY212" fmla="*/ 1144135 h 1155975"/>
                <a:gd name="connsiteX213" fmla="*/ 252794 w 1848465"/>
                <a:gd name="connsiteY213" fmla="*/ 1155179 h 1155975"/>
                <a:gd name="connsiteX214" fmla="*/ 196607 w 1848465"/>
                <a:gd name="connsiteY214" fmla="*/ 1128466 h 1155975"/>
                <a:gd name="connsiteX215" fmla="*/ 188345 w 1848465"/>
                <a:gd name="connsiteY215" fmla="*/ 1116822 h 1155975"/>
                <a:gd name="connsiteX216" fmla="*/ 186996 w 1848465"/>
                <a:gd name="connsiteY216" fmla="*/ 1103873 h 1155975"/>
                <a:gd name="connsiteX217" fmla="*/ 181816 w 1848465"/>
                <a:gd name="connsiteY217" fmla="*/ 1094176 h 1155975"/>
                <a:gd name="connsiteX218" fmla="*/ 180404 w 1848465"/>
                <a:gd name="connsiteY218" fmla="*/ 1092999 h 1155975"/>
                <a:gd name="connsiteX219" fmla="*/ 178413 w 1848465"/>
                <a:gd name="connsiteY219" fmla="*/ 1072579 h 1155975"/>
                <a:gd name="connsiteX220" fmla="*/ 184513 w 1848465"/>
                <a:gd name="connsiteY220" fmla="*/ 1065066 h 1155975"/>
                <a:gd name="connsiteX221" fmla="*/ 187788 w 1848465"/>
                <a:gd name="connsiteY221" fmla="*/ 1055862 h 1155975"/>
                <a:gd name="connsiteX222" fmla="*/ 187788 w 1848465"/>
                <a:gd name="connsiteY222" fmla="*/ 1032275 h 1155975"/>
                <a:gd name="connsiteX223" fmla="*/ 174089 w 1848465"/>
                <a:gd name="connsiteY223" fmla="*/ 1017698 h 1155975"/>
                <a:gd name="connsiteX224" fmla="*/ 160134 w 1848465"/>
                <a:gd name="connsiteY224" fmla="*/ 1003849 h 1155975"/>
                <a:gd name="connsiteX225" fmla="*/ 159727 w 1848465"/>
                <a:gd name="connsiteY225" fmla="*/ 995566 h 1155975"/>
                <a:gd name="connsiteX226" fmla="*/ 153734 w 1848465"/>
                <a:gd name="connsiteY226" fmla="*/ 984500 h 1155975"/>
                <a:gd name="connsiteX227" fmla="*/ 150373 w 1848465"/>
                <a:gd name="connsiteY227" fmla="*/ 982038 h 1155975"/>
                <a:gd name="connsiteX228" fmla="*/ 144401 w 1848465"/>
                <a:gd name="connsiteY228" fmla="*/ 969089 h 1155975"/>
                <a:gd name="connsiteX229" fmla="*/ 145407 w 1848465"/>
                <a:gd name="connsiteY229" fmla="*/ 956674 h 1155975"/>
                <a:gd name="connsiteX230" fmla="*/ 131623 w 1848465"/>
                <a:gd name="connsiteY230" fmla="*/ 940941 h 1155975"/>
                <a:gd name="connsiteX231" fmla="*/ 125565 w 1848465"/>
                <a:gd name="connsiteY231" fmla="*/ 940620 h 1155975"/>
                <a:gd name="connsiteX232" fmla="*/ 111567 w 1848465"/>
                <a:gd name="connsiteY232" fmla="*/ 931524 h 1155975"/>
                <a:gd name="connsiteX233" fmla="*/ 47161 w 1848465"/>
                <a:gd name="connsiteY233" fmla="*/ 861381 h 1155975"/>
                <a:gd name="connsiteX234" fmla="*/ 39155 w 1848465"/>
                <a:gd name="connsiteY234" fmla="*/ 843209 h 1155975"/>
                <a:gd name="connsiteX235" fmla="*/ 36501 w 1848465"/>
                <a:gd name="connsiteY235" fmla="*/ 813135 h 1155975"/>
                <a:gd name="connsiteX236" fmla="*/ 31514 w 1848465"/>
                <a:gd name="connsiteY236" fmla="*/ 798859 h 1155975"/>
                <a:gd name="connsiteX237" fmla="*/ 5101 w 1848465"/>
                <a:gd name="connsiteY237" fmla="*/ 758725 h 1155975"/>
                <a:gd name="connsiteX238" fmla="*/ 1055 w 1848465"/>
                <a:gd name="connsiteY238" fmla="*/ 733724 h 1155975"/>
                <a:gd name="connsiteX239" fmla="*/ 23123 w 1848465"/>
                <a:gd name="connsiteY239" fmla="*/ 651488 h 1155975"/>
                <a:gd name="connsiteX240" fmla="*/ 50179 w 1848465"/>
                <a:gd name="connsiteY240" fmla="*/ 628714 h 1155975"/>
                <a:gd name="connsiteX241" fmla="*/ 56472 w 1848465"/>
                <a:gd name="connsiteY241" fmla="*/ 628136 h 1155975"/>
                <a:gd name="connsiteX242" fmla="*/ 85603 w 1848465"/>
                <a:gd name="connsiteY242" fmla="*/ 642755 h 1155975"/>
                <a:gd name="connsiteX243" fmla="*/ 96091 w 1848465"/>
                <a:gd name="connsiteY243" fmla="*/ 659858 h 1155975"/>
                <a:gd name="connsiteX244" fmla="*/ 102555 w 1848465"/>
                <a:gd name="connsiteY244" fmla="*/ 682825 h 1155975"/>
                <a:gd name="connsiteX245" fmla="*/ 102555 w 1848465"/>
                <a:gd name="connsiteY245" fmla="*/ 736100 h 1155975"/>
                <a:gd name="connsiteX246" fmla="*/ 113108 w 1848465"/>
                <a:gd name="connsiteY246" fmla="*/ 755172 h 1155975"/>
                <a:gd name="connsiteX247" fmla="*/ 135454 w 1848465"/>
                <a:gd name="connsiteY247" fmla="*/ 769192 h 1155975"/>
                <a:gd name="connsiteX248" fmla="*/ 169616 w 1848465"/>
                <a:gd name="connsiteY248" fmla="*/ 754059 h 1155975"/>
                <a:gd name="connsiteX249" fmla="*/ 159920 w 1848465"/>
                <a:gd name="connsiteY249" fmla="*/ 731349 h 1155975"/>
                <a:gd name="connsiteX250" fmla="*/ 148104 w 1848465"/>
                <a:gd name="connsiteY250" fmla="*/ 722980 h 1155975"/>
                <a:gd name="connsiteX251" fmla="*/ 138601 w 1848465"/>
                <a:gd name="connsiteY251" fmla="*/ 703609 h 1155975"/>
                <a:gd name="connsiteX252" fmla="*/ 139200 w 1848465"/>
                <a:gd name="connsiteY252" fmla="*/ 690209 h 1155975"/>
                <a:gd name="connsiteX253" fmla="*/ 135797 w 1848465"/>
                <a:gd name="connsiteY253" fmla="*/ 677281 h 1155975"/>
                <a:gd name="connsiteX254" fmla="*/ 118181 w 1848465"/>
                <a:gd name="connsiteY254" fmla="*/ 649134 h 1155975"/>
                <a:gd name="connsiteX255" fmla="*/ 140163 w 1848465"/>
                <a:gd name="connsiteY255" fmla="*/ 633744 h 1155975"/>
                <a:gd name="connsiteX256" fmla="*/ 154247 w 1848465"/>
                <a:gd name="connsiteY256" fmla="*/ 632289 h 1155975"/>
                <a:gd name="connsiteX257" fmla="*/ 174068 w 1848465"/>
                <a:gd name="connsiteY257" fmla="*/ 617948 h 1155975"/>
                <a:gd name="connsiteX258" fmla="*/ 173875 w 1848465"/>
                <a:gd name="connsiteY258" fmla="*/ 613667 h 1155975"/>
                <a:gd name="connsiteX259" fmla="*/ 179034 w 1848465"/>
                <a:gd name="connsiteY259" fmla="*/ 601873 h 1155975"/>
                <a:gd name="connsiteX260" fmla="*/ 199068 w 1848465"/>
                <a:gd name="connsiteY260" fmla="*/ 584856 h 1155975"/>
                <a:gd name="connsiteX261" fmla="*/ 203328 w 1848465"/>
                <a:gd name="connsiteY261" fmla="*/ 578777 h 1155975"/>
                <a:gd name="connsiteX262" fmla="*/ 209920 w 1848465"/>
                <a:gd name="connsiteY262" fmla="*/ 560990 h 1155975"/>
                <a:gd name="connsiteX263" fmla="*/ 236205 w 1848465"/>
                <a:gd name="connsiteY263" fmla="*/ 558465 h 1155975"/>
                <a:gd name="connsiteX264" fmla="*/ 251595 w 1848465"/>
                <a:gd name="connsiteY264" fmla="*/ 583700 h 1155975"/>
                <a:gd name="connsiteX265" fmla="*/ 264374 w 1848465"/>
                <a:gd name="connsiteY265" fmla="*/ 590743 h 1155975"/>
                <a:gd name="connsiteX266" fmla="*/ 406264 w 1848465"/>
                <a:gd name="connsiteY266" fmla="*/ 588131 h 1155975"/>
                <a:gd name="connsiteX267" fmla="*/ 414933 w 1848465"/>
                <a:gd name="connsiteY267" fmla="*/ 586205 h 1155975"/>
                <a:gd name="connsiteX268" fmla="*/ 443187 w 1848465"/>
                <a:gd name="connsiteY268" fmla="*/ 573576 h 1155975"/>
                <a:gd name="connsiteX269" fmla="*/ 447575 w 1848465"/>
                <a:gd name="connsiteY269" fmla="*/ 535455 h 1155975"/>
                <a:gd name="connsiteX270" fmla="*/ 437365 w 1848465"/>
                <a:gd name="connsiteY270" fmla="*/ 527706 h 1155975"/>
                <a:gd name="connsiteX271" fmla="*/ 439655 w 1848465"/>
                <a:gd name="connsiteY271" fmla="*/ 475565 h 1155975"/>
                <a:gd name="connsiteX272" fmla="*/ 484155 w 1848465"/>
                <a:gd name="connsiteY272" fmla="*/ 447589 h 1155975"/>
                <a:gd name="connsiteX273" fmla="*/ 492139 w 1848465"/>
                <a:gd name="connsiteY273" fmla="*/ 440205 h 1155975"/>
                <a:gd name="connsiteX274" fmla="*/ 532230 w 1848465"/>
                <a:gd name="connsiteY274" fmla="*/ 432756 h 1155975"/>
                <a:gd name="connsiteX275" fmla="*/ 537923 w 1848465"/>
                <a:gd name="connsiteY275" fmla="*/ 436459 h 1155975"/>
                <a:gd name="connsiteX276" fmla="*/ 573989 w 1848465"/>
                <a:gd name="connsiteY276" fmla="*/ 433484 h 1155975"/>
                <a:gd name="connsiteX277" fmla="*/ 588331 w 1848465"/>
                <a:gd name="connsiteY277" fmla="*/ 420448 h 1155975"/>
                <a:gd name="connsiteX278" fmla="*/ 600531 w 1848465"/>
                <a:gd name="connsiteY278" fmla="*/ 441767 h 1155975"/>
                <a:gd name="connsiteX279" fmla="*/ 625532 w 1848465"/>
                <a:gd name="connsiteY279" fmla="*/ 438664 h 1155975"/>
                <a:gd name="connsiteX280" fmla="*/ 640664 w 1848465"/>
                <a:gd name="connsiteY280" fmla="*/ 384296 h 1155975"/>
                <a:gd name="connsiteX281" fmla="*/ 640943 w 1848465"/>
                <a:gd name="connsiteY281" fmla="*/ 382691 h 1155975"/>
                <a:gd name="connsiteX282" fmla="*/ 645159 w 1848465"/>
                <a:gd name="connsiteY282" fmla="*/ 321025 h 1155975"/>
                <a:gd name="connsiteX283" fmla="*/ 660036 w 1848465"/>
                <a:gd name="connsiteY283" fmla="*/ 319098 h 1155975"/>
                <a:gd name="connsiteX284" fmla="*/ 666457 w 1848465"/>
                <a:gd name="connsiteY284" fmla="*/ 292599 h 1155975"/>
                <a:gd name="connsiteX285" fmla="*/ 684265 w 1848465"/>
                <a:gd name="connsiteY285" fmla="*/ 273528 h 1155975"/>
                <a:gd name="connsiteX286" fmla="*/ 687455 w 1848465"/>
                <a:gd name="connsiteY286" fmla="*/ 268455 h 1155975"/>
                <a:gd name="connsiteX287" fmla="*/ 702802 w 1848465"/>
                <a:gd name="connsiteY287" fmla="*/ 229135 h 1155975"/>
                <a:gd name="connsiteX288" fmla="*/ 724592 w 1848465"/>
                <a:gd name="connsiteY288" fmla="*/ 220594 h 1155975"/>
                <a:gd name="connsiteX289" fmla="*/ 739575 w 1848465"/>
                <a:gd name="connsiteY289" fmla="*/ 227851 h 1155975"/>
                <a:gd name="connsiteX290" fmla="*/ 745697 w 1848465"/>
                <a:gd name="connsiteY290" fmla="*/ 229263 h 1155975"/>
                <a:gd name="connsiteX291" fmla="*/ 759738 w 1848465"/>
                <a:gd name="connsiteY291" fmla="*/ 215222 h 1155975"/>
                <a:gd name="connsiteX292" fmla="*/ 785851 w 1848465"/>
                <a:gd name="connsiteY292" fmla="*/ 205761 h 1155975"/>
                <a:gd name="connsiteX293" fmla="*/ 815518 w 1848465"/>
                <a:gd name="connsiteY293" fmla="*/ 241379 h 1155975"/>
                <a:gd name="connsiteX294" fmla="*/ 844457 w 1848465"/>
                <a:gd name="connsiteY294" fmla="*/ 234507 h 1155975"/>
                <a:gd name="connsiteX295" fmla="*/ 855373 w 1848465"/>
                <a:gd name="connsiteY295" fmla="*/ 187503 h 1155975"/>
                <a:gd name="connsiteX296" fmla="*/ 876670 w 1848465"/>
                <a:gd name="connsiteY296" fmla="*/ 167618 h 1155975"/>
                <a:gd name="connsiteX297" fmla="*/ 865305 w 1848465"/>
                <a:gd name="connsiteY297" fmla="*/ 123268 h 1155975"/>
                <a:gd name="connsiteX298" fmla="*/ 865476 w 1848465"/>
                <a:gd name="connsiteY298" fmla="*/ 103769 h 1155975"/>
                <a:gd name="connsiteX299" fmla="*/ 918495 w 1848465"/>
                <a:gd name="connsiteY299" fmla="*/ 109291 h 1155975"/>
                <a:gd name="connsiteX300" fmla="*/ 920015 w 1848465"/>
                <a:gd name="connsiteY300" fmla="*/ 109719 h 1155975"/>
                <a:gd name="connsiteX301" fmla="*/ 1000067 w 1848465"/>
                <a:gd name="connsiteY301" fmla="*/ 149061 h 1155975"/>
                <a:gd name="connsiteX302" fmla="*/ 1000431 w 1848465"/>
                <a:gd name="connsiteY302" fmla="*/ 149254 h 1155975"/>
                <a:gd name="connsiteX303" fmla="*/ 1056618 w 1848465"/>
                <a:gd name="connsiteY303" fmla="*/ 183907 h 1155975"/>
                <a:gd name="connsiteX304" fmla="*/ 1062226 w 1848465"/>
                <a:gd name="connsiteY304" fmla="*/ 177036 h 1155975"/>
                <a:gd name="connsiteX305" fmla="*/ 1044268 w 1848465"/>
                <a:gd name="connsiteY305" fmla="*/ 158008 h 1155975"/>
                <a:gd name="connsiteX306" fmla="*/ 1031275 w 1848465"/>
                <a:gd name="connsiteY306" fmla="*/ 148162 h 1155975"/>
                <a:gd name="connsiteX307" fmla="*/ 1012075 w 1848465"/>
                <a:gd name="connsiteY307" fmla="*/ 138144 h 1155975"/>
                <a:gd name="connsiteX308" fmla="*/ 1000924 w 1848465"/>
                <a:gd name="connsiteY308" fmla="*/ 130182 h 1155975"/>
                <a:gd name="connsiteX309" fmla="*/ 986262 w 1848465"/>
                <a:gd name="connsiteY309" fmla="*/ 116205 h 1155975"/>
                <a:gd name="connsiteX310" fmla="*/ 962374 w 1848465"/>
                <a:gd name="connsiteY310" fmla="*/ 103705 h 1155975"/>
                <a:gd name="connsiteX311" fmla="*/ 944245 w 1848465"/>
                <a:gd name="connsiteY311" fmla="*/ 99937 h 1155975"/>
                <a:gd name="connsiteX312" fmla="*/ 926971 w 1848465"/>
                <a:gd name="connsiteY312" fmla="*/ 92724 h 1155975"/>
                <a:gd name="connsiteX313" fmla="*/ 907044 w 1848465"/>
                <a:gd name="connsiteY313" fmla="*/ 85019 h 1155975"/>
                <a:gd name="connsiteX314" fmla="*/ 874273 w 1848465"/>
                <a:gd name="connsiteY314" fmla="*/ 80117 h 1155975"/>
                <a:gd name="connsiteX315" fmla="*/ 891589 w 1848465"/>
                <a:gd name="connsiteY315" fmla="*/ 64427 h 1155975"/>
                <a:gd name="connsiteX316" fmla="*/ 922198 w 1848465"/>
                <a:gd name="connsiteY316" fmla="*/ 50921 h 1155975"/>
                <a:gd name="connsiteX317" fmla="*/ 932322 w 1848465"/>
                <a:gd name="connsiteY317" fmla="*/ 27762 h 1155975"/>
                <a:gd name="connsiteX318" fmla="*/ 935297 w 1848465"/>
                <a:gd name="connsiteY318" fmla="*/ 10595 h 1155975"/>
                <a:gd name="connsiteX319" fmla="*/ 943431 w 1848465"/>
                <a:gd name="connsiteY319" fmla="*/ 0 h 1155975"/>
                <a:gd name="connsiteX320" fmla="*/ 979626 w 1848465"/>
                <a:gd name="connsiteY320" fmla="*/ 15518 h 1155975"/>
                <a:gd name="connsiteX321" fmla="*/ 987096 w 1848465"/>
                <a:gd name="connsiteY321" fmla="*/ 17059 h 1155975"/>
                <a:gd name="connsiteX322" fmla="*/ 1061349 w 1848465"/>
                <a:gd name="connsiteY322" fmla="*/ 17059 h 1155975"/>
                <a:gd name="connsiteX323" fmla="*/ 1075497 w 1848465"/>
                <a:gd name="connsiteY323" fmla="*/ 23416 h 1155975"/>
                <a:gd name="connsiteX324" fmla="*/ 1124085 w 1848465"/>
                <a:gd name="connsiteY324" fmla="*/ 78062 h 1155975"/>
                <a:gd name="connsiteX325" fmla="*/ 1127895 w 1848465"/>
                <a:gd name="connsiteY325" fmla="*/ 84654 h 1155975"/>
                <a:gd name="connsiteX326" fmla="*/ 1140074 w 1848465"/>
                <a:gd name="connsiteY326" fmla="*/ 121171 h 1155975"/>
                <a:gd name="connsiteX327" fmla="*/ 1154822 w 1848465"/>
                <a:gd name="connsiteY327" fmla="*/ 133863 h 1155975"/>
                <a:gd name="connsiteX328" fmla="*/ 1171068 w 1848465"/>
                <a:gd name="connsiteY328" fmla="*/ 151972 h 1155975"/>
                <a:gd name="connsiteX329" fmla="*/ 1171903 w 1848465"/>
                <a:gd name="connsiteY329" fmla="*/ 185405 h 1155975"/>
                <a:gd name="connsiteX330" fmla="*/ 1179480 w 1848465"/>
                <a:gd name="connsiteY330" fmla="*/ 200111 h 1155975"/>
                <a:gd name="connsiteX331" fmla="*/ 1193543 w 1848465"/>
                <a:gd name="connsiteY331" fmla="*/ 210684 h 1155975"/>
                <a:gd name="connsiteX332" fmla="*/ 1195961 w 1848465"/>
                <a:gd name="connsiteY332" fmla="*/ 212825 h 1155975"/>
                <a:gd name="connsiteX333" fmla="*/ 1215547 w 1848465"/>
                <a:gd name="connsiteY333" fmla="*/ 233566 h 1155975"/>
                <a:gd name="connsiteX334" fmla="*/ 1242281 w 1848465"/>
                <a:gd name="connsiteY334" fmla="*/ 222607 h 1155975"/>
                <a:gd name="connsiteX335" fmla="*/ 1241938 w 1848465"/>
                <a:gd name="connsiteY335" fmla="*/ 206810 h 1155975"/>
                <a:gd name="connsiteX336" fmla="*/ 1251763 w 1848465"/>
                <a:gd name="connsiteY336" fmla="*/ 192084 h 1155975"/>
                <a:gd name="connsiteX337" fmla="*/ 1271862 w 1848465"/>
                <a:gd name="connsiteY337" fmla="*/ 184185 h 1155975"/>
                <a:gd name="connsiteX338" fmla="*/ 1281665 w 1848465"/>
                <a:gd name="connsiteY338" fmla="*/ 170037 h 1155975"/>
                <a:gd name="connsiteX339" fmla="*/ 1282521 w 1848465"/>
                <a:gd name="connsiteY339" fmla="*/ 121791 h 1155975"/>
                <a:gd name="connsiteX340" fmla="*/ 1302791 w 1848465"/>
                <a:gd name="connsiteY340" fmla="*/ 89214 h 1155975"/>
                <a:gd name="connsiteX341" fmla="*/ 1335454 w 1848465"/>
                <a:gd name="connsiteY341" fmla="*/ 72454 h 1155975"/>
                <a:gd name="connsiteX342" fmla="*/ 1362403 w 1848465"/>
                <a:gd name="connsiteY342" fmla="*/ 78426 h 1155975"/>
                <a:gd name="connsiteX343" fmla="*/ 1381496 w 1848465"/>
                <a:gd name="connsiteY343" fmla="*/ 72518 h 1155975"/>
                <a:gd name="connsiteX344" fmla="*/ 1397164 w 1848465"/>
                <a:gd name="connsiteY344" fmla="*/ 65733 h 1155975"/>
                <a:gd name="connsiteX345" fmla="*/ 1447443 w 1848465"/>
                <a:gd name="connsiteY345" fmla="*/ 67831 h 1155975"/>
                <a:gd name="connsiteX346" fmla="*/ 1460243 w 1848465"/>
                <a:gd name="connsiteY346" fmla="*/ 60425 h 1155975"/>
                <a:gd name="connsiteX347" fmla="*/ 1470067 w 1848465"/>
                <a:gd name="connsiteY347" fmla="*/ 41525 h 1155975"/>
                <a:gd name="connsiteX348" fmla="*/ 1484494 w 1848465"/>
                <a:gd name="connsiteY348" fmla="*/ 34290 h 1155975"/>
                <a:gd name="connsiteX349" fmla="*/ 1516943 w 1848465"/>
                <a:gd name="connsiteY349" fmla="*/ 39577 h 1155975"/>
                <a:gd name="connsiteX350" fmla="*/ 1524221 w 1848465"/>
                <a:gd name="connsiteY350" fmla="*/ 63122 h 1155975"/>
                <a:gd name="connsiteX351" fmla="*/ 1488882 w 1848465"/>
                <a:gd name="connsiteY351" fmla="*/ 96791 h 1155975"/>
                <a:gd name="connsiteX352" fmla="*/ 1484601 w 1848465"/>
                <a:gd name="connsiteY352" fmla="*/ 106744 h 1155975"/>
                <a:gd name="connsiteX353" fmla="*/ 1484601 w 1848465"/>
                <a:gd name="connsiteY353" fmla="*/ 146000 h 1155975"/>
                <a:gd name="connsiteX354" fmla="*/ 1505321 w 1848465"/>
                <a:gd name="connsiteY354" fmla="*/ 157451 h 1155975"/>
                <a:gd name="connsiteX355" fmla="*/ 1558275 w 1848465"/>
                <a:gd name="connsiteY355" fmla="*/ 124253 h 1155975"/>
                <a:gd name="connsiteX356" fmla="*/ 1577175 w 1848465"/>
                <a:gd name="connsiteY356" fmla="*/ 126029 h 1155975"/>
                <a:gd name="connsiteX357" fmla="*/ 1595840 w 1848465"/>
                <a:gd name="connsiteY357" fmla="*/ 143389 h 1155975"/>
                <a:gd name="connsiteX358" fmla="*/ 1618593 w 1848465"/>
                <a:gd name="connsiteY358" fmla="*/ 140799 h 1155975"/>
                <a:gd name="connsiteX359" fmla="*/ 1646483 w 1848465"/>
                <a:gd name="connsiteY359" fmla="*/ 147798 h 1155975"/>
                <a:gd name="connsiteX360" fmla="*/ 1650058 w 1848465"/>
                <a:gd name="connsiteY360" fmla="*/ 171321 h 1155975"/>
                <a:gd name="connsiteX361" fmla="*/ 1654125 w 1848465"/>
                <a:gd name="connsiteY361" fmla="*/ 179669 h 1155975"/>
                <a:gd name="connsiteX362" fmla="*/ 1696463 w 1848465"/>
                <a:gd name="connsiteY362" fmla="*/ 224490 h 1155975"/>
                <a:gd name="connsiteX363" fmla="*/ 1699310 w 1848465"/>
                <a:gd name="connsiteY363" fmla="*/ 231083 h 1155975"/>
                <a:gd name="connsiteX364" fmla="*/ 1700037 w 1848465"/>
                <a:gd name="connsiteY364" fmla="*/ 243455 h 1155975"/>
                <a:gd name="connsiteX365" fmla="*/ 1708299 w 1848465"/>
                <a:gd name="connsiteY365" fmla="*/ 253108 h 1155975"/>
                <a:gd name="connsiteX366" fmla="*/ 1727842 w 1848465"/>
                <a:gd name="connsiteY366" fmla="*/ 257368 h 1155975"/>
                <a:gd name="connsiteX367" fmla="*/ 1737196 w 1848465"/>
                <a:gd name="connsiteY367" fmla="*/ 254842 h 1155975"/>
                <a:gd name="connsiteX368" fmla="*/ 1761168 w 1848465"/>
                <a:gd name="connsiteY368" fmla="*/ 232838 h 1155975"/>
                <a:gd name="connsiteX369" fmla="*/ 1774118 w 1848465"/>
                <a:gd name="connsiteY369" fmla="*/ 231853 h 1155975"/>
                <a:gd name="connsiteX370" fmla="*/ 1786148 w 1848465"/>
                <a:gd name="connsiteY370" fmla="*/ 239858 h 1155975"/>
                <a:gd name="connsiteX371" fmla="*/ 1791456 w 1848465"/>
                <a:gd name="connsiteY371" fmla="*/ 241614 h 1155975"/>
                <a:gd name="connsiteX372" fmla="*/ 1813888 w 1848465"/>
                <a:gd name="connsiteY372" fmla="*/ 242748 h 1155975"/>
                <a:gd name="connsiteX373" fmla="*/ 1819474 w 1848465"/>
                <a:gd name="connsiteY373" fmla="*/ 244696 h 1155975"/>
                <a:gd name="connsiteX374" fmla="*/ 1836834 w 1848465"/>
                <a:gd name="connsiteY374" fmla="*/ 257089 h 1155975"/>
                <a:gd name="connsiteX375" fmla="*/ 1832724 w 1848465"/>
                <a:gd name="connsiteY375" fmla="*/ 275968 h 1155975"/>
                <a:gd name="connsiteX376" fmla="*/ 1812882 w 1848465"/>
                <a:gd name="connsiteY376" fmla="*/ 279842 h 1155975"/>
                <a:gd name="connsiteX377" fmla="*/ 1804363 w 1848465"/>
                <a:gd name="connsiteY377" fmla="*/ 290523 h 1155975"/>
                <a:gd name="connsiteX378" fmla="*/ 1814401 w 1848465"/>
                <a:gd name="connsiteY378" fmla="*/ 300690 h 1155975"/>
                <a:gd name="connsiteX379" fmla="*/ 1821358 w 1848465"/>
                <a:gd name="connsiteY379" fmla="*/ 301268 h 1155975"/>
                <a:gd name="connsiteX380" fmla="*/ 1833987 w 1848465"/>
                <a:gd name="connsiteY380" fmla="*/ 329864 h 1155975"/>
                <a:gd name="connsiteX381" fmla="*/ 1828764 w 1848465"/>
                <a:gd name="connsiteY381" fmla="*/ 336671 h 1155975"/>
                <a:gd name="connsiteX382" fmla="*/ 1825104 w 1848465"/>
                <a:gd name="connsiteY382" fmla="*/ 346239 h 1155975"/>
                <a:gd name="connsiteX383" fmla="*/ 1821165 w 1848465"/>
                <a:gd name="connsiteY383" fmla="*/ 400606 h 1155975"/>
                <a:gd name="connsiteX384" fmla="*/ 1834115 w 1848465"/>
                <a:gd name="connsiteY384" fmla="*/ 430723 h 1155975"/>
                <a:gd name="connsiteX385" fmla="*/ 1835399 w 1848465"/>
                <a:gd name="connsiteY385" fmla="*/ 431771 h 1155975"/>
                <a:gd name="connsiteX386" fmla="*/ 1848071 w 1848465"/>
                <a:gd name="connsiteY386" fmla="*/ 464606 h 1155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</a:cxnLst>
              <a:rect l="l" t="t" r="r" b="b"/>
              <a:pathLst>
                <a:path w="1848465" h="1155975">
                  <a:moveTo>
                    <a:pt x="1848071" y="464606"/>
                  </a:moveTo>
                  <a:lnTo>
                    <a:pt x="1846808" y="472996"/>
                  </a:lnTo>
                  <a:lnTo>
                    <a:pt x="1835699" y="505296"/>
                  </a:lnTo>
                  <a:cubicBezTo>
                    <a:pt x="1832874" y="513515"/>
                    <a:pt x="1826152" y="519829"/>
                    <a:pt x="1817762" y="522141"/>
                  </a:cubicBezTo>
                  <a:lnTo>
                    <a:pt x="1805454" y="525545"/>
                  </a:lnTo>
                  <a:cubicBezTo>
                    <a:pt x="1795951" y="528177"/>
                    <a:pt x="1788695" y="535861"/>
                    <a:pt x="1786640" y="545493"/>
                  </a:cubicBezTo>
                  <a:lnTo>
                    <a:pt x="1784906" y="553670"/>
                  </a:lnTo>
                  <a:cubicBezTo>
                    <a:pt x="1780775" y="573127"/>
                    <a:pt x="1757401" y="581196"/>
                    <a:pt x="1742140" y="568439"/>
                  </a:cubicBezTo>
                  <a:lnTo>
                    <a:pt x="1730325" y="558785"/>
                  </a:lnTo>
                  <a:cubicBezTo>
                    <a:pt x="1722769" y="552643"/>
                    <a:pt x="1711510" y="558465"/>
                    <a:pt x="1712152" y="568182"/>
                  </a:cubicBezTo>
                  <a:lnTo>
                    <a:pt x="1714121" y="597785"/>
                  </a:lnTo>
                  <a:cubicBezTo>
                    <a:pt x="1714507" y="603542"/>
                    <a:pt x="1713758" y="609343"/>
                    <a:pt x="1711938" y="614823"/>
                  </a:cubicBezTo>
                  <a:lnTo>
                    <a:pt x="1700508" y="649134"/>
                  </a:lnTo>
                  <a:lnTo>
                    <a:pt x="1681094" y="665936"/>
                  </a:lnTo>
                  <a:cubicBezTo>
                    <a:pt x="1679853" y="667028"/>
                    <a:pt x="1678333" y="667756"/>
                    <a:pt x="1676706" y="668034"/>
                  </a:cubicBezTo>
                  <a:lnTo>
                    <a:pt x="1632870" y="676018"/>
                  </a:lnTo>
                  <a:cubicBezTo>
                    <a:pt x="1632506" y="676061"/>
                    <a:pt x="1632142" y="676104"/>
                    <a:pt x="1631778" y="676146"/>
                  </a:cubicBezTo>
                  <a:lnTo>
                    <a:pt x="1566216" y="680171"/>
                  </a:lnTo>
                  <a:cubicBezTo>
                    <a:pt x="1564012" y="680299"/>
                    <a:pt x="1561936" y="681219"/>
                    <a:pt x="1560352" y="682739"/>
                  </a:cubicBezTo>
                  <a:cubicBezTo>
                    <a:pt x="1557505" y="685500"/>
                    <a:pt x="1553309" y="686356"/>
                    <a:pt x="1549714" y="684622"/>
                  </a:cubicBezTo>
                  <a:lnTo>
                    <a:pt x="1516087" y="668398"/>
                  </a:lnTo>
                  <a:cubicBezTo>
                    <a:pt x="1514995" y="667863"/>
                    <a:pt x="1513818" y="667563"/>
                    <a:pt x="1512598" y="667477"/>
                  </a:cubicBezTo>
                  <a:lnTo>
                    <a:pt x="1471394" y="665123"/>
                  </a:lnTo>
                  <a:cubicBezTo>
                    <a:pt x="1467135" y="664888"/>
                    <a:pt x="1463004" y="666472"/>
                    <a:pt x="1459986" y="669468"/>
                  </a:cubicBezTo>
                  <a:lnTo>
                    <a:pt x="1458959" y="670517"/>
                  </a:lnTo>
                  <a:cubicBezTo>
                    <a:pt x="1453415" y="676061"/>
                    <a:pt x="1444510" y="676361"/>
                    <a:pt x="1438603" y="671180"/>
                  </a:cubicBezTo>
                  <a:lnTo>
                    <a:pt x="1413174" y="648941"/>
                  </a:lnTo>
                  <a:cubicBezTo>
                    <a:pt x="1407673" y="644147"/>
                    <a:pt x="1399497" y="644018"/>
                    <a:pt x="1393867" y="648684"/>
                  </a:cubicBezTo>
                  <a:lnTo>
                    <a:pt x="1380597" y="659644"/>
                  </a:lnTo>
                  <a:cubicBezTo>
                    <a:pt x="1375032" y="664245"/>
                    <a:pt x="1366962" y="664181"/>
                    <a:pt x="1361461" y="659494"/>
                  </a:cubicBezTo>
                  <a:lnTo>
                    <a:pt x="1358058" y="656626"/>
                  </a:lnTo>
                  <a:cubicBezTo>
                    <a:pt x="1350395" y="650097"/>
                    <a:pt x="1338580" y="652901"/>
                    <a:pt x="1334662" y="662191"/>
                  </a:cubicBezTo>
                  <a:lnTo>
                    <a:pt x="1332800" y="666643"/>
                  </a:lnTo>
                  <a:cubicBezTo>
                    <a:pt x="1327792" y="678523"/>
                    <a:pt x="1311075" y="678886"/>
                    <a:pt x="1305638" y="667349"/>
                  </a:cubicBezTo>
                  <a:lnTo>
                    <a:pt x="1295856" y="646651"/>
                  </a:lnTo>
                  <a:cubicBezTo>
                    <a:pt x="1295706" y="646416"/>
                    <a:pt x="1295578" y="646202"/>
                    <a:pt x="1295428" y="645966"/>
                  </a:cubicBezTo>
                  <a:lnTo>
                    <a:pt x="1273810" y="620195"/>
                  </a:lnTo>
                  <a:cubicBezTo>
                    <a:pt x="1273446" y="619745"/>
                    <a:pt x="1273018" y="619446"/>
                    <a:pt x="1272589" y="619253"/>
                  </a:cubicBezTo>
                  <a:lnTo>
                    <a:pt x="1264862" y="604099"/>
                  </a:lnTo>
                  <a:cubicBezTo>
                    <a:pt x="1259468" y="593525"/>
                    <a:pt x="1258206" y="581367"/>
                    <a:pt x="1261288" y="569916"/>
                  </a:cubicBezTo>
                  <a:lnTo>
                    <a:pt x="1267024" y="548618"/>
                  </a:lnTo>
                  <a:cubicBezTo>
                    <a:pt x="1272868" y="526936"/>
                    <a:pt x="1264970" y="504268"/>
                    <a:pt x="1246925" y="490890"/>
                  </a:cubicBezTo>
                  <a:lnTo>
                    <a:pt x="1202490" y="457949"/>
                  </a:lnTo>
                  <a:cubicBezTo>
                    <a:pt x="1196368" y="453411"/>
                    <a:pt x="1191359" y="447375"/>
                    <a:pt x="1187999" y="440526"/>
                  </a:cubicBezTo>
                  <a:lnTo>
                    <a:pt x="1165439" y="394356"/>
                  </a:lnTo>
                  <a:cubicBezTo>
                    <a:pt x="1163170" y="389733"/>
                    <a:pt x="1160259" y="385430"/>
                    <a:pt x="1156770" y="381620"/>
                  </a:cubicBezTo>
                  <a:lnTo>
                    <a:pt x="1131534" y="353944"/>
                  </a:lnTo>
                  <a:cubicBezTo>
                    <a:pt x="1123165" y="344762"/>
                    <a:pt x="1118734" y="332840"/>
                    <a:pt x="1119076" y="320404"/>
                  </a:cubicBezTo>
                  <a:lnTo>
                    <a:pt x="1119483" y="304650"/>
                  </a:lnTo>
                  <a:cubicBezTo>
                    <a:pt x="1119804" y="293370"/>
                    <a:pt x="1116658" y="282454"/>
                    <a:pt x="1110386" y="273078"/>
                  </a:cubicBezTo>
                  <a:cubicBezTo>
                    <a:pt x="1105463" y="265672"/>
                    <a:pt x="1102702" y="257068"/>
                    <a:pt x="1102381" y="248164"/>
                  </a:cubicBezTo>
                  <a:lnTo>
                    <a:pt x="1101461" y="221472"/>
                  </a:lnTo>
                  <a:cubicBezTo>
                    <a:pt x="1101418" y="219696"/>
                    <a:pt x="1099877" y="218347"/>
                    <a:pt x="1098143" y="218390"/>
                  </a:cubicBezTo>
                  <a:cubicBezTo>
                    <a:pt x="1096366" y="218432"/>
                    <a:pt x="1094996" y="219931"/>
                    <a:pt x="1095039" y="221707"/>
                  </a:cubicBezTo>
                  <a:lnTo>
                    <a:pt x="1095960" y="248399"/>
                  </a:lnTo>
                  <a:cubicBezTo>
                    <a:pt x="1096323" y="258481"/>
                    <a:pt x="1099449" y="268241"/>
                    <a:pt x="1105057" y="276632"/>
                  </a:cubicBezTo>
                  <a:cubicBezTo>
                    <a:pt x="1110579" y="284894"/>
                    <a:pt x="1113340" y="294526"/>
                    <a:pt x="1113083" y="304479"/>
                  </a:cubicBezTo>
                  <a:lnTo>
                    <a:pt x="1112655" y="320232"/>
                  </a:lnTo>
                  <a:cubicBezTo>
                    <a:pt x="1112270" y="334338"/>
                    <a:pt x="1117300" y="347844"/>
                    <a:pt x="1126803" y="358268"/>
                  </a:cubicBezTo>
                  <a:lnTo>
                    <a:pt x="1152039" y="385944"/>
                  </a:lnTo>
                  <a:cubicBezTo>
                    <a:pt x="1155100" y="389305"/>
                    <a:pt x="1157669" y="393093"/>
                    <a:pt x="1159659" y="397181"/>
                  </a:cubicBezTo>
                  <a:lnTo>
                    <a:pt x="1182241" y="443330"/>
                  </a:lnTo>
                  <a:cubicBezTo>
                    <a:pt x="1186030" y="451121"/>
                    <a:pt x="1191723" y="457949"/>
                    <a:pt x="1198680" y="463107"/>
                  </a:cubicBezTo>
                  <a:lnTo>
                    <a:pt x="1243116" y="496049"/>
                  </a:lnTo>
                  <a:cubicBezTo>
                    <a:pt x="1259019" y="507843"/>
                    <a:pt x="1265975" y="527813"/>
                    <a:pt x="1260817" y="546949"/>
                  </a:cubicBezTo>
                  <a:lnTo>
                    <a:pt x="1255081" y="568247"/>
                  </a:lnTo>
                  <a:cubicBezTo>
                    <a:pt x="1251592" y="581239"/>
                    <a:pt x="1253026" y="595024"/>
                    <a:pt x="1259148" y="607010"/>
                  </a:cubicBezTo>
                  <a:lnTo>
                    <a:pt x="1274580" y="637297"/>
                  </a:lnTo>
                  <a:lnTo>
                    <a:pt x="1277470" y="643697"/>
                  </a:lnTo>
                  <a:cubicBezTo>
                    <a:pt x="1278262" y="645410"/>
                    <a:pt x="1278754" y="647229"/>
                    <a:pt x="1278968" y="649113"/>
                  </a:cubicBezTo>
                  <a:lnTo>
                    <a:pt x="1282350" y="679528"/>
                  </a:lnTo>
                  <a:cubicBezTo>
                    <a:pt x="1282714" y="682868"/>
                    <a:pt x="1283998" y="686036"/>
                    <a:pt x="1286074" y="688668"/>
                  </a:cubicBezTo>
                  <a:lnTo>
                    <a:pt x="1289628" y="693206"/>
                  </a:lnTo>
                  <a:cubicBezTo>
                    <a:pt x="1294872" y="699863"/>
                    <a:pt x="1294765" y="709302"/>
                    <a:pt x="1289328" y="715830"/>
                  </a:cubicBezTo>
                  <a:cubicBezTo>
                    <a:pt x="1283870" y="722445"/>
                    <a:pt x="1284126" y="732077"/>
                    <a:pt x="1289649" y="738647"/>
                  </a:cubicBezTo>
                  <a:lnTo>
                    <a:pt x="1299281" y="750099"/>
                  </a:lnTo>
                  <a:cubicBezTo>
                    <a:pt x="1305274" y="757269"/>
                    <a:pt x="1304825" y="767822"/>
                    <a:pt x="1298211" y="774436"/>
                  </a:cubicBezTo>
                  <a:lnTo>
                    <a:pt x="1281323" y="791324"/>
                  </a:lnTo>
                  <a:cubicBezTo>
                    <a:pt x="1280488" y="792159"/>
                    <a:pt x="1279739" y="793079"/>
                    <a:pt x="1279075" y="794064"/>
                  </a:cubicBezTo>
                  <a:lnTo>
                    <a:pt x="1274173" y="801427"/>
                  </a:lnTo>
                  <a:cubicBezTo>
                    <a:pt x="1269357" y="808640"/>
                    <a:pt x="1260068" y="811401"/>
                    <a:pt x="1252084" y="807977"/>
                  </a:cubicBezTo>
                  <a:lnTo>
                    <a:pt x="1248980" y="806650"/>
                  </a:lnTo>
                  <a:cubicBezTo>
                    <a:pt x="1246990" y="805794"/>
                    <a:pt x="1244871" y="805323"/>
                    <a:pt x="1242709" y="805216"/>
                  </a:cubicBezTo>
                  <a:lnTo>
                    <a:pt x="1189433" y="802733"/>
                  </a:lnTo>
                  <a:cubicBezTo>
                    <a:pt x="1186608" y="802604"/>
                    <a:pt x="1183932" y="803931"/>
                    <a:pt x="1182327" y="806264"/>
                  </a:cubicBezTo>
                  <a:cubicBezTo>
                    <a:pt x="1177275" y="813520"/>
                    <a:pt x="1166252" y="829467"/>
                    <a:pt x="1161543" y="836274"/>
                  </a:cubicBezTo>
                  <a:cubicBezTo>
                    <a:pt x="1160130" y="838307"/>
                    <a:pt x="1157926" y="839570"/>
                    <a:pt x="1155464" y="839784"/>
                  </a:cubicBezTo>
                  <a:lnTo>
                    <a:pt x="1130528" y="841860"/>
                  </a:lnTo>
                  <a:cubicBezTo>
                    <a:pt x="1127317" y="842117"/>
                    <a:pt x="1124235" y="840490"/>
                    <a:pt x="1122673" y="837665"/>
                  </a:cubicBezTo>
                  <a:lnTo>
                    <a:pt x="1118862" y="830815"/>
                  </a:lnTo>
                  <a:cubicBezTo>
                    <a:pt x="1115609" y="824950"/>
                    <a:pt x="1107069" y="825271"/>
                    <a:pt x="1104243" y="831350"/>
                  </a:cubicBezTo>
                  <a:lnTo>
                    <a:pt x="1098978" y="842695"/>
                  </a:lnTo>
                  <a:cubicBezTo>
                    <a:pt x="1096238" y="848624"/>
                    <a:pt x="1087997" y="849116"/>
                    <a:pt x="1084572" y="843551"/>
                  </a:cubicBezTo>
                  <a:cubicBezTo>
                    <a:pt x="1080720" y="837344"/>
                    <a:pt x="1071259" y="838885"/>
                    <a:pt x="1069589" y="846013"/>
                  </a:cubicBezTo>
                  <a:lnTo>
                    <a:pt x="1065737" y="862537"/>
                  </a:lnTo>
                  <a:cubicBezTo>
                    <a:pt x="1064838" y="866432"/>
                    <a:pt x="1066871" y="870414"/>
                    <a:pt x="1070553" y="871976"/>
                  </a:cubicBezTo>
                  <a:lnTo>
                    <a:pt x="1080934" y="876321"/>
                  </a:lnTo>
                  <a:cubicBezTo>
                    <a:pt x="1089046" y="879725"/>
                    <a:pt x="1087783" y="891582"/>
                    <a:pt x="1079136" y="893209"/>
                  </a:cubicBezTo>
                  <a:lnTo>
                    <a:pt x="1064516" y="895949"/>
                  </a:lnTo>
                  <a:cubicBezTo>
                    <a:pt x="1063360" y="896163"/>
                    <a:pt x="1062226" y="896613"/>
                    <a:pt x="1061241" y="897276"/>
                  </a:cubicBezTo>
                  <a:lnTo>
                    <a:pt x="1008586" y="932379"/>
                  </a:lnTo>
                  <a:cubicBezTo>
                    <a:pt x="1007773" y="932915"/>
                    <a:pt x="1007067" y="933621"/>
                    <a:pt x="1006510" y="934434"/>
                  </a:cubicBezTo>
                  <a:lnTo>
                    <a:pt x="987460" y="961789"/>
                  </a:lnTo>
                  <a:cubicBezTo>
                    <a:pt x="985727" y="964294"/>
                    <a:pt x="982730" y="965556"/>
                    <a:pt x="979733" y="965064"/>
                  </a:cubicBezTo>
                  <a:lnTo>
                    <a:pt x="913101" y="954170"/>
                  </a:lnTo>
                  <a:cubicBezTo>
                    <a:pt x="909291" y="953549"/>
                    <a:pt x="906508" y="950252"/>
                    <a:pt x="906508" y="946400"/>
                  </a:cubicBezTo>
                  <a:lnTo>
                    <a:pt x="906508" y="910461"/>
                  </a:lnTo>
                  <a:cubicBezTo>
                    <a:pt x="906508" y="907080"/>
                    <a:pt x="908670" y="904061"/>
                    <a:pt x="911881" y="902991"/>
                  </a:cubicBezTo>
                  <a:lnTo>
                    <a:pt x="913914" y="902327"/>
                  </a:lnTo>
                  <a:cubicBezTo>
                    <a:pt x="917125" y="901257"/>
                    <a:pt x="919287" y="898239"/>
                    <a:pt x="919287" y="894857"/>
                  </a:cubicBezTo>
                  <a:lnTo>
                    <a:pt x="919287" y="868830"/>
                  </a:lnTo>
                  <a:cubicBezTo>
                    <a:pt x="919287" y="866411"/>
                    <a:pt x="918174" y="864078"/>
                    <a:pt x="916162" y="862537"/>
                  </a:cubicBezTo>
                  <a:cubicBezTo>
                    <a:pt x="910982" y="858598"/>
                    <a:pt x="905181" y="861017"/>
                    <a:pt x="903662" y="867353"/>
                  </a:cubicBezTo>
                  <a:lnTo>
                    <a:pt x="884569" y="948005"/>
                  </a:lnTo>
                  <a:cubicBezTo>
                    <a:pt x="883284" y="953442"/>
                    <a:pt x="878340" y="957209"/>
                    <a:pt x="872754" y="957016"/>
                  </a:cubicBezTo>
                  <a:lnTo>
                    <a:pt x="846383" y="956074"/>
                  </a:lnTo>
                  <a:cubicBezTo>
                    <a:pt x="843922" y="955967"/>
                    <a:pt x="841546" y="955111"/>
                    <a:pt x="839598" y="953613"/>
                  </a:cubicBezTo>
                  <a:lnTo>
                    <a:pt x="821554" y="939572"/>
                  </a:lnTo>
                  <a:cubicBezTo>
                    <a:pt x="818686" y="937345"/>
                    <a:pt x="817016" y="933921"/>
                    <a:pt x="817016" y="930303"/>
                  </a:cubicBezTo>
                  <a:lnTo>
                    <a:pt x="817016" y="920072"/>
                  </a:lnTo>
                  <a:cubicBezTo>
                    <a:pt x="817016" y="913330"/>
                    <a:pt x="811344" y="907979"/>
                    <a:pt x="804623" y="908364"/>
                  </a:cubicBezTo>
                  <a:cubicBezTo>
                    <a:pt x="798159" y="908749"/>
                    <a:pt x="792615" y="904318"/>
                    <a:pt x="792251" y="897854"/>
                  </a:cubicBezTo>
                  <a:lnTo>
                    <a:pt x="791566" y="885675"/>
                  </a:lnTo>
                  <a:cubicBezTo>
                    <a:pt x="791502" y="884262"/>
                    <a:pt x="790946" y="882914"/>
                    <a:pt x="790004" y="881865"/>
                  </a:cubicBezTo>
                  <a:lnTo>
                    <a:pt x="782598" y="873539"/>
                  </a:lnTo>
                  <a:cubicBezTo>
                    <a:pt x="781057" y="871783"/>
                    <a:pt x="780607" y="869343"/>
                    <a:pt x="781420" y="867160"/>
                  </a:cubicBezTo>
                  <a:lnTo>
                    <a:pt x="790946" y="841775"/>
                  </a:lnTo>
                  <a:cubicBezTo>
                    <a:pt x="793322" y="835417"/>
                    <a:pt x="785338" y="830344"/>
                    <a:pt x="780607" y="835203"/>
                  </a:cubicBezTo>
                  <a:lnTo>
                    <a:pt x="760487" y="855794"/>
                  </a:lnTo>
                  <a:cubicBezTo>
                    <a:pt x="750641" y="865876"/>
                    <a:pt x="734973" y="867331"/>
                    <a:pt x="723457" y="859305"/>
                  </a:cubicBezTo>
                  <a:cubicBezTo>
                    <a:pt x="719690" y="856693"/>
                    <a:pt x="715516" y="854745"/>
                    <a:pt x="711021" y="853975"/>
                  </a:cubicBezTo>
                  <a:lnTo>
                    <a:pt x="692956" y="850978"/>
                  </a:lnTo>
                  <a:cubicBezTo>
                    <a:pt x="686813" y="849951"/>
                    <a:pt x="681183" y="846976"/>
                    <a:pt x="676881" y="842481"/>
                  </a:cubicBezTo>
                  <a:lnTo>
                    <a:pt x="662347" y="827284"/>
                  </a:lnTo>
                  <a:cubicBezTo>
                    <a:pt x="656012" y="820648"/>
                    <a:pt x="653208" y="811380"/>
                    <a:pt x="654834" y="802347"/>
                  </a:cubicBezTo>
                  <a:lnTo>
                    <a:pt x="656397" y="793507"/>
                  </a:lnTo>
                  <a:cubicBezTo>
                    <a:pt x="658238" y="783276"/>
                    <a:pt x="654406" y="772873"/>
                    <a:pt x="646401" y="766260"/>
                  </a:cubicBezTo>
                  <a:lnTo>
                    <a:pt x="633708" y="755792"/>
                  </a:lnTo>
                  <a:cubicBezTo>
                    <a:pt x="612175" y="732933"/>
                    <a:pt x="574889" y="693227"/>
                    <a:pt x="570950" y="688304"/>
                  </a:cubicBezTo>
                  <a:cubicBezTo>
                    <a:pt x="568339" y="685029"/>
                    <a:pt x="562346" y="682161"/>
                    <a:pt x="552606" y="679528"/>
                  </a:cubicBezTo>
                  <a:cubicBezTo>
                    <a:pt x="543424" y="677024"/>
                    <a:pt x="536682" y="668890"/>
                    <a:pt x="535804" y="659280"/>
                  </a:cubicBezTo>
                  <a:lnTo>
                    <a:pt x="533877" y="638218"/>
                  </a:lnTo>
                  <a:cubicBezTo>
                    <a:pt x="533449" y="633509"/>
                    <a:pt x="531887" y="628907"/>
                    <a:pt x="529318" y="624904"/>
                  </a:cubicBezTo>
                  <a:lnTo>
                    <a:pt x="507272" y="590507"/>
                  </a:lnTo>
                  <a:cubicBezTo>
                    <a:pt x="502028" y="582330"/>
                    <a:pt x="502456" y="571649"/>
                    <a:pt x="508321" y="563923"/>
                  </a:cubicBezTo>
                  <a:lnTo>
                    <a:pt x="544965" y="515698"/>
                  </a:lnTo>
                  <a:cubicBezTo>
                    <a:pt x="548454" y="511117"/>
                    <a:pt x="553484" y="507993"/>
                    <a:pt x="559156" y="506922"/>
                  </a:cubicBezTo>
                  <a:lnTo>
                    <a:pt x="587432" y="501571"/>
                  </a:lnTo>
                  <a:cubicBezTo>
                    <a:pt x="595308" y="500094"/>
                    <a:pt x="603249" y="502706"/>
                    <a:pt x="608708" y="508528"/>
                  </a:cubicBezTo>
                  <a:lnTo>
                    <a:pt x="639958" y="541940"/>
                  </a:lnTo>
                  <a:cubicBezTo>
                    <a:pt x="641178" y="543246"/>
                    <a:pt x="643212" y="543310"/>
                    <a:pt x="644496" y="542090"/>
                  </a:cubicBezTo>
                  <a:cubicBezTo>
                    <a:pt x="645802" y="540891"/>
                    <a:pt x="645866" y="538858"/>
                    <a:pt x="644667" y="537552"/>
                  </a:cubicBezTo>
                  <a:lnTo>
                    <a:pt x="613395" y="504140"/>
                  </a:lnTo>
                  <a:cubicBezTo>
                    <a:pt x="606417" y="496691"/>
                    <a:pt x="596272" y="493374"/>
                    <a:pt x="586233" y="495278"/>
                  </a:cubicBezTo>
                  <a:lnTo>
                    <a:pt x="557957" y="500630"/>
                  </a:lnTo>
                  <a:cubicBezTo>
                    <a:pt x="550744" y="501978"/>
                    <a:pt x="544301" y="505959"/>
                    <a:pt x="539871" y="511803"/>
                  </a:cubicBezTo>
                  <a:lnTo>
                    <a:pt x="503205" y="560027"/>
                  </a:lnTo>
                  <a:cubicBezTo>
                    <a:pt x="495713" y="569895"/>
                    <a:pt x="495178" y="583529"/>
                    <a:pt x="501856" y="593975"/>
                  </a:cubicBezTo>
                  <a:lnTo>
                    <a:pt x="523903" y="628371"/>
                  </a:lnTo>
                  <a:cubicBezTo>
                    <a:pt x="525915" y="631497"/>
                    <a:pt x="527156" y="635114"/>
                    <a:pt x="527499" y="638796"/>
                  </a:cubicBezTo>
                  <a:lnTo>
                    <a:pt x="529404" y="659858"/>
                  </a:lnTo>
                  <a:cubicBezTo>
                    <a:pt x="530517" y="672144"/>
                    <a:pt x="539165" y="682525"/>
                    <a:pt x="550937" y="685714"/>
                  </a:cubicBezTo>
                  <a:cubicBezTo>
                    <a:pt x="562153" y="688754"/>
                    <a:pt x="565171" y="691344"/>
                    <a:pt x="565942" y="692328"/>
                  </a:cubicBezTo>
                  <a:cubicBezTo>
                    <a:pt x="570500" y="698022"/>
                    <a:pt x="616285" y="746674"/>
                    <a:pt x="635677" y="767265"/>
                  </a:cubicBezTo>
                  <a:cubicBezTo>
                    <a:pt x="639016" y="775827"/>
                    <a:pt x="638717" y="785588"/>
                    <a:pt x="634415" y="794171"/>
                  </a:cubicBezTo>
                  <a:lnTo>
                    <a:pt x="633794" y="795434"/>
                  </a:lnTo>
                  <a:lnTo>
                    <a:pt x="618875" y="812771"/>
                  </a:lnTo>
                  <a:cubicBezTo>
                    <a:pt x="612560" y="820092"/>
                    <a:pt x="613309" y="831115"/>
                    <a:pt x="620523" y="837515"/>
                  </a:cubicBezTo>
                  <a:lnTo>
                    <a:pt x="625510" y="841946"/>
                  </a:lnTo>
                  <a:cubicBezTo>
                    <a:pt x="630198" y="846119"/>
                    <a:pt x="632317" y="852477"/>
                    <a:pt x="631097" y="858641"/>
                  </a:cubicBezTo>
                  <a:lnTo>
                    <a:pt x="628229" y="872961"/>
                  </a:lnTo>
                  <a:cubicBezTo>
                    <a:pt x="626859" y="879789"/>
                    <a:pt x="629641" y="886809"/>
                    <a:pt x="635313" y="890834"/>
                  </a:cubicBezTo>
                  <a:lnTo>
                    <a:pt x="671380" y="916476"/>
                  </a:lnTo>
                  <a:cubicBezTo>
                    <a:pt x="680755" y="923154"/>
                    <a:pt x="681354" y="936832"/>
                    <a:pt x="672664" y="944302"/>
                  </a:cubicBezTo>
                  <a:cubicBezTo>
                    <a:pt x="666222" y="949846"/>
                    <a:pt x="664445" y="959092"/>
                    <a:pt x="668619" y="966498"/>
                  </a:cubicBezTo>
                  <a:lnTo>
                    <a:pt x="673242" y="974739"/>
                  </a:lnTo>
                  <a:cubicBezTo>
                    <a:pt x="676110" y="979855"/>
                    <a:pt x="676260" y="986062"/>
                    <a:pt x="673627" y="991306"/>
                  </a:cubicBezTo>
                  <a:lnTo>
                    <a:pt x="665451" y="1007638"/>
                  </a:lnTo>
                  <a:cubicBezTo>
                    <a:pt x="662583" y="1013417"/>
                    <a:pt x="663054" y="1020309"/>
                    <a:pt x="666735" y="1025618"/>
                  </a:cubicBezTo>
                  <a:lnTo>
                    <a:pt x="678679" y="1042870"/>
                  </a:lnTo>
                  <a:cubicBezTo>
                    <a:pt x="683302" y="1049548"/>
                    <a:pt x="683388" y="1058388"/>
                    <a:pt x="678871" y="1065152"/>
                  </a:cubicBezTo>
                  <a:lnTo>
                    <a:pt x="666906" y="1083089"/>
                  </a:lnTo>
                  <a:cubicBezTo>
                    <a:pt x="663096" y="1088804"/>
                    <a:pt x="656590" y="1092143"/>
                    <a:pt x="649740" y="1091907"/>
                  </a:cubicBezTo>
                  <a:lnTo>
                    <a:pt x="630326" y="1091244"/>
                  </a:lnTo>
                  <a:cubicBezTo>
                    <a:pt x="626324" y="1091094"/>
                    <a:pt x="622728" y="1089382"/>
                    <a:pt x="620138" y="1086706"/>
                  </a:cubicBezTo>
                  <a:cubicBezTo>
                    <a:pt x="617548" y="1084031"/>
                    <a:pt x="615964" y="1080392"/>
                    <a:pt x="615964" y="1076368"/>
                  </a:cubicBezTo>
                  <a:cubicBezTo>
                    <a:pt x="615964" y="1068684"/>
                    <a:pt x="610013" y="1062283"/>
                    <a:pt x="602329" y="1061706"/>
                  </a:cubicBezTo>
                  <a:lnTo>
                    <a:pt x="574268" y="1059651"/>
                  </a:lnTo>
                  <a:cubicBezTo>
                    <a:pt x="561661" y="1058730"/>
                    <a:pt x="550209" y="1051945"/>
                    <a:pt x="543360" y="1041329"/>
                  </a:cubicBezTo>
                  <a:lnTo>
                    <a:pt x="493701" y="964422"/>
                  </a:lnTo>
                  <a:cubicBezTo>
                    <a:pt x="486338" y="953014"/>
                    <a:pt x="473731" y="946079"/>
                    <a:pt x="460160" y="945993"/>
                  </a:cubicBezTo>
                  <a:cubicBezTo>
                    <a:pt x="450400" y="945907"/>
                    <a:pt x="440939" y="942568"/>
                    <a:pt x="433533" y="936190"/>
                  </a:cubicBezTo>
                  <a:lnTo>
                    <a:pt x="386443" y="895521"/>
                  </a:lnTo>
                  <a:cubicBezTo>
                    <a:pt x="383768" y="893209"/>
                    <a:pt x="380600" y="891582"/>
                    <a:pt x="377154" y="890769"/>
                  </a:cubicBezTo>
                  <a:lnTo>
                    <a:pt x="336378" y="881052"/>
                  </a:lnTo>
                  <a:cubicBezTo>
                    <a:pt x="328052" y="879083"/>
                    <a:pt x="321631" y="872447"/>
                    <a:pt x="319897" y="864057"/>
                  </a:cubicBezTo>
                  <a:lnTo>
                    <a:pt x="317457" y="852070"/>
                  </a:lnTo>
                  <a:cubicBezTo>
                    <a:pt x="314439" y="837429"/>
                    <a:pt x="298021" y="829959"/>
                    <a:pt x="285029" y="837344"/>
                  </a:cubicBezTo>
                  <a:lnTo>
                    <a:pt x="188495" y="892032"/>
                  </a:lnTo>
                  <a:cubicBezTo>
                    <a:pt x="185262" y="893873"/>
                    <a:pt x="182630" y="896634"/>
                    <a:pt x="180982" y="899973"/>
                  </a:cubicBezTo>
                  <a:lnTo>
                    <a:pt x="179483" y="902948"/>
                  </a:lnTo>
                  <a:cubicBezTo>
                    <a:pt x="178135" y="905645"/>
                    <a:pt x="177493" y="908514"/>
                    <a:pt x="177493" y="911318"/>
                  </a:cubicBezTo>
                  <a:cubicBezTo>
                    <a:pt x="177493" y="918445"/>
                    <a:pt x="181581" y="925294"/>
                    <a:pt x="188559" y="928441"/>
                  </a:cubicBezTo>
                  <a:cubicBezTo>
                    <a:pt x="195044" y="931352"/>
                    <a:pt x="199325" y="937688"/>
                    <a:pt x="199625" y="944794"/>
                  </a:cubicBezTo>
                  <a:lnTo>
                    <a:pt x="200460" y="965771"/>
                  </a:lnTo>
                  <a:cubicBezTo>
                    <a:pt x="200524" y="967718"/>
                    <a:pt x="200909" y="969645"/>
                    <a:pt x="201594" y="971486"/>
                  </a:cubicBezTo>
                  <a:lnTo>
                    <a:pt x="230747" y="1051004"/>
                  </a:lnTo>
                  <a:cubicBezTo>
                    <a:pt x="231432" y="1052887"/>
                    <a:pt x="232823" y="1054428"/>
                    <a:pt x="234600" y="1055327"/>
                  </a:cubicBezTo>
                  <a:lnTo>
                    <a:pt x="262704" y="1069390"/>
                  </a:lnTo>
                  <a:cubicBezTo>
                    <a:pt x="266193" y="1071124"/>
                    <a:pt x="267863" y="1075126"/>
                    <a:pt x="266664" y="1078829"/>
                  </a:cubicBezTo>
                  <a:lnTo>
                    <a:pt x="252794" y="1121596"/>
                  </a:lnTo>
                  <a:cubicBezTo>
                    <a:pt x="252109" y="1123736"/>
                    <a:pt x="252366" y="1126069"/>
                    <a:pt x="253479" y="1127995"/>
                  </a:cubicBezTo>
                  <a:lnTo>
                    <a:pt x="262939" y="1144135"/>
                  </a:lnTo>
                  <a:cubicBezTo>
                    <a:pt x="266856" y="1150791"/>
                    <a:pt x="259793" y="1158497"/>
                    <a:pt x="252794" y="1155179"/>
                  </a:cubicBezTo>
                  <a:lnTo>
                    <a:pt x="196607" y="1128466"/>
                  </a:lnTo>
                  <a:cubicBezTo>
                    <a:pt x="192005" y="1126283"/>
                    <a:pt x="188880" y="1121874"/>
                    <a:pt x="188345" y="1116822"/>
                  </a:cubicBezTo>
                  <a:lnTo>
                    <a:pt x="186996" y="1103873"/>
                  </a:lnTo>
                  <a:cubicBezTo>
                    <a:pt x="186589" y="1100084"/>
                    <a:pt x="184727" y="1096616"/>
                    <a:pt x="181816" y="1094176"/>
                  </a:cubicBezTo>
                  <a:lnTo>
                    <a:pt x="180404" y="1092999"/>
                  </a:lnTo>
                  <a:cubicBezTo>
                    <a:pt x="174260" y="1087883"/>
                    <a:pt x="173383" y="1078765"/>
                    <a:pt x="178413" y="1072579"/>
                  </a:cubicBezTo>
                  <a:lnTo>
                    <a:pt x="184513" y="1065066"/>
                  </a:lnTo>
                  <a:cubicBezTo>
                    <a:pt x="186632" y="1062455"/>
                    <a:pt x="187788" y="1059201"/>
                    <a:pt x="187788" y="1055862"/>
                  </a:cubicBezTo>
                  <a:lnTo>
                    <a:pt x="187788" y="1032275"/>
                  </a:lnTo>
                  <a:cubicBezTo>
                    <a:pt x="187788" y="1024569"/>
                    <a:pt x="181773" y="1018190"/>
                    <a:pt x="174089" y="1017698"/>
                  </a:cubicBezTo>
                  <a:cubicBezTo>
                    <a:pt x="166576" y="1017249"/>
                    <a:pt x="160519" y="1011384"/>
                    <a:pt x="160134" y="1003849"/>
                  </a:cubicBezTo>
                  <a:lnTo>
                    <a:pt x="159727" y="995566"/>
                  </a:lnTo>
                  <a:cubicBezTo>
                    <a:pt x="159513" y="991156"/>
                    <a:pt x="157308" y="987090"/>
                    <a:pt x="153734" y="984500"/>
                  </a:cubicBezTo>
                  <a:lnTo>
                    <a:pt x="150373" y="982038"/>
                  </a:lnTo>
                  <a:cubicBezTo>
                    <a:pt x="146263" y="979063"/>
                    <a:pt x="143995" y="974140"/>
                    <a:pt x="144401" y="969089"/>
                  </a:cubicBezTo>
                  <a:lnTo>
                    <a:pt x="145407" y="956674"/>
                  </a:lnTo>
                  <a:cubicBezTo>
                    <a:pt x="146049" y="948497"/>
                    <a:pt x="139821" y="941369"/>
                    <a:pt x="131623" y="940941"/>
                  </a:cubicBezTo>
                  <a:lnTo>
                    <a:pt x="125565" y="940620"/>
                  </a:lnTo>
                  <a:cubicBezTo>
                    <a:pt x="121755" y="940428"/>
                    <a:pt x="118181" y="938737"/>
                    <a:pt x="111567" y="931524"/>
                  </a:cubicBezTo>
                  <a:lnTo>
                    <a:pt x="47161" y="861381"/>
                  </a:lnTo>
                  <a:cubicBezTo>
                    <a:pt x="42559" y="856372"/>
                    <a:pt x="39755" y="849994"/>
                    <a:pt x="39155" y="843209"/>
                  </a:cubicBezTo>
                  <a:lnTo>
                    <a:pt x="36501" y="813135"/>
                  </a:lnTo>
                  <a:cubicBezTo>
                    <a:pt x="36052" y="808041"/>
                    <a:pt x="34339" y="803139"/>
                    <a:pt x="31514" y="798859"/>
                  </a:cubicBezTo>
                  <a:lnTo>
                    <a:pt x="5101" y="758725"/>
                  </a:lnTo>
                  <a:cubicBezTo>
                    <a:pt x="242" y="751362"/>
                    <a:pt x="-1235" y="742244"/>
                    <a:pt x="1055" y="733724"/>
                  </a:cubicBezTo>
                  <a:lnTo>
                    <a:pt x="23123" y="651488"/>
                  </a:lnTo>
                  <a:cubicBezTo>
                    <a:pt x="26484" y="638967"/>
                    <a:pt x="37272" y="629892"/>
                    <a:pt x="50179" y="628714"/>
                  </a:cubicBezTo>
                  <a:lnTo>
                    <a:pt x="56472" y="628136"/>
                  </a:lnTo>
                  <a:cubicBezTo>
                    <a:pt x="68158" y="627066"/>
                    <a:pt x="79460" y="632738"/>
                    <a:pt x="85603" y="642755"/>
                  </a:cubicBezTo>
                  <a:lnTo>
                    <a:pt x="96091" y="659858"/>
                  </a:lnTo>
                  <a:cubicBezTo>
                    <a:pt x="100330" y="666771"/>
                    <a:pt x="102555" y="674712"/>
                    <a:pt x="102555" y="682825"/>
                  </a:cubicBezTo>
                  <a:lnTo>
                    <a:pt x="102555" y="736100"/>
                  </a:lnTo>
                  <a:cubicBezTo>
                    <a:pt x="102555" y="743849"/>
                    <a:pt x="106558" y="751062"/>
                    <a:pt x="113108" y="755172"/>
                  </a:cubicBezTo>
                  <a:lnTo>
                    <a:pt x="135454" y="769192"/>
                  </a:lnTo>
                  <a:cubicBezTo>
                    <a:pt x="148982" y="777689"/>
                    <a:pt x="166812" y="769812"/>
                    <a:pt x="169616" y="754059"/>
                  </a:cubicBezTo>
                  <a:cubicBezTo>
                    <a:pt x="171178" y="745304"/>
                    <a:pt x="167176" y="736486"/>
                    <a:pt x="159920" y="731349"/>
                  </a:cubicBezTo>
                  <a:lnTo>
                    <a:pt x="148104" y="722980"/>
                  </a:lnTo>
                  <a:cubicBezTo>
                    <a:pt x="141854" y="718549"/>
                    <a:pt x="138280" y="711271"/>
                    <a:pt x="138601" y="703609"/>
                  </a:cubicBezTo>
                  <a:lnTo>
                    <a:pt x="139200" y="690209"/>
                  </a:lnTo>
                  <a:cubicBezTo>
                    <a:pt x="139393" y="685650"/>
                    <a:pt x="138194" y="681155"/>
                    <a:pt x="135797" y="677281"/>
                  </a:cubicBezTo>
                  <a:lnTo>
                    <a:pt x="118181" y="649134"/>
                  </a:lnTo>
                  <a:lnTo>
                    <a:pt x="140163" y="633744"/>
                  </a:lnTo>
                  <a:cubicBezTo>
                    <a:pt x="144294" y="630855"/>
                    <a:pt x="149538" y="630512"/>
                    <a:pt x="154247" y="632289"/>
                  </a:cubicBezTo>
                  <a:cubicBezTo>
                    <a:pt x="164051" y="635992"/>
                    <a:pt x="174496" y="628479"/>
                    <a:pt x="174068" y="617948"/>
                  </a:cubicBezTo>
                  <a:lnTo>
                    <a:pt x="173875" y="613667"/>
                  </a:lnTo>
                  <a:cubicBezTo>
                    <a:pt x="173704" y="609150"/>
                    <a:pt x="175588" y="604805"/>
                    <a:pt x="179034" y="601873"/>
                  </a:cubicBezTo>
                  <a:lnTo>
                    <a:pt x="199068" y="584856"/>
                  </a:lnTo>
                  <a:cubicBezTo>
                    <a:pt x="200995" y="583230"/>
                    <a:pt x="202450" y="581132"/>
                    <a:pt x="203328" y="578777"/>
                  </a:cubicBezTo>
                  <a:lnTo>
                    <a:pt x="209920" y="560990"/>
                  </a:lnTo>
                  <a:cubicBezTo>
                    <a:pt x="214201" y="549518"/>
                    <a:pt x="229827" y="548019"/>
                    <a:pt x="236205" y="558465"/>
                  </a:cubicBezTo>
                  <a:lnTo>
                    <a:pt x="251595" y="583700"/>
                  </a:lnTo>
                  <a:cubicBezTo>
                    <a:pt x="254292" y="588153"/>
                    <a:pt x="259172" y="590828"/>
                    <a:pt x="264374" y="590743"/>
                  </a:cubicBezTo>
                  <a:cubicBezTo>
                    <a:pt x="292799" y="590208"/>
                    <a:pt x="384752" y="588516"/>
                    <a:pt x="406264" y="588131"/>
                  </a:cubicBezTo>
                  <a:cubicBezTo>
                    <a:pt x="409261" y="588067"/>
                    <a:pt x="412193" y="587425"/>
                    <a:pt x="414933" y="586205"/>
                  </a:cubicBezTo>
                  <a:lnTo>
                    <a:pt x="443187" y="573576"/>
                  </a:lnTo>
                  <a:cubicBezTo>
                    <a:pt x="458662" y="566663"/>
                    <a:pt x="461060" y="545708"/>
                    <a:pt x="447575" y="535455"/>
                  </a:cubicBezTo>
                  <a:lnTo>
                    <a:pt x="437365" y="527706"/>
                  </a:lnTo>
                  <a:cubicBezTo>
                    <a:pt x="419706" y="514307"/>
                    <a:pt x="420883" y="487380"/>
                    <a:pt x="439655" y="475565"/>
                  </a:cubicBezTo>
                  <a:lnTo>
                    <a:pt x="484155" y="447589"/>
                  </a:lnTo>
                  <a:cubicBezTo>
                    <a:pt x="487259" y="445641"/>
                    <a:pt x="489956" y="443137"/>
                    <a:pt x="492139" y="440205"/>
                  </a:cubicBezTo>
                  <a:cubicBezTo>
                    <a:pt x="501557" y="427598"/>
                    <a:pt x="519001" y="424216"/>
                    <a:pt x="532230" y="432756"/>
                  </a:cubicBezTo>
                  <a:lnTo>
                    <a:pt x="537923" y="436459"/>
                  </a:lnTo>
                  <a:cubicBezTo>
                    <a:pt x="549225" y="443758"/>
                    <a:pt x="564015" y="442538"/>
                    <a:pt x="573989" y="433484"/>
                  </a:cubicBezTo>
                  <a:lnTo>
                    <a:pt x="588331" y="420448"/>
                  </a:lnTo>
                  <a:lnTo>
                    <a:pt x="600531" y="441767"/>
                  </a:lnTo>
                  <a:cubicBezTo>
                    <a:pt x="606546" y="452298"/>
                    <a:pt x="622278" y="450329"/>
                    <a:pt x="625532" y="438664"/>
                  </a:cubicBezTo>
                  <a:lnTo>
                    <a:pt x="640664" y="384296"/>
                  </a:lnTo>
                  <a:cubicBezTo>
                    <a:pt x="640814" y="383782"/>
                    <a:pt x="640921" y="383247"/>
                    <a:pt x="640943" y="382691"/>
                  </a:cubicBezTo>
                  <a:lnTo>
                    <a:pt x="645159" y="321025"/>
                  </a:lnTo>
                  <a:cubicBezTo>
                    <a:pt x="648648" y="327510"/>
                    <a:pt x="658302" y="326269"/>
                    <a:pt x="660036" y="319098"/>
                  </a:cubicBezTo>
                  <a:lnTo>
                    <a:pt x="666457" y="292599"/>
                  </a:lnTo>
                  <a:lnTo>
                    <a:pt x="684265" y="273528"/>
                  </a:lnTo>
                  <a:cubicBezTo>
                    <a:pt x="685635" y="272051"/>
                    <a:pt x="686727" y="270338"/>
                    <a:pt x="687455" y="268455"/>
                  </a:cubicBezTo>
                  <a:lnTo>
                    <a:pt x="702802" y="229135"/>
                  </a:lnTo>
                  <a:cubicBezTo>
                    <a:pt x="706184" y="220466"/>
                    <a:pt x="716222" y="216528"/>
                    <a:pt x="724592" y="220594"/>
                  </a:cubicBezTo>
                  <a:lnTo>
                    <a:pt x="739575" y="227851"/>
                  </a:lnTo>
                  <a:cubicBezTo>
                    <a:pt x="741587" y="228835"/>
                    <a:pt x="743663" y="229263"/>
                    <a:pt x="745697" y="229263"/>
                  </a:cubicBezTo>
                  <a:cubicBezTo>
                    <a:pt x="753060" y="229263"/>
                    <a:pt x="759738" y="223356"/>
                    <a:pt x="759738" y="215222"/>
                  </a:cubicBezTo>
                  <a:cubicBezTo>
                    <a:pt x="759738" y="201416"/>
                    <a:pt x="777011" y="195166"/>
                    <a:pt x="785851" y="205761"/>
                  </a:cubicBezTo>
                  <a:lnTo>
                    <a:pt x="815518" y="241379"/>
                  </a:lnTo>
                  <a:cubicBezTo>
                    <a:pt x="824294" y="251909"/>
                    <a:pt x="841353" y="247864"/>
                    <a:pt x="844457" y="234507"/>
                  </a:cubicBezTo>
                  <a:lnTo>
                    <a:pt x="855373" y="187503"/>
                  </a:lnTo>
                  <a:lnTo>
                    <a:pt x="876670" y="167618"/>
                  </a:lnTo>
                  <a:lnTo>
                    <a:pt x="865305" y="123268"/>
                  </a:lnTo>
                  <a:cubicBezTo>
                    <a:pt x="863657" y="116847"/>
                    <a:pt x="863742" y="110126"/>
                    <a:pt x="865476" y="103769"/>
                  </a:cubicBezTo>
                  <a:lnTo>
                    <a:pt x="918495" y="109291"/>
                  </a:lnTo>
                  <a:cubicBezTo>
                    <a:pt x="919030" y="109355"/>
                    <a:pt x="919522" y="109505"/>
                    <a:pt x="920015" y="109719"/>
                  </a:cubicBezTo>
                  <a:lnTo>
                    <a:pt x="1000067" y="149061"/>
                  </a:lnTo>
                  <a:cubicBezTo>
                    <a:pt x="1000196" y="149125"/>
                    <a:pt x="1000303" y="149189"/>
                    <a:pt x="1000431" y="149254"/>
                  </a:cubicBezTo>
                  <a:lnTo>
                    <a:pt x="1056618" y="183907"/>
                  </a:lnTo>
                  <a:cubicBezTo>
                    <a:pt x="1061070" y="186647"/>
                    <a:pt x="1065801" y="180847"/>
                    <a:pt x="1062226" y="177036"/>
                  </a:cubicBezTo>
                  <a:lnTo>
                    <a:pt x="1044268" y="158008"/>
                  </a:lnTo>
                  <a:cubicBezTo>
                    <a:pt x="1040522" y="154027"/>
                    <a:pt x="1036134" y="150687"/>
                    <a:pt x="1031275" y="148162"/>
                  </a:cubicBezTo>
                  <a:lnTo>
                    <a:pt x="1012075" y="138144"/>
                  </a:lnTo>
                  <a:cubicBezTo>
                    <a:pt x="1007987" y="136025"/>
                    <a:pt x="1004241" y="133328"/>
                    <a:pt x="1000924" y="130182"/>
                  </a:cubicBezTo>
                  <a:lnTo>
                    <a:pt x="986262" y="116205"/>
                  </a:lnTo>
                  <a:cubicBezTo>
                    <a:pt x="979626" y="109890"/>
                    <a:pt x="971343" y="105545"/>
                    <a:pt x="962374" y="103705"/>
                  </a:cubicBezTo>
                  <a:lnTo>
                    <a:pt x="944245" y="99937"/>
                  </a:lnTo>
                  <a:cubicBezTo>
                    <a:pt x="938080" y="98674"/>
                    <a:pt x="932215" y="96213"/>
                    <a:pt x="926971" y="92724"/>
                  </a:cubicBezTo>
                  <a:cubicBezTo>
                    <a:pt x="920978" y="88722"/>
                    <a:pt x="914171" y="86089"/>
                    <a:pt x="907044" y="85019"/>
                  </a:cubicBezTo>
                  <a:lnTo>
                    <a:pt x="874273" y="80117"/>
                  </a:lnTo>
                  <a:cubicBezTo>
                    <a:pt x="878190" y="73225"/>
                    <a:pt x="884226" y="67681"/>
                    <a:pt x="891589" y="64427"/>
                  </a:cubicBezTo>
                  <a:lnTo>
                    <a:pt x="922198" y="50921"/>
                  </a:lnTo>
                  <a:cubicBezTo>
                    <a:pt x="931059" y="47004"/>
                    <a:pt x="935469" y="36944"/>
                    <a:pt x="932322" y="27762"/>
                  </a:cubicBezTo>
                  <a:cubicBezTo>
                    <a:pt x="930332" y="21940"/>
                    <a:pt x="931530" y="15475"/>
                    <a:pt x="935297" y="10595"/>
                  </a:cubicBezTo>
                  <a:lnTo>
                    <a:pt x="943431" y="0"/>
                  </a:lnTo>
                  <a:lnTo>
                    <a:pt x="979626" y="15518"/>
                  </a:lnTo>
                  <a:cubicBezTo>
                    <a:pt x="981981" y="16524"/>
                    <a:pt x="984528" y="17059"/>
                    <a:pt x="987096" y="17059"/>
                  </a:cubicBezTo>
                  <a:lnTo>
                    <a:pt x="1061349" y="17059"/>
                  </a:lnTo>
                  <a:cubicBezTo>
                    <a:pt x="1066743" y="17059"/>
                    <a:pt x="1071901" y="19371"/>
                    <a:pt x="1075497" y="23416"/>
                  </a:cubicBezTo>
                  <a:lnTo>
                    <a:pt x="1124085" y="78062"/>
                  </a:lnTo>
                  <a:cubicBezTo>
                    <a:pt x="1125776" y="79988"/>
                    <a:pt x="1127082" y="82236"/>
                    <a:pt x="1127895" y="84654"/>
                  </a:cubicBezTo>
                  <a:lnTo>
                    <a:pt x="1140074" y="121171"/>
                  </a:lnTo>
                  <a:cubicBezTo>
                    <a:pt x="1142279" y="127806"/>
                    <a:pt x="1147951" y="132665"/>
                    <a:pt x="1154822" y="133863"/>
                  </a:cubicBezTo>
                  <a:cubicBezTo>
                    <a:pt x="1163898" y="135426"/>
                    <a:pt x="1170854" y="142746"/>
                    <a:pt x="1171068" y="151972"/>
                  </a:cubicBezTo>
                  <a:lnTo>
                    <a:pt x="1171903" y="185405"/>
                  </a:lnTo>
                  <a:cubicBezTo>
                    <a:pt x="1172031" y="191206"/>
                    <a:pt x="1174835" y="196643"/>
                    <a:pt x="1179480" y="200111"/>
                  </a:cubicBezTo>
                  <a:lnTo>
                    <a:pt x="1193543" y="210684"/>
                  </a:lnTo>
                  <a:cubicBezTo>
                    <a:pt x="1194420" y="211327"/>
                    <a:pt x="1195212" y="212033"/>
                    <a:pt x="1195961" y="212825"/>
                  </a:cubicBezTo>
                  <a:lnTo>
                    <a:pt x="1215547" y="233566"/>
                  </a:lnTo>
                  <a:cubicBezTo>
                    <a:pt x="1225286" y="243861"/>
                    <a:pt x="1242581" y="236776"/>
                    <a:pt x="1242281" y="222607"/>
                  </a:cubicBezTo>
                  <a:lnTo>
                    <a:pt x="1241938" y="206810"/>
                  </a:lnTo>
                  <a:cubicBezTo>
                    <a:pt x="1241810" y="200324"/>
                    <a:pt x="1245727" y="194438"/>
                    <a:pt x="1251763" y="192084"/>
                  </a:cubicBezTo>
                  <a:lnTo>
                    <a:pt x="1271862" y="184185"/>
                  </a:lnTo>
                  <a:cubicBezTo>
                    <a:pt x="1277684" y="181895"/>
                    <a:pt x="1281558" y="176309"/>
                    <a:pt x="1281665" y="170037"/>
                  </a:cubicBezTo>
                  <a:lnTo>
                    <a:pt x="1282521" y="121791"/>
                  </a:lnTo>
                  <a:cubicBezTo>
                    <a:pt x="1282757" y="108028"/>
                    <a:pt x="1290548" y="95507"/>
                    <a:pt x="1302791" y="89214"/>
                  </a:cubicBezTo>
                  <a:lnTo>
                    <a:pt x="1335454" y="72454"/>
                  </a:lnTo>
                  <a:lnTo>
                    <a:pt x="1362403" y="78426"/>
                  </a:lnTo>
                  <a:cubicBezTo>
                    <a:pt x="1369359" y="79988"/>
                    <a:pt x="1376615" y="77719"/>
                    <a:pt x="1381496" y="72518"/>
                  </a:cubicBezTo>
                  <a:cubicBezTo>
                    <a:pt x="1385584" y="68152"/>
                    <a:pt x="1391170" y="65476"/>
                    <a:pt x="1397164" y="65733"/>
                  </a:cubicBezTo>
                  <a:lnTo>
                    <a:pt x="1447443" y="67831"/>
                  </a:lnTo>
                  <a:cubicBezTo>
                    <a:pt x="1452794" y="68044"/>
                    <a:pt x="1457760" y="65155"/>
                    <a:pt x="1460243" y="60425"/>
                  </a:cubicBezTo>
                  <a:lnTo>
                    <a:pt x="1470067" y="41525"/>
                  </a:lnTo>
                  <a:cubicBezTo>
                    <a:pt x="1472807" y="36238"/>
                    <a:pt x="1478629" y="33326"/>
                    <a:pt x="1484494" y="34290"/>
                  </a:cubicBezTo>
                  <a:lnTo>
                    <a:pt x="1516943" y="39577"/>
                  </a:lnTo>
                  <a:cubicBezTo>
                    <a:pt x="1528159" y="41417"/>
                    <a:pt x="1532461" y="55287"/>
                    <a:pt x="1524221" y="63122"/>
                  </a:cubicBezTo>
                  <a:lnTo>
                    <a:pt x="1488882" y="96791"/>
                  </a:lnTo>
                  <a:cubicBezTo>
                    <a:pt x="1486142" y="99381"/>
                    <a:pt x="1484601" y="102977"/>
                    <a:pt x="1484601" y="106744"/>
                  </a:cubicBezTo>
                  <a:lnTo>
                    <a:pt x="1484601" y="146000"/>
                  </a:lnTo>
                  <a:cubicBezTo>
                    <a:pt x="1484601" y="156638"/>
                    <a:pt x="1496309" y="163102"/>
                    <a:pt x="1505321" y="157451"/>
                  </a:cubicBezTo>
                  <a:lnTo>
                    <a:pt x="1558275" y="124253"/>
                  </a:lnTo>
                  <a:cubicBezTo>
                    <a:pt x="1564247" y="120507"/>
                    <a:pt x="1571996" y="121235"/>
                    <a:pt x="1577175" y="126029"/>
                  </a:cubicBezTo>
                  <a:lnTo>
                    <a:pt x="1595840" y="143389"/>
                  </a:lnTo>
                  <a:cubicBezTo>
                    <a:pt x="1602625" y="149660"/>
                    <a:pt x="1613049" y="148205"/>
                    <a:pt x="1618593" y="140799"/>
                  </a:cubicBezTo>
                  <a:cubicBezTo>
                    <a:pt x="1626855" y="129732"/>
                    <a:pt x="1644386" y="134120"/>
                    <a:pt x="1646483" y="147798"/>
                  </a:cubicBezTo>
                  <a:lnTo>
                    <a:pt x="1650058" y="171321"/>
                  </a:lnTo>
                  <a:cubicBezTo>
                    <a:pt x="1650529" y="174447"/>
                    <a:pt x="1651963" y="177379"/>
                    <a:pt x="1654125" y="179669"/>
                  </a:cubicBezTo>
                  <a:lnTo>
                    <a:pt x="1696463" y="224490"/>
                  </a:lnTo>
                  <a:cubicBezTo>
                    <a:pt x="1698154" y="226288"/>
                    <a:pt x="1699160" y="228621"/>
                    <a:pt x="1699310" y="231083"/>
                  </a:cubicBezTo>
                  <a:lnTo>
                    <a:pt x="1700037" y="243455"/>
                  </a:lnTo>
                  <a:cubicBezTo>
                    <a:pt x="1700316" y="248164"/>
                    <a:pt x="1703697" y="252102"/>
                    <a:pt x="1708299" y="253108"/>
                  </a:cubicBezTo>
                  <a:lnTo>
                    <a:pt x="1727842" y="257368"/>
                  </a:lnTo>
                  <a:cubicBezTo>
                    <a:pt x="1731181" y="258095"/>
                    <a:pt x="1734670" y="257153"/>
                    <a:pt x="1737196" y="254842"/>
                  </a:cubicBezTo>
                  <a:lnTo>
                    <a:pt x="1761168" y="232838"/>
                  </a:lnTo>
                  <a:cubicBezTo>
                    <a:pt x="1764743" y="229563"/>
                    <a:pt x="1770094" y="229156"/>
                    <a:pt x="1774118" y="231853"/>
                  </a:cubicBezTo>
                  <a:lnTo>
                    <a:pt x="1786148" y="239858"/>
                  </a:lnTo>
                  <a:cubicBezTo>
                    <a:pt x="1787732" y="240907"/>
                    <a:pt x="1789572" y="241528"/>
                    <a:pt x="1791456" y="241614"/>
                  </a:cubicBezTo>
                  <a:lnTo>
                    <a:pt x="1813888" y="242748"/>
                  </a:lnTo>
                  <a:cubicBezTo>
                    <a:pt x="1815900" y="242834"/>
                    <a:pt x="1817848" y="243519"/>
                    <a:pt x="1819474" y="244696"/>
                  </a:cubicBezTo>
                  <a:lnTo>
                    <a:pt x="1836834" y="257089"/>
                  </a:lnTo>
                  <a:cubicBezTo>
                    <a:pt x="1844346" y="262440"/>
                    <a:pt x="1841799" y="274213"/>
                    <a:pt x="1832724" y="275968"/>
                  </a:cubicBezTo>
                  <a:lnTo>
                    <a:pt x="1812882" y="279842"/>
                  </a:lnTo>
                  <a:cubicBezTo>
                    <a:pt x="1807895" y="280805"/>
                    <a:pt x="1804213" y="285236"/>
                    <a:pt x="1804363" y="290523"/>
                  </a:cubicBezTo>
                  <a:cubicBezTo>
                    <a:pt x="1804534" y="295917"/>
                    <a:pt x="1809008" y="300219"/>
                    <a:pt x="1814401" y="300690"/>
                  </a:cubicBezTo>
                  <a:lnTo>
                    <a:pt x="1821358" y="301268"/>
                  </a:lnTo>
                  <a:cubicBezTo>
                    <a:pt x="1835399" y="302424"/>
                    <a:pt x="1842591" y="318691"/>
                    <a:pt x="1833987" y="329864"/>
                  </a:cubicBezTo>
                  <a:lnTo>
                    <a:pt x="1828764" y="336671"/>
                  </a:lnTo>
                  <a:cubicBezTo>
                    <a:pt x="1826624" y="339432"/>
                    <a:pt x="1825361" y="342750"/>
                    <a:pt x="1825104" y="346239"/>
                  </a:cubicBezTo>
                  <a:lnTo>
                    <a:pt x="1821165" y="400606"/>
                  </a:lnTo>
                  <a:cubicBezTo>
                    <a:pt x="1820309" y="412143"/>
                    <a:pt x="1825147" y="423380"/>
                    <a:pt x="1834115" y="430723"/>
                  </a:cubicBezTo>
                  <a:lnTo>
                    <a:pt x="1835399" y="431771"/>
                  </a:lnTo>
                  <a:cubicBezTo>
                    <a:pt x="1845117" y="439712"/>
                    <a:pt x="1849933" y="452191"/>
                    <a:pt x="1848071" y="464606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622420-EE48-98E1-07A7-A8232F224F7B}"/>
                </a:ext>
              </a:extLst>
            </p:cNvPr>
            <p:cNvSpPr/>
            <p:nvPr/>
          </p:nvSpPr>
          <p:spPr>
            <a:xfrm>
              <a:off x="3806131" y="4818546"/>
              <a:ext cx="249950" cy="161873"/>
            </a:xfrm>
            <a:custGeom>
              <a:avLst/>
              <a:gdLst>
                <a:gd name="connsiteX0" fmla="*/ 258930 w 271545"/>
                <a:gd name="connsiteY0" fmla="*/ 84416 h 175858"/>
                <a:gd name="connsiteX1" fmla="*/ 234230 w 271545"/>
                <a:gd name="connsiteY1" fmla="*/ 101218 h 175858"/>
                <a:gd name="connsiteX2" fmla="*/ 217791 w 271545"/>
                <a:gd name="connsiteY2" fmla="*/ 89960 h 175858"/>
                <a:gd name="connsiteX3" fmla="*/ 222778 w 271545"/>
                <a:gd name="connsiteY3" fmla="*/ 68384 h 175858"/>
                <a:gd name="connsiteX4" fmla="*/ 218283 w 271545"/>
                <a:gd name="connsiteY4" fmla="*/ 57083 h 175858"/>
                <a:gd name="connsiteX5" fmla="*/ 214666 w 271545"/>
                <a:gd name="connsiteY5" fmla="*/ 54664 h 175858"/>
                <a:gd name="connsiteX6" fmla="*/ 198270 w 271545"/>
                <a:gd name="connsiteY6" fmla="*/ 34008 h 175858"/>
                <a:gd name="connsiteX7" fmla="*/ 194610 w 271545"/>
                <a:gd name="connsiteY7" fmla="*/ 24248 h 175858"/>
                <a:gd name="connsiteX8" fmla="*/ 196686 w 271545"/>
                <a:gd name="connsiteY8" fmla="*/ 8087 h 175858"/>
                <a:gd name="connsiteX9" fmla="*/ 183801 w 271545"/>
                <a:gd name="connsiteY9" fmla="*/ 2972 h 175858"/>
                <a:gd name="connsiteX10" fmla="*/ 174554 w 271545"/>
                <a:gd name="connsiteY10" fmla="*/ 15729 h 175858"/>
                <a:gd name="connsiteX11" fmla="*/ 164686 w 271545"/>
                <a:gd name="connsiteY11" fmla="*/ 17420 h 175858"/>
                <a:gd name="connsiteX12" fmla="*/ 153941 w 271545"/>
                <a:gd name="connsiteY12" fmla="*/ 9993 h 175858"/>
                <a:gd name="connsiteX13" fmla="*/ 149575 w 271545"/>
                <a:gd name="connsiteY13" fmla="*/ 8730 h 175858"/>
                <a:gd name="connsiteX14" fmla="*/ 120529 w 271545"/>
                <a:gd name="connsiteY14" fmla="*/ 9886 h 175858"/>
                <a:gd name="connsiteX15" fmla="*/ 112994 w 271545"/>
                <a:gd name="connsiteY15" fmla="*/ 7895 h 175858"/>
                <a:gd name="connsiteX16" fmla="*/ 93944 w 271545"/>
                <a:gd name="connsiteY16" fmla="*/ 24762 h 175858"/>
                <a:gd name="connsiteX17" fmla="*/ 100879 w 271545"/>
                <a:gd name="connsiteY17" fmla="*/ 39723 h 175858"/>
                <a:gd name="connsiteX18" fmla="*/ 102100 w 271545"/>
                <a:gd name="connsiteY18" fmla="*/ 45995 h 175858"/>
                <a:gd name="connsiteX19" fmla="*/ 100430 w 271545"/>
                <a:gd name="connsiteY19" fmla="*/ 78722 h 175858"/>
                <a:gd name="connsiteX20" fmla="*/ 81722 w 271545"/>
                <a:gd name="connsiteY20" fmla="*/ 90152 h 175858"/>
                <a:gd name="connsiteX21" fmla="*/ 34269 w 271545"/>
                <a:gd name="connsiteY21" fmla="*/ 68834 h 175858"/>
                <a:gd name="connsiteX22" fmla="*/ 25172 w 271545"/>
                <a:gd name="connsiteY22" fmla="*/ 68170 h 175858"/>
                <a:gd name="connsiteX23" fmla="*/ 0 w 271545"/>
                <a:gd name="connsiteY23" fmla="*/ 75362 h 175858"/>
                <a:gd name="connsiteX24" fmla="*/ 20249 w 271545"/>
                <a:gd name="connsiteY24" fmla="*/ 141181 h 175858"/>
                <a:gd name="connsiteX25" fmla="*/ 36024 w 271545"/>
                <a:gd name="connsiteY25" fmla="*/ 141930 h 175858"/>
                <a:gd name="connsiteX26" fmla="*/ 42210 w 271545"/>
                <a:gd name="connsiteY26" fmla="*/ 144948 h 175858"/>
                <a:gd name="connsiteX27" fmla="*/ 63721 w 271545"/>
                <a:gd name="connsiteY27" fmla="*/ 169906 h 175858"/>
                <a:gd name="connsiteX28" fmla="*/ 78876 w 271545"/>
                <a:gd name="connsiteY28" fmla="*/ 165988 h 175858"/>
                <a:gd name="connsiteX29" fmla="*/ 84633 w 271545"/>
                <a:gd name="connsiteY29" fmla="*/ 138312 h 175858"/>
                <a:gd name="connsiteX30" fmla="*/ 100837 w 271545"/>
                <a:gd name="connsiteY30" fmla="*/ 135894 h 175858"/>
                <a:gd name="connsiteX31" fmla="*/ 120507 w 271545"/>
                <a:gd name="connsiteY31" fmla="*/ 171832 h 175858"/>
                <a:gd name="connsiteX32" fmla="*/ 125473 w 271545"/>
                <a:gd name="connsiteY32" fmla="*/ 174872 h 175858"/>
                <a:gd name="connsiteX33" fmla="*/ 164879 w 271545"/>
                <a:gd name="connsiteY33" fmla="*/ 175856 h 175858"/>
                <a:gd name="connsiteX34" fmla="*/ 169267 w 271545"/>
                <a:gd name="connsiteY34" fmla="*/ 166010 h 175858"/>
                <a:gd name="connsiteX35" fmla="*/ 164772 w 271545"/>
                <a:gd name="connsiteY35" fmla="*/ 161258 h 175858"/>
                <a:gd name="connsiteX36" fmla="*/ 169802 w 271545"/>
                <a:gd name="connsiteY36" fmla="*/ 151455 h 175858"/>
                <a:gd name="connsiteX37" fmla="*/ 211627 w 271545"/>
                <a:gd name="connsiteY37" fmla="*/ 157149 h 175858"/>
                <a:gd name="connsiteX38" fmla="*/ 218733 w 271545"/>
                <a:gd name="connsiteY38" fmla="*/ 154537 h 175858"/>
                <a:gd name="connsiteX39" fmla="*/ 226374 w 271545"/>
                <a:gd name="connsiteY39" fmla="*/ 146040 h 175858"/>
                <a:gd name="connsiteX40" fmla="*/ 232025 w 271545"/>
                <a:gd name="connsiteY40" fmla="*/ 143364 h 175858"/>
                <a:gd name="connsiteX41" fmla="*/ 253922 w 271545"/>
                <a:gd name="connsiteY41" fmla="*/ 142422 h 175858"/>
                <a:gd name="connsiteX42" fmla="*/ 261649 w 271545"/>
                <a:gd name="connsiteY42" fmla="*/ 134717 h 175858"/>
                <a:gd name="connsiteX43" fmla="*/ 262655 w 271545"/>
                <a:gd name="connsiteY43" fmla="*/ 113804 h 175858"/>
                <a:gd name="connsiteX44" fmla="*/ 263361 w 271545"/>
                <a:gd name="connsiteY44" fmla="*/ 110850 h 175858"/>
                <a:gd name="connsiteX45" fmla="*/ 270788 w 271545"/>
                <a:gd name="connsiteY45" fmla="*/ 94390 h 175858"/>
                <a:gd name="connsiteX46" fmla="*/ 258866 w 271545"/>
                <a:gd name="connsiteY46" fmla="*/ 84373 h 175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71545" h="175858">
                  <a:moveTo>
                    <a:pt x="258930" y="84416"/>
                  </a:moveTo>
                  <a:lnTo>
                    <a:pt x="234230" y="101218"/>
                  </a:lnTo>
                  <a:cubicBezTo>
                    <a:pt x="226181" y="106698"/>
                    <a:pt x="215608" y="99442"/>
                    <a:pt x="217791" y="89960"/>
                  </a:cubicBezTo>
                  <a:lnTo>
                    <a:pt x="222778" y="68384"/>
                  </a:lnTo>
                  <a:cubicBezTo>
                    <a:pt x="223784" y="64039"/>
                    <a:pt x="221986" y="59544"/>
                    <a:pt x="218283" y="57083"/>
                  </a:cubicBezTo>
                  <a:lnTo>
                    <a:pt x="214666" y="54664"/>
                  </a:lnTo>
                  <a:cubicBezTo>
                    <a:pt x="207174" y="49677"/>
                    <a:pt x="201438" y="42442"/>
                    <a:pt x="198270" y="34008"/>
                  </a:cubicBezTo>
                  <a:lnTo>
                    <a:pt x="194610" y="24248"/>
                  </a:lnTo>
                  <a:lnTo>
                    <a:pt x="196686" y="8087"/>
                  </a:lnTo>
                  <a:cubicBezTo>
                    <a:pt x="197628" y="746"/>
                    <a:pt x="188146" y="-3021"/>
                    <a:pt x="183801" y="2972"/>
                  </a:cubicBezTo>
                  <a:lnTo>
                    <a:pt x="174554" y="15729"/>
                  </a:lnTo>
                  <a:cubicBezTo>
                    <a:pt x="172264" y="18875"/>
                    <a:pt x="167897" y="19625"/>
                    <a:pt x="164686" y="17420"/>
                  </a:cubicBezTo>
                  <a:lnTo>
                    <a:pt x="153941" y="9993"/>
                  </a:lnTo>
                  <a:cubicBezTo>
                    <a:pt x="152657" y="9115"/>
                    <a:pt x="151137" y="8665"/>
                    <a:pt x="149575" y="8730"/>
                  </a:cubicBezTo>
                  <a:lnTo>
                    <a:pt x="120529" y="9886"/>
                  </a:lnTo>
                  <a:cubicBezTo>
                    <a:pt x="117875" y="9993"/>
                    <a:pt x="115242" y="9308"/>
                    <a:pt x="112994" y="7895"/>
                  </a:cubicBezTo>
                  <a:cubicBezTo>
                    <a:pt x="101778" y="939"/>
                    <a:pt x="88401" y="12797"/>
                    <a:pt x="93944" y="24762"/>
                  </a:cubicBezTo>
                  <a:lnTo>
                    <a:pt x="100879" y="39723"/>
                  </a:lnTo>
                  <a:cubicBezTo>
                    <a:pt x="101778" y="41693"/>
                    <a:pt x="102206" y="43833"/>
                    <a:pt x="102100" y="45995"/>
                  </a:cubicBezTo>
                  <a:lnTo>
                    <a:pt x="100430" y="78722"/>
                  </a:lnTo>
                  <a:cubicBezTo>
                    <a:pt x="99959" y="88055"/>
                    <a:pt x="90241" y="93984"/>
                    <a:pt x="81722" y="90152"/>
                  </a:cubicBezTo>
                  <a:lnTo>
                    <a:pt x="34269" y="68834"/>
                  </a:lnTo>
                  <a:cubicBezTo>
                    <a:pt x="31400" y="67549"/>
                    <a:pt x="28190" y="67314"/>
                    <a:pt x="25172" y="68170"/>
                  </a:cubicBezTo>
                  <a:lnTo>
                    <a:pt x="0" y="75362"/>
                  </a:lnTo>
                  <a:lnTo>
                    <a:pt x="20249" y="141181"/>
                  </a:lnTo>
                  <a:lnTo>
                    <a:pt x="36024" y="141930"/>
                  </a:lnTo>
                  <a:cubicBezTo>
                    <a:pt x="38421" y="142037"/>
                    <a:pt x="40647" y="143128"/>
                    <a:pt x="42210" y="144948"/>
                  </a:cubicBezTo>
                  <a:lnTo>
                    <a:pt x="63721" y="169906"/>
                  </a:lnTo>
                  <a:cubicBezTo>
                    <a:pt x="68452" y="175385"/>
                    <a:pt x="77399" y="173073"/>
                    <a:pt x="78876" y="165988"/>
                  </a:cubicBezTo>
                  <a:lnTo>
                    <a:pt x="84633" y="138312"/>
                  </a:lnTo>
                  <a:cubicBezTo>
                    <a:pt x="86282" y="130371"/>
                    <a:pt x="96941" y="128788"/>
                    <a:pt x="100837" y="135894"/>
                  </a:cubicBezTo>
                  <a:lnTo>
                    <a:pt x="120507" y="171832"/>
                  </a:lnTo>
                  <a:cubicBezTo>
                    <a:pt x="121513" y="173651"/>
                    <a:pt x="123397" y="174807"/>
                    <a:pt x="125473" y="174872"/>
                  </a:cubicBezTo>
                  <a:lnTo>
                    <a:pt x="164879" y="175856"/>
                  </a:lnTo>
                  <a:cubicBezTo>
                    <a:pt x="170080" y="175985"/>
                    <a:pt x="172841" y="169777"/>
                    <a:pt x="169267" y="166010"/>
                  </a:cubicBezTo>
                  <a:lnTo>
                    <a:pt x="164772" y="161258"/>
                  </a:lnTo>
                  <a:cubicBezTo>
                    <a:pt x="160983" y="157256"/>
                    <a:pt x="164344" y="150706"/>
                    <a:pt x="169802" y="151455"/>
                  </a:cubicBezTo>
                  <a:lnTo>
                    <a:pt x="211627" y="157149"/>
                  </a:lnTo>
                  <a:cubicBezTo>
                    <a:pt x="214281" y="157512"/>
                    <a:pt x="216935" y="156528"/>
                    <a:pt x="218733" y="154537"/>
                  </a:cubicBezTo>
                  <a:lnTo>
                    <a:pt x="226374" y="146040"/>
                  </a:lnTo>
                  <a:cubicBezTo>
                    <a:pt x="227830" y="144434"/>
                    <a:pt x="229863" y="143471"/>
                    <a:pt x="232025" y="143364"/>
                  </a:cubicBezTo>
                  <a:lnTo>
                    <a:pt x="253922" y="142422"/>
                  </a:lnTo>
                  <a:cubicBezTo>
                    <a:pt x="258096" y="142251"/>
                    <a:pt x="261456" y="138912"/>
                    <a:pt x="261649" y="134717"/>
                  </a:cubicBezTo>
                  <a:lnTo>
                    <a:pt x="262655" y="113804"/>
                  </a:lnTo>
                  <a:cubicBezTo>
                    <a:pt x="262698" y="112777"/>
                    <a:pt x="262933" y="111793"/>
                    <a:pt x="263361" y="110850"/>
                  </a:cubicBezTo>
                  <a:lnTo>
                    <a:pt x="270788" y="94390"/>
                  </a:lnTo>
                  <a:cubicBezTo>
                    <a:pt x="274149" y="86942"/>
                    <a:pt x="265630" y="79771"/>
                    <a:pt x="258866" y="84373"/>
                  </a:cubicBez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6884E40-4AD2-8812-EB2C-8D02104A47B9}"/>
                </a:ext>
              </a:extLst>
            </p:cNvPr>
            <p:cNvSpPr/>
            <p:nvPr/>
          </p:nvSpPr>
          <p:spPr>
            <a:xfrm>
              <a:off x="3448700" y="4902727"/>
              <a:ext cx="216245" cy="152749"/>
            </a:xfrm>
            <a:custGeom>
              <a:avLst/>
              <a:gdLst>
                <a:gd name="connsiteX0" fmla="*/ 1982 w 234927"/>
                <a:gd name="connsiteY0" fmla="*/ 117429 h 165946"/>
                <a:gd name="connsiteX1" fmla="*/ 43636 w 234927"/>
                <a:gd name="connsiteY1" fmla="*/ 117429 h 165946"/>
                <a:gd name="connsiteX2" fmla="*/ 49971 w 234927"/>
                <a:gd name="connsiteY2" fmla="*/ 114582 h 165946"/>
                <a:gd name="connsiteX3" fmla="*/ 64270 w 234927"/>
                <a:gd name="connsiteY3" fmla="*/ 98422 h 165946"/>
                <a:gd name="connsiteX4" fmla="*/ 79039 w 234927"/>
                <a:gd name="connsiteY4" fmla="*/ 104393 h 165946"/>
                <a:gd name="connsiteX5" fmla="*/ 78996 w 234927"/>
                <a:gd name="connsiteY5" fmla="*/ 105164 h 165946"/>
                <a:gd name="connsiteX6" fmla="*/ 85011 w 234927"/>
                <a:gd name="connsiteY6" fmla="*/ 113640 h 165946"/>
                <a:gd name="connsiteX7" fmla="*/ 89484 w 234927"/>
                <a:gd name="connsiteY7" fmla="*/ 114989 h 165946"/>
                <a:gd name="connsiteX8" fmla="*/ 94557 w 234927"/>
                <a:gd name="connsiteY8" fmla="*/ 119184 h 165946"/>
                <a:gd name="connsiteX9" fmla="*/ 112794 w 234927"/>
                <a:gd name="connsiteY9" fmla="*/ 154351 h 165946"/>
                <a:gd name="connsiteX10" fmla="*/ 140491 w 234927"/>
                <a:gd name="connsiteY10" fmla="*/ 150734 h 165946"/>
                <a:gd name="connsiteX11" fmla="*/ 150123 w 234927"/>
                <a:gd name="connsiteY11" fmla="*/ 151912 h 165946"/>
                <a:gd name="connsiteX12" fmla="*/ 182636 w 234927"/>
                <a:gd name="connsiteY12" fmla="*/ 164604 h 165946"/>
                <a:gd name="connsiteX13" fmla="*/ 208771 w 234927"/>
                <a:gd name="connsiteY13" fmla="*/ 150798 h 165946"/>
                <a:gd name="connsiteX14" fmla="*/ 208943 w 234927"/>
                <a:gd name="connsiteY14" fmla="*/ 150092 h 165946"/>
                <a:gd name="connsiteX15" fmla="*/ 226751 w 234927"/>
                <a:gd name="connsiteY15" fmla="*/ 134980 h 165946"/>
                <a:gd name="connsiteX16" fmla="*/ 234928 w 234927"/>
                <a:gd name="connsiteY16" fmla="*/ 134467 h 165946"/>
                <a:gd name="connsiteX17" fmla="*/ 217868 w 234927"/>
                <a:gd name="connsiteY17" fmla="*/ 74770 h 165946"/>
                <a:gd name="connsiteX18" fmla="*/ 217269 w 234927"/>
                <a:gd name="connsiteY18" fmla="*/ 54799 h 165946"/>
                <a:gd name="connsiteX19" fmla="*/ 220715 w 234927"/>
                <a:gd name="connsiteY19" fmla="*/ 39302 h 165946"/>
                <a:gd name="connsiteX20" fmla="*/ 147961 w 234927"/>
                <a:gd name="connsiteY20" fmla="*/ 28900 h 165946"/>
                <a:gd name="connsiteX21" fmla="*/ 135033 w 234927"/>
                <a:gd name="connsiteY21" fmla="*/ 24918 h 165946"/>
                <a:gd name="connsiteX22" fmla="*/ 88585 w 234927"/>
                <a:gd name="connsiteY22" fmla="*/ 2187 h 165946"/>
                <a:gd name="connsiteX23" fmla="*/ 63563 w 234927"/>
                <a:gd name="connsiteY23" fmla="*/ 6703 h 165946"/>
                <a:gd name="connsiteX24" fmla="*/ 55793 w 234927"/>
                <a:gd name="connsiteY24" fmla="*/ 14901 h 165946"/>
                <a:gd name="connsiteX25" fmla="*/ 38841 w 234927"/>
                <a:gd name="connsiteY25" fmla="*/ 20873 h 165946"/>
                <a:gd name="connsiteX26" fmla="*/ 16516 w 234927"/>
                <a:gd name="connsiteY26" fmla="*/ 39388 h 165946"/>
                <a:gd name="connsiteX27" fmla="*/ 15210 w 234927"/>
                <a:gd name="connsiteY27" fmla="*/ 64667 h 165946"/>
                <a:gd name="connsiteX28" fmla="*/ 8019 w 234927"/>
                <a:gd name="connsiteY28" fmla="*/ 78901 h 165946"/>
                <a:gd name="connsiteX29" fmla="*/ 7227 w 234927"/>
                <a:gd name="connsiteY29" fmla="*/ 79543 h 165946"/>
                <a:gd name="connsiteX30" fmla="*/ 78 w 234927"/>
                <a:gd name="connsiteY30" fmla="*/ 96581 h 165946"/>
                <a:gd name="connsiteX31" fmla="*/ 1982 w 234927"/>
                <a:gd name="connsiteY31" fmla="*/ 117429 h 16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4927" h="165946">
                  <a:moveTo>
                    <a:pt x="1982" y="117429"/>
                  </a:moveTo>
                  <a:lnTo>
                    <a:pt x="43636" y="117429"/>
                  </a:lnTo>
                  <a:cubicBezTo>
                    <a:pt x="46054" y="117429"/>
                    <a:pt x="48366" y="116401"/>
                    <a:pt x="49971" y="114582"/>
                  </a:cubicBezTo>
                  <a:lnTo>
                    <a:pt x="64270" y="98422"/>
                  </a:lnTo>
                  <a:cubicBezTo>
                    <a:pt x="69557" y="92450"/>
                    <a:pt x="79403" y="96452"/>
                    <a:pt x="79039" y="104393"/>
                  </a:cubicBezTo>
                  <a:lnTo>
                    <a:pt x="78996" y="105164"/>
                  </a:lnTo>
                  <a:cubicBezTo>
                    <a:pt x="78825" y="109038"/>
                    <a:pt x="81308" y="112527"/>
                    <a:pt x="85011" y="113640"/>
                  </a:cubicBezTo>
                  <a:lnTo>
                    <a:pt x="89484" y="114989"/>
                  </a:lnTo>
                  <a:cubicBezTo>
                    <a:pt x="91667" y="115652"/>
                    <a:pt x="93508" y="117172"/>
                    <a:pt x="94557" y="119184"/>
                  </a:cubicBezTo>
                  <a:lnTo>
                    <a:pt x="112794" y="154351"/>
                  </a:lnTo>
                  <a:lnTo>
                    <a:pt x="140491" y="150734"/>
                  </a:lnTo>
                  <a:cubicBezTo>
                    <a:pt x="143745" y="150306"/>
                    <a:pt x="147062" y="150734"/>
                    <a:pt x="150123" y="151912"/>
                  </a:cubicBezTo>
                  <a:lnTo>
                    <a:pt x="182636" y="164604"/>
                  </a:lnTo>
                  <a:cubicBezTo>
                    <a:pt x="193745" y="168928"/>
                    <a:pt x="206096" y="162400"/>
                    <a:pt x="208771" y="150798"/>
                  </a:cubicBezTo>
                  <a:lnTo>
                    <a:pt x="208943" y="150092"/>
                  </a:lnTo>
                  <a:cubicBezTo>
                    <a:pt x="210890" y="141680"/>
                    <a:pt x="218125" y="135537"/>
                    <a:pt x="226751" y="134980"/>
                  </a:cubicBezTo>
                  <a:lnTo>
                    <a:pt x="234928" y="134467"/>
                  </a:lnTo>
                  <a:lnTo>
                    <a:pt x="217868" y="74770"/>
                  </a:lnTo>
                  <a:cubicBezTo>
                    <a:pt x="216006" y="68263"/>
                    <a:pt x="215813" y="61413"/>
                    <a:pt x="217269" y="54799"/>
                  </a:cubicBezTo>
                  <a:lnTo>
                    <a:pt x="220715" y="39302"/>
                  </a:lnTo>
                  <a:lnTo>
                    <a:pt x="147961" y="28900"/>
                  </a:lnTo>
                  <a:cubicBezTo>
                    <a:pt x="143466" y="28258"/>
                    <a:pt x="139100" y="26909"/>
                    <a:pt x="135033" y="24918"/>
                  </a:cubicBezTo>
                  <a:lnTo>
                    <a:pt x="88585" y="2187"/>
                  </a:lnTo>
                  <a:cubicBezTo>
                    <a:pt x="80152" y="-1944"/>
                    <a:pt x="70027" y="-103"/>
                    <a:pt x="63563" y="6703"/>
                  </a:cubicBezTo>
                  <a:lnTo>
                    <a:pt x="55793" y="14901"/>
                  </a:lnTo>
                  <a:cubicBezTo>
                    <a:pt x="51427" y="19503"/>
                    <a:pt x="45113" y="21729"/>
                    <a:pt x="38841" y="20873"/>
                  </a:cubicBezTo>
                  <a:cubicBezTo>
                    <a:pt x="27411" y="19310"/>
                    <a:pt x="17094" y="27872"/>
                    <a:pt x="16516" y="39388"/>
                  </a:cubicBezTo>
                  <a:lnTo>
                    <a:pt x="15210" y="64667"/>
                  </a:lnTo>
                  <a:cubicBezTo>
                    <a:pt x="14932" y="70210"/>
                    <a:pt x="12321" y="75390"/>
                    <a:pt x="8019" y="78901"/>
                  </a:cubicBezTo>
                  <a:lnTo>
                    <a:pt x="7227" y="79543"/>
                  </a:lnTo>
                  <a:cubicBezTo>
                    <a:pt x="2175" y="83674"/>
                    <a:pt x="-500" y="90052"/>
                    <a:pt x="78" y="96581"/>
                  </a:cubicBezTo>
                  <a:lnTo>
                    <a:pt x="1982" y="117429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40C3CB8-4BAD-17EC-2395-35B5639133AB}"/>
                </a:ext>
              </a:extLst>
            </p:cNvPr>
            <p:cNvSpPr/>
            <p:nvPr/>
          </p:nvSpPr>
          <p:spPr>
            <a:xfrm>
              <a:off x="4527846" y="4932382"/>
              <a:ext cx="394834" cy="267639"/>
            </a:xfrm>
            <a:custGeom>
              <a:avLst/>
              <a:gdLst>
                <a:gd name="connsiteX0" fmla="*/ 397589 w 428946"/>
                <a:gd name="connsiteY0" fmla="*/ 106231 h 290762"/>
                <a:gd name="connsiteX1" fmla="*/ 379887 w 428946"/>
                <a:gd name="connsiteY1" fmla="*/ 93517 h 290762"/>
                <a:gd name="connsiteX2" fmla="*/ 371411 w 428946"/>
                <a:gd name="connsiteY2" fmla="*/ 90520 h 290762"/>
                <a:gd name="connsiteX3" fmla="*/ 347973 w 428946"/>
                <a:gd name="connsiteY3" fmla="*/ 67617 h 290762"/>
                <a:gd name="connsiteX4" fmla="*/ 337956 w 428946"/>
                <a:gd name="connsiteY4" fmla="*/ 41182 h 290762"/>
                <a:gd name="connsiteX5" fmla="*/ 311906 w 428946"/>
                <a:gd name="connsiteY5" fmla="*/ 17466 h 290762"/>
                <a:gd name="connsiteX6" fmla="*/ 248570 w 428946"/>
                <a:gd name="connsiteY6" fmla="*/ 0 h 290762"/>
                <a:gd name="connsiteX7" fmla="*/ 230269 w 428946"/>
                <a:gd name="connsiteY7" fmla="*/ 3040 h 290762"/>
                <a:gd name="connsiteX8" fmla="*/ 223698 w 428946"/>
                <a:gd name="connsiteY8" fmla="*/ 24209 h 290762"/>
                <a:gd name="connsiteX9" fmla="*/ 225389 w 428946"/>
                <a:gd name="connsiteY9" fmla="*/ 25857 h 290762"/>
                <a:gd name="connsiteX10" fmla="*/ 217534 w 428946"/>
                <a:gd name="connsiteY10" fmla="*/ 47176 h 290762"/>
                <a:gd name="connsiteX11" fmla="*/ 166099 w 428946"/>
                <a:gd name="connsiteY11" fmla="*/ 50301 h 290762"/>
                <a:gd name="connsiteX12" fmla="*/ 141783 w 428946"/>
                <a:gd name="connsiteY12" fmla="*/ 60960 h 290762"/>
                <a:gd name="connsiteX13" fmla="*/ 126222 w 428946"/>
                <a:gd name="connsiteY13" fmla="*/ 75922 h 290762"/>
                <a:gd name="connsiteX14" fmla="*/ 99574 w 428946"/>
                <a:gd name="connsiteY14" fmla="*/ 86645 h 290762"/>
                <a:gd name="connsiteX15" fmla="*/ 94736 w 428946"/>
                <a:gd name="connsiteY15" fmla="*/ 86645 h 290762"/>
                <a:gd name="connsiteX16" fmla="*/ 56508 w 428946"/>
                <a:gd name="connsiteY16" fmla="*/ 108093 h 290762"/>
                <a:gd name="connsiteX17" fmla="*/ 48032 w 428946"/>
                <a:gd name="connsiteY17" fmla="*/ 121941 h 290762"/>
                <a:gd name="connsiteX18" fmla="*/ 19992 w 428946"/>
                <a:gd name="connsiteY18" fmla="*/ 140499 h 290762"/>
                <a:gd name="connsiteX19" fmla="*/ 0 w 428946"/>
                <a:gd name="connsiteY19" fmla="*/ 143453 h 290762"/>
                <a:gd name="connsiteX20" fmla="*/ 3917 w 428946"/>
                <a:gd name="connsiteY20" fmla="*/ 169716 h 290762"/>
                <a:gd name="connsiteX21" fmla="*/ 28596 w 428946"/>
                <a:gd name="connsiteY21" fmla="*/ 189537 h 290762"/>
                <a:gd name="connsiteX22" fmla="*/ 60682 w 428946"/>
                <a:gd name="connsiteY22" fmla="*/ 187332 h 290762"/>
                <a:gd name="connsiteX23" fmla="*/ 75965 w 428946"/>
                <a:gd name="connsiteY23" fmla="*/ 190950 h 290762"/>
                <a:gd name="connsiteX24" fmla="*/ 101265 w 428946"/>
                <a:gd name="connsiteY24" fmla="*/ 205912 h 290762"/>
                <a:gd name="connsiteX25" fmla="*/ 129647 w 428946"/>
                <a:gd name="connsiteY25" fmla="*/ 204991 h 290762"/>
                <a:gd name="connsiteX26" fmla="*/ 133671 w 428946"/>
                <a:gd name="connsiteY26" fmla="*/ 202251 h 290762"/>
                <a:gd name="connsiteX27" fmla="*/ 173698 w 428946"/>
                <a:gd name="connsiteY27" fmla="*/ 215757 h 290762"/>
                <a:gd name="connsiteX28" fmla="*/ 194460 w 428946"/>
                <a:gd name="connsiteY28" fmla="*/ 278023 h 290762"/>
                <a:gd name="connsiteX29" fmla="*/ 230591 w 428946"/>
                <a:gd name="connsiteY29" fmla="*/ 274534 h 290762"/>
                <a:gd name="connsiteX30" fmla="*/ 234144 w 428946"/>
                <a:gd name="connsiteY30" fmla="*/ 247137 h 290762"/>
                <a:gd name="connsiteX31" fmla="*/ 240501 w 428946"/>
                <a:gd name="connsiteY31" fmla="*/ 235385 h 290762"/>
                <a:gd name="connsiteX32" fmla="*/ 339304 w 428946"/>
                <a:gd name="connsiteY32" fmla="*/ 150709 h 290762"/>
                <a:gd name="connsiteX33" fmla="*/ 354394 w 428946"/>
                <a:gd name="connsiteY33" fmla="*/ 157644 h 290762"/>
                <a:gd name="connsiteX34" fmla="*/ 354394 w 428946"/>
                <a:gd name="connsiteY34" fmla="*/ 174917 h 290762"/>
                <a:gd name="connsiteX35" fmla="*/ 368222 w 428946"/>
                <a:gd name="connsiteY35" fmla="*/ 182752 h 290762"/>
                <a:gd name="connsiteX36" fmla="*/ 428946 w 428946"/>
                <a:gd name="connsiteY36" fmla="*/ 146321 h 290762"/>
                <a:gd name="connsiteX37" fmla="*/ 397589 w 428946"/>
                <a:gd name="connsiteY37" fmla="*/ 106252 h 290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28946" h="290762">
                  <a:moveTo>
                    <a:pt x="397589" y="106231"/>
                  </a:moveTo>
                  <a:cubicBezTo>
                    <a:pt x="393029" y="100387"/>
                    <a:pt x="386886" y="95978"/>
                    <a:pt x="379887" y="93517"/>
                  </a:cubicBezTo>
                  <a:lnTo>
                    <a:pt x="371411" y="90520"/>
                  </a:lnTo>
                  <a:cubicBezTo>
                    <a:pt x="360601" y="86710"/>
                    <a:pt x="352040" y="78341"/>
                    <a:pt x="347973" y="67617"/>
                  </a:cubicBezTo>
                  <a:lnTo>
                    <a:pt x="337956" y="41182"/>
                  </a:lnTo>
                  <a:cubicBezTo>
                    <a:pt x="333546" y="29581"/>
                    <a:pt x="323872" y="20763"/>
                    <a:pt x="311906" y="17466"/>
                  </a:cubicBezTo>
                  <a:lnTo>
                    <a:pt x="248570" y="0"/>
                  </a:lnTo>
                  <a:lnTo>
                    <a:pt x="230269" y="3040"/>
                  </a:lnTo>
                  <a:cubicBezTo>
                    <a:pt x="220209" y="4709"/>
                    <a:pt x="216357" y="17124"/>
                    <a:pt x="223698" y="24209"/>
                  </a:cubicBezTo>
                  <a:lnTo>
                    <a:pt x="225389" y="25857"/>
                  </a:lnTo>
                  <a:cubicBezTo>
                    <a:pt x="233159" y="33348"/>
                    <a:pt x="228300" y="46512"/>
                    <a:pt x="217534" y="47176"/>
                  </a:cubicBezTo>
                  <a:lnTo>
                    <a:pt x="166099" y="50301"/>
                  </a:lnTo>
                  <a:cubicBezTo>
                    <a:pt x="156981" y="50857"/>
                    <a:pt x="148355" y="54624"/>
                    <a:pt x="141783" y="60960"/>
                  </a:cubicBezTo>
                  <a:lnTo>
                    <a:pt x="126222" y="75922"/>
                  </a:lnTo>
                  <a:cubicBezTo>
                    <a:pt x="119052" y="82814"/>
                    <a:pt x="109505" y="86645"/>
                    <a:pt x="99574" y="86645"/>
                  </a:cubicBezTo>
                  <a:lnTo>
                    <a:pt x="94736" y="86645"/>
                  </a:lnTo>
                  <a:cubicBezTo>
                    <a:pt x="79132" y="86645"/>
                    <a:pt x="64641" y="94779"/>
                    <a:pt x="56508" y="108093"/>
                  </a:cubicBezTo>
                  <a:lnTo>
                    <a:pt x="48032" y="121941"/>
                  </a:lnTo>
                  <a:cubicBezTo>
                    <a:pt x="41888" y="131980"/>
                    <a:pt x="31636" y="138766"/>
                    <a:pt x="19992" y="140499"/>
                  </a:cubicBezTo>
                  <a:lnTo>
                    <a:pt x="0" y="143453"/>
                  </a:lnTo>
                  <a:lnTo>
                    <a:pt x="3917" y="169716"/>
                  </a:lnTo>
                  <a:cubicBezTo>
                    <a:pt x="5715" y="181746"/>
                    <a:pt x="16460" y="190393"/>
                    <a:pt x="28596" y="189537"/>
                  </a:cubicBezTo>
                  <a:lnTo>
                    <a:pt x="60682" y="187332"/>
                  </a:lnTo>
                  <a:cubicBezTo>
                    <a:pt x="66033" y="186968"/>
                    <a:pt x="71363" y="188232"/>
                    <a:pt x="75965" y="190950"/>
                  </a:cubicBezTo>
                  <a:lnTo>
                    <a:pt x="101265" y="205912"/>
                  </a:lnTo>
                  <a:cubicBezTo>
                    <a:pt x="110105" y="211134"/>
                    <a:pt x="121171" y="210770"/>
                    <a:pt x="129647" y="204991"/>
                  </a:cubicBezTo>
                  <a:lnTo>
                    <a:pt x="133671" y="202251"/>
                  </a:lnTo>
                  <a:cubicBezTo>
                    <a:pt x="148183" y="192362"/>
                    <a:pt x="168132" y="199083"/>
                    <a:pt x="173698" y="215757"/>
                  </a:cubicBezTo>
                  <a:lnTo>
                    <a:pt x="194460" y="278023"/>
                  </a:lnTo>
                  <a:cubicBezTo>
                    <a:pt x="200710" y="296795"/>
                    <a:pt x="228044" y="294141"/>
                    <a:pt x="230591" y="274534"/>
                  </a:cubicBezTo>
                  <a:lnTo>
                    <a:pt x="234144" y="247137"/>
                  </a:lnTo>
                  <a:cubicBezTo>
                    <a:pt x="234743" y="242577"/>
                    <a:pt x="236991" y="238382"/>
                    <a:pt x="240501" y="235385"/>
                  </a:cubicBezTo>
                  <a:lnTo>
                    <a:pt x="339304" y="150709"/>
                  </a:lnTo>
                  <a:cubicBezTo>
                    <a:pt x="345233" y="145636"/>
                    <a:pt x="354394" y="149831"/>
                    <a:pt x="354394" y="157644"/>
                  </a:cubicBezTo>
                  <a:lnTo>
                    <a:pt x="354394" y="174917"/>
                  </a:lnTo>
                  <a:cubicBezTo>
                    <a:pt x="354394" y="182024"/>
                    <a:pt x="362143" y="186412"/>
                    <a:pt x="368222" y="182752"/>
                  </a:cubicBezTo>
                  <a:lnTo>
                    <a:pt x="428946" y="146321"/>
                  </a:lnTo>
                  <a:lnTo>
                    <a:pt x="397589" y="106252"/>
                  </a:ln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5" name="Graphic 6">
              <a:extLst>
                <a:ext uri="{FF2B5EF4-FFF2-40B4-BE49-F238E27FC236}">
                  <a16:creationId xmlns:a16="http://schemas.microsoft.com/office/drawing/2014/main" id="{7DC341B7-8723-FC5B-5806-6F1796C33545}"/>
                </a:ext>
              </a:extLst>
            </p:cNvPr>
            <p:cNvGrpSpPr/>
            <p:nvPr/>
          </p:nvGrpSpPr>
          <p:grpSpPr>
            <a:xfrm>
              <a:off x="4733046" y="4746981"/>
              <a:ext cx="547901" cy="320066"/>
              <a:chOff x="6927350" y="4853594"/>
              <a:chExt cx="595237" cy="347718"/>
            </a:xfrm>
            <a:solidFill>
              <a:srgbClr val="03A9EB"/>
            </a:solidFill>
          </p:grpSpPr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123D1F1-4BAC-665A-35B3-E516FECDD663}"/>
                  </a:ext>
                </a:extLst>
              </p:cNvPr>
              <p:cNvSpPr/>
              <p:nvPr/>
            </p:nvSpPr>
            <p:spPr>
              <a:xfrm>
                <a:off x="6932145" y="5092407"/>
                <a:ext cx="1198" cy="3232"/>
              </a:xfrm>
              <a:custGeom>
                <a:avLst/>
                <a:gdLst>
                  <a:gd name="connsiteX0" fmla="*/ 0 w 1198"/>
                  <a:gd name="connsiteY0" fmla="*/ 3232 h 3232"/>
                  <a:gd name="connsiteX1" fmla="*/ 1199 w 1198"/>
                  <a:gd name="connsiteY1" fmla="*/ 0 h 3232"/>
                  <a:gd name="connsiteX2" fmla="*/ 0 w 1198"/>
                  <a:gd name="connsiteY2" fmla="*/ 3232 h 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8" h="3232">
                    <a:moveTo>
                      <a:pt x="0" y="3232"/>
                    </a:moveTo>
                    <a:cubicBezTo>
                      <a:pt x="535" y="2226"/>
                      <a:pt x="942" y="1135"/>
                      <a:pt x="1199" y="0"/>
                    </a:cubicBezTo>
                    <a:cubicBezTo>
                      <a:pt x="942" y="1113"/>
                      <a:pt x="557" y="2205"/>
                      <a:pt x="0" y="3232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5A674DD7-B5FA-8423-F891-EAEA3BEC247F}"/>
                  </a:ext>
                </a:extLst>
              </p:cNvPr>
              <p:cNvSpPr/>
              <p:nvPr/>
            </p:nvSpPr>
            <p:spPr>
              <a:xfrm>
                <a:off x="6953036" y="4853594"/>
                <a:ext cx="569552" cy="347718"/>
              </a:xfrm>
              <a:custGeom>
                <a:avLst/>
                <a:gdLst>
                  <a:gd name="connsiteX0" fmla="*/ 452748 w 569552"/>
                  <a:gd name="connsiteY0" fmla="*/ 88810 h 347718"/>
                  <a:gd name="connsiteX1" fmla="*/ 419614 w 569552"/>
                  <a:gd name="connsiteY1" fmla="*/ 82089 h 347718"/>
                  <a:gd name="connsiteX2" fmla="*/ 395448 w 569552"/>
                  <a:gd name="connsiteY2" fmla="*/ 85942 h 347718"/>
                  <a:gd name="connsiteX3" fmla="*/ 374943 w 569552"/>
                  <a:gd name="connsiteY3" fmla="*/ 68433 h 347718"/>
                  <a:gd name="connsiteX4" fmla="*/ 371068 w 569552"/>
                  <a:gd name="connsiteY4" fmla="*/ 57367 h 347718"/>
                  <a:gd name="connsiteX5" fmla="*/ 334231 w 569552"/>
                  <a:gd name="connsiteY5" fmla="*/ 11326 h 347718"/>
                  <a:gd name="connsiteX6" fmla="*/ 321967 w 569552"/>
                  <a:gd name="connsiteY6" fmla="*/ 4733 h 347718"/>
                  <a:gd name="connsiteX7" fmla="*/ 269376 w 569552"/>
                  <a:gd name="connsiteY7" fmla="*/ 67 h 347718"/>
                  <a:gd name="connsiteX8" fmla="*/ 262013 w 569552"/>
                  <a:gd name="connsiteY8" fmla="*/ 966 h 347718"/>
                  <a:gd name="connsiteX9" fmla="*/ 240009 w 569552"/>
                  <a:gd name="connsiteY9" fmla="*/ 8586 h 347718"/>
                  <a:gd name="connsiteX10" fmla="*/ 218433 w 569552"/>
                  <a:gd name="connsiteY10" fmla="*/ 6274 h 347718"/>
                  <a:gd name="connsiteX11" fmla="*/ 218369 w 569552"/>
                  <a:gd name="connsiteY11" fmla="*/ 6231 h 347718"/>
                  <a:gd name="connsiteX12" fmla="*/ 183008 w 569552"/>
                  <a:gd name="connsiteY12" fmla="*/ 15350 h 347718"/>
                  <a:gd name="connsiteX13" fmla="*/ 171536 w 569552"/>
                  <a:gd name="connsiteY13" fmla="*/ 25859 h 347718"/>
                  <a:gd name="connsiteX14" fmla="*/ 141248 w 569552"/>
                  <a:gd name="connsiteY14" fmla="*/ 39772 h 347718"/>
                  <a:gd name="connsiteX15" fmla="*/ 126415 w 569552"/>
                  <a:gd name="connsiteY15" fmla="*/ 62910 h 347718"/>
                  <a:gd name="connsiteX16" fmla="*/ 126415 w 569552"/>
                  <a:gd name="connsiteY16" fmla="*/ 102487 h 347718"/>
                  <a:gd name="connsiteX17" fmla="*/ 102806 w 569552"/>
                  <a:gd name="connsiteY17" fmla="*/ 127338 h 347718"/>
                  <a:gd name="connsiteX18" fmla="*/ 83349 w 569552"/>
                  <a:gd name="connsiteY18" fmla="*/ 128344 h 347718"/>
                  <a:gd name="connsiteX19" fmla="*/ 64064 w 569552"/>
                  <a:gd name="connsiteY19" fmla="*/ 139175 h 347718"/>
                  <a:gd name="connsiteX20" fmla="*/ 55202 w 569552"/>
                  <a:gd name="connsiteY20" fmla="*/ 152167 h 347718"/>
                  <a:gd name="connsiteX21" fmla="*/ 40198 w 569552"/>
                  <a:gd name="connsiteY21" fmla="*/ 162398 h 347718"/>
                  <a:gd name="connsiteX22" fmla="*/ 0 w 569552"/>
                  <a:gd name="connsiteY22" fmla="*/ 171581 h 347718"/>
                  <a:gd name="connsiteX23" fmla="*/ 0 w 569552"/>
                  <a:gd name="connsiteY23" fmla="*/ 201419 h 347718"/>
                  <a:gd name="connsiteX24" fmla="*/ 63336 w 569552"/>
                  <a:gd name="connsiteY24" fmla="*/ 218885 h 347718"/>
                  <a:gd name="connsiteX25" fmla="*/ 89385 w 569552"/>
                  <a:gd name="connsiteY25" fmla="*/ 242601 h 347718"/>
                  <a:gd name="connsiteX26" fmla="*/ 99402 w 569552"/>
                  <a:gd name="connsiteY26" fmla="*/ 269036 h 347718"/>
                  <a:gd name="connsiteX27" fmla="*/ 122840 w 569552"/>
                  <a:gd name="connsiteY27" fmla="*/ 291938 h 347718"/>
                  <a:gd name="connsiteX28" fmla="*/ 131317 w 569552"/>
                  <a:gd name="connsiteY28" fmla="*/ 294935 h 347718"/>
                  <a:gd name="connsiteX29" fmla="*/ 149018 w 569552"/>
                  <a:gd name="connsiteY29" fmla="*/ 307650 h 347718"/>
                  <a:gd name="connsiteX30" fmla="*/ 180376 w 569552"/>
                  <a:gd name="connsiteY30" fmla="*/ 347719 h 347718"/>
                  <a:gd name="connsiteX31" fmla="*/ 224619 w 569552"/>
                  <a:gd name="connsiteY31" fmla="*/ 320963 h 347718"/>
                  <a:gd name="connsiteX32" fmla="*/ 258780 w 569552"/>
                  <a:gd name="connsiteY32" fmla="*/ 320107 h 347718"/>
                  <a:gd name="connsiteX33" fmla="*/ 258780 w 569552"/>
                  <a:gd name="connsiteY33" fmla="*/ 320107 h 347718"/>
                  <a:gd name="connsiteX34" fmla="*/ 296067 w 569552"/>
                  <a:gd name="connsiteY34" fmla="*/ 317110 h 347718"/>
                  <a:gd name="connsiteX35" fmla="*/ 298079 w 569552"/>
                  <a:gd name="connsiteY35" fmla="*/ 315569 h 347718"/>
                  <a:gd name="connsiteX36" fmla="*/ 342301 w 569552"/>
                  <a:gd name="connsiteY36" fmla="*/ 317517 h 347718"/>
                  <a:gd name="connsiteX37" fmla="*/ 353452 w 569552"/>
                  <a:gd name="connsiteY37" fmla="*/ 327748 h 347718"/>
                  <a:gd name="connsiteX38" fmla="*/ 383119 w 569552"/>
                  <a:gd name="connsiteY38" fmla="*/ 322033 h 347718"/>
                  <a:gd name="connsiteX39" fmla="*/ 384788 w 569552"/>
                  <a:gd name="connsiteY39" fmla="*/ 318587 h 347718"/>
                  <a:gd name="connsiteX40" fmla="*/ 403946 w 569552"/>
                  <a:gd name="connsiteY40" fmla="*/ 307671 h 347718"/>
                  <a:gd name="connsiteX41" fmla="*/ 403946 w 569552"/>
                  <a:gd name="connsiteY41" fmla="*/ 307671 h 347718"/>
                  <a:gd name="connsiteX42" fmla="*/ 427726 w 569552"/>
                  <a:gd name="connsiteY42" fmla="*/ 276527 h 347718"/>
                  <a:gd name="connsiteX43" fmla="*/ 415055 w 569552"/>
                  <a:gd name="connsiteY43" fmla="*/ 242044 h 347718"/>
                  <a:gd name="connsiteX44" fmla="*/ 437615 w 569552"/>
                  <a:gd name="connsiteY44" fmla="*/ 224258 h 347718"/>
                  <a:gd name="connsiteX45" fmla="*/ 465826 w 569552"/>
                  <a:gd name="connsiteY45" fmla="*/ 243051 h 347718"/>
                  <a:gd name="connsiteX46" fmla="*/ 503819 w 569552"/>
                  <a:gd name="connsiteY46" fmla="*/ 230486 h 347718"/>
                  <a:gd name="connsiteX47" fmla="*/ 516362 w 569552"/>
                  <a:gd name="connsiteY47" fmla="*/ 195532 h 347718"/>
                  <a:gd name="connsiteX48" fmla="*/ 529162 w 569552"/>
                  <a:gd name="connsiteY48" fmla="*/ 181256 h 347718"/>
                  <a:gd name="connsiteX49" fmla="*/ 569552 w 569552"/>
                  <a:gd name="connsiteY49" fmla="*/ 161628 h 347718"/>
                  <a:gd name="connsiteX50" fmla="*/ 452769 w 569552"/>
                  <a:gd name="connsiteY50" fmla="*/ 88789 h 34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569552" h="347718">
                    <a:moveTo>
                      <a:pt x="452748" y="88810"/>
                    </a:moveTo>
                    <a:cubicBezTo>
                      <a:pt x="442881" y="82645"/>
                      <a:pt x="431108" y="80270"/>
                      <a:pt x="419614" y="82089"/>
                    </a:cubicBezTo>
                    <a:lnTo>
                      <a:pt x="395448" y="85942"/>
                    </a:lnTo>
                    <a:cubicBezTo>
                      <a:pt x="384682" y="87654"/>
                      <a:pt x="374943" y="79328"/>
                      <a:pt x="374943" y="68433"/>
                    </a:cubicBezTo>
                    <a:cubicBezTo>
                      <a:pt x="374943" y="64409"/>
                      <a:pt x="373572" y="60492"/>
                      <a:pt x="371068" y="57367"/>
                    </a:cubicBezTo>
                    <a:lnTo>
                      <a:pt x="334231" y="11326"/>
                    </a:lnTo>
                    <a:cubicBezTo>
                      <a:pt x="331213" y="7559"/>
                      <a:pt x="326783" y="5161"/>
                      <a:pt x="321967" y="4733"/>
                    </a:cubicBezTo>
                    <a:lnTo>
                      <a:pt x="269376" y="67"/>
                    </a:lnTo>
                    <a:cubicBezTo>
                      <a:pt x="266893" y="-147"/>
                      <a:pt x="264367" y="152"/>
                      <a:pt x="262013" y="966"/>
                    </a:cubicBezTo>
                    <a:lnTo>
                      <a:pt x="240009" y="8586"/>
                    </a:lnTo>
                    <a:cubicBezTo>
                      <a:pt x="232838" y="11069"/>
                      <a:pt x="224918" y="10213"/>
                      <a:pt x="218433" y="6274"/>
                    </a:cubicBezTo>
                    <a:lnTo>
                      <a:pt x="218369" y="6231"/>
                    </a:lnTo>
                    <a:cubicBezTo>
                      <a:pt x="206125" y="-1217"/>
                      <a:pt x="190136" y="2892"/>
                      <a:pt x="183008" y="15350"/>
                    </a:cubicBezTo>
                    <a:cubicBezTo>
                      <a:pt x="180376" y="19973"/>
                      <a:pt x="176352" y="23633"/>
                      <a:pt x="171536" y="25859"/>
                    </a:cubicBezTo>
                    <a:lnTo>
                      <a:pt x="141248" y="39772"/>
                    </a:lnTo>
                    <a:cubicBezTo>
                      <a:pt x="132216" y="43925"/>
                      <a:pt x="126415" y="52957"/>
                      <a:pt x="126415" y="62910"/>
                    </a:cubicBezTo>
                    <a:lnTo>
                      <a:pt x="126415" y="102487"/>
                    </a:lnTo>
                    <a:cubicBezTo>
                      <a:pt x="126415" y="115736"/>
                      <a:pt x="116034" y="126653"/>
                      <a:pt x="102806" y="127338"/>
                    </a:cubicBezTo>
                    <a:lnTo>
                      <a:pt x="83349" y="128344"/>
                    </a:lnTo>
                    <a:cubicBezTo>
                      <a:pt x="75579" y="128751"/>
                      <a:pt x="68452" y="132753"/>
                      <a:pt x="64064" y="139175"/>
                    </a:cubicBezTo>
                    <a:lnTo>
                      <a:pt x="55202" y="152167"/>
                    </a:lnTo>
                    <a:cubicBezTo>
                      <a:pt x="51670" y="157347"/>
                      <a:pt x="46298" y="161007"/>
                      <a:pt x="40198" y="162398"/>
                    </a:cubicBezTo>
                    <a:lnTo>
                      <a:pt x="0" y="171581"/>
                    </a:lnTo>
                    <a:lnTo>
                      <a:pt x="0" y="201419"/>
                    </a:lnTo>
                    <a:lnTo>
                      <a:pt x="63336" y="218885"/>
                    </a:lnTo>
                    <a:cubicBezTo>
                      <a:pt x="75301" y="222182"/>
                      <a:pt x="84976" y="231000"/>
                      <a:pt x="89385" y="242601"/>
                    </a:cubicBezTo>
                    <a:lnTo>
                      <a:pt x="99402" y="269036"/>
                    </a:lnTo>
                    <a:cubicBezTo>
                      <a:pt x="103469" y="279738"/>
                      <a:pt x="112031" y="288128"/>
                      <a:pt x="122840" y="291938"/>
                    </a:cubicBezTo>
                    <a:lnTo>
                      <a:pt x="131317" y="294935"/>
                    </a:lnTo>
                    <a:cubicBezTo>
                      <a:pt x="138316" y="297397"/>
                      <a:pt x="144438" y="301806"/>
                      <a:pt x="149018" y="307650"/>
                    </a:cubicBezTo>
                    <a:lnTo>
                      <a:pt x="180376" y="347719"/>
                    </a:lnTo>
                    <a:lnTo>
                      <a:pt x="224619" y="320963"/>
                    </a:lnTo>
                    <a:cubicBezTo>
                      <a:pt x="235043" y="314649"/>
                      <a:pt x="248035" y="314327"/>
                      <a:pt x="258780" y="320107"/>
                    </a:cubicBezTo>
                    <a:lnTo>
                      <a:pt x="258780" y="320107"/>
                    </a:lnTo>
                    <a:cubicBezTo>
                      <a:pt x="270724" y="326528"/>
                      <a:pt x="285300" y="325372"/>
                      <a:pt x="296067" y="317110"/>
                    </a:cubicBezTo>
                    <a:lnTo>
                      <a:pt x="298079" y="315569"/>
                    </a:lnTo>
                    <a:cubicBezTo>
                      <a:pt x="311350" y="305402"/>
                      <a:pt x="329993" y="306216"/>
                      <a:pt x="342301" y="317517"/>
                    </a:cubicBezTo>
                    <a:lnTo>
                      <a:pt x="353452" y="327748"/>
                    </a:lnTo>
                    <a:cubicBezTo>
                      <a:pt x="362763" y="336267"/>
                      <a:pt x="377640" y="333399"/>
                      <a:pt x="383119" y="322033"/>
                    </a:cubicBezTo>
                    <a:lnTo>
                      <a:pt x="384788" y="318587"/>
                    </a:lnTo>
                    <a:cubicBezTo>
                      <a:pt x="388278" y="311331"/>
                      <a:pt x="395919" y="306964"/>
                      <a:pt x="403946" y="307671"/>
                    </a:cubicBezTo>
                    <a:lnTo>
                      <a:pt x="403946" y="307671"/>
                    </a:lnTo>
                    <a:cubicBezTo>
                      <a:pt x="420877" y="309126"/>
                      <a:pt x="433591" y="292474"/>
                      <a:pt x="427726" y="276527"/>
                    </a:cubicBezTo>
                    <a:lnTo>
                      <a:pt x="415055" y="242044"/>
                    </a:lnTo>
                    <a:cubicBezTo>
                      <a:pt x="410024" y="228324"/>
                      <a:pt x="425457" y="216167"/>
                      <a:pt x="437615" y="224258"/>
                    </a:cubicBezTo>
                    <a:lnTo>
                      <a:pt x="465826" y="243051"/>
                    </a:lnTo>
                    <a:cubicBezTo>
                      <a:pt x="479568" y="252212"/>
                      <a:pt x="498232" y="246026"/>
                      <a:pt x="503819" y="230486"/>
                    </a:cubicBezTo>
                    <a:lnTo>
                      <a:pt x="516362" y="195532"/>
                    </a:lnTo>
                    <a:cubicBezTo>
                      <a:pt x="518609" y="189283"/>
                      <a:pt x="523190" y="184167"/>
                      <a:pt x="529162" y="181256"/>
                    </a:cubicBezTo>
                    <a:lnTo>
                      <a:pt x="569552" y="161628"/>
                    </a:lnTo>
                    <a:lnTo>
                      <a:pt x="452769" y="88789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F7A484D-62AA-0883-1C3F-6A2507F258BC}"/>
                  </a:ext>
                </a:extLst>
              </p:cNvPr>
              <p:cNvSpPr/>
              <p:nvPr/>
            </p:nvSpPr>
            <p:spPr>
              <a:xfrm>
                <a:off x="6927350" y="5098443"/>
                <a:ext cx="2761" cy="2161"/>
              </a:xfrm>
              <a:custGeom>
                <a:avLst/>
                <a:gdLst>
                  <a:gd name="connsiteX0" fmla="*/ 0 w 2761"/>
                  <a:gd name="connsiteY0" fmla="*/ 2162 h 2161"/>
                  <a:gd name="connsiteX1" fmla="*/ 2761 w 2761"/>
                  <a:gd name="connsiteY1" fmla="*/ 0 h 2161"/>
                  <a:gd name="connsiteX2" fmla="*/ 0 w 2761"/>
                  <a:gd name="connsiteY2" fmla="*/ 2162 h 2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" h="2161">
                    <a:moveTo>
                      <a:pt x="0" y="2162"/>
                    </a:moveTo>
                    <a:cubicBezTo>
                      <a:pt x="1049" y="1584"/>
                      <a:pt x="1969" y="835"/>
                      <a:pt x="2761" y="0"/>
                    </a:cubicBezTo>
                    <a:cubicBezTo>
                      <a:pt x="1948" y="835"/>
                      <a:pt x="1027" y="1562"/>
                      <a:pt x="0" y="2162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11CC06A-4591-3F99-1113-CD0DE0D96E72}"/>
                </a:ext>
              </a:extLst>
            </p:cNvPr>
            <p:cNvSpPr/>
            <p:nvPr/>
          </p:nvSpPr>
          <p:spPr>
            <a:xfrm>
              <a:off x="1977378" y="3959322"/>
              <a:ext cx="1713595" cy="1824152"/>
            </a:xfrm>
            <a:custGeom>
              <a:avLst/>
              <a:gdLst>
                <a:gd name="connsiteX0" fmla="*/ 1065200 w 1861641"/>
                <a:gd name="connsiteY0" fmla="*/ 663586 h 1981750"/>
                <a:gd name="connsiteX1" fmla="*/ 1068389 w 1861641"/>
                <a:gd name="connsiteY1" fmla="*/ 679489 h 1981750"/>
                <a:gd name="connsiteX2" fmla="*/ 1066655 w 1861641"/>
                <a:gd name="connsiteY2" fmla="*/ 686788 h 1981750"/>
                <a:gd name="connsiteX3" fmla="*/ 1059442 w 1861641"/>
                <a:gd name="connsiteY3" fmla="*/ 695970 h 1981750"/>
                <a:gd name="connsiteX4" fmla="*/ 1046471 w 1861641"/>
                <a:gd name="connsiteY4" fmla="*/ 697191 h 1981750"/>
                <a:gd name="connsiteX5" fmla="*/ 1045872 w 1861641"/>
                <a:gd name="connsiteY5" fmla="*/ 696655 h 1981750"/>
                <a:gd name="connsiteX6" fmla="*/ 1042896 w 1861641"/>
                <a:gd name="connsiteY6" fmla="*/ 688693 h 1981750"/>
                <a:gd name="connsiteX7" fmla="*/ 1046064 w 1861641"/>
                <a:gd name="connsiteY7" fmla="*/ 665469 h 1981750"/>
                <a:gd name="connsiteX8" fmla="*/ 1048911 w 1861641"/>
                <a:gd name="connsiteY8" fmla="*/ 660032 h 1981750"/>
                <a:gd name="connsiteX9" fmla="*/ 1050388 w 1861641"/>
                <a:gd name="connsiteY9" fmla="*/ 658684 h 1981750"/>
                <a:gd name="connsiteX10" fmla="*/ 1065221 w 1861641"/>
                <a:gd name="connsiteY10" fmla="*/ 663564 h 1981750"/>
                <a:gd name="connsiteX11" fmla="*/ 580602 w 1861641"/>
                <a:gd name="connsiteY11" fmla="*/ 122865 h 1981750"/>
                <a:gd name="connsiteX12" fmla="*/ 567738 w 1861641"/>
                <a:gd name="connsiteY12" fmla="*/ 112099 h 1981750"/>
                <a:gd name="connsiteX13" fmla="*/ 547554 w 1861641"/>
                <a:gd name="connsiteY13" fmla="*/ 114432 h 1981750"/>
                <a:gd name="connsiteX14" fmla="*/ 547554 w 1861641"/>
                <a:gd name="connsiteY14" fmla="*/ 114432 h 1981750"/>
                <a:gd name="connsiteX15" fmla="*/ 537087 w 1861641"/>
                <a:gd name="connsiteY15" fmla="*/ 120018 h 1981750"/>
                <a:gd name="connsiteX16" fmla="*/ 529895 w 1861641"/>
                <a:gd name="connsiteY16" fmla="*/ 120404 h 1981750"/>
                <a:gd name="connsiteX17" fmla="*/ 516645 w 1861641"/>
                <a:gd name="connsiteY17" fmla="*/ 134381 h 1981750"/>
                <a:gd name="connsiteX18" fmla="*/ 516645 w 1861641"/>
                <a:gd name="connsiteY18" fmla="*/ 151354 h 1981750"/>
                <a:gd name="connsiteX19" fmla="*/ 523302 w 1861641"/>
                <a:gd name="connsiteY19" fmla="*/ 158568 h 1981750"/>
                <a:gd name="connsiteX20" fmla="*/ 529638 w 1861641"/>
                <a:gd name="connsiteY20" fmla="*/ 159081 h 1981750"/>
                <a:gd name="connsiteX21" fmla="*/ 532784 w 1861641"/>
                <a:gd name="connsiteY21" fmla="*/ 172502 h 1981750"/>
                <a:gd name="connsiteX22" fmla="*/ 532784 w 1861641"/>
                <a:gd name="connsiteY22" fmla="*/ 172502 h 1981750"/>
                <a:gd name="connsiteX23" fmla="*/ 529916 w 1861641"/>
                <a:gd name="connsiteY23" fmla="*/ 175713 h 1981750"/>
                <a:gd name="connsiteX24" fmla="*/ 524972 w 1861641"/>
                <a:gd name="connsiteY24" fmla="*/ 186565 h 1981750"/>
                <a:gd name="connsiteX25" fmla="*/ 520948 w 1861641"/>
                <a:gd name="connsiteY25" fmla="*/ 190332 h 1981750"/>
                <a:gd name="connsiteX26" fmla="*/ 505258 w 1861641"/>
                <a:gd name="connsiteY26" fmla="*/ 196304 h 1981750"/>
                <a:gd name="connsiteX27" fmla="*/ 508340 w 1861641"/>
                <a:gd name="connsiteY27" fmla="*/ 224365 h 1981750"/>
                <a:gd name="connsiteX28" fmla="*/ 524330 w 1861641"/>
                <a:gd name="connsiteY28" fmla="*/ 226698 h 1981750"/>
                <a:gd name="connsiteX29" fmla="*/ 533448 w 1861641"/>
                <a:gd name="connsiteY29" fmla="*/ 233697 h 1981750"/>
                <a:gd name="connsiteX30" fmla="*/ 533448 w 1861641"/>
                <a:gd name="connsiteY30" fmla="*/ 233697 h 1981750"/>
                <a:gd name="connsiteX31" fmla="*/ 551364 w 1861641"/>
                <a:gd name="connsiteY31" fmla="*/ 238428 h 1981750"/>
                <a:gd name="connsiteX32" fmla="*/ 553311 w 1861641"/>
                <a:gd name="connsiteY32" fmla="*/ 236951 h 1981750"/>
                <a:gd name="connsiteX33" fmla="*/ 592653 w 1861641"/>
                <a:gd name="connsiteY33" fmla="*/ 241039 h 1981750"/>
                <a:gd name="connsiteX34" fmla="*/ 607293 w 1861641"/>
                <a:gd name="connsiteY34" fmla="*/ 257928 h 1981750"/>
                <a:gd name="connsiteX35" fmla="*/ 618231 w 1861641"/>
                <a:gd name="connsiteY35" fmla="*/ 265761 h 1981750"/>
                <a:gd name="connsiteX36" fmla="*/ 639443 w 1861641"/>
                <a:gd name="connsiteY36" fmla="*/ 274409 h 1981750"/>
                <a:gd name="connsiteX37" fmla="*/ 648540 w 1861641"/>
                <a:gd name="connsiteY37" fmla="*/ 290248 h 1981750"/>
                <a:gd name="connsiteX38" fmla="*/ 648540 w 1861641"/>
                <a:gd name="connsiteY38" fmla="*/ 290248 h 1981750"/>
                <a:gd name="connsiteX39" fmla="*/ 664401 w 1861641"/>
                <a:gd name="connsiteY39" fmla="*/ 307136 h 1981750"/>
                <a:gd name="connsiteX40" fmla="*/ 691477 w 1861641"/>
                <a:gd name="connsiteY40" fmla="*/ 304996 h 1981750"/>
                <a:gd name="connsiteX41" fmla="*/ 704834 w 1861641"/>
                <a:gd name="connsiteY41" fmla="*/ 297483 h 1981750"/>
                <a:gd name="connsiteX42" fmla="*/ 713631 w 1861641"/>
                <a:gd name="connsiteY42" fmla="*/ 285325 h 1981750"/>
                <a:gd name="connsiteX43" fmla="*/ 726410 w 1861641"/>
                <a:gd name="connsiteY43" fmla="*/ 277876 h 1981750"/>
                <a:gd name="connsiteX44" fmla="*/ 734672 w 1861641"/>
                <a:gd name="connsiteY44" fmla="*/ 276956 h 1981750"/>
                <a:gd name="connsiteX45" fmla="*/ 754877 w 1861641"/>
                <a:gd name="connsiteY45" fmla="*/ 296605 h 1981750"/>
                <a:gd name="connsiteX46" fmla="*/ 754877 w 1861641"/>
                <a:gd name="connsiteY46" fmla="*/ 296605 h 1981750"/>
                <a:gd name="connsiteX47" fmla="*/ 742463 w 1861641"/>
                <a:gd name="connsiteY47" fmla="*/ 312402 h 1981750"/>
                <a:gd name="connsiteX48" fmla="*/ 720181 w 1861641"/>
                <a:gd name="connsiteY48" fmla="*/ 319829 h 1981750"/>
                <a:gd name="connsiteX49" fmla="*/ 712283 w 1861641"/>
                <a:gd name="connsiteY49" fmla="*/ 325052 h 1981750"/>
                <a:gd name="connsiteX50" fmla="*/ 696529 w 1861641"/>
                <a:gd name="connsiteY50" fmla="*/ 342860 h 1981750"/>
                <a:gd name="connsiteX51" fmla="*/ 667654 w 1861641"/>
                <a:gd name="connsiteY51" fmla="*/ 344380 h 1981750"/>
                <a:gd name="connsiteX52" fmla="*/ 667654 w 1861641"/>
                <a:gd name="connsiteY52" fmla="*/ 344380 h 1981750"/>
                <a:gd name="connsiteX53" fmla="*/ 644088 w 1861641"/>
                <a:gd name="connsiteY53" fmla="*/ 352257 h 1981750"/>
                <a:gd name="connsiteX54" fmla="*/ 638330 w 1861641"/>
                <a:gd name="connsiteY54" fmla="*/ 383144 h 1981750"/>
                <a:gd name="connsiteX55" fmla="*/ 633514 w 1861641"/>
                <a:gd name="connsiteY55" fmla="*/ 391406 h 1981750"/>
                <a:gd name="connsiteX56" fmla="*/ 599203 w 1861641"/>
                <a:gd name="connsiteY56" fmla="*/ 420366 h 1981750"/>
                <a:gd name="connsiteX57" fmla="*/ 591647 w 1861641"/>
                <a:gd name="connsiteY57" fmla="*/ 435970 h 1981750"/>
                <a:gd name="connsiteX58" fmla="*/ 591347 w 1861641"/>
                <a:gd name="connsiteY58" fmla="*/ 445581 h 1981750"/>
                <a:gd name="connsiteX59" fmla="*/ 615299 w 1861641"/>
                <a:gd name="connsiteY59" fmla="*/ 467413 h 1981750"/>
                <a:gd name="connsiteX60" fmla="*/ 664850 w 1861641"/>
                <a:gd name="connsiteY60" fmla="*/ 461227 h 1981750"/>
                <a:gd name="connsiteX61" fmla="*/ 674397 w 1861641"/>
                <a:gd name="connsiteY61" fmla="*/ 457567 h 1981750"/>
                <a:gd name="connsiteX62" fmla="*/ 720074 w 1861641"/>
                <a:gd name="connsiteY62" fmla="*/ 425717 h 1981750"/>
                <a:gd name="connsiteX63" fmla="*/ 739744 w 1861641"/>
                <a:gd name="connsiteY63" fmla="*/ 428414 h 1981750"/>
                <a:gd name="connsiteX64" fmla="*/ 739744 w 1861641"/>
                <a:gd name="connsiteY64" fmla="*/ 428414 h 1981750"/>
                <a:gd name="connsiteX65" fmla="*/ 735421 w 1861641"/>
                <a:gd name="connsiteY65" fmla="*/ 450589 h 1981750"/>
                <a:gd name="connsiteX66" fmla="*/ 669259 w 1861641"/>
                <a:gd name="connsiteY66" fmla="*/ 486485 h 1981750"/>
                <a:gd name="connsiteX67" fmla="*/ 664979 w 1861641"/>
                <a:gd name="connsiteY67" fmla="*/ 488004 h 1981750"/>
                <a:gd name="connsiteX68" fmla="*/ 611660 w 1861641"/>
                <a:gd name="connsiteY68" fmla="*/ 498000 h 1981750"/>
                <a:gd name="connsiteX69" fmla="*/ 586874 w 1861641"/>
                <a:gd name="connsiteY69" fmla="*/ 496416 h 1981750"/>
                <a:gd name="connsiteX70" fmla="*/ 566475 w 1861641"/>
                <a:gd name="connsiteY70" fmla="*/ 489803 h 1981750"/>
                <a:gd name="connsiteX71" fmla="*/ 562258 w 1861641"/>
                <a:gd name="connsiteY71" fmla="*/ 497208 h 1981750"/>
                <a:gd name="connsiteX72" fmla="*/ 569365 w 1861641"/>
                <a:gd name="connsiteY72" fmla="*/ 503480 h 1981750"/>
                <a:gd name="connsiteX73" fmla="*/ 561252 w 1861641"/>
                <a:gd name="connsiteY73" fmla="*/ 520903 h 1981750"/>
                <a:gd name="connsiteX74" fmla="*/ 543765 w 1861641"/>
                <a:gd name="connsiteY74" fmla="*/ 518270 h 1981750"/>
                <a:gd name="connsiteX75" fmla="*/ 535909 w 1861641"/>
                <a:gd name="connsiteY75" fmla="*/ 511956 h 1981750"/>
                <a:gd name="connsiteX76" fmla="*/ 530323 w 1861641"/>
                <a:gd name="connsiteY76" fmla="*/ 497444 h 1981750"/>
                <a:gd name="connsiteX77" fmla="*/ 505686 w 1861641"/>
                <a:gd name="connsiteY77" fmla="*/ 478822 h 1981750"/>
                <a:gd name="connsiteX78" fmla="*/ 505686 w 1861641"/>
                <a:gd name="connsiteY78" fmla="*/ 478822 h 1981750"/>
                <a:gd name="connsiteX79" fmla="*/ 482955 w 1861641"/>
                <a:gd name="connsiteY79" fmla="*/ 486677 h 1981750"/>
                <a:gd name="connsiteX80" fmla="*/ 475891 w 1861641"/>
                <a:gd name="connsiteY80" fmla="*/ 493356 h 1981750"/>
                <a:gd name="connsiteX81" fmla="*/ 466730 w 1861641"/>
                <a:gd name="connsiteY81" fmla="*/ 514032 h 1981750"/>
                <a:gd name="connsiteX82" fmla="*/ 465981 w 1861641"/>
                <a:gd name="connsiteY82" fmla="*/ 552004 h 1981750"/>
                <a:gd name="connsiteX83" fmla="*/ 474372 w 1861641"/>
                <a:gd name="connsiteY83" fmla="*/ 553823 h 1981750"/>
                <a:gd name="connsiteX84" fmla="*/ 477796 w 1861641"/>
                <a:gd name="connsiteY84" fmla="*/ 545904 h 1981750"/>
                <a:gd name="connsiteX85" fmla="*/ 488242 w 1861641"/>
                <a:gd name="connsiteY85" fmla="*/ 546610 h 1981750"/>
                <a:gd name="connsiteX86" fmla="*/ 498494 w 1861641"/>
                <a:gd name="connsiteY86" fmla="*/ 582934 h 1981750"/>
                <a:gd name="connsiteX87" fmla="*/ 503846 w 1861641"/>
                <a:gd name="connsiteY87" fmla="*/ 586979 h 1981750"/>
                <a:gd name="connsiteX88" fmla="*/ 520627 w 1861641"/>
                <a:gd name="connsiteY88" fmla="*/ 586979 h 1981750"/>
                <a:gd name="connsiteX89" fmla="*/ 526320 w 1861641"/>
                <a:gd name="connsiteY89" fmla="*/ 588841 h 1981750"/>
                <a:gd name="connsiteX90" fmla="*/ 529724 w 1861641"/>
                <a:gd name="connsiteY90" fmla="*/ 591345 h 1981750"/>
                <a:gd name="connsiteX91" fmla="*/ 545071 w 1861641"/>
                <a:gd name="connsiteY91" fmla="*/ 583575 h 1981750"/>
                <a:gd name="connsiteX92" fmla="*/ 545071 w 1861641"/>
                <a:gd name="connsiteY92" fmla="*/ 583575 h 1981750"/>
                <a:gd name="connsiteX93" fmla="*/ 554446 w 1861641"/>
                <a:gd name="connsiteY93" fmla="*/ 573943 h 1981750"/>
                <a:gd name="connsiteX94" fmla="*/ 635440 w 1861641"/>
                <a:gd name="connsiteY94" fmla="*/ 571653 h 1981750"/>
                <a:gd name="connsiteX95" fmla="*/ 651879 w 1861641"/>
                <a:gd name="connsiteY95" fmla="*/ 562749 h 1981750"/>
                <a:gd name="connsiteX96" fmla="*/ 651879 w 1861641"/>
                <a:gd name="connsiteY96" fmla="*/ 562749 h 1981750"/>
                <a:gd name="connsiteX97" fmla="*/ 670629 w 1861641"/>
                <a:gd name="connsiteY97" fmla="*/ 553888 h 1981750"/>
                <a:gd name="connsiteX98" fmla="*/ 706460 w 1861641"/>
                <a:gd name="connsiteY98" fmla="*/ 556863 h 1981750"/>
                <a:gd name="connsiteX99" fmla="*/ 741029 w 1861641"/>
                <a:gd name="connsiteY99" fmla="*/ 543720 h 1981750"/>
                <a:gd name="connsiteX100" fmla="*/ 742099 w 1861641"/>
                <a:gd name="connsiteY100" fmla="*/ 542607 h 1981750"/>
                <a:gd name="connsiteX101" fmla="*/ 774441 w 1861641"/>
                <a:gd name="connsiteY101" fmla="*/ 529337 h 1981750"/>
                <a:gd name="connsiteX102" fmla="*/ 774441 w 1861641"/>
                <a:gd name="connsiteY102" fmla="*/ 529337 h 1981750"/>
                <a:gd name="connsiteX103" fmla="*/ 813355 w 1861641"/>
                <a:gd name="connsiteY103" fmla="*/ 507054 h 1981750"/>
                <a:gd name="connsiteX104" fmla="*/ 818256 w 1861641"/>
                <a:gd name="connsiteY104" fmla="*/ 498086 h 1981750"/>
                <a:gd name="connsiteX105" fmla="*/ 842293 w 1861641"/>
                <a:gd name="connsiteY105" fmla="*/ 477966 h 1981750"/>
                <a:gd name="connsiteX106" fmla="*/ 852889 w 1861641"/>
                <a:gd name="connsiteY106" fmla="*/ 474434 h 1981750"/>
                <a:gd name="connsiteX107" fmla="*/ 865025 w 1861641"/>
                <a:gd name="connsiteY107" fmla="*/ 492221 h 1981750"/>
                <a:gd name="connsiteX108" fmla="*/ 849464 w 1861641"/>
                <a:gd name="connsiteY108" fmla="*/ 510907 h 1981750"/>
                <a:gd name="connsiteX109" fmla="*/ 863848 w 1861641"/>
                <a:gd name="connsiteY109" fmla="*/ 531691 h 1981750"/>
                <a:gd name="connsiteX110" fmla="*/ 911152 w 1861641"/>
                <a:gd name="connsiteY110" fmla="*/ 515252 h 1981750"/>
                <a:gd name="connsiteX111" fmla="*/ 985853 w 1861641"/>
                <a:gd name="connsiteY111" fmla="*/ 467670 h 1981750"/>
                <a:gd name="connsiteX112" fmla="*/ 993302 w 1861641"/>
                <a:gd name="connsiteY112" fmla="*/ 460007 h 1981750"/>
                <a:gd name="connsiteX113" fmla="*/ 989942 w 1861641"/>
                <a:gd name="connsiteY113" fmla="*/ 446651 h 1981750"/>
                <a:gd name="connsiteX114" fmla="*/ 977677 w 1861641"/>
                <a:gd name="connsiteY114" fmla="*/ 442776 h 1981750"/>
                <a:gd name="connsiteX115" fmla="*/ 973225 w 1861641"/>
                <a:gd name="connsiteY115" fmla="*/ 442648 h 1981750"/>
                <a:gd name="connsiteX116" fmla="*/ 950814 w 1861641"/>
                <a:gd name="connsiteY116" fmla="*/ 448428 h 1981750"/>
                <a:gd name="connsiteX117" fmla="*/ 941889 w 1861641"/>
                <a:gd name="connsiteY117" fmla="*/ 436355 h 1981750"/>
                <a:gd name="connsiteX118" fmla="*/ 950579 w 1861641"/>
                <a:gd name="connsiteY118" fmla="*/ 422186 h 1981750"/>
                <a:gd name="connsiteX119" fmla="*/ 965541 w 1861641"/>
                <a:gd name="connsiteY119" fmla="*/ 422614 h 1981750"/>
                <a:gd name="connsiteX120" fmla="*/ 965541 w 1861641"/>
                <a:gd name="connsiteY120" fmla="*/ 422614 h 1981750"/>
                <a:gd name="connsiteX121" fmla="*/ 974274 w 1861641"/>
                <a:gd name="connsiteY121" fmla="*/ 427087 h 1981750"/>
                <a:gd name="connsiteX122" fmla="*/ 992788 w 1861641"/>
                <a:gd name="connsiteY122" fmla="*/ 424668 h 1981750"/>
                <a:gd name="connsiteX123" fmla="*/ 1000280 w 1861641"/>
                <a:gd name="connsiteY123" fmla="*/ 415293 h 1981750"/>
                <a:gd name="connsiteX124" fmla="*/ 997990 w 1861641"/>
                <a:gd name="connsiteY124" fmla="*/ 390807 h 1981750"/>
                <a:gd name="connsiteX125" fmla="*/ 1009441 w 1861641"/>
                <a:gd name="connsiteY125" fmla="*/ 379612 h 1981750"/>
                <a:gd name="connsiteX126" fmla="*/ 1009441 w 1861641"/>
                <a:gd name="connsiteY126" fmla="*/ 379612 h 1981750"/>
                <a:gd name="connsiteX127" fmla="*/ 1020935 w 1861641"/>
                <a:gd name="connsiteY127" fmla="*/ 369381 h 1981750"/>
                <a:gd name="connsiteX128" fmla="*/ 1020935 w 1861641"/>
                <a:gd name="connsiteY128" fmla="*/ 343503 h 1981750"/>
                <a:gd name="connsiteX129" fmla="*/ 1016826 w 1861641"/>
                <a:gd name="connsiteY129" fmla="*/ 335262 h 1981750"/>
                <a:gd name="connsiteX130" fmla="*/ 972369 w 1861641"/>
                <a:gd name="connsiteY130" fmla="*/ 301914 h 1981750"/>
                <a:gd name="connsiteX131" fmla="*/ 966611 w 1861641"/>
                <a:gd name="connsiteY131" fmla="*/ 299859 h 1981750"/>
                <a:gd name="connsiteX132" fmla="*/ 940026 w 1861641"/>
                <a:gd name="connsiteY132" fmla="*/ 298789 h 1981750"/>
                <a:gd name="connsiteX133" fmla="*/ 931486 w 1861641"/>
                <a:gd name="connsiteY133" fmla="*/ 293587 h 1981750"/>
                <a:gd name="connsiteX134" fmla="*/ 914384 w 1861641"/>
                <a:gd name="connsiteY134" fmla="*/ 263450 h 1981750"/>
                <a:gd name="connsiteX135" fmla="*/ 893921 w 1861641"/>
                <a:gd name="connsiteY135" fmla="*/ 263065 h 1981750"/>
                <a:gd name="connsiteX136" fmla="*/ 893921 w 1861641"/>
                <a:gd name="connsiteY136" fmla="*/ 263065 h 1981750"/>
                <a:gd name="connsiteX137" fmla="*/ 875385 w 1861641"/>
                <a:gd name="connsiteY137" fmla="*/ 265205 h 1981750"/>
                <a:gd name="connsiteX138" fmla="*/ 851069 w 1861641"/>
                <a:gd name="connsiteY138" fmla="*/ 240889 h 1981750"/>
                <a:gd name="connsiteX139" fmla="*/ 839618 w 1861641"/>
                <a:gd name="connsiteY139" fmla="*/ 237807 h 1981750"/>
                <a:gd name="connsiteX140" fmla="*/ 807854 w 1861641"/>
                <a:gd name="connsiteY140" fmla="*/ 246219 h 1981750"/>
                <a:gd name="connsiteX141" fmla="*/ 793877 w 1861641"/>
                <a:gd name="connsiteY141" fmla="*/ 239434 h 1981750"/>
                <a:gd name="connsiteX142" fmla="*/ 745074 w 1861641"/>
                <a:gd name="connsiteY142" fmla="*/ 126354 h 1981750"/>
                <a:gd name="connsiteX143" fmla="*/ 726153 w 1861641"/>
                <a:gd name="connsiteY143" fmla="*/ 114475 h 1981750"/>
                <a:gd name="connsiteX144" fmla="*/ 726153 w 1861641"/>
                <a:gd name="connsiteY144" fmla="*/ 114475 h 1981750"/>
                <a:gd name="connsiteX145" fmla="*/ 705604 w 1861641"/>
                <a:gd name="connsiteY145" fmla="*/ 94783 h 1981750"/>
                <a:gd name="connsiteX146" fmla="*/ 705604 w 1861641"/>
                <a:gd name="connsiteY146" fmla="*/ 89988 h 1981750"/>
                <a:gd name="connsiteX147" fmla="*/ 693661 w 1861641"/>
                <a:gd name="connsiteY147" fmla="*/ 71858 h 1981750"/>
                <a:gd name="connsiteX148" fmla="*/ 670159 w 1861641"/>
                <a:gd name="connsiteY148" fmla="*/ 61798 h 1981750"/>
                <a:gd name="connsiteX149" fmla="*/ 626044 w 1861641"/>
                <a:gd name="connsiteY149" fmla="*/ 68669 h 1981750"/>
                <a:gd name="connsiteX150" fmla="*/ 606480 w 1861641"/>
                <a:gd name="connsiteY150" fmla="*/ 85621 h 1981750"/>
                <a:gd name="connsiteX151" fmla="*/ 599181 w 1861641"/>
                <a:gd name="connsiteY151" fmla="*/ 88597 h 1981750"/>
                <a:gd name="connsiteX152" fmla="*/ 599181 w 1861641"/>
                <a:gd name="connsiteY152" fmla="*/ 88597 h 1981750"/>
                <a:gd name="connsiteX153" fmla="*/ 588928 w 1861641"/>
                <a:gd name="connsiteY153" fmla="*/ 106405 h 1981750"/>
                <a:gd name="connsiteX154" fmla="*/ 592460 w 1861641"/>
                <a:gd name="connsiteY154" fmla="*/ 113447 h 1981750"/>
                <a:gd name="connsiteX155" fmla="*/ 580645 w 1861641"/>
                <a:gd name="connsiteY155" fmla="*/ 122780 h 1981750"/>
                <a:gd name="connsiteX156" fmla="*/ 411870 w 1861641"/>
                <a:gd name="connsiteY156" fmla="*/ 14301 h 1981750"/>
                <a:gd name="connsiteX157" fmla="*/ 386121 w 1861641"/>
                <a:gd name="connsiteY157" fmla="*/ 86734 h 1981750"/>
                <a:gd name="connsiteX158" fmla="*/ 383445 w 1861641"/>
                <a:gd name="connsiteY158" fmla="*/ 90865 h 1981750"/>
                <a:gd name="connsiteX159" fmla="*/ 334493 w 1861641"/>
                <a:gd name="connsiteY159" fmla="*/ 137870 h 1981750"/>
                <a:gd name="connsiteX160" fmla="*/ 328607 w 1861641"/>
                <a:gd name="connsiteY160" fmla="*/ 140738 h 1981750"/>
                <a:gd name="connsiteX161" fmla="*/ 261782 w 1861641"/>
                <a:gd name="connsiteY161" fmla="*/ 150284 h 1981750"/>
                <a:gd name="connsiteX162" fmla="*/ 254804 w 1861641"/>
                <a:gd name="connsiteY162" fmla="*/ 154373 h 1981750"/>
                <a:gd name="connsiteX163" fmla="*/ 243438 w 1861641"/>
                <a:gd name="connsiteY163" fmla="*/ 169227 h 1981750"/>
                <a:gd name="connsiteX164" fmla="*/ 224538 w 1861641"/>
                <a:gd name="connsiteY164" fmla="*/ 165203 h 1981750"/>
                <a:gd name="connsiteX165" fmla="*/ 221542 w 1861641"/>
                <a:gd name="connsiteY165" fmla="*/ 152660 h 1981750"/>
                <a:gd name="connsiteX166" fmla="*/ 229354 w 1861641"/>
                <a:gd name="connsiteY166" fmla="*/ 139817 h 1981750"/>
                <a:gd name="connsiteX167" fmla="*/ 241212 w 1861641"/>
                <a:gd name="connsiteY167" fmla="*/ 136864 h 1981750"/>
                <a:gd name="connsiteX168" fmla="*/ 246927 w 1861641"/>
                <a:gd name="connsiteY168" fmla="*/ 133225 h 1981750"/>
                <a:gd name="connsiteX169" fmla="*/ 299304 w 1861641"/>
                <a:gd name="connsiteY169" fmla="*/ 68755 h 1981750"/>
                <a:gd name="connsiteX170" fmla="*/ 301038 w 1861641"/>
                <a:gd name="connsiteY170" fmla="*/ 67064 h 1981750"/>
                <a:gd name="connsiteX171" fmla="*/ 375397 w 1861641"/>
                <a:gd name="connsiteY171" fmla="*/ 9229 h 1981750"/>
                <a:gd name="connsiteX172" fmla="*/ 378437 w 1861641"/>
                <a:gd name="connsiteY172" fmla="*/ 7580 h 1981750"/>
                <a:gd name="connsiteX173" fmla="*/ 398300 w 1861641"/>
                <a:gd name="connsiteY173" fmla="*/ 624 h 1981750"/>
                <a:gd name="connsiteX174" fmla="*/ 411913 w 1861641"/>
                <a:gd name="connsiteY174" fmla="*/ 14301 h 1981750"/>
                <a:gd name="connsiteX175" fmla="*/ 160517 w 1861641"/>
                <a:gd name="connsiteY175" fmla="*/ 202040 h 1981750"/>
                <a:gd name="connsiteX176" fmla="*/ 128774 w 1861641"/>
                <a:gd name="connsiteY176" fmla="*/ 202040 h 1981750"/>
                <a:gd name="connsiteX177" fmla="*/ 122567 w 1861641"/>
                <a:gd name="connsiteY177" fmla="*/ 204031 h 1981750"/>
                <a:gd name="connsiteX178" fmla="*/ 99108 w 1861641"/>
                <a:gd name="connsiteY178" fmla="*/ 220791 h 1981750"/>
                <a:gd name="connsiteX179" fmla="*/ 91188 w 1861641"/>
                <a:gd name="connsiteY179" fmla="*/ 222653 h 1981750"/>
                <a:gd name="connsiteX180" fmla="*/ 38854 w 1861641"/>
                <a:gd name="connsiteY180" fmla="*/ 214219 h 1981750"/>
                <a:gd name="connsiteX181" fmla="*/ 26868 w 1861641"/>
                <a:gd name="connsiteY181" fmla="*/ 221840 h 1981750"/>
                <a:gd name="connsiteX182" fmla="*/ 22929 w 1861641"/>
                <a:gd name="connsiteY182" fmla="*/ 235645 h 1981750"/>
                <a:gd name="connsiteX183" fmla="*/ 13832 w 1861641"/>
                <a:gd name="connsiteY183" fmla="*/ 243330 h 1981750"/>
                <a:gd name="connsiteX184" fmla="*/ 11007 w 1861641"/>
                <a:gd name="connsiteY184" fmla="*/ 243651 h 1981750"/>
                <a:gd name="connsiteX185" fmla="*/ 1503 w 1861641"/>
                <a:gd name="connsiteY185" fmla="*/ 253946 h 1981750"/>
                <a:gd name="connsiteX186" fmla="*/ 5 w 1861641"/>
                <a:gd name="connsiteY186" fmla="*/ 303198 h 1981750"/>
                <a:gd name="connsiteX187" fmla="*/ 11414 w 1861641"/>
                <a:gd name="connsiteY187" fmla="*/ 314200 h 1981750"/>
                <a:gd name="connsiteX188" fmla="*/ 25669 w 1861641"/>
                <a:gd name="connsiteY188" fmla="*/ 313258 h 1981750"/>
                <a:gd name="connsiteX189" fmla="*/ 35087 w 1861641"/>
                <a:gd name="connsiteY189" fmla="*/ 317710 h 1981750"/>
                <a:gd name="connsiteX190" fmla="*/ 45704 w 1861641"/>
                <a:gd name="connsiteY190" fmla="*/ 332565 h 1981750"/>
                <a:gd name="connsiteX191" fmla="*/ 65075 w 1861641"/>
                <a:gd name="connsiteY191" fmla="*/ 326871 h 1981750"/>
                <a:gd name="connsiteX192" fmla="*/ 67279 w 1861641"/>
                <a:gd name="connsiteY192" fmla="*/ 281794 h 1981750"/>
                <a:gd name="connsiteX193" fmla="*/ 79309 w 1861641"/>
                <a:gd name="connsiteY193" fmla="*/ 271712 h 1981750"/>
                <a:gd name="connsiteX194" fmla="*/ 138364 w 1861641"/>
                <a:gd name="connsiteY194" fmla="*/ 279289 h 1981750"/>
                <a:gd name="connsiteX195" fmla="*/ 150415 w 1861641"/>
                <a:gd name="connsiteY195" fmla="*/ 268244 h 1981750"/>
                <a:gd name="connsiteX196" fmla="*/ 149280 w 1861641"/>
                <a:gd name="connsiteY196" fmla="*/ 240911 h 1981750"/>
                <a:gd name="connsiteX197" fmla="*/ 159961 w 1861641"/>
                <a:gd name="connsiteY197" fmla="*/ 229781 h 1981750"/>
                <a:gd name="connsiteX198" fmla="*/ 198960 w 1861641"/>
                <a:gd name="connsiteY198" fmla="*/ 229781 h 1981750"/>
                <a:gd name="connsiteX199" fmla="*/ 207821 w 1861641"/>
                <a:gd name="connsiteY199" fmla="*/ 213085 h 1981750"/>
                <a:gd name="connsiteX200" fmla="*/ 190655 w 1861641"/>
                <a:gd name="connsiteY200" fmla="*/ 187742 h 1981750"/>
                <a:gd name="connsiteX201" fmla="*/ 171177 w 1861641"/>
                <a:gd name="connsiteY201" fmla="*/ 192558 h 1981750"/>
                <a:gd name="connsiteX202" fmla="*/ 171177 w 1861641"/>
                <a:gd name="connsiteY202" fmla="*/ 192558 h 1981750"/>
                <a:gd name="connsiteX203" fmla="*/ 160560 w 1861641"/>
                <a:gd name="connsiteY203" fmla="*/ 202062 h 1981750"/>
                <a:gd name="connsiteX204" fmla="*/ 417650 w 1861641"/>
                <a:gd name="connsiteY204" fmla="*/ 276228 h 1981750"/>
                <a:gd name="connsiteX205" fmla="*/ 415209 w 1861641"/>
                <a:gd name="connsiteY205" fmla="*/ 290848 h 1981750"/>
                <a:gd name="connsiteX206" fmla="*/ 418934 w 1861641"/>
                <a:gd name="connsiteY206" fmla="*/ 297890 h 1981750"/>
                <a:gd name="connsiteX207" fmla="*/ 423964 w 1861641"/>
                <a:gd name="connsiteY207" fmla="*/ 300201 h 1981750"/>
                <a:gd name="connsiteX208" fmla="*/ 433275 w 1861641"/>
                <a:gd name="connsiteY208" fmla="*/ 294529 h 1981750"/>
                <a:gd name="connsiteX209" fmla="*/ 434003 w 1861641"/>
                <a:gd name="connsiteY209" fmla="*/ 277898 h 1981750"/>
                <a:gd name="connsiteX210" fmla="*/ 428031 w 1861641"/>
                <a:gd name="connsiteY210" fmla="*/ 271070 h 1981750"/>
                <a:gd name="connsiteX211" fmla="*/ 424713 w 1861641"/>
                <a:gd name="connsiteY211" fmla="*/ 270770 h 1981750"/>
                <a:gd name="connsiteX212" fmla="*/ 417650 w 1861641"/>
                <a:gd name="connsiteY212" fmla="*/ 276228 h 1981750"/>
                <a:gd name="connsiteX213" fmla="*/ 381754 w 1861641"/>
                <a:gd name="connsiteY213" fmla="*/ 315206 h 1981750"/>
                <a:gd name="connsiteX214" fmla="*/ 372422 w 1861641"/>
                <a:gd name="connsiteY214" fmla="*/ 327192 h 1981750"/>
                <a:gd name="connsiteX215" fmla="*/ 371309 w 1861641"/>
                <a:gd name="connsiteY215" fmla="*/ 333122 h 1981750"/>
                <a:gd name="connsiteX216" fmla="*/ 371309 w 1861641"/>
                <a:gd name="connsiteY216" fmla="*/ 333122 h 1981750"/>
                <a:gd name="connsiteX217" fmla="*/ 382396 w 1861641"/>
                <a:gd name="connsiteY217" fmla="*/ 335711 h 1981750"/>
                <a:gd name="connsiteX218" fmla="*/ 392093 w 1861641"/>
                <a:gd name="connsiteY218" fmla="*/ 325330 h 1981750"/>
                <a:gd name="connsiteX219" fmla="*/ 393698 w 1861641"/>
                <a:gd name="connsiteY219" fmla="*/ 319380 h 1981750"/>
                <a:gd name="connsiteX220" fmla="*/ 393334 w 1861641"/>
                <a:gd name="connsiteY220" fmla="*/ 317774 h 1981750"/>
                <a:gd name="connsiteX221" fmla="*/ 381754 w 1861641"/>
                <a:gd name="connsiteY221" fmla="*/ 315227 h 1981750"/>
                <a:gd name="connsiteX222" fmla="*/ 526085 w 1861641"/>
                <a:gd name="connsiteY222" fmla="*/ 269293 h 1981750"/>
                <a:gd name="connsiteX223" fmla="*/ 519985 w 1861641"/>
                <a:gd name="connsiteY223" fmla="*/ 275393 h 1981750"/>
                <a:gd name="connsiteX224" fmla="*/ 518058 w 1861641"/>
                <a:gd name="connsiteY224" fmla="*/ 280038 h 1981750"/>
                <a:gd name="connsiteX225" fmla="*/ 518058 w 1861641"/>
                <a:gd name="connsiteY225" fmla="*/ 296306 h 1981750"/>
                <a:gd name="connsiteX226" fmla="*/ 524629 w 1861641"/>
                <a:gd name="connsiteY226" fmla="*/ 302877 h 1981750"/>
                <a:gd name="connsiteX227" fmla="*/ 537708 w 1861641"/>
                <a:gd name="connsiteY227" fmla="*/ 302877 h 1981750"/>
                <a:gd name="connsiteX228" fmla="*/ 543829 w 1861641"/>
                <a:gd name="connsiteY228" fmla="*/ 298682 h 1981750"/>
                <a:gd name="connsiteX229" fmla="*/ 549972 w 1861641"/>
                <a:gd name="connsiteY229" fmla="*/ 282885 h 1981750"/>
                <a:gd name="connsiteX230" fmla="*/ 546783 w 1861641"/>
                <a:gd name="connsiteY230" fmla="*/ 274623 h 1981750"/>
                <a:gd name="connsiteX231" fmla="*/ 533641 w 1861641"/>
                <a:gd name="connsiteY231" fmla="*/ 268052 h 1981750"/>
                <a:gd name="connsiteX232" fmla="*/ 526063 w 1861641"/>
                <a:gd name="connsiteY232" fmla="*/ 269272 h 1981750"/>
                <a:gd name="connsiteX233" fmla="*/ 585033 w 1861641"/>
                <a:gd name="connsiteY233" fmla="*/ 281023 h 1981750"/>
                <a:gd name="connsiteX234" fmla="*/ 602370 w 1861641"/>
                <a:gd name="connsiteY234" fmla="*/ 285497 h 1981750"/>
                <a:gd name="connsiteX235" fmla="*/ 623090 w 1861641"/>
                <a:gd name="connsiteY235" fmla="*/ 298146 h 1981750"/>
                <a:gd name="connsiteX236" fmla="*/ 639850 w 1861641"/>
                <a:gd name="connsiteY236" fmla="*/ 317004 h 1981750"/>
                <a:gd name="connsiteX237" fmla="*/ 635355 w 1861641"/>
                <a:gd name="connsiteY237" fmla="*/ 326593 h 1981750"/>
                <a:gd name="connsiteX238" fmla="*/ 608235 w 1861641"/>
                <a:gd name="connsiteY238" fmla="*/ 325737 h 1981750"/>
                <a:gd name="connsiteX239" fmla="*/ 599160 w 1861641"/>
                <a:gd name="connsiteY239" fmla="*/ 322826 h 1981750"/>
                <a:gd name="connsiteX240" fmla="*/ 595671 w 1861641"/>
                <a:gd name="connsiteY240" fmla="*/ 320493 h 1981750"/>
                <a:gd name="connsiteX241" fmla="*/ 584326 w 1861641"/>
                <a:gd name="connsiteY241" fmla="*/ 317667 h 1981750"/>
                <a:gd name="connsiteX242" fmla="*/ 581180 w 1861641"/>
                <a:gd name="connsiteY242" fmla="*/ 317988 h 1981750"/>
                <a:gd name="connsiteX243" fmla="*/ 562109 w 1861641"/>
                <a:gd name="connsiteY243" fmla="*/ 300737 h 1981750"/>
                <a:gd name="connsiteX244" fmla="*/ 562109 w 1861641"/>
                <a:gd name="connsiteY244" fmla="*/ 300737 h 1981750"/>
                <a:gd name="connsiteX245" fmla="*/ 563521 w 1861641"/>
                <a:gd name="connsiteY245" fmla="*/ 293908 h 1981750"/>
                <a:gd name="connsiteX246" fmla="*/ 564784 w 1861641"/>
                <a:gd name="connsiteY246" fmla="*/ 290976 h 1981750"/>
                <a:gd name="connsiteX247" fmla="*/ 585054 w 1861641"/>
                <a:gd name="connsiteY247" fmla="*/ 281023 h 1981750"/>
                <a:gd name="connsiteX248" fmla="*/ 457569 w 1861641"/>
                <a:gd name="connsiteY248" fmla="*/ 496288 h 1981750"/>
                <a:gd name="connsiteX249" fmla="*/ 454765 w 1861641"/>
                <a:gd name="connsiteY249" fmla="*/ 512405 h 1981750"/>
                <a:gd name="connsiteX250" fmla="*/ 451490 w 1861641"/>
                <a:gd name="connsiteY250" fmla="*/ 518334 h 1981750"/>
                <a:gd name="connsiteX251" fmla="*/ 430321 w 1861641"/>
                <a:gd name="connsiteY251" fmla="*/ 537491 h 1981750"/>
                <a:gd name="connsiteX252" fmla="*/ 417585 w 1861641"/>
                <a:gd name="connsiteY252" fmla="*/ 538434 h 1981750"/>
                <a:gd name="connsiteX253" fmla="*/ 409623 w 1861641"/>
                <a:gd name="connsiteY253" fmla="*/ 533125 h 1981750"/>
                <a:gd name="connsiteX254" fmla="*/ 405535 w 1861641"/>
                <a:gd name="connsiteY254" fmla="*/ 521181 h 1981750"/>
                <a:gd name="connsiteX255" fmla="*/ 415017 w 1861641"/>
                <a:gd name="connsiteY255" fmla="*/ 492713 h 1981750"/>
                <a:gd name="connsiteX256" fmla="*/ 424178 w 1861641"/>
                <a:gd name="connsiteY256" fmla="*/ 485628 h 1981750"/>
                <a:gd name="connsiteX257" fmla="*/ 446631 w 1861641"/>
                <a:gd name="connsiteY257" fmla="*/ 484130 h 1981750"/>
                <a:gd name="connsiteX258" fmla="*/ 457569 w 1861641"/>
                <a:gd name="connsiteY258" fmla="*/ 496288 h 1981750"/>
                <a:gd name="connsiteX259" fmla="*/ 1132624 w 1861641"/>
                <a:gd name="connsiteY259" fmla="*/ 250415 h 1981750"/>
                <a:gd name="connsiteX260" fmla="*/ 1164495 w 1861641"/>
                <a:gd name="connsiteY260" fmla="*/ 206600 h 1981750"/>
                <a:gd name="connsiteX261" fmla="*/ 1167770 w 1861641"/>
                <a:gd name="connsiteY261" fmla="*/ 204009 h 1981750"/>
                <a:gd name="connsiteX262" fmla="*/ 1178665 w 1861641"/>
                <a:gd name="connsiteY262" fmla="*/ 199429 h 1981750"/>
                <a:gd name="connsiteX263" fmla="*/ 1189260 w 1861641"/>
                <a:gd name="connsiteY263" fmla="*/ 208376 h 1981750"/>
                <a:gd name="connsiteX264" fmla="*/ 1187527 w 1861641"/>
                <a:gd name="connsiteY264" fmla="*/ 215761 h 1981750"/>
                <a:gd name="connsiteX265" fmla="*/ 1185814 w 1861641"/>
                <a:gd name="connsiteY265" fmla="*/ 219100 h 1981750"/>
                <a:gd name="connsiteX266" fmla="*/ 1119075 w 1861641"/>
                <a:gd name="connsiteY266" fmla="*/ 295557 h 1981750"/>
                <a:gd name="connsiteX267" fmla="*/ 1118711 w 1861641"/>
                <a:gd name="connsiteY267" fmla="*/ 295942 h 1981750"/>
                <a:gd name="connsiteX268" fmla="*/ 1079198 w 1861641"/>
                <a:gd name="connsiteY268" fmla="*/ 335455 h 1981750"/>
                <a:gd name="connsiteX269" fmla="*/ 1072242 w 1861641"/>
                <a:gd name="connsiteY269" fmla="*/ 337595 h 1981750"/>
                <a:gd name="connsiteX270" fmla="*/ 1063595 w 1861641"/>
                <a:gd name="connsiteY270" fmla="*/ 335947 h 1981750"/>
                <a:gd name="connsiteX271" fmla="*/ 1060341 w 1861641"/>
                <a:gd name="connsiteY271" fmla="*/ 322120 h 1981750"/>
                <a:gd name="connsiteX272" fmla="*/ 1074083 w 1861641"/>
                <a:gd name="connsiteY272" fmla="*/ 311653 h 1981750"/>
                <a:gd name="connsiteX273" fmla="*/ 1076930 w 1861641"/>
                <a:gd name="connsiteY273" fmla="*/ 307265 h 1981750"/>
                <a:gd name="connsiteX274" fmla="*/ 1082623 w 1861641"/>
                <a:gd name="connsiteY274" fmla="*/ 283356 h 1981750"/>
                <a:gd name="connsiteX275" fmla="*/ 1086240 w 1861641"/>
                <a:gd name="connsiteY275" fmla="*/ 278454 h 1981750"/>
                <a:gd name="connsiteX276" fmla="*/ 1130291 w 1861641"/>
                <a:gd name="connsiteY276" fmla="*/ 252555 h 1981750"/>
                <a:gd name="connsiteX277" fmla="*/ 1132646 w 1861641"/>
                <a:gd name="connsiteY277" fmla="*/ 250415 h 1981750"/>
                <a:gd name="connsiteX278" fmla="*/ 1061240 w 1861641"/>
                <a:gd name="connsiteY278" fmla="*/ 538626 h 1981750"/>
                <a:gd name="connsiteX279" fmla="*/ 1048932 w 1861641"/>
                <a:gd name="connsiteY279" fmla="*/ 584988 h 1981750"/>
                <a:gd name="connsiteX280" fmla="*/ 1035383 w 1861641"/>
                <a:gd name="connsiteY280" fmla="*/ 587920 h 1981750"/>
                <a:gd name="connsiteX281" fmla="*/ 1011004 w 1861641"/>
                <a:gd name="connsiteY281" fmla="*/ 558126 h 1981750"/>
                <a:gd name="connsiteX282" fmla="*/ 1011368 w 1861641"/>
                <a:gd name="connsiteY282" fmla="*/ 547851 h 1981750"/>
                <a:gd name="connsiteX283" fmla="*/ 1029476 w 1861641"/>
                <a:gd name="connsiteY283" fmla="*/ 528737 h 1981750"/>
                <a:gd name="connsiteX284" fmla="*/ 1036175 w 1861641"/>
                <a:gd name="connsiteY284" fmla="*/ 526383 h 1981750"/>
                <a:gd name="connsiteX285" fmla="*/ 1054733 w 1861641"/>
                <a:gd name="connsiteY285" fmla="*/ 528908 h 1981750"/>
                <a:gd name="connsiteX286" fmla="*/ 1061197 w 1861641"/>
                <a:gd name="connsiteY286" fmla="*/ 538604 h 1981750"/>
                <a:gd name="connsiteX287" fmla="*/ 1029026 w 1861641"/>
                <a:gd name="connsiteY287" fmla="*/ 605280 h 1981750"/>
                <a:gd name="connsiteX288" fmla="*/ 1030075 w 1861641"/>
                <a:gd name="connsiteY288" fmla="*/ 607014 h 1981750"/>
                <a:gd name="connsiteX289" fmla="*/ 1030953 w 1861641"/>
                <a:gd name="connsiteY289" fmla="*/ 609689 h 1981750"/>
                <a:gd name="connsiteX290" fmla="*/ 1035041 w 1861641"/>
                <a:gd name="connsiteY290" fmla="*/ 657442 h 1981750"/>
                <a:gd name="connsiteX291" fmla="*/ 1035041 w 1861641"/>
                <a:gd name="connsiteY291" fmla="*/ 658470 h 1981750"/>
                <a:gd name="connsiteX292" fmla="*/ 1031680 w 1861641"/>
                <a:gd name="connsiteY292" fmla="*/ 698710 h 1981750"/>
                <a:gd name="connsiteX293" fmla="*/ 1022155 w 1861641"/>
                <a:gd name="connsiteY293" fmla="*/ 703312 h 1981750"/>
                <a:gd name="connsiteX294" fmla="*/ 1012010 w 1861641"/>
                <a:gd name="connsiteY294" fmla="*/ 696548 h 1981750"/>
                <a:gd name="connsiteX295" fmla="*/ 1009291 w 1861641"/>
                <a:gd name="connsiteY295" fmla="*/ 691861 h 1981750"/>
                <a:gd name="connsiteX296" fmla="*/ 1006723 w 1861641"/>
                <a:gd name="connsiteY296" fmla="*/ 654702 h 1981750"/>
                <a:gd name="connsiteX297" fmla="*/ 1006915 w 1861641"/>
                <a:gd name="connsiteY297" fmla="*/ 652690 h 1981750"/>
                <a:gd name="connsiteX298" fmla="*/ 1017639 w 1861641"/>
                <a:gd name="connsiteY298" fmla="*/ 612450 h 1981750"/>
                <a:gd name="connsiteX299" fmla="*/ 1017725 w 1861641"/>
                <a:gd name="connsiteY299" fmla="*/ 609668 h 1981750"/>
                <a:gd name="connsiteX300" fmla="*/ 1017725 w 1861641"/>
                <a:gd name="connsiteY300" fmla="*/ 609668 h 1981750"/>
                <a:gd name="connsiteX301" fmla="*/ 1028983 w 1861641"/>
                <a:gd name="connsiteY301" fmla="*/ 605280 h 1981750"/>
                <a:gd name="connsiteX302" fmla="*/ 937822 w 1861641"/>
                <a:gd name="connsiteY302" fmla="*/ 620477 h 1981750"/>
                <a:gd name="connsiteX303" fmla="*/ 940112 w 1861641"/>
                <a:gd name="connsiteY303" fmla="*/ 624693 h 1981750"/>
                <a:gd name="connsiteX304" fmla="*/ 938207 w 1861641"/>
                <a:gd name="connsiteY304" fmla="*/ 632678 h 1981750"/>
                <a:gd name="connsiteX305" fmla="*/ 930095 w 1861641"/>
                <a:gd name="connsiteY305" fmla="*/ 638285 h 1981750"/>
                <a:gd name="connsiteX306" fmla="*/ 921105 w 1861641"/>
                <a:gd name="connsiteY306" fmla="*/ 635973 h 1981750"/>
                <a:gd name="connsiteX307" fmla="*/ 919350 w 1861641"/>
                <a:gd name="connsiteY307" fmla="*/ 632442 h 1981750"/>
                <a:gd name="connsiteX308" fmla="*/ 920912 w 1861641"/>
                <a:gd name="connsiteY308" fmla="*/ 624972 h 1981750"/>
                <a:gd name="connsiteX309" fmla="*/ 928489 w 1861641"/>
                <a:gd name="connsiteY309" fmla="*/ 618658 h 1981750"/>
                <a:gd name="connsiteX310" fmla="*/ 937800 w 1861641"/>
                <a:gd name="connsiteY310" fmla="*/ 620434 h 1981750"/>
                <a:gd name="connsiteX311" fmla="*/ 972347 w 1861641"/>
                <a:gd name="connsiteY311" fmla="*/ 689228 h 1981750"/>
                <a:gd name="connsiteX312" fmla="*/ 967103 w 1861641"/>
                <a:gd name="connsiteY312" fmla="*/ 677241 h 1981750"/>
                <a:gd name="connsiteX313" fmla="*/ 968216 w 1861641"/>
                <a:gd name="connsiteY313" fmla="*/ 670628 h 1981750"/>
                <a:gd name="connsiteX314" fmla="*/ 972882 w 1861641"/>
                <a:gd name="connsiteY314" fmla="*/ 665576 h 1981750"/>
                <a:gd name="connsiteX315" fmla="*/ 983520 w 1861641"/>
                <a:gd name="connsiteY315" fmla="*/ 669322 h 1981750"/>
                <a:gd name="connsiteX316" fmla="*/ 985297 w 1861641"/>
                <a:gd name="connsiteY316" fmla="*/ 695029 h 1981750"/>
                <a:gd name="connsiteX317" fmla="*/ 985982 w 1861641"/>
                <a:gd name="connsiteY317" fmla="*/ 697469 h 1981750"/>
                <a:gd name="connsiteX318" fmla="*/ 997904 w 1861641"/>
                <a:gd name="connsiteY318" fmla="*/ 720115 h 1981750"/>
                <a:gd name="connsiteX319" fmla="*/ 997604 w 1861641"/>
                <a:gd name="connsiteY319" fmla="*/ 726344 h 1981750"/>
                <a:gd name="connsiteX320" fmla="*/ 976350 w 1861641"/>
                <a:gd name="connsiteY320" fmla="*/ 758857 h 1981750"/>
                <a:gd name="connsiteX321" fmla="*/ 973953 w 1861641"/>
                <a:gd name="connsiteY321" fmla="*/ 760997 h 1981750"/>
                <a:gd name="connsiteX322" fmla="*/ 964984 w 1861641"/>
                <a:gd name="connsiteY322" fmla="*/ 765492 h 1981750"/>
                <a:gd name="connsiteX323" fmla="*/ 958135 w 1861641"/>
                <a:gd name="connsiteY323" fmla="*/ 764572 h 1981750"/>
                <a:gd name="connsiteX324" fmla="*/ 939534 w 1861641"/>
                <a:gd name="connsiteY324" fmla="*/ 747833 h 1981750"/>
                <a:gd name="connsiteX325" fmla="*/ 940904 w 1861641"/>
                <a:gd name="connsiteY325" fmla="*/ 737773 h 1981750"/>
                <a:gd name="connsiteX326" fmla="*/ 951799 w 1861641"/>
                <a:gd name="connsiteY326" fmla="*/ 732315 h 1981750"/>
                <a:gd name="connsiteX327" fmla="*/ 955159 w 1861641"/>
                <a:gd name="connsiteY327" fmla="*/ 726237 h 1981750"/>
                <a:gd name="connsiteX328" fmla="*/ 953254 w 1861641"/>
                <a:gd name="connsiteY328" fmla="*/ 706180 h 1981750"/>
                <a:gd name="connsiteX329" fmla="*/ 958242 w 1861641"/>
                <a:gd name="connsiteY329" fmla="*/ 699567 h 1981750"/>
                <a:gd name="connsiteX330" fmla="*/ 967874 w 1861641"/>
                <a:gd name="connsiteY330" fmla="*/ 697768 h 1981750"/>
                <a:gd name="connsiteX331" fmla="*/ 972369 w 1861641"/>
                <a:gd name="connsiteY331" fmla="*/ 689271 h 1981750"/>
                <a:gd name="connsiteX332" fmla="*/ 635162 w 1861641"/>
                <a:gd name="connsiteY332" fmla="*/ 809906 h 1981750"/>
                <a:gd name="connsiteX333" fmla="*/ 620522 w 1861641"/>
                <a:gd name="connsiteY333" fmla="*/ 835185 h 1981750"/>
                <a:gd name="connsiteX334" fmla="*/ 620136 w 1861641"/>
                <a:gd name="connsiteY334" fmla="*/ 835785 h 1981750"/>
                <a:gd name="connsiteX335" fmla="*/ 594579 w 1861641"/>
                <a:gd name="connsiteY335" fmla="*/ 869390 h 1981750"/>
                <a:gd name="connsiteX336" fmla="*/ 593423 w 1861641"/>
                <a:gd name="connsiteY336" fmla="*/ 873028 h 1981750"/>
                <a:gd name="connsiteX337" fmla="*/ 594686 w 1861641"/>
                <a:gd name="connsiteY337" fmla="*/ 909652 h 1981750"/>
                <a:gd name="connsiteX338" fmla="*/ 592931 w 1861641"/>
                <a:gd name="connsiteY338" fmla="*/ 913954 h 1981750"/>
                <a:gd name="connsiteX339" fmla="*/ 567010 w 1861641"/>
                <a:gd name="connsiteY339" fmla="*/ 938633 h 1981750"/>
                <a:gd name="connsiteX340" fmla="*/ 562130 w 1861641"/>
                <a:gd name="connsiteY340" fmla="*/ 940110 h 1981750"/>
                <a:gd name="connsiteX341" fmla="*/ 557549 w 1861641"/>
                <a:gd name="connsiteY341" fmla="*/ 939318 h 1981750"/>
                <a:gd name="connsiteX342" fmla="*/ 557978 w 1861641"/>
                <a:gd name="connsiteY342" fmla="*/ 928060 h 1981750"/>
                <a:gd name="connsiteX343" fmla="*/ 557978 w 1861641"/>
                <a:gd name="connsiteY343" fmla="*/ 928060 h 1981750"/>
                <a:gd name="connsiteX344" fmla="*/ 562173 w 1861641"/>
                <a:gd name="connsiteY344" fmla="*/ 925555 h 1981750"/>
                <a:gd name="connsiteX345" fmla="*/ 567224 w 1861641"/>
                <a:gd name="connsiteY345" fmla="*/ 917978 h 1981750"/>
                <a:gd name="connsiteX346" fmla="*/ 567396 w 1861641"/>
                <a:gd name="connsiteY346" fmla="*/ 911963 h 1981750"/>
                <a:gd name="connsiteX347" fmla="*/ 562002 w 1861641"/>
                <a:gd name="connsiteY347" fmla="*/ 902695 h 1981750"/>
                <a:gd name="connsiteX348" fmla="*/ 554424 w 1861641"/>
                <a:gd name="connsiteY348" fmla="*/ 900533 h 1981750"/>
                <a:gd name="connsiteX349" fmla="*/ 537558 w 1861641"/>
                <a:gd name="connsiteY349" fmla="*/ 909502 h 1981750"/>
                <a:gd name="connsiteX350" fmla="*/ 530430 w 1861641"/>
                <a:gd name="connsiteY350" fmla="*/ 900961 h 1981750"/>
                <a:gd name="connsiteX351" fmla="*/ 543851 w 1861641"/>
                <a:gd name="connsiteY351" fmla="*/ 883902 h 1981750"/>
                <a:gd name="connsiteX352" fmla="*/ 545071 w 1861641"/>
                <a:gd name="connsiteY352" fmla="*/ 880392 h 1981750"/>
                <a:gd name="connsiteX353" fmla="*/ 545071 w 1861641"/>
                <a:gd name="connsiteY353" fmla="*/ 856868 h 1981750"/>
                <a:gd name="connsiteX354" fmla="*/ 555388 w 1861641"/>
                <a:gd name="connsiteY354" fmla="*/ 832702 h 1981750"/>
                <a:gd name="connsiteX355" fmla="*/ 565491 w 1861641"/>
                <a:gd name="connsiteY355" fmla="*/ 823028 h 1981750"/>
                <a:gd name="connsiteX356" fmla="*/ 594408 w 1861641"/>
                <a:gd name="connsiteY356" fmla="*/ 814273 h 1981750"/>
                <a:gd name="connsiteX357" fmla="*/ 598132 w 1861641"/>
                <a:gd name="connsiteY357" fmla="*/ 814937 h 1981750"/>
                <a:gd name="connsiteX358" fmla="*/ 603912 w 1861641"/>
                <a:gd name="connsiteY358" fmla="*/ 812390 h 1981750"/>
                <a:gd name="connsiteX359" fmla="*/ 624653 w 1861641"/>
                <a:gd name="connsiteY359" fmla="*/ 779919 h 1981750"/>
                <a:gd name="connsiteX360" fmla="*/ 635119 w 1861641"/>
                <a:gd name="connsiteY360" fmla="*/ 782787 h 1981750"/>
                <a:gd name="connsiteX361" fmla="*/ 635890 w 1861641"/>
                <a:gd name="connsiteY361" fmla="*/ 806846 h 1981750"/>
                <a:gd name="connsiteX362" fmla="*/ 635119 w 1861641"/>
                <a:gd name="connsiteY362" fmla="*/ 809885 h 1981750"/>
                <a:gd name="connsiteX363" fmla="*/ 982921 w 1861641"/>
                <a:gd name="connsiteY363" fmla="*/ 778356 h 1981750"/>
                <a:gd name="connsiteX364" fmla="*/ 984398 w 1861641"/>
                <a:gd name="connsiteY364" fmla="*/ 781953 h 1981750"/>
                <a:gd name="connsiteX365" fmla="*/ 985597 w 1861641"/>
                <a:gd name="connsiteY365" fmla="*/ 786939 h 1981750"/>
                <a:gd name="connsiteX366" fmla="*/ 987459 w 1861641"/>
                <a:gd name="connsiteY366" fmla="*/ 810142 h 1981750"/>
                <a:gd name="connsiteX367" fmla="*/ 980138 w 1861641"/>
                <a:gd name="connsiteY367" fmla="*/ 825254 h 1981750"/>
                <a:gd name="connsiteX368" fmla="*/ 966011 w 1861641"/>
                <a:gd name="connsiteY368" fmla="*/ 834672 h 1981750"/>
                <a:gd name="connsiteX369" fmla="*/ 960725 w 1861641"/>
                <a:gd name="connsiteY369" fmla="*/ 840408 h 1981750"/>
                <a:gd name="connsiteX370" fmla="*/ 936345 w 1861641"/>
                <a:gd name="connsiteY370" fmla="*/ 884266 h 1981750"/>
                <a:gd name="connsiteX371" fmla="*/ 934269 w 1861641"/>
                <a:gd name="connsiteY371" fmla="*/ 892314 h 1981750"/>
                <a:gd name="connsiteX372" fmla="*/ 934269 w 1861641"/>
                <a:gd name="connsiteY372" fmla="*/ 915966 h 1981750"/>
                <a:gd name="connsiteX373" fmla="*/ 928575 w 1861641"/>
                <a:gd name="connsiteY373" fmla="*/ 928466 h 1981750"/>
                <a:gd name="connsiteX374" fmla="*/ 906421 w 1861641"/>
                <a:gd name="connsiteY374" fmla="*/ 947730 h 1981750"/>
                <a:gd name="connsiteX375" fmla="*/ 900835 w 1861641"/>
                <a:gd name="connsiteY375" fmla="*/ 958240 h 1981750"/>
                <a:gd name="connsiteX376" fmla="*/ 896425 w 1861641"/>
                <a:gd name="connsiteY376" fmla="*/ 994584 h 1981750"/>
                <a:gd name="connsiteX377" fmla="*/ 865453 w 1861641"/>
                <a:gd name="connsiteY377" fmla="*/ 1000578 h 1981750"/>
                <a:gd name="connsiteX378" fmla="*/ 865453 w 1861641"/>
                <a:gd name="connsiteY378" fmla="*/ 1000578 h 1981750"/>
                <a:gd name="connsiteX379" fmla="*/ 846168 w 1861641"/>
                <a:gd name="connsiteY379" fmla="*/ 992680 h 1981750"/>
                <a:gd name="connsiteX380" fmla="*/ 821681 w 1861641"/>
                <a:gd name="connsiteY380" fmla="*/ 1000021 h 1981750"/>
                <a:gd name="connsiteX381" fmla="*/ 813098 w 1861641"/>
                <a:gd name="connsiteY381" fmla="*/ 1006057 h 1981750"/>
                <a:gd name="connsiteX382" fmla="*/ 805092 w 1861641"/>
                <a:gd name="connsiteY382" fmla="*/ 1016931 h 1981750"/>
                <a:gd name="connsiteX383" fmla="*/ 783795 w 1861641"/>
                <a:gd name="connsiteY383" fmla="*/ 1021640 h 1981750"/>
                <a:gd name="connsiteX384" fmla="*/ 754514 w 1861641"/>
                <a:gd name="connsiteY384" fmla="*/ 1005608 h 1981750"/>
                <a:gd name="connsiteX385" fmla="*/ 749740 w 1861641"/>
                <a:gd name="connsiteY385" fmla="*/ 980458 h 1981750"/>
                <a:gd name="connsiteX386" fmla="*/ 768255 w 1861641"/>
                <a:gd name="connsiteY386" fmla="*/ 958240 h 1981750"/>
                <a:gd name="connsiteX387" fmla="*/ 772087 w 1861641"/>
                <a:gd name="connsiteY387" fmla="*/ 946917 h 1981750"/>
                <a:gd name="connsiteX388" fmla="*/ 771338 w 1861641"/>
                <a:gd name="connsiteY388" fmla="*/ 929922 h 1981750"/>
                <a:gd name="connsiteX389" fmla="*/ 778637 w 1861641"/>
                <a:gd name="connsiteY389" fmla="*/ 915452 h 1981750"/>
                <a:gd name="connsiteX390" fmla="*/ 881528 w 1861641"/>
                <a:gd name="connsiteY390" fmla="*/ 846037 h 1981750"/>
                <a:gd name="connsiteX391" fmla="*/ 888827 w 1861641"/>
                <a:gd name="connsiteY391" fmla="*/ 832296 h 1981750"/>
                <a:gd name="connsiteX392" fmla="*/ 888827 w 1861641"/>
                <a:gd name="connsiteY392" fmla="*/ 823584 h 1981750"/>
                <a:gd name="connsiteX393" fmla="*/ 903896 w 1861641"/>
                <a:gd name="connsiteY393" fmla="*/ 807081 h 1981750"/>
                <a:gd name="connsiteX394" fmla="*/ 913506 w 1861641"/>
                <a:gd name="connsiteY394" fmla="*/ 806203 h 1981750"/>
                <a:gd name="connsiteX395" fmla="*/ 924444 w 1861641"/>
                <a:gd name="connsiteY395" fmla="*/ 800660 h 1981750"/>
                <a:gd name="connsiteX396" fmla="*/ 939791 w 1861641"/>
                <a:gd name="connsiteY396" fmla="*/ 783258 h 1981750"/>
                <a:gd name="connsiteX397" fmla="*/ 943430 w 1861641"/>
                <a:gd name="connsiteY397" fmla="*/ 780176 h 1981750"/>
                <a:gd name="connsiteX398" fmla="*/ 958820 w 1861641"/>
                <a:gd name="connsiteY398" fmla="*/ 770544 h 1981750"/>
                <a:gd name="connsiteX399" fmla="*/ 982942 w 1861641"/>
                <a:gd name="connsiteY399" fmla="*/ 778292 h 1981750"/>
                <a:gd name="connsiteX400" fmla="*/ 863741 w 1861641"/>
                <a:gd name="connsiteY400" fmla="*/ 1031614 h 1981750"/>
                <a:gd name="connsiteX401" fmla="*/ 848886 w 1861641"/>
                <a:gd name="connsiteY401" fmla="*/ 1067103 h 1981750"/>
                <a:gd name="connsiteX402" fmla="*/ 845547 w 1861641"/>
                <a:gd name="connsiteY402" fmla="*/ 1087608 h 1981750"/>
                <a:gd name="connsiteX403" fmla="*/ 845547 w 1861641"/>
                <a:gd name="connsiteY403" fmla="*/ 1088037 h 1981750"/>
                <a:gd name="connsiteX404" fmla="*/ 824207 w 1861641"/>
                <a:gd name="connsiteY404" fmla="*/ 1129476 h 1981750"/>
                <a:gd name="connsiteX405" fmla="*/ 810593 w 1861641"/>
                <a:gd name="connsiteY405" fmla="*/ 1137717 h 1981750"/>
                <a:gd name="connsiteX406" fmla="*/ 789895 w 1861641"/>
                <a:gd name="connsiteY406" fmla="*/ 1167469 h 1981750"/>
                <a:gd name="connsiteX407" fmla="*/ 776517 w 1861641"/>
                <a:gd name="connsiteY407" fmla="*/ 1237269 h 1981750"/>
                <a:gd name="connsiteX408" fmla="*/ 759073 w 1861641"/>
                <a:gd name="connsiteY408" fmla="*/ 1251674 h 1981750"/>
                <a:gd name="connsiteX409" fmla="*/ 734479 w 1861641"/>
                <a:gd name="connsiteY409" fmla="*/ 1251674 h 1981750"/>
                <a:gd name="connsiteX410" fmla="*/ 717441 w 1861641"/>
                <a:gd name="connsiteY410" fmla="*/ 1238939 h 1981750"/>
                <a:gd name="connsiteX411" fmla="*/ 717441 w 1861641"/>
                <a:gd name="connsiteY411" fmla="*/ 1238939 h 1981750"/>
                <a:gd name="connsiteX412" fmla="*/ 702265 w 1861641"/>
                <a:gd name="connsiteY412" fmla="*/ 1226288 h 1981750"/>
                <a:gd name="connsiteX413" fmla="*/ 695287 w 1861641"/>
                <a:gd name="connsiteY413" fmla="*/ 1225561 h 1981750"/>
                <a:gd name="connsiteX414" fmla="*/ 682466 w 1861641"/>
                <a:gd name="connsiteY414" fmla="*/ 1217898 h 1981750"/>
                <a:gd name="connsiteX415" fmla="*/ 666027 w 1861641"/>
                <a:gd name="connsiteY415" fmla="*/ 1193711 h 1981750"/>
                <a:gd name="connsiteX416" fmla="*/ 662945 w 1861641"/>
                <a:gd name="connsiteY416" fmla="*/ 1183736 h 1981750"/>
                <a:gd name="connsiteX417" fmla="*/ 662945 w 1861641"/>
                <a:gd name="connsiteY417" fmla="*/ 1118431 h 1981750"/>
                <a:gd name="connsiteX418" fmla="*/ 675039 w 1861641"/>
                <a:gd name="connsiteY418" fmla="*/ 1092275 h 1981750"/>
                <a:gd name="connsiteX419" fmla="*/ 680219 w 1861641"/>
                <a:gd name="connsiteY419" fmla="*/ 1087865 h 1981750"/>
                <a:gd name="connsiteX420" fmla="*/ 692248 w 1861641"/>
                <a:gd name="connsiteY420" fmla="*/ 1063850 h 1981750"/>
                <a:gd name="connsiteX421" fmla="*/ 692248 w 1861641"/>
                <a:gd name="connsiteY421" fmla="*/ 1063850 h 1981750"/>
                <a:gd name="connsiteX422" fmla="*/ 725104 w 1861641"/>
                <a:gd name="connsiteY422" fmla="*/ 1031679 h 1981750"/>
                <a:gd name="connsiteX423" fmla="*/ 796466 w 1861641"/>
                <a:gd name="connsiteY423" fmla="*/ 1028703 h 1981750"/>
                <a:gd name="connsiteX424" fmla="*/ 844091 w 1861641"/>
                <a:gd name="connsiteY424" fmla="*/ 1011151 h 1981750"/>
                <a:gd name="connsiteX425" fmla="*/ 863719 w 1861641"/>
                <a:gd name="connsiteY425" fmla="*/ 1031636 h 1981750"/>
                <a:gd name="connsiteX426" fmla="*/ 638394 w 1861641"/>
                <a:gd name="connsiteY426" fmla="*/ 1124660 h 1981750"/>
                <a:gd name="connsiteX427" fmla="*/ 648818 w 1861641"/>
                <a:gd name="connsiteY427" fmla="*/ 1147349 h 1981750"/>
                <a:gd name="connsiteX428" fmla="*/ 653784 w 1861641"/>
                <a:gd name="connsiteY428" fmla="*/ 1166548 h 1981750"/>
                <a:gd name="connsiteX429" fmla="*/ 658258 w 1861641"/>
                <a:gd name="connsiteY429" fmla="*/ 1224833 h 1981750"/>
                <a:gd name="connsiteX430" fmla="*/ 678742 w 1861641"/>
                <a:gd name="connsiteY430" fmla="*/ 1264089 h 1981750"/>
                <a:gd name="connsiteX431" fmla="*/ 678742 w 1861641"/>
                <a:gd name="connsiteY431" fmla="*/ 1264089 h 1981750"/>
                <a:gd name="connsiteX432" fmla="*/ 696507 w 1861641"/>
                <a:gd name="connsiteY432" fmla="*/ 1289859 h 1981750"/>
                <a:gd name="connsiteX433" fmla="*/ 725254 w 1861641"/>
                <a:gd name="connsiteY433" fmla="*/ 1373401 h 1981750"/>
                <a:gd name="connsiteX434" fmla="*/ 691221 w 1861641"/>
                <a:gd name="connsiteY434" fmla="*/ 1426014 h 1981750"/>
                <a:gd name="connsiteX435" fmla="*/ 691221 w 1861641"/>
                <a:gd name="connsiteY435" fmla="*/ 1426014 h 1981750"/>
                <a:gd name="connsiteX436" fmla="*/ 680989 w 1861641"/>
                <a:gd name="connsiteY436" fmla="*/ 1438963 h 1981750"/>
                <a:gd name="connsiteX437" fmla="*/ 680989 w 1861641"/>
                <a:gd name="connsiteY437" fmla="*/ 1438963 h 1981750"/>
                <a:gd name="connsiteX438" fmla="*/ 669709 w 1861641"/>
                <a:gd name="connsiteY438" fmla="*/ 1451956 h 1981750"/>
                <a:gd name="connsiteX439" fmla="*/ 664422 w 1861641"/>
                <a:gd name="connsiteY439" fmla="*/ 1451956 h 1981750"/>
                <a:gd name="connsiteX440" fmla="*/ 656888 w 1861641"/>
                <a:gd name="connsiteY440" fmla="*/ 1454803 h 1981750"/>
                <a:gd name="connsiteX441" fmla="*/ 639850 w 1861641"/>
                <a:gd name="connsiteY441" fmla="*/ 1469829 h 1981750"/>
                <a:gd name="connsiteX442" fmla="*/ 630817 w 1861641"/>
                <a:gd name="connsiteY442" fmla="*/ 1472568 h 1981750"/>
                <a:gd name="connsiteX443" fmla="*/ 593060 w 1861641"/>
                <a:gd name="connsiteY443" fmla="*/ 1467581 h 1981750"/>
                <a:gd name="connsiteX444" fmla="*/ 555302 w 1861641"/>
                <a:gd name="connsiteY444" fmla="*/ 1495535 h 1981750"/>
                <a:gd name="connsiteX445" fmla="*/ 554531 w 1861641"/>
                <a:gd name="connsiteY445" fmla="*/ 1500159 h 1981750"/>
                <a:gd name="connsiteX446" fmla="*/ 540148 w 1861641"/>
                <a:gd name="connsiteY446" fmla="*/ 1522569 h 1981750"/>
                <a:gd name="connsiteX447" fmla="*/ 523110 w 1861641"/>
                <a:gd name="connsiteY447" fmla="*/ 1534106 h 1981750"/>
                <a:gd name="connsiteX448" fmla="*/ 491538 w 1861641"/>
                <a:gd name="connsiteY448" fmla="*/ 1536975 h 1981750"/>
                <a:gd name="connsiteX449" fmla="*/ 480536 w 1861641"/>
                <a:gd name="connsiteY449" fmla="*/ 1532137 h 1981750"/>
                <a:gd name="connsiteX450" fmla="*/ 463969 w 1861641"/>
                <a:gd name="connsiteY450" fmla="*/ 1488301 h 1981750"/>
                <a:gd name="connsiteX451" fmla="*/ 480279 w 1861641"/>
                <a:gd name="connsiteY451" fmla="*/ 1453176 h 1981750"/>
                <a:gd name="connsiteX452" fmla="*/ 502262 w 1861641"/>
                <a:gd name="connsiteY452" fmla="*/ 1439669 h 1981750"/>
                <a:gd name="connsiteX453" fmla="*/ 502262 w 1861641"/>
                <a:gd name="connsiteY453" fmla="*/ 1439669 h 1981750"/>
                <a:gd name="connsiteX454" fmla="*/ 526384 w 1861641"/>
                <a:gd name="connsiteY454" fmla="*/ 1414862 h 1981750"/>
                <a:gd name="connsiteX455" fmla="*/ 525464 w 1861641"/>
                <a:gd name="connsiteY455" fmla="*/ 1400135 h 1981750"/>
                <a:gd name="connsiteX456" fmla="*/ 522189 w 1861641"/>
                <a:gd name="connsiteY456" fmla="*/ 1390974 h 1981750"/>
                <a:gd name="connsiteX457" fmla="*/ 496226 w 1861641"/>
                <a:gd name="connsiteY457" fmla="*/ 1354865 h 1981750"/>
                <a:gd name="connsiteX458" fmla="*/ 486230 w 1861641"/>
                <a:gd name="connsiteY458" fmla="*/ 1348080 h 1981750"/>
                <a:gd name="connsiteX459" fmla="*/ 479594 w 1861641"/>
                <a:gd name="connsiteY459" fmla="*/ 1346410 h 1981750"/>
                <a:gd name="connsiteX460" fmla="*/ 472295 w 1861641"/>
                <a:gd name="connsiteY460" fmla="*/ 1316166 h 1981750"/>
                <a:gd name="connsiteX461" fmla="*/ 503054 w 1861641"/>
                <a:gd name="connsiteY461" fmla="*/ 1289260 h 1981750"/>
                <a:gd name="connsiteX462" fmla="*/ 504852 w 1861641"/>
                <a:gd name="connsiteY462" fmla="*/ 1288212 h 1981750"/>
                <a:gd name="connsiteX463" fmla="*/ 524758 w 1861641"/>
                <a:gd name="connsiteY463" fmla="*/ 1281020 h 1981750"/>
                <a:gd name="connsiteX464" fmla="*/ 522853 w 1861641"/>
                <a:gd name="connsiteY464" fmla="*/ 1270103 h 1981750"/>
                <a:gd name="connsiteX465" fmla="*/ 494620 w 1861641"/>
                <a:gd name="connsiteY465" fmla="*/ 1270103 h 1981750"/>
                <a:gd name="connsiteX466" fmla="*/ 452667 w 1861641"/>
                <a:gd name="connsiteY466" fmla="*/ 1296238 h 1981750"/>
                <a:gd name="connsiteX467" fmla="*/ 426190 w 1861641"/>
                <a:gd name="connsiteY467" fmla="*/ 1350113 h 1981750"/>
                <a:gd name="connsiteX468" fmla="*/ 421374 w 1861641"/>
                <a:gd name="connsiteY468" fmla="*/ 1356941 h 1981750"/>
                <a:gd name="connsiteX469" fmla="*/ 382717 w 1861641"/>
                <a:gd name="connsiteY469" fmla="*/ 1396732 h 1981750"/>
                <a:gd name="connsiteX470" fmla="*/ 366493 w 1861641"/>
                <a:gd name="connsiteY470" fmla="*/ 1404673 h 1981750"/>
                <a:gd name="connsiteX471" fmla="*/ 352002 w 1861641"/>
                <a:gd name="connsiteY471" fmla="*/ 1406279 h 1981750"/>
                <a:gd name="connsiteX472" fmla="*/ 322421 w 1861641"/>
                <a:gd name="connsiteY472" fmla="*/ 1382134 h 1981750"/>
                <a:gd name="connsiteX473" fmla="*/ 321693 w 1861641"/>
                <a:gd name="connsiteY473" fmla="*/ 1374022 h 1981750"/>
                <a:gd name="connsiteX474" fmla="*/ 331604 w 1861641"/>
                <a:gd name="connsiteY474" fmla="*/ 1358504 h 1981750"/>
                <a:gd name="connsiteX475" fmla="*/ 331604 w 1861641"/>
                <a:gd name="connsiteY475" fmla="*/ 1358504 h 1981750"/>
                <a:gd name="connsiteX476" fmla="*/ 341492 w 1861641"/>
                <a:gd name="connsiteY476" fmla="*/ 1345897 h 1981750"/>
                <a:gd name="connsiteX477" fmla="*/ 343997 w 1861641"/>
                <a:gd name="connsiteY477" fmla="*/ 1321688 h 1981750"/>
                <a:gd name="connsiteX478" fmla="*/ 351339 w 1861641"/>
                <a:gd name="connsiteY478" fmla="*/ 1310279 h 1981750"/>
                <a:gd name="connsiteX479" fmla="*/ 380342 w 1861641"/>
                <a:gd name="connsiteY479" fmla="*/ 1293284 h 1981750"/>
                <a:gd name="connsiteX480" fmla="*/ 386249 w 1861641"/>
                <a:gd name="connsiteY480" fmla="*/ 1283459 h 1981750"/>
                <a:gd name="connsiteX481" fmla="*/ 386977 w 1861641"/>
                <a:gd name="connsiteY481" fmla="*/ 1266614 h 1981750"/>
                <a:gd name="connsiteX482" fmla="*/ 378479 w 1861641"/>
                <a:gd name="connsiteY482" fmla="*/ 1254628 h 1981750"/>
                <a:gd name="connsiteX483" fmla="*/ 374798 w 1861641"/>
                <a:gd name="connsiteY483" fmla="*/ 1253515 h 1981750"/>
                <a:gd name="connsiteX484" fmla="*/ 374156 w 1861641"/>
                <a:gd name="connsiteY484" fmla="*/ 1230783 h 1981750"/>
                <a:gd name="connsiteX485" fmla="*/ 374156 w 1861641"/>
                <a:gd name="connsiteY485" fmla="*/ 1230783 h 1981750"/>
                <a:gd name="connsiteX486" fmla="*/ 381926 w 1861641"/>
                <a:gd name="connsiteY486" fmla="*/ 1218005 h 1981750"/>
                <a:gd name="connsiteX487" fmla="*/ 376853 w 1861641"/>
                <a:gd name="connsiteY487" fmla="*/ 1178192 h 1981750"/>
                <a:gd name="connsiteX488" fmla="*/ 402238 w 1861641"/>
                <a:gd name="connsiteY488" fmla="*/ 1150024 h 1981750"/>
                <a:gd name="connsiteX489" fmla="*/ 429551 w 1861641"/>
                <a:gd name="connsiteY489" fmla="*/ 1150666 h 1981750"/>
                <a:gd name="connsiteX490" fmla="*/ 437278 w 1861641"/>
                <a:gd name="connsiteY490" fmla="*/ 1147199 h 1981750"/>
                <a:gd name="connsiteX491" fmla="*/ 459966 w 1861641"/>
                <a:gd name="connsiteY491" fmla="*/ 1120379 h 1981750"/>
                <a:gd name="connsiteX492" fmla="*/ 477218 w 1861641"/>
                <a:gd name="connsiteY492" fmla="*/ 1127892 h 1981750"/>
                <a:gd name="connsiteX493" fmla="*/ 472766 w 1861641"/>
                <a:gd name="connsiteY493" fmla="*/ 1165029 h 1981750"/>
                <a:gd name="connsiteX494" fmla="*/ 472830 w 1861641"/>
                <a:gd name="connsiteY494" fmla="*/ 1167769 h 1981750"/>
                <a:gd name="connsiteX495" fmla="*/ 475806 w 1861641"/>
                <a:gd name="connsiteY495" fmla="*/ 1186176 h 1981750"/>
                <a:gd name="connsiteX496" fmla="*/ 484689 w 1861641"/>
                <a:gd name="connsiteY496" fmla="*/ 1185941 h 1981750"/>
                <a:gd name="connsiteX497" fmla="*/ 486701 w 1861641"/>
                <a:gd name="connsiteY497" fmla="*/ 1167319 h 1981750"/>
                <a:gd name="connsiteX498" fmla="*/ 487236 w 1861641"/>
                <a:gd name="connsiteY498" fmla="*/ 1165607 h 1981750"/>
                <a:gd name="connsiteX499" fmla="*/ 508747 w 1861641"/>
                <a:gd name="connsiteY499" fmla="*/ 1127079 h 1981750"/>
                <a:gd name="connsiteX500" fmla="*/ 543958 w 1861641"/>
                <a:gd name="connsiteY500" fmla="*/ 1095956 h 1981750"/>
                <a:gd name="connsiteX501" fmla="*/ 559347 w 1861641"/>
                <a:gd name="connsiteY501" fmla="*/ 1089706 h 1981750"/>
                <a:gd name="connsiteX502" fmla="*/ 572575 w 1861641"/>
                <a:gd name="connsiteY502" fmla="*/ 1082621 h 1981750"/>
                <a:gd name="connsiteX503" fmla="*/ 630368 w 1861641"/>
                <a:gd name="connsiteY503" fmla="*/ 1043258 h 1981750"/>
                <a:gd name="connsiteX504" fmla="*/ 648305 w 1861641"/>
                <a:gd name="connsiteY504" fmla="*/ 1057963 h 1981750"/>
                <a:gd name="connsiteX505" fmla="*/ 637731 w 1861641"/>
                <a:gd name="connsiteY505" fmla="*/ 1082921 h 1981750"/>
                <a:gd name="connsiteX506" fmla="*/ 638351 w 1861641"/>
                <a:gd name="connsiteY506" fmla="*/ 1124617 h 1981750"/>
                <a:gd name="connsiteX507" fmla="*/ 930394 w 1861641"/>
                <a:gd name="connsiteY507" fmla="*/ 1364155 h 1981750"/>
                <a:gd name="connsiteX508" fmla="*/ 936238 w 1861641"/>
                <a:gd name="connsiteY508" fmla="*/ 1347523 h 1981750"/>
                <a:gd name="connsiteX509" fmla="*/ 954774 w 1861641"/>
                <a:gd name="connsiteY509" fmla="*/ 1349065 h 1981750"/>
                <a:gd name="connsiteX510" fmla="*/ 959505 w 1861641"/>
                <a:gd name="connsiteY510" fmla="*/ 1376227 h 1981750"/>
                <a:gd name="connsiteX511" fmla="*/ 959440 w 1861641"/>
                <a:gd name="connsiteY511" fmla="*/ 1379908 h 1981750"/>
                <a:gd name="connsiteX512" fmla="*/ 949252 w 1861641"/>
                <a:gd name="connsiteY512" fmla="*/ 1427041 h 1981750"/>
                <a:gd name="connsiteX513" fmla="*/ 945506 w 1861641"/>
                <a:gd name="connsiteY513" fmla="*/ 1432777 h 1981750"/>
                <a:gd name="connsiteX514" fmla="*/ 932107 w 1861641"/>
                <a:gd name="connsiteY514" fmla="*/ 1442538 h 1981750"/>
                <a:gd name="connsiteX515" fmla="*/ 916845 w 1861641"/>
                <a:gd name="connsiteY515" fmla="*/ 1434961 h 1981750"/>
                <a:gd name="connsiteX516" fmla="*/ 915882 w 1861641"/>
                <a:gd name="connsiteY516" fmla="*/ 1389605 h 1981750"/>
                <a:gd name="connsiteX517" fmla="*/ 917487 w 1861641"/>
                <a:gd name="connsiteY517" fmla="*/ 1384061 h 1981750"/>
                <a:gd name="connsiteX518" fmla="*/ 929346 w 1861641"/>
                <a:gd name="connsiteY518" fmla="*/ 1366274 h 1981750"/>
                <a:gd name="connsiteX519" fmla="*/ 930416 w 1861641"/>
                <a:gd name="connsiteY519" fmla="*/ 1364133 h 1981750"/>
                <a:gd name="connsiteX520" fmla="*/ 1051522 w 1861641"/>
                <a:gd name="connsiteY520" fmla="*/ 1948476 h 1981750"/>
                <a:gd name="connsiteX521" fmla="*/ 1063616 w 1861641"/>
                <a:gd name="connsiteY521" fmla="*/ 1947555 h 1981750"/>
                <a:gd name="connsiteX522" fmla="*/ 1072948 w 1861641"/>
                <a:gd name="connsiteY522" fmla="*/ 1961447 h 1981750"/>
                <a:gd name="connsiteX523" fmla="*/ 1066698 w 1861641"/>
                <a:gd name="connsiteY523" fmla="*/ 1973947 h 1981750"/>
                <a:gd name="connsiteX524" fmla="*/ 1061133 w 1861641"/>
                <a:gd name="connsiteY524" fmla="*/ 1978763 h 1981750"/>
                <a:gd name="connsiteX525" fmla="*/ 1053663 w 1861641"/>
                <a:gd name="connsiteY525" fmla="*/ 1981246 h 1981750"/>
                <a:gd name="connsiteX526" fmla="*/ 1041077 w 1861641"/>
                <a:gd name="connsiteY526" fmla="*/ 1971015 h 1981750"/>
                <a:gd name="connsiteX527" fmla="*/ 1042704 w 1861641"/>
                <a:gd name="connsiteY527" fmla="*/ 1956952 h 1981750"/>
                <a:gd name="connsiteX528" fmla="*/ 1051522 w 1861641"/>
                <a:gd name="connsiteY528" fmla="*/ 1948476 h 1981750"/>
                <a:gd name="connsiteX529" fmla="*/ 1388108 w 1861641"/>
                <a:gd name="connsiteY529" fmla="*/ 1243347 h 1981750"/>
                <a:gd name="connsiteX530" fmla="*/ 1385732 w 1861641"/>
                <a:gd name="connsiteY530" fmla="*/ 1262911 h 1981750"/>
                <a:gd name="connsiteX531" fmla="*/ 1394637 w 1861641"/>
                <a:gd name="connsiteY531" fmla="*/ 1272971 h 1981750"/>
                <a:gd name="connsiteX532" fmla="*/ 1397868 w 1861641"/>
                <a:gd name="connsiteY532" fmla="*/ 1272971 h 1981750"/>
                <a:gd name="connsiteX533" fmla="*/ 1406837 w 1861641"/>
                <a:gd name="connsiteY533" fmla="*/ 1263597 h 1981750"/>
                <a:gd name="connsiteX534" fmla="*/ 1405981 w 1861641"/>
                <a:gd name="connsiteY534" fmla="*/ 1244033 h 1981750"/>
                <a:gd name="connsiteX535" fmla="*/ 1403048 w 1861641"/>
                <a:gd name="connsiteY535" fmla="*/ 1237783 h 1981750"/>
                <a:gd name="connsiteX536" fmla="*/ 1403048 w 1861641"/>
                <a:gd name="connsiteY536" fmla="*/ 1237783 h 1981750"/>
                <a:gd name="connsiteX537" fmla="*/ 1388108 w 1861641"/>
                <a:gd name="connsiteY537" fmla="*/ 1243347 h 1981750"/>
                <a:gd name="connsiteX538" fmla="*/ 1405167 w 1861641"/>
                <a:gd name="connsiteY538" fmla="*/ 1194010 h 1981750"/>
                <a:gd name="connsiteX539" fmla="*/ 1419701 w 1861641"/>
                <a:gd name="connsiteY539" fmla="*/ 1259422 h 1981750"/>
                <a:gd name="connsiteX540" fmla="*/ 1428734 w 1861641"/>
                <a:gd name="connsiteY540" fmla="*/ 1270724 h 1981750"/>
                <a:gd name="connsiteX541" fmla="*/ 1461483 w 1861641"/>
                <a:gd name="connsiteY541" fmla="*/ 1286135 h 1981750"/>
                <a:gd name="connsiteX542" fmla="*/ 1470794 w 1861641"/>
                <a:gd name="connsiteY542" fmla="*/ 1299063 h 1981750"/>
                <a:gd name="connsiteX543" fmla="*/ 1474775 w 1861641"/>
                <a:gd name="connsiteY543" fmla="*/ 1332497 h 1981750"/>
                <a:gd name="connsiteX544" fmla="*/ 1493889 w 1861641"/>
                <a:gd name="connsiteY544" fmla="*/ 1346753 h 1981750"/>
                <a:gd name="connsiteX545" fmla="*/ 1497892 w 1861641"/>
                <a:gd name="connsiteY545" fmla="*/ 1346068 h 1981750"/>
                <a:gd name="connsiteX546" fmla="*/ 1510306 w 1861641"/>
                <a:gd name="connsiteY546" fmla="*/ 1323679 h 1981750"/>
                <a:gd name="connsiteX547" fmla="*/ 1505683 w 1861641"/>
                <a:gd name="connsiteY547" fmla="*/ 1312313 h 1981750"/>
                <a:gd name="connsiteX548" fmla="*/ 1507224 w 1861641"/>
                <a:gd name="connsiteY548" fmla="*/ 1297009 h 1981750"/>
                <a:gd name="connsiteX549" fmla="*/ 1516985 w 1861641"/>
                <a:gd name="connsiteY549" fmla="*/ 1282368 h 1981750"/>
                <a:gd name="connsiteX550" fmla="*/ 1518012 w 1861641"/>
                <a:gd name="connsiteY550" fmla="*/ 1265908 h 1981750"/>
                <a:gd name="connsiteX551" fmla="*/ 1492498 w 1861641"/>
                <a:gd name="connsiteY551" fmla="*/ 1214880 h 1981750"/>
                <a:gd name="connsiteX552" fmla="*/ 1491428 w 1861641"/>
                <a:gd name="connsiteY552" fmla="*/ 1202893 h 1981750"/>
                <a:gd name="connsiteX553" fmla="*/ 1492091 w 1861641"/>
                <a:gd name="connsiteY553" fmla="*/ 1200624 h 1981750"/>
                <a:gd name="connsiteX554" fmla="*/ 1481047 w 1861641"/>
                <a:gd name="connsiteY554" fmla="*/ 1180247 h 1981750"/>
                <a:gd name="connsiteX555" fmla="*/ 1481047 w 1861641"/>
                <a:gd name="connsiteY555" fmla="*/ 1180247 h 1981750"/>
                <a:gd name="connsiteX556" fmla="*/ 1469402 w 1861641"/>
                <a:gd name="connsiteY556" fmla="*/ 1163145 h 1981750"/>
                <a:gd name="connsiteX557" fmla="*/ 1471008 w 1861641"/>
                <a:gd name="connsiteY557" fmla="*/ 1143838 h 1981750"/>
                <a:gd name="connsiteX558" fmla="*/ 1453948 w 1861641"/>
                <a:gd name="connsiteY558" fmla="*/ 1126051 h 1981750"/>
                <a:gd name="connsiteX559" fmla="*/ 1445365 w 1861641"/>
                <a:gd name="connsiteY559" fmla="*/ 1126415 h 1981750"/>
                <a:gd name="connsiteX560" fmla="*/ 1433422 w 1861641"/>
                <a:gd name="connsiteY560" fmla="*/ 1121963 h 1981750"/>
                <a:gd name="connsiteX561" fmla="*/ 1398297 w 1861641"/>
                <a:gd name="connsiteY561" fmla="*/ 1088914 h 1981750"/>
                <a:gd name="connsiteX562" fmla="*/ 1380039 w 1861641"/>
                <a:gd name="connsiteY562" fmla="*/ 1086003 h 1981750"/>
                <a:gd name="connsiteX563" fmla="*/ 1374752 w 1861641"/>
                <a:gd name="connsiteY563" fmla="*/ 1088486 h 1981750"/>
                <a:gd name="connsiteX564" fmla="*/ 1365355 w 1861641"/>
                <a:gd name="connsiteY564" fmla="*/ 1102249 h 1981750"/>
                <a:gd name="connsiteX565" fmla="*/ 1363557 w 1861641"/>
                <a:gd name="connsiteY565" fmla="*/ 1129176 h 1981750"/>
                <a:gd name="connsiteX566" fmla="*/ 1366768 w 1861641"/>
                <a:gd name="connsiteY566" fmla="*/ 1140071 h 1981750"/>
                <a:gd name="connsiteX567" fmla="*/ 1402256 w 1861641"/>
                <a:gd name="connsiteY567" fmla="*/ 1187803 h 1981750"/>
                <a:gd name="connsiteX568" fmla="*/ 1405103 w 1861641"/>
                <a:gd name="connsiteY568" fmla="*/ 1194032 h 1981750"/>
                <a:gd name="connsiteX569" fmla="*/ 1818274 w 1861641"/>
                <a:gd name="connsiteY569" fmla="*/ 988549 h 1981750"/>
                <a:gd name="connsiteX570" fmla="*/ 1796420 w 1861641"/>
                <a:gd name="connsiteY570" fmla="*/ 959053 h 1981750"/>
                <a:gd name="connsiteX571" fmla="*/ 1826258 w 1861641"/>
                <a:gd name="connsiteY571" fmla="*/ 946275 h 1981750"/>
                <a:gd name="connsiteX572" fmla="*/ 1804704 w 1861641"/>
                <a:gd name="connsiteY572" fmla="*/ 914468 h 1981750"/>
                <a:gd name="connsiteX573" fmla="*/ 1807829 w 1861641"/>
                <a:gd name="connsiteY573" fmla="*/ 892870 h 1981750"/>
                <a:gd name="connsiteX574" fmla="*/ 1809841 w 1861641"/>
                <a:gd name="connsiteY574" fmla="*/ 869818 h 1981750"/>
                <a:gd name="connsiteX575" fmla="*/ 1807615 w 1861641"/>
                <a:gd name="connsiteY575" fmla="*/ 867228 h 1981750"/>
                <a:gd name="connsiteX576" fmla="*/ 1803719 w 1861641"/>
                <a:gd name="connsiteY576" fmla="*/ 856226 h 1981750"/>
                <a:gd name="connsiteX577" fmla="*/ 1804875 w 1861641"/>
                <a:gd name="connsiteY577" fmla="*/ 815600 h 1981750"/>
                <a:gd name="connsiteX578" fmla="*/ 1804062 w 1861641"/>
                <a:gd name="connsiteY578" fmla="*/ 810056 h 1981750"/>
                <a:gd name="connsiteX579" fmla="*/ 1780217 w 1861641"/>
                <a:gd name="connsiteY579" fmla="*/ 737795 h 1981750"/>
                <a:gd name="connsiteX580" fmla="*/ 1770628 w 1861641"/>
                <a:gd name="connsiteY580" fmla="*/ 727928 h 1981750"/>
                <a:gd name="connsiteX581" fmla="*/ 1760418 w 1861641"/>
                <a:gd name="connsiteY581" fmla="*/ 714507 h 1981750"/>
                <a:gd name="connsiteX582" fmla="*/ 1755067 w 1861641"/>
                <a:gd name="connsiteY582" fmla="*/ 611744 h 1981750"/>
                <a:gd name="connsiteX583" fmla="*/ 1776578 w 1861641"/>
                <a:gd name="connsiteY583" fmla="*/ 594021 h 1981750"/>
                <a:gd name="connsiteX584" fmla="*/ 1780517 w 1861641"/>
                <a:gd name="connsiteY584" fmla="*/ 570925 h 1981750"/>
                <a:gd name="connsiteX585" fmla="*/ 1773860 w 1861641"/>
                <a:gd name="connsiteY585" fmla="*/ 559153 h 1981750"/>
                <a:gd name="connsiteX586" fmla="*/ 1776600 w 1861641"/>
                <a:gd name="connsiteY586" fmla="*/ 546053 h 1981750"/>
                <a:gd name="connsiteX587" fmla="*/ 1781095 w 1861641"/>
                <a:gd name="connsiteY587" fmla="*/ 542693 h 1981750"/>
                <a:gd name="connsiteX588" fmla="*/ 1777584 w 1861641"/>
                <a:gd name="connsiteY588" fmla="*/ 524777 h 1981750"/>
                <a:gd name="connsiteX589" fmla="*/ 1741432 w 1861641"/>
                <a:gd name="connsiteY589" fmla="*/ 515317 h 1981750"/>
                <a:gd name="connsiteX590" fmla="*/ 1735139 w 1861641"/>
                <a:gd name="connsiteY590" fmla="*/ 515702 h 1981750"/>
                <a:gd name="connsiteX591" fmla="*/ 1701791 w 1861641"/>
                <a:gd name="connsiteY591" fmla="*/ 528887 h 1981750"/>
                <a:gd name="connsiteX592" fmla="*/ 1688991 w 1861641"/>
                <a:gd name="connsiteY592" fmla="*/ 514931 h 1981750"/>
                <a:gd name="connsiteX593" fmla="*/ 1689248 w 1861641"/>
                <a:gd name="connsiteY593" fmla="*/ 514396 h 1981750"/>
                <a:gd name="connsiteX594" fmla="*/ 1678118 w 1861641"/>
                <a:gd name="connsiteY594" fmla="*/ 483702 h 1981750"/>
                <a:gd name="connsiteX595" fmla="*/ 1666195 w 1861641"/>
                <a:gd name="connsiteY595" fmla="*/ 478501 h 1981750"/>
                <a:gd name="connsiteX596" fmla="*/ 1655065 w 1861641"/>
                <a:gd name="connsiteY596" fmla="*/ 447807 h 1981750"/>
                <a:gd name="connsiteX597" fmla="*/ 1679916 w 1861641"/>
                <a:gd name="connsiteY597" fmla="*/ 398084 h 1981750"/>
                <a:gd name="connsiteX598" fmla="*/ 1693422 w 1861641"/>
                <a:gd name="connsiteY598" fmla="*/ 386632 h 1981750"/>
                <a:gd name="connsiteX599" fmla="*/ 1727733 w 1861641"/>
                <a:gd name="connsiteY599" fmla="*/ 376080 h 1981750"/>
                <a:gd name="connsiteX600" fmla="*/ 1737023 w 1861641"/>
                <a:gd name="connsiteY600" fmla="*/ 360262 h 1981750"/>
                <a:gd name="connsiteX601" fmla="*/ 1734626 w 1861641"/>
                <a:gd name="connsiteY601" fmla="*/ 349068 h 1981750"/>
                <a:gd name="connsiteX602" fmla="*/ 1747896 w 1861641"/>
                <a:gd name="connsiteY602" fmla="*/ 332650 h 1981750"/>
                <a:gd name="connsiteX603" fmla="*/ 1783663 w 1861641"/>
                <a:gd name="connsiteY603" fmla="*/ 332650 h 1981750"/>
                <a:gd name="connsiteX604" fmla="*/ 1793616 w 1861641"/>
                <a:gd name="connsiteY604" fmla="*/ 329804 h 1981750"/>
                <a:gd name="connsiteX605" fmla="*/ 1773111 w 1861641"/>
                <a:gd name="connsiteY605" fmla="*/ 298254 h 1981750"/>
                <a:gd name="connsiteX606" fmla="*/ 1773924 w 1861641"/>
                <a:gd name="connsiteY606" fmla="*/ 276699 h 1981750"/>
                <a:gd name="connsiteX607" fmla="*/ 1785868 w 1861641"/>
                <a:gd name="connsiteY607" fmla="*/ 261031 h 1981750"/>
                <a:gd name="connsiteX608" fmla="*/ 1778826 w 1861641"/>
                <a:gd name="connsiteY608" fmla="*/ 232670 h 1981750"/>
                <a:gd name="connsiteX609" fmla="*/ 1769065 w 1861641"/>
                <a:gd name="connsiteY609" fmla="*/ 228175 h 1981750"/>
                <a:gd name="connsiteX610" fmla="*/ 1768573 w 1861641"/>
                <a:gd name="connsiteY610" fmla="*/ 204609 h 1981750"/>
                <a:gd name="connsiteX611" fmla="*/ 1815064 w 1861641"/>
                <a:gd name="connsiteY611" fmla="*/ 180764 h 1981750"/>
                <a:gd name="connsiteX612" fmla="*/ 1839529 w 1861641"/>
                <a:gd name="connsiteY612" fmla="*/ 182156 h 1981750"/>
                <a:gd name="connsiteX613" fmla="*/ 1847962 w 1861641"/>
                <a:gd name="connsiteY613" fmla="*/ 187785 h 1981750"/>
                <a:gd name="connsiteX614" fmla="*/ 1861426 w 1861641"/>
                <a:gd name="connsiteY614" fmla="*/ 178602 h 1981750"/>
                <a:gd name="connsiteX615" fmla="*/ 1856224 w 1861641"/>
                <a:gd name="connsiteY615" fmla="*/ 154715 h 1981750"/>
                <a:gd name="connsiteX616" fmla="*/ 1851922 w 1861641"/>
                <a:gd name="connsiteY616" fmla="*/ 148914 h 1981750"/>
                <a:gd name="connsiteX617" fmla="*/ 1802114 w 1861641"/>
                <a:gd name="connsiteY617" fmla="*/ 121024 h 1981750"/>
                <a:gd name="connsiteX618" fmla="*/ 1742460 w 1861641"/>
                <a:gd name="connsiteY618" fmla="*/ 145169 h 1981750"/>
                <a:gd name="connsiteX619" fmla="*/ 1705729 w 1861641"/>
                <a:gd name="connsiteY619" fmla="*/ 166316 h 1981750"/>
                <a:gd name="connsiteX620" fmla="*/ 1704531 w 1861641"/>
                <a:gd name="connsiteY620" fmla="*/ 166230 h 1981750"/>
                <a:gd name="connsiteX621" fmla="*/ 1688841 w 1861641"/>
                <a:gd name="connsiteY621" fmla="*/ 183697 h 1981750"/>
                <a:gd name="connsiteX622" fmla="*/ 1692609 w 1861641"/>
                <a:gd name="connsiteY622" fmla="*/ 205786 h 1981750"/>
                <a:gd name="connsiteX623" fmla="*/ 1677839 w 1861641"/>
                <a:gd name="connsiteY623" fmla="*/ 223295 h 1981750"/>
                <a:gd name="connsiteX624" fmla="*/ 1652561 w 1861641"/>
                <a:gd name="connsiteY624" fmla="*/ 223295 h 1981750"/>
                <a:gd name="connsiteX625" fmla="*/ 1638177 w 1861641"/>
                <a:gd name="connsiteY625" fmla="*/ 201484 h 1981750"/>
                <a:gd name="connsiteX626" fmla="*/ 1638177 w 1861641"/>
                <a:gd name="connsiteY626" fmla="*/ 201484 h 1981750"/>
                <a:gd name="connsiteX627" fmla="*/ 1650249 w 1861641"/>
                <a:gd name="connsiteY627" fmla="*/ 192173 h 1981750"/>
                <a:gd name="connsiteX628" fmla="*/ 1655151 w 1861641"/>
                <a:gd name="connsiteY628" fmla="*/ 191445 h 1981750"/>
                <a:gd name="connsiteX629" fmla="*/ 1668378 w 1861641"/>
                <a:gd name="connsiteY629" fmla="*/ 174257 h 1981750"/>
                <a:gd name="connsiteX630" fmla="*/ 1667779 w 1861641"/>
                <a:gd name="connsiteY630" fmla="*/ 168863 h 1981750"/>
                <a:gd name="connsiteX631" fmla="*/ 1608210 w 1861641"/>
                <a:gd name="connsiteY631" fmla="*/ 180572 h 1981750"/>
                <a:gd name="connsiteX632" fmla="*/ 1594362 w 1861641"/>
                <a:gd name="connsiteY632" fmla="*/ 176976 h 1981750"/>
                <a:gd name="connsiteX633" fmla="*/ 1588946 w 1861641"/>
                <a:gd name="connsiteY633" fmla="*/ 172395 h 1981750"/>
                <a:gd name="connsiteX634" fmla="*/ 1584837 w 1861641"/>
                <a:gd name="connsiteY634" fmla="*/ 169869 h 1981750"/>
                <a:gd name="connsiteX635" fmla="*/ 1563176 w 1861641"/>
                <a:gd name="connsiteY635" fmla="*/ 178495 h 1981750"/>
                <a:gd name="connsiteX636" fmla="*/ 1563176 w 1861641"/>
                <a:gd name="connsiteY636" fmla="*/ 178495 h 1981750"/>
                <a:gd name="connsiteX637" fmla="*/ 1549348 w 1861641"/>
                <a:gd name="connsiteY637" fmla="*/ 188363 h 1981750"/>
                <a:gd name="connsiteX638" fmla="*/ 1548942 w 1861641"/>
                <a:gd name="connsiteY638" fmla="*/ 188363 h 1981750"/>
                <a:gd name="connsiteX639" fmla="*/ 1534408 w 1861641"/>
                <a:gd name="connsiteY639" fmla="*/ 199707 h 1981750"/>
                <a:gd name="connsiteX640" fmla="*/ 1533359 w 1861641"/>
                <a:gd name="connsiteY640" fmla="*/ 202854 h 1981750"/>
                <a:gd name="connsiteX641" fmla="*/ 1511826 w 1861641"/>
                <a:gd name="connsiteY641" fmla="*/ 224558 h 1981750"/>
                <a:gd name="connsiteX642" fmla="*/ 1483251 w 1861641"/>
                <a:gd name="connsiteY642" fmla="*/ 234318 h 1981750"/>
                <a:gd name="connsiteX643" fmla="*/ 1479955 w 1861641"/>
                <a:gd name="connsiteY643" fmla="*/ 234811 h 1981750"/>
                <a:gd name="connsiteX644" fmla="*/ 1469253 w 1861641"/>
                <a:gd name="connsiteY644" fmla="*/ 236437 h 1981750"/>
                <a:gd name="connsiteX645" fmla="*/ 1451701 w 1861641"/>
                <a:gd name="connsiteY645" fmla="*/ 255659 h 1981750"/>
                <a:gd name="connsiteX646" fmla="*/ 1446200 w 1861641"/>
                <a:gd name="connsiteY646" fmla="*/ 268523 h 1981750"/>
                <a:gd name="connsiteX647" fmla="*/ 1378262 w 1861641"/>
                <a:gd name="connsiteY647" fmla="*/ 341448 h 1981750"/>
                <a:gd name="connsiteX648" fmla="*/ 1324901 w 1861641"/>
                <a:gd name="connsiteY648" fmla="*/ 349132 h 1981750"/>
                <a:gd name="connsiteX649" fmla="*/ 1324901 w 1861641"/>
                <a:gd name="connsiteY649" fmla="*/ 349132 h 1981750"/>
                <a:gd name="connsiteX650" fmla="*/ 1306364 w 1861641"/>
                <a:gd name="connsiteY650" fmla="*/ 343267 h 1981750"/>
                <a:gd name="connsiteX651" fmla="*/ 1268864 w 1861641"/>
                <a:gd name="connsiteY651" fmla="*/ 340313 h 1981750"/>
                <a:gd name="connsiteX652" fmla="*/ 1255957 w 1861641"/>
                <a:gd name="connsiteY652" fmla="*/ 341255 h 1981750"/>
                <a:gd name="connsiteX653" fmla="*/ 1253774 w 1861641"/>
                <a:gd name="connsiteY653" fmla="*/ 341747 h 1981750"/>
                <a:gd name="connsiteX654" fmla="*/ 1244719 w 1861641"/>
                <a:gd name="connsiteY654" fmla="*/ 328113 h 1981750"/>
                <a:gd name="connsiteX655" fmla="*/ 1251976 w 1861641"/>
                <a:gd name="connsiteY655" fmla="*/ 317967 h 1981750"/>
                <a:gd name="connsiteX656" fmla="*/ 1263598 w 1861641"/>
                <a:gd name="connsiteY656" fmla="*/ 315548 h 1981750"/>
                <a:gd name="connsiteX657" fmla="*/ 1288663 w 1861641"/>
                <a:gd name="connsiteY657" fmla="*/ 330596 h 1981750"/>
                <a:gd name="connsiteX658" fmla="*/ 1296026 w 1861641"/>
                <a:gd name="connsiteY658" fmla="*/ 331366 h 1981750"/>
                <a:gd name="connsiteX659" fmla="*/ 1323595 w 1861641"/>
                <a:gd name="connsiteY659" fmla="*/ 321820 h 1981750"/>
                <a:gd name="connsiteX660" fmla="*/ 1332992 w 1861641"/>
                <a:gd name="connsiteY660" fmla="*/ 324260 h 1981750"/>
                <a:gd name="connsiteX661" fmla="*/ 1346412 w 1861641"/>
                <a:gd name="connsiteY661" fmla="*/ 339265 h 1981750"/>
                <a:gd name="connsiteX662" fmla="*/ 1359726 w 1861641"/>
                <a:gd name="connsiteY662" fmla="*/ 338965 h 1981750"/>
                <a:gd name="connsiteX663" fmla="*/ 1392111 w 1861641"/>
                <a:gd name="connsiteY663" fmla="*/ 299281 h 1981750"/>
                <a:gd name="connsiteX664" fmla="*/ 1397697 w 1861641"/>
                <a:gd name="connsiteY664" fmla="*/ 284747 h 1981750"/>
                <a:gd name="connsiteX665" fmla="*/ 1398125 w 1861641"/>
                <a:gd name="connsiteY665" fmla="*/ 276314 h 1981750"/>
                <a:gd name="connsiteX666" fmla="*/ 1408186 w 1861641"/>
                <a:gd name="connsiteY666" fmla="*/ 257499 h 1981750"/>
                <a:gd name="connsiteX667" fmla="*/ 1424902 w 1861641"/>
                <a:gd name="connsiteY667" fmla="*/ 245128 h 1981750"/>
                <a:gd name="connsiteX668" fmla="*/ 1434706 w 1861641"/>
                <a:gd name="connsiteY668" fmla="*/ 221176 h 1981750"/>
                <a:gd name="connsiteX669" fmla="*/ 1441127 w 1861641"/>
                <a:gd name="connsiteY669" fmla="*/ 200221 h 1981750"/>
                <a:gd name="connsiteX670" fmla="*/ 1454291 w 1861641"/>
                <a:gd name="connsiteY670" fmla="*/ 186158 h 1981750"/>
                <a:gd name="connsiteX671" fmla="*/ 1454505 w 1861641"/>
                <a:gd name="connsiteY671" fmla="*/ 185880 h 1981750"/>
                <a:gd name="connsiteX672" fmla="*/ 1453456 w 1861641"/>
                <a:gd name="connsiteY672" fmla="*/ 173423 h 1981750"/>
                <a:gd name="connsiteX673" fmla="*/ 1449154 w 1861641"/>
                <a:gd name="connsiteY673" fmla="*/ 169570 h 1981750"/>
                <a:gd name="connsiteX674" fmla="*/ 1446799 w 1861641"/>
                <a:gd name="connsiteY674" fmla="*/ 158910 h 1981750"/>
                <a:gd name="connsiteX675" fmla="*/ 1462146 w 1861641"/>
                <a:gd name="connsiteY675" fmla="*/ 123379 h 1981750"/>
                <a:gd name="connsiteX676" fmla="*/ 1450053 w 1861641"/>
                <a:gd name="connsiteY676" fmla="*/ 110878 h 1981750"/>
                <a:gd name="connsiteX677" fmla="*/ 1429141 w 1861641"/>
                <a:gd name="connsiteY677" fmla="*/ 119119 h 1981750"/>
                <a:gd name="connsiteX678" fmla="*/ 1420044 w 1861641"/>
                <a:gd name="connsiteY678" fmla="*/ 117899 h 1981750"/>
                <a:gd name="connsiteX679" fmla="*/ 1391811 w 1861641"/>
                <a:gd name="connsiteY679" fmla="*/ 96730 h 1981750"/>
                <a:gd name="connsiteX680" fmla="*/ 1365098 w 1861641"/>
                <a:gd name="connsiteY680" fmla="*/ 108824 h 1981750"/>
                <a:gd name="connsiteX681" fmla="*/ 1363193 w 1861641"/>
                <a:gd name="connsiteY681" fmla="*/ 133589 h 1981750"/>
                <a:gd name="connsiteX682" fmla="*/ 1345342 w 1861641"/>
                <a:gd name="connsiteY682" fmla="*/ 143199 h 1981750"/>
                <a:gd name="connsiteX683" fmla="*/ 1339177 w 1861641"/>
                <a:gd name="connsiteY683" fmla="*/ 139775 h 1981750"/>
                <a:gd name="connsiteX684" fmla="*/ 1332799 w 1861641"/>
                <a:gd name="connsiteY684" fmla="*/ 138276 h 1981750"/>
                <a:gd name="connsiteX685" fmla="*/ 1310431 w 1861641"/>
                <a:gd name="connsiteY685" fmla="*/ 139239 h 1981750"/>
                <a:gd name="connsiteX686" fmla="*/ 1299793 w 1861641"/>
                <a:gd name="connsiteY686" fmla="*/ 133739 h 1981750"/>
                <a:gd name="connsiteX687" fmla="*/ 1275135 w 1861641"/>
                <a:gd name="connsiteY687" fmla="*/ 95510 h 1981750"/>
                <a:gd name="connsiteX688" fmla="*/ 1260516 w 1861641"/>
                <a:gd name="connsiteY688" fmla="*/ 107561 h 1981750"/>
                <a:gd name="connsiteX689" fmla="*/ 1245961 w 1861641"/>
                <a:gd name="connsiteY689" fmla="*/ 126654 h 1981750"/>
                <a:gd name="connsiteX690" fmla="*/ 1233482 w 1861641"/>
                <a:gd name="connsiteY690" fmla="*/ 154501 h 1981750"/>
                <a:gd name="connsiteX691" fmla="*/ 1232733 w 1861641"/>
                <a:gd name="connsiteY691" fmla="*/ 158867 h 1981750"/>
                <a:gd name="connsiteX692" fmla="*/ 1234424 w 1861641"/>
                <a:gd name="connsiteY692" fmla="*/ 180764 h 1981750"/>
                <a:gd name="connsiteX693" fmla="*/ 1223080 w 1861641"/>
                <a:gd name="connsiteY693" fmla="*/ 190097 h 1981750"/>
                <a:gd name="connsiteX694" fmla="*/ 1211799 w 1861641"/>
                <a:gd name="connsiteY694" fmla="*/ 200007 h 1981750"/>
                <a:gd name="connsiteX695" fmla="*/ 1215031 w 1861641"/>
                <a:gd name="connsiteY695" fmla="*/ 222696 h 1981750"/>
                <a:gd name="connsiteX696" fmla="*/ 1218264 w 1861641"/>
                <a:gd name="connsiteY696" fmla="*/ 228411 h 1981750"/>
                <a:gd name="connsiteX697" fmla="*/ 1238748 w 1861641"/>
                <a:gd name="connsiteY697" fmla="*/ 244978 h 1981750"/>
                <a:gd name="connsiteX698" fmla="*/ 1251055 w 1861641"/>
                <a:gd name="connsiteY698" fmla="*/ 244015 h 1981750"/>
                <a:gd name="connsiteX699" fmla="*/ 1282520 w 1861641"/>
                <a:gd name="connsiteY699" fmla="*/ 209168 h 1981750"/>
                <a:gd name="connsiteX700" fmla="*/ 1289005 w 1861641"/>
                <a:gd name="connsiteY700" fmla="*/ 206214 h 1981750"/>
                <a:gd name="connsiteX701" fmla="*/ 1320341 w 1861641"/>
                <a:gd name="connsiteY701" fmla="*/ 205593 h 1981750"/>
                <a:gd name="connsiteX702" fmla="*/ 1322246 w 1861641"/>
                <a:gd name="connsiteY702" fmla="*/ 216638 h 1981750"/>
                <a:gd name="connsiteX703" fmla="*/ 1299558 w 1861641"/>
                <a:gd name="connsiteY703" fmla="*/ 224194 h 1981750"/>
                <a:gd name="connsiteX704" fmla="*/ 1296839 w 1861641"/>
                <a:gd name="connsiteY704" fmla="*/ 226142 h 1981750"/>
                <a:gd name="connsiteX705" fmla="*/ 1276248 w 1861641"/>
                <a:gd name="connsiteY705" fmla="*/ 253154 h 1981750"/>
                <a:gd name="connsiteX706" fmla="*/ 1273466 w 1861641"/>
                <a:gd name="connsiteY706" fmla="*/ 255123 h 1981750"/>
                <a:gd name="connsiteX707" fmla="*/ 1237806 w 1861641"/>
                <a:gd name="connsiteY707" fmla="*/ 266596 h 1981750"/>
                <a:gd name="connsiteX708" fmla="*/ 1233204 w 1861641"/>
                <a:gd name="connsiteY708" fmla="*/ 266083 h 1981750"/>
                <a:gd name="connsiteX709" fmla="*/ 1213019 w 1861641"/>
                <a:gd name="connsiteY709" fmla="*/ 254246 h 1981750"/>
                <a:gd name="connsiteX710" fmla="*/ 1185921 w 1861641"/>
                <a:gd name="connsiteY710" fmla="*/ 263407 h 1981750"/>
                <a:gd name="connsiteX711" fmla="*/ 1171088 w 1861641"/>
                <a:gd name="connsiteY711" fmla="*/ 299623 h 1981750"/>
                <a:gd name="connsiteX712" fmla="*/ 1179007 w 1861641"/>
                <a:gd name="connsiteY712" fmla="*/ 304268 h 1981750"/>
                <a:gd name="connsiteX713" fmla="*/ 1191529 w 1861641"/>
                <a:gd name="connsiteY713" fmla="*/ 288493 h 1981750"/>
                <a:gd name="connsiteX714" fmla="*/ 1199599 w 1861641"/>
                <a:gd name="connsiteY714" fmla="*/ 290034 h 1981750"/>
                <a:gd name="connsiteX715" fmla="*/ 1214282 w 1861641"/>
                <a:gd name="connsiteY715" fmla="*/ 338387 h 1981750"/>
                <a:gd name="connsiteX716" fmla="*/ 1209295 w 1861641"/>
                <a:gd name="connsiteY716" fmla="*/ 344337 h 1981750"/>
                <a:gd name="connsiteX717" fmla="*/ 1185472 w 1861641"/>
                <a:gd name="connsiteY717" fmla="*/ 341533 h 1981750"/>
                <a:gd name="connsiteX718" fmla="*/ 1181234 w 1861641"/>
                <a:gd name="connsiteY718" fmla="*/ 343332 h 1981750"/>
                <a:gd name="connsiteX719" fmla="*/ 1148142 w 1861641"/>
                <a:gd name="connsiteY719" fmla="*/ 387018 h 1981750"/>
                <a:gd name="connsiteX720" fmla="*/ 1146066 w 1861641"/>
                <a:gd name="connsiteY720" fmla="*/ 388559 h 1981750"/>
                <a:gd name="connsiteX721" fmla="*/ 1092127 w 1861641"/>
                <a:gd name="connsiteY721" fmla="*/ 408786 h 1981750"/>
                <a:gd name="connsiteX722" fmla="*/ 1089109 w 1861641"/>
                <a:gd name="connsiteY722" fmla="*/ 410392 h 1981750"/>
                <a:gd name="connsiteX723" fmla="*/ 1075367 w 1861641"/>
                <a:gd name="connsiteY723" fmla="*/ 420195 h 1981750"/>
                <a:gd name="connsiteX724" fmla="*/ 1072692 w 1861641"/>
                <a:gd name="connsiteY724" fmla="*/ 437982 h 1981750"/>
                <a:gd name="connsiteX725" fmla="*/ 1072927 w 1861641"/>
                <a:gd name="connsiteY725" fmla="*/ 438303 h 1981750"/>
                <a:gd name="connsiteX726" fmla="*/ 1093625 w 1861641"/>
                <a:gd name="connsiteY726" fmla="*/ 438089 h 1981750"/>
                <a:gd name="connsiteX727" fmla="*/ 1107966 w 1861641"/>
                <a:gd name="connsiteY727" fmla="*/ 418354 h 1981750"/>
                <a:gd name="connsiteX728" fmla="*/ 1114323 w 1861641"/>
                <a:gd name="connsiteY728" fmla="*/ 414458 h 1981750"/>
                <a:gd name="connsiteX729" fmla="*/ 1114623 w 1861641"/>
                <a:gd name="connsiteY729" fmla="*/ 414415 h 1981750"/>
                <a:gd name="connsiteX730" fmla="*/ 1125047 w 1861641"/>
                <a:gd name="connsiteY730" fmla="*/ 430319 h 1981750"/>
                <a:gd name="connsiteX731" fmla="*/ 1111990 w 1861641"/>
                <a:gd name="connsiteY731" fmla="*/ 450889 h 1981750"/>
                <a:gd name="connsiteX732" fmla="*/ 1110385 w 1861641"/>
                <a:gd name="connsiteY732" fmla="*/ 456454 h 1981750"/>
                <a:gd name="connsiteX733" fmla="*/ 1110385 w 1861641"/>
                <a:gd name="connsiteY733" fmla="*/ 475697 h 1981750"/>
                <a:gd name="connsiteX734" fmla="*/ 1099961 w 1861641"/>
                <a:gd name="connsiteY734" fmla="*/ 486121 h 1981750"/>
                <a:gd name="connsiteX735" fmla="*/ 1086519 w 1861641"/>
                <a:gd name="connsiteY735" fmla="*/ 486121 h 1981750"/>
                <a:gd name="connsiteX736" fmla="*/ 1076116 w 1861641"/>
                <a:gd name="connsiteY736" fmla="*/ 496352 h 1981750"/>
                <a:gd name="connsiteX737" fmla="*/ 1074939 w 1861641"/>
                <a:gd name="connsiteY737" fmla="*/ 565639 h 1981750"/>
                <a:gd name="connsiteX738" fmla="*/ 1073248 w 1861641"/>
                <a:gd name="connsiteY738" fmla="*/ 573858 h 1981750"/>
                <a:gd name="connsiteX739" fmla="*/ 1064622 w 1861641"/>
                <a:gd name="connsiteY739" fmla="*/ 594941 h 1981750"/>
                <a:gd name="connsiteX740" fmla="*/ 1063316 w 1861641"/>
                <a:gd name="connsiteY740" fmla="*/ 607741 h 1981750"/>
                <a:gd name="connsiteX741" fmla="*/ 1065585 w 1861641"/>
                <a:gd name="connsiteY741" fmla="*/ 619792 h 1981750"/>
                <a:gd name="connsiteX742" fmla="*/ 1065585 w 1861641"/>
                <a:gd name="connsiteY742" fmla="*/ 627925 h 1981750"/>
                <a:gd name="connsiteX743" fmla="*/ 1065264 w 1861641"/>
                <a:gd name="connsiteY743" fmla="*/ 629702 h 1981750"/>
                <a:gd name="connsiteX744" fmla="*/ 1079733 w 1861641"/>
                <a:gd name="connsiteY744" fmla="*/ 653183 h 1981750"/>
                <a:gd name="connsiteX745" fmla="*/ 1080461 w 1861641"/>
                <a:gd name="connsiteY745" fmla="*/ 653397 h 1981750"/>
                <a:gd name="connsiteX746" fmla="*/ 1081339 w 1861641"/>
                <a:gd name="connsiteY746" fmla="*/ 679125 h 1981750"/>
                <a:gd name="connsiteX747" fmla="*/ 1078086 w 1861641"/>
                <a:gd name="connsiteY747" fmla="*/ 680303 h 1981750"/>
                <a:gd name="connsiteX748" fmla="*/ 1069160 w 1861641"/>
                <a:gd name="connsiteY748" fmla="*/ 693017 h 1981750"/>
                <a:gd name="connsiteX749" fmla="*/ 1069160 w 1861641"/>
                <a:gd name="connsiteY749" fmla="*/ 715534 h 1981750"/>
                <a:gd name="connsiteX750" fmla="*/ 1068539 w 1861641"/>
                <a:gd name="connsiteY750" fmla="*/ 719580 h 1981750"/>
                <a:gd name="connsiteX751" fmla="*/ 1049896 w 1861641"/>
                <a:gd name="connsiteY751" fmla="*/ 779084 h 1981750"/>
                <a:gd name="connsiteX752" fmla="*/ 1060619 w 1861641"/>
                <a:gd name="connsiteY752" fmla="*/ 784607 h 1981750"/>
                <a:gd name="connsiteX753" fmla="*/ 1110620 w 1861641"/>
                <a:gd name="connsiteY753" fmla="*/ 718488 h 1981750"/>
                <a:gd name="connsiteX754" fmla="*/ 1128322 w 1861641"/>
                <a:gd name="connsiteY754" fmla="*/ 724096 h 1981750"/>
                <a:gd name="connsiteX755" fmla="*/ 1128686 w 1861641"/>
                <a:gd name="connsiteY755" fmla="*/ 735098 h 1981750"/>
                <a:gd name="connsiteX756" fmla="*/ 1126374 w 1861641"/>
                <a:gd name="connsiteY756" fmla="*/ 741776 h 1981750"/>
                <a:gd name="connsiteX757" fmla="*/ 1088338 w 1861641"/>
                <a:gd name="connsiteY757" fmla="*/ 786811 h 1981750"/>
                <a:gd name="connsiteX758" fmla="*/ 1089045 w 1861641"/>
                <a:gd name="connsiteY758" fmla="*/ 818147 h 1981750"/>
                <a:gd name="connsiteX759" fmla="*/ 1103172 w 1861641"/>
                <a:gd name="connsiteY759" fmla="*/ 833430 h 1981750"/>
                <a:gd name="connsiteX760" fmla="*/ 1106147 w 1861641"/>
                <a:gd name="connsiteY760" fmla="*/ 844411 h 1981750"/>
                <a:gd name="connsiteX761" fmla="*/ 1106082 w 1861641"/>
                <a:gd name="connsiteY761" fmla="*/ 844732 h 1981750"/>
                <a:gd name="connsiteX762" fmla="*/ 1086026 w 1861641"/>
                <a:gd name="connsiteY762" fmla="*/ 852116 h 1981750"/>
                <a:gd name="connsiteX763" fmla="*/ 1081917 w 1861641"/>
                <a:gd name="connsiteY763" fmla="*/ 848991 h 1981750"/>
                <a:gd name="connsiteX764" fmla="*/ 1059378 w 1861641"/>
                <a:gd name="connsiteY764" fmla="*/ 853936 h 1981750"/>
                <a:gd name="connsiteX765" fmla="*/ 1047712 w 1861641"/>
                <a:gd name="connsiteY765" fmla="*/ 875725 h 1981750"/>
                <a:gd name="connsiteX766" fmla="*/ 1044438 w 1861641"/>
                <a:gd name="connsiteY766" fmla="*/ 879878 h 1981750"/>
                <a:gd name="connsiteX767" fmla="*/ 1023290 w 1861641"/>
                <a:gd name="connsiteY767" fmla="*/ 898799 h 1981750"/>
                <a:gd name="connsiteX768" fmla="*/ 1018495 w 1861641"/>
                <a:gd name="connsiteY768" fmla="*/ 907297 h 1981750"/>
                <a:gd name="connsiteX769" fmla="*/ 1014300 w 1861641"/>
                <a:gd name="connsiteY769" fmla="*/ 929301 h 1981750"/>
                <a:gd name="connsiteX770" fmla="*/ 1012288 w 1861641"/>
                <a:gd name="connsiteY770" fmla="*/ 934460 h 1981750"/>
                <a:gd name="connsiteX771" fmla="*/ 978469 w 1861641"/>
                <a:gd name="connsiteY771" fmla="*/ 989084 h 1981750"/>
                <a:gd name="connsiteX772" fmla="*/ 976842 w 1861641"/>
                <a:gd name="connsiteY772" fmla="*/ 994842 h 1981750"/>
                <a:gd name="connsiteX773" fmla="*/ 976842 w 1861641"/>
                <a:gd name="connsiteY773" fmla="*/ 1028917 h 1981750"/>
                <a:gd name="connsiteX774" fmla="*/ 992917 w 1861641"/>
                <a:gd name="connsiteY774" fmla="*/ 1038549 h 1981750"/>
                <a:gd name="connsiteX775" fmla="*/ 998653 w 1861641"/>
                <a:gd name="connsiteY775" fmla="*/ 1029838 h 1981750"/>
                <a:gd name="connsiteX776" fmla="*/ 1002035 w 1861641"/>
                <a:gd name="connsiteY776" fmla="*/ 990368 h 1981750"/>
                <a:gd name="connsiteX777" fmla="*/ 1005653 w 1861641"/>
                <a:gd name="connsiteY777" fmla="*/ 983133 h 1981750"/>
                <a:gd name="connsiteX778" fmla="*/ 1026736 w 1861641"/>
                <a:gd name="connsiteY778" fmla="*/ 964383 h 1981750"/>
                <a:gd name="connsiteX779" fmla="*/ 1028812 w 1861641"/>
                <a:gd name="connsiteY779" fmla="*/ 961878 h 1981750"/>
                <a:gd name="connsiteX780" fmla="*/ 1051330 w 1861641"/>
                <a:gd name="connsiteY780" fmla="*/ 924785 h 1981750"/>
                <a:gd name="connsiteX781" fmla="*/ 1053235 w 1861641"/>
                <a:gd name="connsiteY781" fmla="*/ 922516 h 1981750"/>
                <a:gd name="connsiteX782" fmla="*/ 1057901 w 1861641"/>
                <a:gd name="connsiteY782" fmla="*/ 918491 h 1981750"/>
                <a:gd name="connsiteX783" fmla="*/ 1073269 w 1861641"/>
                <a:gd name="connsiteY783" fmla="*/ 928595 h 1981750"/>
                <a:gd name="connsiteX784" fmla="*/ 1066484 w 1861641"/>
                <a:gd name="connsiteY784" fmla="*/ 950213 h 1981750"/>
                <a:gd name="connsiteX785" fmla="*/ 1054669 w 1861641"/>
                <a:gd name="connsiteY785" fmla="*/ 960252 h 1981750"/>
                <a:gd name="connsiteX786" fmla="*/ 1054412 w 1861641"/>
                <a:gd name="connsiteY786" fmla="*/ 960294 h 1981750"/>
                <a:gd name="connsiteX787" fmla="*/ 1041805 w 1861641"/>
                <a:gd name="connsiteY787" fmla="*/ 972773 h 1981750"/>
                <a:gd name="connsiteX788" fmla="*/ 1037288 w 1861641"/>
                <a:gd name="connsiteY788" fmla="*/ 1002247 h 1981750"/>
                <a:gd name="connsiteX789" fmla="*/ 1032751 w 1861641"/>
                <a:gd name="connsiteY789" fmla="*/ 1010766 h 1981750"/>
                <a:gd name="connsiteX790" fmla="*/ 984954 w 1861641"/>
                <a:gd name="connsiteY790" fmla="*/ 1054988 h 1981750"/>
                <a:gd name="connsiteX791" fmla="*/ 980160 w 1861641"/>
                <a:gd name="connsiteY791" fmla="*/ 1067017 h 1981750"/>
                <a:gd name="connsiteX792" fmla="*/ 982429 w 1861641"/>
                <a:gd name="connsiteY792" fmla="*/ 1101778 h 1981750"/>
                <a:gd name="connsiteX793" fmla="*/ 1004604 w 1861641"/>
                <a:gd name="connsiteY793" fmla="*/ 1114022 h 1981750"/>
                <a:gd name="connsiteX794" fmla="*/ 1016612 w 1861641"/>
                <a:gd name="connsiteY794" fmla="*/ 1107515 h 1981750"/>
                <a:gd name="connsiteX795" fmla="*/ 1019116 w 1861641"/>
                <a:gd name="connsiteY795" fmla="*/ 1105524 h 1981750"/>
                <a:gd name="connsiteX796" fmla="*/ 1057173 w 1861641"/>
                <a:gd name="connsiteY796" fmla="*/ 1062244 h 1981750"/>
                <a:gd name="connsiteX797" fmla="*/ 1072948 w 1861641"/>
                <a:gd name="connsiteY797" fmla="*/ 1067167 h 1981750"/>
                <a:gd name="connsiteX798" fmla="*/ 1072948 w 1861641"/>
                <a:gd name="connsiteY798" fmla="*/ 1067381 h 1981750"/>
                <a:gd name="connsiteX799" fmla="*/ 1071043 w 1861641"/>
                <a:gd name="connsiteY799" fmla="*/ 1074231 h 1981750"/>
                <a:gd name="connsiteX800" fmla="*/ 1029347 w 1861641"/>
                <a:gd name="connsiteY800" fmla="*/ 1126543 h 1981750"/>
                <a:gd name="connsiteX801" fmla="*/ 997390 w 1861641"/>
                <a:gd name="connsiteY801" fmla="*/ 1207495 h 1981750"/>
                <a:gd name="connsiteX802" fmla="*/ 994501 w 1861641"/>
                <a:gd name="connsiteY802" fmla="*/ 1243883 h 1981750"/>
                <a:gd name="connsiteX803" fmla="*/ 999938 w 1861641"/>
                <a:gd name="connsiteY803" fmla="*/ 1256469 h 1981750"/>
                <a:gd name="connsiteX804" fmla="*/ 1009784 w 1861641"/>
                <a:gd name="connsiteY804" fmla="*/ 1264345 h 1981750"/>
                <a:gd name="connsiteX805" fmla="*/ 1021941 w 1861641"/>
                <a:gd name="connsiteY805" fmla="*/ 1267235 h 1981750"/>
                <a:gd name="connsiteX806" fmla="*/ 1026822 w 1861641"/>
                <a:gd name="connsiteY806" fmla="*/ 1266208 h 1981750"/>
                <a:gd name="connsiteX807" fmla="*/ 1043795 w 1861641"/>
                <a:gd name="connsiteY807" fmla="*/ 1278558 h 1981750"/>
                <a:gd name="connsiteX808" fmla="*/ 1043860 w 1861641"/>
                <a:gd name="connsiteY808" fmla="*/ 1279072 h 1981750"/>
                <a:gd name="connsiteX809" fmla="*/ 1066955 w 1861641"/>
                <a:gd name="connsiteY809" fmla="*/ 1289560 h 1981750"/>
                <a:gd name="connsiteX810" fmla="*/ 1094310 w 1861641"/>
                <a:gd name="connsiteY810" fmla="*/ 1269996 h 1981750"/>
                <a:gd name="connsiteX811" fmla="*/ 1109636 w 1861641"/>
                <a:gd name="connsiteY811" fmla="*/ 1247479 h 1981750"/>
                <a:gd name="connsiteX812" fmla="*/ 1113981 w 1861641"/>
                <a:gd name="connsiteY812" fmla="*/ 1230120 h 1981750"/>
                <a:gd name="connsiteX813" fmla="*/ 1116549 w 1861641"/>
                <a:gd name="connsiteY813" fmla="*/ 1225561 h 1981750"/>
                <a:gd name="connsiteX814" fmla="*/ 1143284 w 1861641"/>
                <a:gd name="connsiteY814" fmla="*/ 1198827 h 1981750"/>
                <a:gd name="connsiteX815" fmla="*/ 1159722 w 1861641"/>
                <a:gd name="connsiteY815" fmla="*/ 1208201 h 1981750"/>
                <a:gd name="connsiteX816" fmla="*/ 1155120 w 1861641"/>
                <a:gd name="connsiteY816" fmla="*/ 1226117 h 1981750"/>
                <a:gd name="connsiteX817" fmla="*/ 1152316 w 1861641"/>
                <a:gd name="connsiteY817" fmla="*/ 1230848 h 1981750"/>
                <a:gd name="connsiteX818" fmla="*/ 1047113 w 1861641"/>
                <a:gd name="connsiteY818" fmla="*/ 1329223 h 1981750"/>
                <a:gd name="connsiteX819" fmla="*/ 1044331 w 1861641"/>
                <a:gd name="connsiteY819" fmla="*/ 1333889 h 1981750"/>
                <a:gd name="connsiteX820" fmla="*/ 1033264 w 1861641"/>
                <a:gd name="connsiteY820" fmla="*/ 1375970 h 1981750"/>
                <a:gd name="connsiteX821" fmla="*/ 1022177 w 1861641"/>
                <a:gd name="connsiteY821" fmla="*/ 1388919 h 1981750"/>
                <a:gd name="connsiteX822" fmla="*/ 1004711 w 1861641"/>
                <a:gd name="connsiteY822" fmla="*/ 1396561 h 1981750"/>
                <a:gd name="connsiteX823" fmla="*/ 995271 w 1861641"/>
                <a:gd name="connsiteY823" fmla="*/ 1423637 h 1981750"/>
                <a:gd name="connsiteX824" fmla="*/ 997369 w 1861641"/>
                <a:gd name="connsiteY824" fmla="*/ 1435346 h 1981750"/>
                <a:gd name="connsiteX825" fmla="*/ 991761 w 1861641"/>
                <a:gd name="connsiteY825" fmla="*/ 1478005 h 1981750"/>
                <a:gd name="connsiteX826" fmla="*/ 989000 w 1861641"/>
                <a:gd name="connsiteY826" fmla="*/ 1487851 h 1981750"/>
                <a:gd name="connsiteX827" fmla="*/ 971876 w 1861641"/>
                <a:gd name="connsiteY827" fmla="*/ 1526658 h 1981750"/>
                <a:gd name="connsiteX828" fmla="*/ 966333 w 1861641"/>
                <a:gd name="connsiteY828" fmla="*/ 1535326 h 1981750"/>
                <a:gd name="connsiteX829" fmla="*/ 966097 w 1861641"/>
                <a:gd name="connsiteY829" fmla="*/ 1535604 h 1981750"/>
                <a:gd name="connsiteX830" fmla="*/ 962394 w 1861641"/>
                <a:gd name="connsiteY830" fmla="*/ 1578306 h 1981750"/>
                <a:gd name="connsiteX831" fmla="*/ 964513 w 1861641"/>
                <a:gd name="connsiteY831" fmla="*/ 1581753 h 1981750"/>
                <a:gd name="connsiteX832" fmla="*/ 965348 w 1861641"/>
                <a:gd name="connsiteY832" fmla="*/ 1617990 h 1981750"/>
                <a:gd name="connsiteX833" fmla="*/ 958156 w 1861641"/>
                <a:gd name="connsiteY833" fmla="*/ 1631026 h 1981750"/>
                <a:gd name="connsiteX834" fmla="*/ 953854 w 1861641"/>
                <a:gd name="connsiteY834" fmla="*/ 1651960 h 1981750"/>
                <a:gd name="connsiteX835" fmla="*/ 957749 w 1861641"/>
                <a:gd name="connsiteY835" fmla="*/ 1691494 h 1981750"/>
                <a:gd name="connsiteX836" fmla="*/ 935724 w 1861641"/>
                <a:gd name="connsiteY836" fmla="*/ 1753053 h 1981750"/>
                <a:gd name="connsiteX837" fmla="*/ 902055 w 1861641"/>
                <a:gd name="connsiteY837" fmla="*/ 1786722 h 1981750"/>
                <a:gd name="connsiteX838" fmla="*/ 879687 w 1861641"/>
                <a:gd name="connsiteY838" fmla="*/ 1839163 h 1981750"/>
                <a:gd name="connsiteX839" fmla="*/ 878103 w 1861641"/>
                <a:gd name="connsiteY839" fmla="*/ 1913843 h 1981750"/>
                <a:gd name="connsiteX840" fmla="*/ 905587 w 1861641"/>
                <a:gd name="connsiteY840" fmla="*/ 1943382 h 1981750"/>
                <a:gd name="connsiteX841" fmla="*/ 947004 w 1861641"/>
                <a:gd name="connsiteY841" fmla="*/ 1945479 h 1981750"/>
                <a:gd name="connsiteX842" fmla="*/ 972283 w 1861641"/>
                <a:gd name="connsiteY842" fmla="*/ 1936982 h 1981750"/>
                <a:gd name="connsiteX843" fmla="*/ 978769 w 1861641"/>
                <a:gd name="connsiteY843" fmla="*/ 1931523 h 1981750"/>
                <a:gd name="connsiteX844" fmla="*/ 1000772 w 1861641"/>
                <a:gd name="connsiteY844" fmla="*/ 1923004 h 1981750"/>
                <a:gd name="connsiteX845" fmla="*/ 1038038 w 1861641"/>
                <a:gd name="connsiteY845" fmla="*/ 1921549 h 1981750"/>
                <a:gd name="connsiteX846" fmla="*/ 1069887 w 1861641"/>
                <a:gd name="connsiteY846" fmla="*/ 1899866 h 1981750"/>
                <a:gd name="connsiteX847" fmla="*/ 1088103 w 1861641"/>
                <a:gd name="connsiteY847" fmla="*/ 1874181 h 1981750"/>
                <a:gd name="connsiteX848" fmla="*/ 1100774 w 1861641"/>
                <a:gd name="connsiteY848" fmla="*/ 1862344 h 1981750"/>
                <a:gd name="connsiteX849" fmla="*/ 1109422 w 1861641"/>
                <a:gd name="connsiteY849" fmla="*/ 1822403 h 1981750"/>
                <a:gd name="connsiteX850" fmla="*/ 1089965 w 1861641"/>
                <a:gd name="connsiteY850" fmla="*/ 1775485 h 1981750"/>
                <a:gd name="connsiteX851" fmla="*/ 1081917 w 1861641"/>
                <a:gd name="connsiteY851" fmla="*/ 1769941 h 1981750"/>
                <a:gd name="connsiteX852" fmla="*/ 1081360 w 1861641"/>
                <a:gd name="connsiteY852" fmla="*/ 1769941 h 1981750"/>
                <a:gd name="connsiteX853" fmla="*/ 1077829 w 1861641"/>
                <a:gd name="connsiteY853" fmla="*/ 1751148 h 1981750"/>
                <a:gd name="connsiteX854" fmla="*/ 1087246 w 1861641"/>
                <a:gd name="connsiteY854" fmla="*/ 1747145 h 1981750"/>
                <a:gd name="connsiteX855" fmla="*/ 1093111 w 1861641"/>
                <a:gd name="connsiteY855" fmla="*/ 1737877 h 1981750"/>
                <a:gd name="connsiteX856" fmla="*/ 1092041 w 1861641"/>
                <a:gd name="connsiteY856" fmla="*/ 1709795 h 1981750"/>
                <a:gd name="connsiteX857" fmla="*/ 1106896 w 1861641"/>
                <a:gd name="connsiteY857" fmla="*/ 1688647 h 1981750"/>
                <a:gd name="connsiteX858" fmla="*/ 1107302 w 1861641"/>
                <a:gd name="connsiteY858" fmla="*/ 1688518 h 1981750"/>
                <a:gd name="connsiteX859" fmla="*/ 1122478 w 1861641"/>
                <a:gd name="connsiteY859" fmla="*/ 1666493 h 1981750"/>
                <a:gd name="connsiteX860" fmla="*/ 1121066 w 1861641"/>
                <a:gd name="connsiteY860" fmla="*/ 1641150 h 1981750"/>
                <a:gd name="connsiteX861" fmla="*/ 1127616 w 1861641"/>
                <a:gd name="connsiteY861" fmla="*/ 1620067 h 1981750"/>
                <a:gd name="connsiteX862" fmla="*/ 1127616 w 1861641"/>
                <a:gd name="connsiteY862" fmla="*/ 1620067 h 1981750"/>
                <a:gd name="connsiteX863" fmla="*/ 1134251 w 1861641"/>
                <a:gd name="connsiteY863" fmla="*/ 1599754 h 1981750"/>
                <a:gd name="connsiteX864" fmla="*/ 1133502 w 1861641"/>
                <a:gd name="connsiteY864" fmla="*/ 1571714 h 1981750"/>
                <a:gd name="connsiteX865" fmla="*/ 1145081 w 1861641"/>
                <a:gd name="connsiteY865" fmla="*/ 1552685 h 1981750"/>
                <a:gd name="connsiteX866" fmla="*/ 1145617 w 1861641"/>
                <a:gd name="connsiteY866" fmla="*/ 1552429 h 1981750"/>
                <a:gd name="connsiteX867" fmla="*/ 1149405 w 1861641"/>
                <a:gd name="connsiteY867" fmla="*/ 1515870 h 1981750"/>
                <a:gd name="connsiteX868" fmla="*/ 1145595 w 1861641"/>
                <a:gd name="connsiteY868" fmla="*/ 1512937 h 1981750"/>
                <a:gd name="connsiteX869" fmla="*/ 1137718 w 1861641"/>
                <a:gd name="connsiteY869" fmla="*/ 1490955 h 1981750"/>
                <a:gd name="connsiteX870" fmla="*/ 1148399 w 1861641"/>
                <a:gd name="connsiteY870" fmla="*/ 1445021 h 1981750"/>
                <a:gd name="connsiteX871" fmla="*/ 1149384 w 1861641"/>
                <a:gd name="connsiteY871" fmla="*/ 1441896 h 1981750"/>
                <a:gd name="connsiteX872" fmla="*/ 1170745 w 1861641"/>
                <a:gd name="connsiteY872" fmla="*/ 1388513 h 1981750"/>
                <a:gd name="connsiteX873" fmla="*/ 1171901 w 1861641"/>
                <a:gd name="connsiteY873" fmla="*/ 1384574 h 1981750"/>
                <a:gd name="connsiteX874" fmla="*/ 1177274 w 1861641"/>
                <a:gd name="connsiteY874" fmla="*/ 1356599 h 1981750"/>
                <a:gd name="connsiteX875" fmla="*/ 1183781 w 1861641"/>
                <a:gd name="connsiteY875" fmla="*/ 1344848 h 1981750"/>
                <a:gd name="connsiteX876" fmla="*/ 1231149 w 1861641"/>
                <a:gd name="connsiteY876" fmla="*/ 1300947 h 1981750"/>
                <a:gd name="connsiteX877" fmla="*/ 1244569 w 1861641"/>
                <a:gd name="connsiteY877" fmla="*/ 1295189 h 1981750"/>
                <a:gd name="connsiteX878" fmla="*/ 1255679 w 1861641"/>
                <a:gd name="connsiteY878" fmla="*/ 1294483 h 1981750"/>
                <a:gd name="connsiteX879" fmla="*/ 1275585 w 1861641"/>
                <a:gd name="connsiteY879" fmla="*/ 1268155 h 1981750"/>
                <a:gd name="connsiteX880" fmla="*/ 1269099 w 1861641"/>
                <a:gd name="connsiteY880" fmla="*/ 1237847 h 1981750"/>
                <a:gd name="connsiteX881" fmla="*/ 1265268 w 1861641"/>
                <a:gd name="connsiteY881" fmla="*/ 1229392 h 1981750"/>
                <a:gd name="connsiteX882" fmla="*/ 1214946 w 1861641"/>
                <a:gd name="connsiteY882" fmla="*/ 1161904 h 1981750"/>
                <a:gd name="connsiteX883" fmla="*/ 1210751 w 1861641"/>
                <a:gd name="connsiteY883" fmla="*/ 1146642 h 1981750"/>
                <a:gd name="connsiteX884" fmla="*/ 1212377 w 1861641"/>
                <a:gd name="connsiteY884" fmla="*/ 1130974 h 1981750"/>
                <a:gd name="connsiteX885" fmla="*/ 1202767 w 1861641"/>
                <a:gd name="connsiteY885" fmla="*/ 1101115 h 1981750"/>
                <a:gd name="connsiteX886" fmla="*/ 1202488 w 1861641"/>
                <a:gd name="connsiteY886" fmla="*/ 1100794 h 1981750"/>
                <a:gd name="connsiteX887" fmla="*/ 1192428 w 1861641"/>
                <a:gd name="connsiteY887" fmla="*/ 1071791 h 1981750"/>
                <a:gd name="connsiteX888" fmla="*/ 1193135 w 1861641"/>
                <a:gd name="connsiteY888" fmla="*/ 1060446 h 1981750"/>
                <a:gd name="connsiteX889" fmla="*/ 1177145 w 1861641"/>
                <a:gd name="connsiteY889" fmla="*/ 1029345 h 1981750"/>
                <a:gd name="connsiteX890" fmla="*/ 1176246 w 1861641"/>
                <a:gd name="connsiteY890" fmla="*/ 1028789 h 1981750"/>
                <a:gd name="connsiteX891" fmla="*/ 1172008 w 1861641"/>
                <a:gd name="connsiteY891" fmla="*/ 1000406 h 1981750"/>
                <a:gd name="connsiteX892" fmla="*/ 1172222 w 1861641"/>
                <a:gd name="connsiteY892" fmla="*/ 1000150 h 1981750"/>
                <a:gd name="connsiteX893" fmla="*/ 1176696 w 1861641"/>
                <a:gd name="connsiteY893" fmla="*/ 990732 h 1981750"/>
                <a:gd name="connsiteX894" fmla="*/ 1180121 w 1861641"/>
                <a:gd name="connsiteY894" fmla="*/ 970911 h 1981750"/>
                <a:gd name="connsiteX895" fmla="*/ 1199213 w 1861641"/>
                <a:gd name="connsiteY895" fmla="*/ 954837 h 1981750"/>
                <a:gd name="connsiteX896" fmla="*/ 1200070 w 1861641"/>
                <a:gd name="connsiteY896" fmla="*/ 954837 h 1981750"/>
                <a:gd name="connsiteX897" fmla="*/ 1245276 w 1861641"/>
                <a:gd name="connsiteY897" fmla="*/ 935187 h 1981750"/>
                <a:gd name="connsiteX898" fmla="*/ 1259660 w 1861641"/>
                <a:gd name="connsiteY898" fmla="*/ 919776 h 1981750"/>
                <a:gd name="connsiteX899" fmla="*/ 1270919 w 1861641"/>
                <a:gd name="connsiteY899" fmla="*/ 902802 h 1981750"/>
                <a:gd name="connsiteX900" fmla="*/ 1292473 w 1861641"/>
                <a:gd name="connsiteY900" fmla="*/ 854578 h 1981750"/>
                <a:gd name="connsiteX901" fmla="*/ 1303282 w 1861641"/>
                <a:gd name="connsiteY901" fmla="*/ 838096 h 1981750"/>
                <a:gd name="connsiteX902" fmla="*/ 1363621 w 1861641"/>
                <a:gd name="connsiteY902" fmla="*/ 772063 h 1981750"/>
                <a:gd name="connsiteX903" fmla="*/ 1383271 w 1861641"/>
                <a:gd name="connsiteY903" fmla="*/ 759028 h 1981750"/>
                <a:gd name="connsiteX904" fmla="*/ 1415313 w 1861641"/>
                <a:gd name="connsiteY904" fmla="*/ 747684 h 1981750"/>
                <a:gd name="connsiteX905" fmla="*/ 1446285 w 1861641"/>
                <a:gd name="connsiteY905" fmla="*/ 713522 h 1981750"/>
                <a:gd name="connsiteX906" fmla="*/ 1460605 w 1861641"/>
                <a:gd name="connsiteY906" fmla="*/ 655473 h 1981750"/>
                <a:gd name="connsiteX907" fmla="*/ 1488431 w 1861641"/>
                <a:gd name="connsiteY907" fmla="*/ 645435 h 1981750"/>
                <a:gd name="connsiteX908" fmla="*/ 1510371 w 1861641"/>
                <a:gd name="connsiteY908" fmla="*/ 644792 h 1981750"/>
                <a:gd name="connsiteX909" fmla="*/ 1556561 w 1861641"/>
                <a:gd name="connsiteY909" fmla="*/ 606286 h 1981750"/>
                <a:gd name="connsiteX910" fmla="*/ 1562812 w 1861641"/>
                <a:gd name="connsiteY910" fmla="*/ 604231 h 1981750"/>
                <a:gd name="connsiteX911" fmla="*/ 1563090 w 1861641"/>
                <a:gd name="connsiteY911" fmla="*/ 604231 h 1981750"/>
                <a:gd name="connsiteX912" fmla="*/ 1569533 w 1861641"/>
                <a:gd name="connsiteY912" fmla="*/ 620370 h 1981750"/>
                <a:gd name="connsiteX913" fmla="*/ 1563839 w 1861641"/>
                <a:gd name="connsiteY913" fmla="*/ 626449 h 1981750"/>
                <a:gd name="connsiteX914" fmla="*/ 1563261 w 1861641"/>
                <a:gd name="connsiteY914" fmla="*/ 627027 h 1981750"/>
                <a:gd name="connsiteX915" fmla="*/ 1531219 w 1861641"/>
                <a:gd name="connsiteY915" fmla="*/ 655880 h 1981750"/>
                <a:gd name="connsiteX916" fmla="*/ 1507246 w 1861641"/>
                <a:gd name="connsiteY916" fmla="*/ 666390 h 1981750"/>
                <a:gd name="connsiteX917" fmla="*/ 1503350 w 1861641"/>
                <a:gd name="connsiteY917" fmla="*/ 666753 h 1981750"/>
                <a:gd name="connsiteX918" fmla="*/ 1467390 w 1861641"/>
                <a:gd name="connsiteY918" fmla="*/ 696099 h 1981750"/>
                <a:gd name="connsiteX919" fmla="*/ 1465592 w 1861641"/>
                <a:gd name="connsiteY919" fmla="*/ 708235 h 1981750"/>
                <a:gd name="connsiteX920" fmla="*/ 1465592 w 1861641"/>
                <a:gd name="connsiteY920" fmla="*/ 723197 h 1981750"/>
                <a:gd name="connsiteX921" fmla="*/ 1449967 w 1861641"/>
                <a:gd name="connsiteY921" fmla="*/ 755732 h 1981750"/>
                <a:gd name="connsiteX922" fmla="*/ 1436632 w 1861641"/>
                <a:gd name="connsiteY922" fmla="*/ 766413 h 1981750"/>
                <a:gd name="connsiteX923" fmla="*/ 1422034 w 1861641"/>
                <a:gd name="connsiteY923" fmla="*/ 773862 h 1981750"/>
                <a:gd name="connsiteX924" fmla="*/ 1390591 w 1861641"/>
                <a:gd name="connsiteY924" fmla="*/ 782551 h 1981750"/>
                <a:gd name="connsiteX925" fmla="*/ 1355637 w 1861641"/>
                <a:gd name="connsiteY925" fmla="*/ 821551 h 1981750"/>
                <a:gd name="connsiteX926" fmla="*/ 1355531 w 1861641"/>
                <a:gd name="connsiteY926" fmla="*/ 822214 h 1981750"/>
                <a:gd name="connsiteX927" fmla="*/ 1333163 w 1861641"/>
                <a:gd name="connsiteY927" fmla="*/ 856205 h 1981750"/>
                <a:gd name="connsiteX928" fmla="*/ 1310709 w 1861641"/>
                <a:gd name="connsiteY928" fmla="*/ 870460 h 1981750"/>
                <a:gd name="connsiteX929" fmla="*/ 1294870 w 1861641"/>
                <a:gd name="connsiteY929" fmla="*/ 886792 h 1981750"/>
                <a:gd name="connsiteX930" fmla="*/ 1279630 w 1861641"/>
                <a:gd name="connsiteY930" fmla="*/ 912456 h 1981750"/>
                <a:gd name="connsiteX931" fmla="*/ 1272909 w 1861641"/>
                <a:gd name="connsiteY931" fmla="*/ 933474 h 1981750"/>
                <a:gd name="connsiteX932" fmla="*/ 1272074 w 1861641"/>
                <a:gd name="connsiteY932" fmla="*/ 943492 h 1981750"/>
                <a:gd name="connsiteX933" fmla="*/ 1262656 w 1861641"/>
                <a:gd name="connsiteY933" fmla="*/ 966010 h 1981750"/>
                <a:gd name="connsiteX934" fmla="*/ 1252275 w 1861641"/>
                <a:gd name="connsiteY934" fmla="*/ 978125 h 1981750"/>
                <a:gd name="connsiteX935" fmla="*/ 1245340 w 1861641"/>
                <a:gd name="connsiteY935" fmla="*/ 1018087 h 1981750"/>
                <a:gd name="connsiteX936" fmla="*/ 1248615 w 1861641"/>
                <a:gd name="connsiteY936" fmla="*/ 1026648 h 1981750"/>
                <a:gd name="connsiteX937" fmla="*/ 1248444 w 1861641"/>
                <a:gd name="connsiteY937" fmla="*/ 1061966 h 1981750"/>
                <a:gd name="connsiteX938" fmla="*/ 1244741 w 1861641"/>
                <a:gd name="connsiteY938" fmla="*/ 1071384 h 1981750"/>
                <a:gd name="connsiteX939" fmla="*/ 1246153 w 1861641"/>
                <a:gd name="connsiteY939" fmla="*/ 1110426 h 1981750"/>
                <a:gd name="connsiteX940" fmla="*/ 1270769 w 1861641"/>
                <a:gd name="connsiteY940" fmla="*/ 1161625 h 1981750"/>
                <a:gd name="connsiteX941" fmla="*/ 1276099 w 1861641"/>
                <a:gd name="connsiteY941" fmla="*/ 1166163 h 1981750"/>
                <a:gd name="connsiteX942" fmla="*/ 1319271 w 1861641"/>
                <a:gd name="connsiteY942" fmla="*/ 1178856 h 1981750"/>
                <a:gd name="connsiteX943" fmla="*/ 1321947 w 1861641"/>
                <a:gd name="connsiteY943" fmla="*/ 1180183 h 1981750"/>
                <a:gd name="connsiteX944" fmla="*/ 1346348 w 1861641"/>
                <a:gd name="connsiteY944" fmla="*/ 1198120 h 1981750"/>
                <a:gd name="connsiteX945" fmla="*/ 1359555 w 1861641"/>
                <a:gd name="connsiteY945" fmla="*/ 1188295 h 1981750"/>
                <a:gd name="connsiteX946" fmla="*/ 1340633 w 1861641"/>
                <a:gd name="connsiteY946" fmla="*/ 1135319 h 1981750"/>
                <a:gd name="connsiteX947" fmla="*/ 1344486 w 1861641"/>
                <a:gd name="connsiteY947" fmla="*/ 1097262 h 1981750"/>
                <a:gd name="connsiteX948" fmla="*/ 1357735 w 1861641"/>
                <a:gd name="connsiteY948" fmla="*/ 1075386 h 1981750"/>
                <a:gd name="connsiteX949" fmla="*/ 1363407 w 1861641"/>
                <a:gd name="connsiteY949" fmla="*/ 1060596 h 1981750"/>
                <a:gd name="connsiteX950" fmla="*/ 1371284 w 1861641"/>
                <a:gd name="connsiteY950" fmla="*/ 1019050 h 1981750"/>
                <a:gd name="connsiteX951" fmla="*/ 1380103 w 1861641"/>
                <a:gd name="connsiteY951" fmla="*/ 1019542 h 1981750"/>
                <a:gd name="connsiteX952" fmla="*/ 1383035 w 1861641"/>
                <a:gd name="connsiteY952" fmla="*/ 1057685 h 1981750"/>
                <a:gd name="connsiteX953" fmla="*/ 1385197 w 1861641"/>
                <a:gd name="connsiteY953" fmla="*/ 1061174 h 1981750"/>
                <a:gd name="connsiteX954" fmla="*/ 1457287 w 1861641"/>
                <a:gd name="connsiteY954" fmla="*/ 1103940 h 1981750"/>
                <a:gd name="connsiteX955" fmla="*/ 1465443 w 1861641"/>
                <a:gd name="connsiteY955" fmla="*/ 1098525 h 1981750"/>
                <a:gd name="connsiteX956" fmla="*/ 1459963 w 1861641"/>
                <a:gd name="connsiteY956" fmla="*/ 1059012 h 1981750"/>
                <a:gd name="connsiteX957" fmla="*/ 1459770 w 1861641"/>
                <a:gd name="connsiteY957" fmla="*/ 1058156 h 1981750"/>
                <a:gd name="connsiteX958" fmla="*/ 1448576 w 1861641"/>
                <a:gd name="connsiteY958" fmla="*/ 1021768 h 1981750"/>
                <a:gd name="connsiteX959" fmla="*/ 1458336 w 1861641"/>
                <a:gd name="connsiteY959" fmla="*/ 1017209 h 1981750"/>
                <a:gd name="connsiteX960" fmla="*/ 1476209 w 1861641"/>
                <a:gd name="connsiteY960" fmla="*/ 1044650 h 1981750"/>
                <a:gd name="connsiteX961" fmla="*/ 1477065 w 1861641"/>
                <a:gd name="connsiteY961" fmla="*/ 1047197 h 1981750"/>
                <a:gd name="connsiteX962" fmla="*/ 1484642 w 1861641"/>
                <a:gd name="connsiteY962" fmla="*/ 1143217 h 1981750"/>
                <a:gd name="connsiteX963" fmla="*/ 1494317 w 1861641"/>
                <a:gd name="connsiteY963" fmla="*/ 1159570 h 1981750"/>
                <a:gd name="connsiteX964" fmla="*/ 1506989 w 1861641"/>
                <a:gd name="connsiteY964" fmla="*/ 1167875 h 1981750"/>
                <a:gd name="connsiteX965" fmla="*/ 1537790 w 1861641"/>
                <a:gd name="connsiteY965" fmla="*/ 1160063 h 1981750"/>
                <a:gd name="connsiteX966" fmla="*/ 1554186 w 1861641"/>
                <a:gd name="connsiteY966" fmla="*/ 1129604 h 1981750"/>
                <a:gd name="connsiteX967" fmla="*/ 1556733 w 1861641"/>
                <a:gd name="connsiteY967" fmla="*/ 1120572 h 1981750"/>
                <a:gd name="connsiteX968" fmla="*/ 1558980 w 1861641"/>
                <a:gd name="connsiteY968" fmla="*/ 1080053 h 1981750"/>
                <a:gd name="connsiteX969" fmla="*/ 1562512 w 1861641"/>
                <a:gd name="connsiteY969" fmla="*/ 1069372 h 1981750"/>
                <a:gd name="connsiteX970" fmla="*/ 1591429 w 1861641"/>
                <a:gd name="connsiteY970" fmla="*/ 1025492 h 1981750"/>
                <a:gd name="connsiteX971" fmla="*/ 1587084 w 1861641"/>
                <a:gd name="connsiteY971" fmla="*/ 1002162 h 1981750"/>
                <a:gd name="connsiteX972" fmla="*/ 1584922 w 1861641"/>
                <a:gd name="connsiteY972" fmla="*/ 976155 h 1981750"/>
                <a:gd name="connsiteX973" fmla="*/ 1590937 w 1861641"/>
                <a:gd name="connsiteY973" fmla="*/ 970141 h 1981750"/>
                <a:gd name="connsiteX974" fmla="*/ 1595924 w 1861641"/>
                <a:gd name="connsiteY974" fmla="*/ 957405 h 1981750"/>
                <a:gd name="connsiteX975" fmla="*/ 1593656 w 1861641"/>
                <a:gd name="connsiteY975" fmla="*/ 897365 h 1981750"/>
                <a:gd name="connsiteX976" fmla="*/ 1597680 w 1861641"/>
                <a:gd name="connsiteY976" fmla="*/ 883089 h 1981750"/>
                <a:gd name="connsiteX977" fmla="*/ 1601169 w 1861641"/>
                <a:gd name="connsiteY977" fmla="*/ 877844 h 1981750"/>
                <a:gd name="connsiteX978" fmla="*/ 1600719 w 1861641"/>
                <a:gd name="connsiteY978" fmla="*/ 850468 h 1981750"/>
                <a:gd name="connsiteX979" fmla="*/ 1593934 w 1861641"/>
                <a:gd name="connsiteY979" fmla="*/ 840986 h 1981750"/>
                <a:gd name="connsiteX980" fmla="*/ 1589460 w 1861641"/>
                <a:gd name="connsiteY980" fmla="*/ 825832 h 1981750"/>
                <a:gd name="connsiteX981" fmla="*/ 1591943 w 1861641"/>
                <a:gd name="connsiteY981" fmla="*/ 773198 h 1981750"/>
                <a:gd name="connsiteX982" fmla="*/ 1610843 w 1861641"/>
                <a:gd name="connsiteY982" fmla="*/ 767205 h 1981750"/>
                <a:gd name="connsiteX983" fmla="*/ 1610993 w 1861641"/>
                <a:gd name="connsiteY983" fmla="*/ 767397 h 1981750"/>
                <a:gd name="connsiteX984" fmla="*/ 1613283 w 1861641"/>
                <a:gd name="connsiteY984" fmla="*/ 773819 h 1981750"/>
                <a:gd name="connsiteX985" fmla="*/ 1614268 w 1861641"/>
                <a:gd name="connsiteY985" fmla="*/ 829320 h 1981750"/>
                <a:gd name="connsiteX986" fmla="*/ 1627346 w 1861641"/>
                <a:gd name="connsiteY986" fmla="*/ 833730 h 1981750"/>
                <a:gd name="connsiteX987" fmla="*/ 1644127 w 1861641"/>
                <a:gd name="connsiteY987" fmla="*/ 812497 h 1981750"/>
                <a:gd name="connsiteX988" fmla="*/ 1648322 w 1861641"/>
                <a:gd name="connsiteY988" fmla="*/ 815279 h 1981750"/>
                <a:gd name="connsiteX989" fmla="*/ 1633532 w 1861641"/>
                <a:gd name="connsiteY989" fmla="*/ 842163 h 1981750"/>
                <a:gd name="connsiteX990" fmla="*/ 1631156 w 1861641"/>
                <a:gd name="connsiteY990" fmla="*/ 849355 h 1981750"/>
                <a:gd name="connsiteX991" fmla="*/ 1629465 w 1861641"/>
                <a:gd name="connsiteY991" fmla="*/ 862112 h 1981750"/>
                <a:gd name="connsiteX992" fmla="*/ 1626147 w 1861641"/>
                <a:gd name="connsiteY992" fmla="*/ 870781 h 1981750"/>
                <a:gd name="connsiteX993" fmla="*/ 1615488 w 1861641"/>
                <a:gd name="connsiteY993" fmla="*/ 886470 h 1981750"/>
                <a:gd name="connsiteX994" fmla="*/ 1614118 w 1861641"/>
                <a:gd name="connsiteY994" fmla="*/ 907040 h 1981750"/>
                <a:gd name="connsiteX995" fmla="*/ 1614375 w 1861641"/>
                <a:gd name="connsiteY995" fmla="*/ 907575 h 1981750"/>
                <a:gd name="connsiteX996" fmla="*/ 1614375 w 1861641"/>
                <a:gd name="connsiteY996" fmla="*/ 925641 h 1981750"/>
                <a:gd name="connsiteX997" fmla="*/ 1614204 w 1861641"/>
                <a:gd name="connsiteY997" fmla="*/ 925983 h 1981750"/>
                <a:gd name="connsiteX998" fmla="*/ 1617992 w 1861641"/>
                <a:gd name="connsiteY998" fmla="*/ 949785 h 1981750"/>
                <a:gd name="connsiteX999" fmla="*/ 1629358 w 1861641"/>
                <a:gd name="connsiteY999" fmla="*/ 961151 h 1981750"/>
                <a:gd name="connsiteX1000" fmla="*/ 1634560 w 1861641"/>
                <a:gd name="connsiteY1000" fmla="*/ 969905 h 1981750"/>
                <a:gd name="connsiteX1001" fmla="*/ 1637727 w 1861641"/>
                <a:gd name="connsiteY1001" fmla="*/ 980693 h 1981750"/>
                <a:gd name="connsiteX1002" fmla="*/ 1647852 w 1861641"/>
                <a:gd name="connsiteY1002" fmla="*/ 993065 h 1981750"/>
                <a:gd name="connsiteX1003" fmla="*/ 1658490 w 1861641"/>
                <a:gd name="connsiteY1003" fmla="*/ 998694 h 1981750"/>
                <a:gd name="connsiteX1004" fmla="*/ 1670883 w 1861641"/>
                <a:gd name="connsiteY1004" fmla="*/ 1000899 h 1981750"/>
                <a:gd name="connsiteX1005" fmla="*/ 1694342 w 1861641"/>
                <a:gd name="connsiteY1005" fmla="*/ 997731 h 1981750"/>
                <a:gd name="connsiteX1006" fmla="*/ 1700250 w 1861641"/>
                <a:gd name="connsiteY1006" fmla="*/ 979173 h 1981750"/>
                <a:gd name="connsiteX1007" fmla="*/ 1675870 w 1861641"/>
                <a:gd name="connsiteY1007" fmla="*/ 956421 h 1981750"/>
                <a:gd name="connsiteX1008" fmla="*/ 1673366 w 1861641"/>
                <a:gd name="connsiteY1008" fmla="*/ 952910 h 1981750"/>
                <a:gd name="connsiteX1009" fmla="*/ 1655579 w 1861641"/>
                <a:gd name="connsiteY1009" fmla="*/ 912691 h 1981750"/>
                <a:gd name="connsiteX1010" fmla="*/ 1665682 w 1861641"/>
                <a:gd name="connsiteY1010" fmla="*/ 905863 h 1981750"/>
                <a:gd name="connsiteX1011" fmla="*/ 1687728 w 1861641"/>
                <a:gd name="connsiteY1011" fmla="*/ 928552 h 1981750"/>
                <a:gd name="connsiteX1012" fmla="*/ 1692930 w 1861641"/>
                <a:gd name="connsiteY1012" fmla="*/ 930392 h 1981750"/>
                <a:gd name="connsiteX1013" fmla="*/ 1708127 w 1861641"/>
                <a:gd name="connsiteY1013" fmla="*/ 928488 h 1981750"/>
                <a:gd name="connsiteX1014" fmla="*/ 1714505 w 1861641"/>
                <a:gd name="connsiteY1014" fmla="*/ 932019 h 1981750"/>
                <a:gd name="connsiteX1015" fmla="*/ 1738607 w 1861641"/>
                <a:gd name="connsiteY1015" fmla="*/ 983518 h 1981750"/>
                <a:gd name="connsiteX1016" fmla="*/ 1753333 w 1861641"/>
                <a:gd name="connsiteY1016" fmla="*/ 1002568 h 1981750"/>
                <a:gd name="connsiteX1017" fmla="*/ 1785846 w 1861641"/>
                <a:gd name="connsiteY1017" fmla="*/ 1029495 h 1981750"/>
                <a:gd name="connsiteX1018" fmla="*/ 1803013 w 1861641"/>
                <a:gd name="connsiteY1018" fmla="*/ 1039149 h 1981750"/>
                <a:gd name="connsiteX1019" fmla="*/ 1834734 w 1861641"/>
                <a:gd name="connsiteY1019" fmla="*/ 1050087 h 1981750"/>
                <a:gd name="connsiteX1020" fmla="*/ 1826836 w 1861641"/>
                <a:gd name="connsiteY1020" fmla="*/ 1008369 h 1981750"/>
                <a:gd name="connsiteX1021" fmla="*/ 1818231 w 1861641"/>
                <a:gd name="connsiteY1021" fmla="*/ 988677 h 1981750"/>
                <a:gd name="connsiteX1022" fmla="*/ 1485413 w 1861641"/>
                <a:gd name="connsiteY1022" fmla="*/ 433680 h 1981750"/>
                <a:gd name="connsiteX1023" fmla="*/ 1469038 w 1861641"/>
                <a:gd name="connsiteY1023" fmla="*/ 472978 h 1981750"/>
                <a:gd name="connsiteX1024" fmla="*/ 1466748 w 1861641"/>
                <a:gd name="connsiteY1024" fmla="*/ 475654 h 1981750"/>
                <a:gd name="connsiteX1025" fmla="*/ 1373125 w 1861641"/>
                <a:gd name="connsiteY1025" fmla="*/ 532119 h 1981750"/>
                <a:gd name="connsiteX1026" fmla="*/ 1371027 w 1861641"/>
                <a:gd name="connsiteY1026" fmla="*/ 534366 h 1981750"/>
                <a:gd name="connsiteX1027" fmla="*/ 1352427 w 1861641"/>
                <a:gd name="connsiteY1027" fmla="*/ 570219 h 1981750"/>
                <a:gd name="connsiteX1028" fmla="*/ 1350907 w 1861641"/>
                <a:gd name="connsiteY1028" fmla="*/ 572060 h 1981750"/>
                <a:gd name="connsiteX1029" fmla="*/ 1320020 w 1861641"/>
                <a:gd name="connsiteY1029" fmla="*/ 596525 h 1981750"/>
                <a:gd name="connsiteX1030" fmla="*/ 1317880 w 1861641"/>
                <a:gd name="connsiteY1030" fmla="*/ 601170 h 1981750"/>
                <a:gd name="connsiteX1031" fmla="*/ 1319100 w 1861641"/>
                <a:gd name="connsiteY1031" fmla="*/ 634197 h 1981750"/>
                <a:gd name="connsiteX1032" fmla="*/ 1317452 w 1861641"/>
                <a:gd name="connsiteY1032" fmla="*/ 638414 h 1981750"/>
                <a:gd name="connsiteX1033" fmla="*/ 1248979 w 1861641"/>
                <a:gd name="connsiteY1033" fmla="*/ 706865 h 1981750"/>
                <a:gd name="connsiteX1034" fmla="*/ 1247095 w 1861641"/>
                <a:gd name="connsiteY1034" fmla="*/ 708107 h 1981750"/>
                <a:gd name="connsiteX1035" fmla="*/ 1207518 w 1861641"/>
                <a:gd name="connsiteY1035" fmla="*/ 724096 h 1981750"/>
                <a:gd name="connsiteX1036" fmla="*/ 1201782 w 1861641"/>
                <a:gd name="connsiteY1036" fmla="*/ 714528 h 1981750"/>
                <a:gd name="connsiteX1037" fmla="*/ 1294956 w 1861641"/>
                <a:gd name="connsiteY1037" fmla="*/ 636509 h 1981750"/>
                <a:gd name="connsiteX1038" fmla="*/ 1296861 w 1861641"/>
                <a:gd name="connsiteY1038" fmla="*/ 633319 h 1981750"/>
                <a:gd name="connsiteX1039" fmla="*/ 1305765 w 1861641"/>
                <a:gd name="connsiteY1039" fmla="*/ 590061 h 1981750"/>
                <a:gd name="connsiteX1040" fmla="*/ 1309361 w 1861641"/>
                <a:gd name="connsiteY1040" fmla="*/ 585887 h 1981750"/>
                <a:gd name="connsiteX1041" fmla="*/ 1319592 w 1861641"/>
                <a:gd name="connsiteY1041" fmla="*/ 582163 h 1981750"/>
                <a:gd name="connsiteX1042" fmla="*/ 1322932 w 1861641"/>
                <a:gd name="connsiteY1042" fmla="*/ 578888 h 1981750"/>
                <a:gd name="connsiteX1043" fmla="*/ 1338600 w 1861641"/>
                <a:gd name="connsiteY1043" fmla="*/ 538412 h 1981750"/>
                <a:gd name="connsiteX1044" fmla="*/ 1339948 w 1861641"/>
                <a:gd name="connsiteY1044" fmla="*/ 536379 h 1981750"/>
                <a:gd name="connsiteX1045" fmla="*/ 1376721 w 1861641"/>
                <a:gd name="connsiteY1045" fmla="*/ 500954 h 1981750"/>
                <a:gd name="connsiteX1046" fmla="*/ 1378241 w 1861641"/>
                <a:gd name="connsiteY1046" fmla="*/ 499905 h 1981750"/>
                <a:gd name="connsiteX1047" fmla="*/ 1450010 w 1861641"/>
                <a:gd name="connsiteY1047" fmla="*/ 466065 h 1981750"/>
                <a:gd name="connsiteX1048" fmla="*/ 1453178 w 1861641"/>
                <a:gd name="connsiteY1048" fmla="*/ 461891 h 1981750"/>
                <a:gd name="connsiteX1049" fmla="*/ 1457758 w 1861641"/>
                <a:gd name="connsiteY1049" fmla="*/ 434472 h 1981750"/>
                <a:gd name="connsiteX1050" fmla="*/ 1462082 w 1861641"/>
                <a:gd name="connsiteY1050" fmla="*/ 429891 h 1981750"/>
                <a:gd name="connsiteX1051" fmla="*/ 1478949 w 1861641"/>
                <a:gd name="connsiteY1051" fmla="*/ 426060 h 1981750"/>
                <a:gd name="connsiteX1052" fmla="*/ 1485413 w 1861641"/>
                <a:gd name="connsiteY1052" fmla="*/ 433744 h 1981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</a:cxnLst>
              <a:rect l="l" t="t" r="r" b="b"/>
              <a:pathLst>
                <a:path w="1861641" h="1981750">
                  <a:moveTo>
                    <a:pt x="1065200" y="663586"/>
                  </a:moveTo>
                  <a:lnTo>
                    <a:pt x="1068389" y="679489"/>
                  </a:lnTo>
                  <a:cubicBezTo>
                    <a:pt x="1068903" y="682057"/>
                    <a:pt x="1068261" y="684733"/>
                    <a:pt x="1066655" y="686788"/>
                  </a:cubicBezTo>
                  <a:lnTo>
                    <a:pt x="1059442" y="695970"/>
                  </a:lnTo>
                  <a:cubicBezTo>
                    <a:pt x="1056274" y="700016"/>
                    <a:pt x="1050345" y="700573"/>
                    <a:pt x="1046471" y="697191"/>
                  </a:cubicBezTo>
                  <a:lnTo>
                    <a:pt x="1045872" y="696655"/>
                  </a:lnTo>
                  <a:cubicBezTo>
                    <a:pt x="1043603" y="694665"/>
                    <a:pt x="1042490" y="691668"/>
                    <a:pt x="1042896" y="688693"/>
                  </a:cubicBezTo>
                  <a:lnTo>
                    <a:pt x="1046064" y="665469"/>
                  </a:lnTo>
                  <a:cubicBezTo>
                    <a:pt x="1046343" y="663371"/>
                    <a:pt x="1047370" y="661467"/>
                    <a:pt x="1048911" y="660032"/>
                  </a:cubicBezTo>
                  <a:lnTo>
                    <a:pt x="1050388" y="658684"/>
                  </a:lnTo>
                  <a:cubicBezTo>
                    <a:pt x="1055547" y="653996"/>
                    <a:pt x="1063851" y="656715"/>
                    <a:pt x="1065221" y="663564"/>
                  </a:cubicBezTo>
                  <a:close/>
                  <a:moveTo>
                    <a:pt x="580602" y="122865"/>
                  </a:moveTo>
                  <a:lnTo>
                    <a:pt x="567738" y="112099"/>
                  </a:lnTo>
                  <a:cubicBezTo>
                    <a:pt x="561595" y="106940"/>
                    <a:pt x="552370" y="108010"/>
                    <a:pt x="547554" y="114432"/>
                  </a:cubicBezTo>
                  <a:lnTo>
                    <a:pt x="547554" y="114432"/>
                  </a:lnTo>
                  <a:cubicBezTo>
                    <a:pt x="545071" y="117750"/>
                    <a:pt x="541239" y="119783"/>
                    <a:pt x="537087" y="120018"/>
                  </a:cubicBezTo>
                  <a:lnTo>
                    <a:pt x="529895" y="120404"/>
                  </a:lnTo>
                  <a:cubicBezTo>
                    <a:pt x="522468" y="120789"/>
                    <a:pt x="516645" y="126932"/>
                    <a:pt x="516645" y="134381"/>
                  </a:cubicBezTo>
                  <a:lnTo>
                    <a:pt x="516645" y="151354"/>
                  </a:lnTo>
                  <a:cubicBezTo>
                    <a:pt x="516645" y="155122"/>
                    <a:pt x="519535" y="158268"/>
                    <a:pt x="523302" y="158568"/>
                  </a:cubicBezTo>
                  <a:lnTo>
                    <a:pt x="529638" y="159081"/>
                  </a:lnTo>
                  <a:cubicBezTo>
                    <a:pt x="536659" y="159638"/>
                    <a:pt x="538820" y="168885"/>
                    <a:pt x="532784" y="172502"/>
                  </a:cubicBezTo>
                  <a:lnTo>
                    <a:pt x="532784" y="172502"/>
                  </a:lnTo>
                  <a:cubicBezTo>
                    <a:pt x="531522" y="173251"/>
                    <a:pt x="530516" y="174386"/>
                    <a:pt x="529916" y="175713"/>
                  </a:cubicBezTo>
                  <a:lnTo>
                    <a:pt x="524972" y="186565"/>
                  </a:lnTo>
                  <a:cubicBezTo>
                    <a:pt x="524180" y="188299"/>
                    <a:pt x="522746" y="189669"/>
                    <a:pt x="520948" y="190332"/>
                  </a:cubicBezTo>
                  <a:lnTo>
                    <a:pt x="505258" y="196304"/>
                  </a:lnTo>
                  <a:cubicBezTo>
                    <a:pt x="491195" y="201655"/>
                    <a:pt x="493464" y="222203"/>
                    <a:pt x="508340" y="224365"/>
                  </a:cubicBezTo>
                  <a:lnTo>
                    <a:pt x="524330" y="226698"/>
                  </a:lnTo>
                  <a:cubicBezTo>
                    <a:pt x="528375" y="227298"/>
                    <a:pt x="531821" y="229930"/>
                    <a:pt x="533448" y="233697"/>
                  </a:cubicBezTo>
                  <a:lnTo>
                    <a:pt x="533448" y="233697"/>
                  </a:lnTo>
                  <a:cubicBezTo>
                    <a:pt x="536466" y="240718"/>
                    <a:pt x="545263" y="243051"/>
                    <a:pt x="551364" y="238428"/>
                  </a:cubicBezTo>
                  <a:lnTo>
                    <a:pt x="553311" y="236951"/>
                  </a:lnTo>
                  <a:cubicBezTo>
                    <a:pt x="565448" y="227726"/>
                    <a:pt x="582657" y="229502"/>
                    <a:pt x="592653" y="241039"/>
                  </a:cubicBezTo>
                  <a:lnTo>
                    <a:pt x="607293" y="257928"/>
                  </a:lnTo>
                  <a:cubicBezTo>
                    <a:pt x="610269" y="261374"/>
                    <a:pt x="614014" y="264049"/>
                    <a:pt x="618231" y="265761"/>
                  </a:cubicBezTo>
                  <a:lnTo>
                    <a:pt x="639443" y="274409"/>
                  </a:lnTo>
                  <a:cubicBezTo>
                    <a:pt x="645757" y="276978"/>
                    <a:pt x="649503" y="283506"/>
                    <a:pt x="648540" y="290248"/>
                  </a:cubicBezTo>
                  <a:lnTo>
                    <a:pt x="648540" y="290248"/>
                  </a:lnTo>
                  <a:cubicBezTo>
                    <a:pt x="647191" y="299666"/>
                    <a:pt x="654918" y="307886"/>
                    <a:pt x="664401" y="307136"/>
                  </a:cubicBezTo>
                  <a:lnTo>
                    <a:pt x="691477" y="304996"/>
                  </a:lnTo>
                  <a:cubicBezTo>
                    <a:pt x="696807" y="304568"/>
                    <a:pt x="701709" y="301828"/>
                    <a:pt x="704834" y="297483"/>
                  </a:cubicBezTo>
                  <a:lnTo>
                    <a:pt x="713631" y="285325"/>
                  </a:lnTo>
                  <a:cubicBezTo>
                    <a:pt x="716649" y="281151"/>
                    <a:pt x="721294" y="278433"/>
                    <a:pt x="726410" y="277876"/>
                  </a:cubicBezTo>
                  <a:lnTo>
                    <a:pt x="734672" y="276956"/>
                  </a:lnTo>
                  <a:cubicBezTo>
                    <a:pt x="746080" y="275693"/>
                    <a:pt x="755819" y="285154"/>
                    <a:pt x="754877" y="296605"/>
                  </a:cubicBezTo>
                  <a:lnTo>
                    <a:pt x="754877" y="296605"/>
                  </a:lnTo>
                  <a:cubicBezTo>
                    <a:pt x="754278" y="303883"/>
                    <a:pt x="749398" y="310090"/>
                    <a:pt x="742463" y="312402"/>
                  </a:cubicBezTo>
                  <a:lnTo>
                    <a:pt x="720181" y="319829"/>
                  </a:lnTo>
                  <a:cubicBezTo>
                    <a:pt x="717141" y="320835"/>
                    <a:pt x="714402" y="322655"/>
                    <a:pt x="712283" y="325052"/>
                  </a:cubicBezTo>
                  <a:lnTo>
                    <a:pt x="696529" y="342860"/>
                  </a:lnTo>
                  <a:cubicBezTo>
                    <a:pt x="689016" y="351337"/>
                    <a:pt x="676023" y="352022"/>
                    <a:pt x="667654" y="344380"/>
                  </a:cubicBezTo>
                  <a:lnTo>
                    <a:pt x="667654" y="344380"/>
                  </a:lnTo>
                  <a:cubicBezTo>
                    <a:pt x="659435" y="336846"/>
                    <a:pt x="646121" y="341277"/>
                    <a:pt x="644088" y="352257"/>
                  </a:cubicBezTo>
                  <a:lnTo>
                    <a:pt x="638330" y="383144"/>
                  </a:lnTo>
                  <a:cubicBezTo>
                    <a:pt x="637731" y="386376"/>
                    <a:pt x="636040" y="389287"/>
                    <a:pt x="633514" y="391406"/>
                  </a:cubicBezTo>
                  <a:lnTo>
                    <a:pt x="599203" y="420366"/>
                  </a:lnTo>
                  <a:cubicBezTo>
                    <a:pt x="594579" y="424262"/>
                    <a:pt x="591839" y="429934"/>
                    <a:pt x="591647" y="435970"/>
                  </a:cubicBezTo>
                  <a:lnTo>
                    <a:pt x="591347" y="445581"/>
                  </a:lnTo>
                  <a:cubicBezTo>
                    <a:pt x="590919" y="458680"/>
                    <a:pt x="602306" y="469040"/>
                    <a:pt x="615299" y="467413"/>
                  </a:cubicBezTo>
                  <a:lnTo>
                    <a:pt x="664850" y="461227"/>
                  </a:lnTo>
                  <a:cubicBezTo>
                    <a:pt x="668275" y="460799"/>
                    <a:pt x="671571" y="459536"/>
                    <a:pt x="674397" y="457567"/>
                  </a:cubicBezTo>
                  <a:lnTo>
                    <a:pt x="720074" y="425717"/>
                  </a:lnTo>
                  <a:cubicBezTo>
                    <a:pt x="726345" y="421351"/>
                    <a:pt x="734907" y="422528"/>
                    <a:pt x="739744" y="428414"/>
                  </a:cubicBezTo>
                  <a:lnTo>
                    <a:pt x="739744" y="428414"/>
                  </a:lnTo>
                  <a:cubicBezTo>
                    <a:pt x="745588" y="435521"/>
                    <a:pt x="743512" y="446201"/>
                    <a:pt x="735421" y="450589"/>
                  </a:cubicBezTo>
                  <a:lnTo>
                    <a:pt x="669259" y="486485"/>
                  </a:lnTo>
                  <a:cubicBezTo>
                    <a:pt x="667911" y="487212"/>
                    <a:pt x="666477" y="487726"/>
                    <a:pt x="664979" y="488004"/>
                  </a:cubicBezTo>
                  <a:lnTo>
                    <a:pt x="611660" y="498000"/>
                  </a:lnTo>
                  <a:cubicBezTo>
                    <a:pt x="603398" y="499541"/>
                    <a:pt x="594857" y="499006"/>
                    <a:pt x="586874" y="496416"/>
                  </a:cubicBezTo>
                  <a:lnTo>
                    <a:pt x="566475" y="489803"/>
                  </a:lnTo>
                  <a:cubicBezTo>
                    <a:pt x="561980" y="488347"/>
                    <a:pt x="558705" y="494083"/>
                    <a:pt x="562258" y="497208"/>
                  </a:cubicBezTo>
                  <a:lnTo>
                    <a:pt x="569365" y="503480"/>
                  </a:lnTo>
                  <a:cubicBezTo>
                    <a:pt x="576856" y="510094"/>
                    <a:pt x="571120" y="522380"/>
                    <a:pt x="561252" y="520903"/>
                  </a:cubicBezTo>
                  <a:lnTo>
                    <a:pt x="543765" y="518270"/>
                  </a:lnTo>
                  <a:cubicBezTo>
                    <a:pt x="540190" y="517735"/>
                    <a:pt x="537194" y="515317"/>
                    <a:pt x="535909" y="511956"/>
                  </a:cubicBezTo>
                  <a:lnTo>
                    <a:pt x="530323" y="497444"/>
                  </a:lnTo>
                  <a:cubicBezTo>
                    <a:pt x="526320" y="487041"/>
                    <a:pt x="516774" y="479828"/>
                    <a:pt x="505686" y="478822"/>
                  </a:cubicBezTo>
                  <a:lnTo>
                    <a:pt x="505686" y="478822"/>
                  </a:lnTo>
                  <a:cubicBezTo>
                    <a:pt x="497339" y="478072"/>
                    <a:pt x="489055" y="480919"/>
                    <a:pt x="482955" y="486677"/>
                  </a:cubicBezTo>
                  <a:lnTo>
                    <a:pt x="475891" y="493356"/>
                  </a:lnTo>
                  <a:cubicBezTo>
                    <a:pt x="470198" y="498750"/>
                    <a:pt x="466880" y="506198"/>
                    <a:pt x="466730" y="514032"/>
                  </a:cubicBezTo>
                  <a:lnTo>
                    <a:pt x="465981" y="552004"/>
                  </a:lnTo>
                  <a:cubicBezTo>
                    <a:pt x="465895" y="556798"/>
                    <a:pt x="472467" y="558233"/>
                    <a:pt x="474372" y="553823"/>
                  </a:cubicBezTo>
                  <a:lnTo>
                    <a:pt x="477796" y="545904"/>
                  </a:lnTo>
                  <a:cubicBezTo>
                    <a:pt x="479873" y="541109"/>
                    <a:pt x="486829" y="541580"/>
                    <a:pt x="488242" y="546610"/>
                  </a:cubicBezTo>
                  <a:lnTo>
                    <a:pt x="498494" y="582934"/>
                  </a:lnTo>
                  <a:cubicBezTo>
                    <a:pt x="499179" y="585331"/>
                    <a:pt x="501363" y="586979"/>
                    <a:pt x="503846" y="586979"/>
                  </a:cubicBezTo>
                  <a:lnTo>
                    <a:pt x="520627" y="586979"/>
                  </a:lnTo>
                  <a:cubicBezTo>
                    <a:pt x="522682" y="586979"/>
                    <a:pt x="524672" y="587642"/>
                    <a:pt x="526320" y="588841"/>
                  </a:cubicBezTo>
                  <a:lnTo>
                    <a:pt x="529724" y="591345"/>
                  </a:lnTo>
                  <a:cubicBezTo>
                    <a:pt x="536102" y="596011"/>
                    <a:pt x="545071" y="591474"/>
                    <a:pt x="545071" y="583575"/>
                  </a:cubicBezTo>
                  <a:lnTo>
                    <a:pt x="545071" y="583575"/>
                  </a:lnTo>
                  <a:cubicBezTo>
                    <a:pt x="545071" y="578353"/>
                    <a:pt x="549223" y="574072"/>
                    <a:pt x="554446" y="573943"/>
                  </a:cubicBezTo>
                  <a:lnTo>
                    <a:pt x="635440" y="571653"/>
                  </a:lnTo>
                  <a:cubicBezTo>
                    <a:pt x="642033" y="571461"/>
                    <a:pt x="648133" y="568164"/>
                    <a:pt x="651879" y="562749"/>
                  </a:cubicBezTo>
                  <a:lnTo>
                    <a:pt x="651879" y="562749"/>
                  </a:lnTo>
                  <a:cubicBezTo>
                    <a:pt x="656096" y="556649"/>
                    <a:pt x="663245" y="553288"/>
                    <a:pt x="670629" y="553888"/>
                  </a:cubicBezTo>
                  <a:lnTo>
                    <a:pt x="706460" y="556863"/>
                  </a:lnTo>
                  <a:cubicBezTo>
                    <a:pt x="719367" y="557933"/>
                    <a:pt x="732082" y="553117"/>
                    <a:pt x="741029" y="543720"/>
                  </a:cubicBezTo>
                  <a:lnTo>
                    <a:pt x="742099" y="542607"/>
                  </a:lnTo>
                  <a:cubicBezTo>
                    <a:pt x="750511" y="533788"/>
                    <a:pt x="762262" y="528951"/>
                    <a:pt x="774441" y="529337"/>
                  </a:cubicBezTo>
                  <a:lnTo>
                    <a:pt x="774441" y="529337"/>
                  </a:lnTo>
                  <a:cubicBezTo>
                    <a:pt x="790580" y="529850"/>
                    <a:pt x="805628" y="521224"/>
                    <a:pt x="813355" y="507054"/>
                  </a:cubicBezTo>
                  <a:lnTo>
                    <a:pt x="818256" y="498086"/>
                  </a:lnTo>
                  <a:cubicBezTo>
                    <a:pt x="823436" y="488582"/>
                    <a:pt x="832041" y="481390"/>
                    <a:pt x="842293" y="477966"/>
                  </a:cubicBezTo>
                  <a:lnTo>
                    <a:pt x="852889" y="474434"/>
                  </a:lnTo>
                  <a:cubicBezTo>
                    <a:pt x="863591" y="470859"/>
                    <a:pt x="872260" y="483574"/>
                    <a:pt x="865025" y="492221"/>
                  </a:cubicBezTo>
                  <a:lnTo>
                    <a:pt x="849464" y="510907"/>
                  </a:lnTo>
                  <a:cubicBezTo>
                    <a:pt x="840945" y="521117"/>
                    <a:pt x="851283" y="536057"/>
                    <a:pt x="863848" y="531691"/>
                  </a:cubicBezTo>
                  <a:lnTo>
                    <a:pt x="911152" y="515252"/>
                  </a:lnTo>
                  <a:cubicBezTo>
                    <a:pt x="939427" y="505427"/>
                    <a:pt x="965005" y="489139"/>
                    <a:pt x="985853" y="467670"/>
                  </a:cubicBezTo>
                  <a:lnTo>
                    <a:pt x="993302" y="460007"/>
                  </a:lnTo>
                  <a:cubicBezTo>
                    <a:pt x="997497" y="455683"/>
                    <a:pt x="995678" y="448470"/>
                    <a:pt x="989942" y="446651"/>
                  </a:cubicBezTo>
                  <a:lnTo>
                    <a:pt x="977677" y="442776"/>
                  </a:lnTo>
                  <a:cubicBezTo>
                    <a:pt x="976221" y="442327"/>
                    <a:pt x="974680" y="442284"/>
                    <a:pt x="973225" y="442648"/>
                  </a:cubicBezTo>
                  <a:lnTo>
                    <a:pt x="950814" y="448428"/>
                  </a:lnTo>
                  <a:cubicBezTo>
                    <a:pt x="943772" y="450247"/>
                    <a:pt x="938100" y="442563"/>
                    <a:pt x="941889" y="436355"/>
                  </a:cubicBezTo>
                  <a:lnTo>
                    <a:pt x="950579" y="422186"/>
                  </a:lnTo>
                  <a:cubicBezTo>
                    <a:pt x="954068" y="416514"/>
                    <a:pt x="962394" y="416727"/>
                    <a:pt x="965541" y="422614"/>
                  </a:cubicBezTo>
                  <a:lnTo>
                    <a:pt x="965541" y="422614"/>
                  </a:lnTo>
                  <a:cubicBezTo>
                    <a:pt x="967232" y="425760"/>
                    <a:pt x="970720" y="427537"/>
                    <a:pt x="974274" y="427087"/>
                  </a:cubicBezTo>
                  <a:lnTo>
                    <a:pt x="992788" y="424668"/>
                  </a:lnTo>
                  <a:cubicBezTo>
                    <a:pt x="997390" y="424069"/>
                    <a:pt x="1000708" y="419917"/>
                    <a:pt x="1000280" y="415293"/>
                  </a:cubicBezTo>
                  <a:lnTo>
                    <a:pt x="997990" y="390807"/>
                  </a:lnTo>
                  <a:cubicBezTo>
                    <a:pt x="997369" y="384278"/>
                    <a:pt x="1002934" y="378841"/>
                    <a:pt x="1009441" y="379612"/>
                  </a:cubicBezTo>
                  <a:lnTo>
                    <a:pt x="1009441" y="379612"/>
                  </a:lnTo>
                  <a:cubicBezTo>
                    <a:pt x="1015563" y="380340"/>
                    <a:pt x="1020935" y="375545"/>
                    <a:pt x="1020935" y="369381"/>
                  </a:cubicBezTo>
                  <a:lnTo>
                    <a:pt x="1020935" y="343503"/>
                  </a:lnTo>
                  <a:cubicBezTo>
                    <a:pt x="1020935" y="340271"/>
                    <a:pt x="1019416" y="337210"/>
                    <a:pt x="1016826" y="335262"/>
                  </a:cubicBezTo>
                  <a:lnTo>
                    <a:pt x="972369" y="301914"/>
                  </a:lnTo>
                  <a:cubicBezTo>
                    <a:pt x="970699" y="300651"/>
                    <a:pt x="968687" y="299945"/>
                    <a:pt x="966611" y="299859"/>
                  </a:cubicBezTo>
                  <a:lnTo>
                    <a:pt x="940026" y="298789"/>
                  </a:lnTo>
                  <a:cubicBezTo>
                    <a:pt x="936473" y="298639"/>
                    <a:pt x="933241" y="296670"/>
                    <a:pt x="931486" y="293587"/>
                  </a:cubicBezTo>
                  <a:lnTo>
                    <a:pt x="914384" y="263450"/>
                  </a:lnTo>
                  <a:cubicBezTo>
                    <a:pt x="909932" y="255594"/>
                    <a:pt x="898673" y="255380"/>
                    <a:pt x="893921" y="263065"/>
                  </a:cubicBezTo>
                  <a:lnTo>
                    <a:pt x="893921" y="263065"/>
                  </a:lnTo>
                  <a:cubicBezTo>
                    <a:pt x="889876" y="269593"/>
                    <a:pt x="880822" y="270642"/>
                    <a:pt x="875385" y="265205"/>
                  </a:cubicBezTo>
                  <a:lnTo>
                    <a:pt x="851069" y="240889"/>
                  </a:lnTo>
                  <a:cubicBezTo>
                    <a:pt x="848073" y="237893"/>
                    <a:pt x="843706" y="236716"/>
                    <a:pt x="839618" y="237807"/>
                  </a:cubicBezTo>
                  <a:lnTo>
                    <a:pt x="807854" y="246219"/>
                  </a:lnTo>
                  <a:cubicBezTo>
                    <a:pt x="802160" y="247718"/>
                    <a:pt x="796231" y="244849"/>
                    <a:pt x="793877" y="239434"/>
                  </a:cubicBezTo>
                  <a:lnTo>
                    <a:pt x="745074" y="126354"/>
                  </a:lnTo>
                  <a:cubicBezTo>
                    <a:pt x="741842" y="118863"/>
                    <a:pt x="734308" y="114132"/>
                    <a:pt x="726153" y="114475"/>
                  </a:cubicBezTo>
                  <a:lnTo>
                    <a:pt x="726153" y="114475"/>
                  </a:lnTo>
                  <a:cubicBezTo>
                    <a:pt x="714958" y="114945"/>
                    <a:pt x="705604" y="105977"/>
                    <a:pt x="705604" y="94783"/>
                  </a:cubicBezTo>
                  <a:lnTo>
                    <a:pt x="705604" y="89988"/>
                  </a:lnTo>
                  <a:cubicBezTo>
                    <a:pt x="705604" y="82090"/>
                    <a:pt x="700895" y="74962"/>
                    <a:pt x="693661" y="71858"/>
                  </a:cubicBezTo>
                  <a:lnTo>
                    <a:pt x="670159" y="61798"/>
                  </a:lnTo>
                  <a:cubicBezTo>
                    <a:pt x="655347" y="55462"/>
                    <a:pt x="638223" y="58117"/>
                    <a:pt x="626044" y="68669"/>
                  </a:cubicBezTo>
                  <a:lnTo>
                    <a:pt x="606480" y="85621"/>
                  </a:lnTo>
                  <a:cubicBezTo>
                    <a:pt x="604447" y="87398"/>
                    <a:pt x="601878" y="88447"/>
                    <a:pt x="599181" y="88597"/>
                  </a:cubicBezTo>
                  <a:lnTo>
                    <a:pt x="599181" y="88597"/>
                  </a:lnTo>
                  <a:cubicBezTo>
                    <a:pt x="590384" y="89153"/>
                    <a:pt x="584990" y="98507"/>
                    <a:pt x="588928" y="106405"/>
                  </a:cubicBezTo>
                  <a:lnTo>
                    <a:pt x="592460" y="113447"/>
                  </a:lnTo>
                  <a:cubicBezTo>
                    <a:pt x="596185" y="120917"/>
                    <a:pt x="587045" y="128152"/>
                    <a:pt x="580645" y="122780"/>
                  </a:cubicBezTo>
                  <a:close/>
                  <a:moveTo>
                    <a:pt x="411870" y="14301"/>
                  </a:moveTo>
                  <a:lnTo>
                    <a:pt x="386121" y="86734"/>
                  </a:lnTo>
                  <a:cubicBezTo>
                    <a:pt x="385564" y="88297"/>
                    <a:pt x="384644" y="89709"/>
                    <a:pt x="383445" y="90865"/>
                  </a:cubicBezTo>
                  <a:lnTo>
                    <a:pt x="334493" y="137870"/>
                  </a:lnTo>
                  <a:cubicBezTo>
                    <a:pt x="332888" y="139411"/>
                    <a:pt x="330812" y="140417"/>
                    <a:pt x="328607" y="140738"/>
                  </a:cubicBezTo>
                  <a:lnTo>
                    <a:pt x="261782" y="150284"/>
                  </a:lnTo>
                  <a:cubicBezTo>
                    <a:pt x="259000" y="150691"/>
                    <a:pt x="256495" y="152146"/>
                    <a:pt x="254804" y="154373"/>
                  </a:cubicBezTo>
                  <a:lnTo>
                    <a:pt x="243438" y="169227"/>
                  </a:lnTo>
                  <a:cubicBezTo>
                    <a:pt x="237959" y="176376"/>
                    <a:pt x="226636" y="173979"/>
                    <a:pt x="224538" y="165203"/>
                  </a:cubicBezTo>
                  <a:lnTo>
                    <a:pt x="221542" y="152660"/>
                  </a:lnTo>
                  <a:cubicBezTo>
                    <a:pt x="220193" y="146966"/>
                    <a:pt x="223661" y="141230"/>
                    <a:pt x="229354" y="139817"/>
                  </a:cubicBezTo>
                  <a:lnTo>
                    <a:pt x="241212" y="136864"/>
                  </a:lnTo>
                  <a:cubicBezTo>
                    <a:pt x="243460" y="136307"/>
                    <a:pt x="245450" y="135023"/>
                    <a:pt x="246927" y="133225"/>
                  </a:cubicBezTo>
                  <a:lnTo>
                    <a:pt x="299304" y="68755"/>
                  </a:lnTo>
                  <a:cubicBezTo>
                    <a:pt x="299818" y="68134"/>
                    <a:pt x="300396" y="67556"/>
                    <a:pt x="301038" y="67064"/>
                  </a:cubicBezTo>
                  <a:lnTo>
                    <a:pt x="375397" y="9229"/>
                  </a:lnTo>
                  <a:cubicBezTo>
                    <a:pt x="376318" y="8522"/>
                    <a:pt x="377345" y="7966"/>
                    <a:pt x="378437" y="7580"/>
                  </a:cubicBezTo>
                  <a:lnTo>
                    <a:pt x="398300" y="624"/>
                  </a:lnTo>
                  <a:cubicBezTo>
                    <a:pt x="406776" y="-2351"/>
                    <a:pt x="414910" y="5825"/>
                    <a:pt x="411913" y="14301"/>
                  </a:cubicBezTo>
                  <a:close/>
                  <a:moveTo>
                    <a:pt x="160517" y="202040"/>
                  </a:moveTo>
                  <a:lnTo>
                    <a:pt x="128774" y="202040"/>
                  </a:lnTo>
                  <a:cubicBezTo>
                    <a:pt x="126548" y="202040"/>
                    <a:pt x="124365" y="202747"/>
                    <a:pt x="122567" y="204031"/>
                  </a:cubicBezTo>
                  <a:lnTo>
                    <a:pt x="99108" y="220791"/>
                  </a:lnTo>
                  <a:cubicBezTo>
                    <a:pt x="96818" y="222417"/>
                    <a:pt x="93971" y="223102"/>
                    <a:pt x="91188" y="222653"/>
                  </a:cubicBezTo>
                  <a:lnTo>
                    <a:pt x="38854" y="214219"/>
                  </a:lnTo>
                  <a:cubicBezTo>
                    <a:pt x="33503" y="213363"/>
                    <a:pt x="28366" y="216638"/>
                    <a:pt x="26868" y="221840"/>
                  </a:cubicBezTo>
                  <a:lnTo>
                    <a:pt x="22929" y="235645"/>
                  </a:lnTo>
                  <a:cubicBezTo>
                    <a:pt x="21731" y="239819"/>
                    <a:pt x="18135" y="242859"/>
                    <a:pt x="13832" y="243330"/>
                  </a:cubicBezTo>
                  <a:lnTo>
                    <a:pt x="11007" y="243651"/>
                  </a:lnTo>
                  <a:cubicBezTo>
                    <a:pt x="5720" y="244229"/>
                    <a:pt x="1653" y="248638"/>
                    <a:pt x="1503" y="253946"/>
                  </a:cubicBezTo>
                  <a:lnTo>
                    <a:pt x="5" y="303198"/>
                  </a:lnTo>
                  <a:cubicBezTo>
                    <a:pt x="-188" y="309512"/>
                    <a:pt x="5099" y="314607"/>
                    <a:pt x="11414" y="314200"/>
                  </a:cubicBezTo>
                  <a:lnTo>
                    <a:pt x="25669" y="313258"/>
                  </a:lnTo>
                  <a:cubicBezTo>
                    <a:pt x="29372" y="313001"/>
                    <a:pt x="32925" y="314692"/>
                    <a:pt x="35087" y="317710"/>
                  </a:cubicBezTo>
                  <a:lnTo>
                    <a:pt x="45704" y="332565"/>
                  </a:lnTo>
                  <a:cubicBezTo>
                    <a:pt x="51590" y="340806"/>
                    <a:pt x="64582" y="336996"/>
                    <a:pt x="65075" y="326871"/>
                  </a:cubicBezTo>
                  <a:lnTo>
                    <a:pt x="67279" y="281794"/>
                  </a:lnTo>
                  <a:cubicBezTo>
                    <a:pt x="67579" y="275565"/>
                    <a:pt x="73123" y="270920"/>
                    <a:pt x="79309" y="271712"/>
                  </a:cubicBezTo>
                  <a:lnTo>
                    <a:pt x="138364" y="279289"/>
                  </a:lnTo>
                  <a:cubicBezTo>
                    <a:pt x="144935" y="280124"/>
                    <a:pt x="150671" y="274858"/>
                    <a:pt x="150415" y="268244"/>
                  </a:cubicBezTo>
                  <a:lnTo>
                    <a:pt x="149280" y="240911"/>
                  </a:lnTo>
                  <a:cubicBezTo>
                    <a:pt x="149023" y="234832"/>
                    <a:pt x="153882" y="229781"/>
                    <a:pt x="159961" y="229781"/>
                  </a:cubicBezTo>
                  <a:lnTo>
                    <a:pt x="198960" y="229781"/>
                  </a:lnTo>
                  <a:cubicBezTo>
                    <a:pt x="207543" y="229781"/>
                    <a:pt x="212616" y="220191"/>
                    <a:pt x="207821" y="213085"/>
                  </a:cubicBezTo>
                  <a:lnTo>
                    <a:pt x="190655" y="187742"/>
                  </a:lnTo>
                  <a:cubicBezTo>
                    <a:pt x="185090" y="179523"/>
                    <a:pt x="172268" y="182669"/>
                    <a:pt x="171177" y="192558"/>
                  </a:cubicBezTo>
                  <a:lnTo>
                    <a:pt x="171177" y="192558"/>
                  </a:lnTo>
                  <a:cubicBezTo>
                    <a:pt x="170578" y="197974"/>
                    <a:pt x="165997" y="202062"/>
                    <a:pt x="160560" y="202062"/>
                  </a:cubicBezTo>
                  <a:close/>
                  <a:moveTo>
                    <a:pt x="417650" y="276228"/>
                  </a:moveTo>
                  <a:lnTo>
                    <a:pt x="415209" y="290848"/>
                  </a:lnTo>
                  <a:cubicBezTo>
                    <a:pt x="414717" y="293759"/>
                    <a:pt x="416258" y="296648"/>
                    <a:pt x="418934" y="297890"/>
                  </a:cubicBezTo>
                  <a:lnTo>
                    <a:pt x="423964" y="300201"/>
                  </a:lnTo>
                  <a:cubicBezTo>
                    <a:pt x="428202" y="302149"/>
                    <a:pt x="433082" y="299195"/>
                    <a:pt x="433275" y="294529"/>
                  </a:cubicBezTo>
                  <a:lnTo>
                    <a:pt x="434003" y="277898"/>
                  </a:lnTo>
                  <a:cubicBezTo>
                    <a:pt x="434153" y="274387"/>
                    <a:pt x="431520" y="271391"/>
                    <a:pt x="428031" y="271070"/>
                  </a:cubicBezTo>
                  <a:lnTo>
                    <a:pt x="424713" y="270770"/>
                  </a:lnTo>
                  <a:cubicBezTo>
                    <a:pt x="421288" y="270449"/>
                    <a:pt x="418206" y="272846"/>
                    <a:pt x="417650" y="276228"/>
                  </a:cubicBezTo>
                  <a:close/>
                  <a:moveTo>
                    <a:pt x="381754" y="315206"/>
                  </a:moveTo>
                  <a:lnTo>
                    <a:pt x="372422" y="327192"/>
                  </a:lnTo>
                  <a:cubicBezTo>
                    <a:pt x="371116" y="328862"/>
                    <a:pt x="370710" y="331067"/>
                    <a:pt x="371309" y="333122"/>
                  </a:cubicBezTo>
                  <a:lnTo>
                    <a:pt x="371309" y="333122"/>
                  </a:lnTo>
                  <a:cubicBezTo>
                    <a:pt x="372764" y="337980"/>
                    <a:pt x="378950" y="339414"/>
                    <a:pt x="382396" y="335711"/>
                  </a:cubicBezTo>
                  <a:lnTo>
                    <a:pt x="392093" y="325330"/>
                  </a:lnTo>
                  <a:cubicBezTo>
                    <a:pt x="393591" y="323725"/>
                    <a:pt x="394190" y="321499"/>
                    <a:pt x="393698" y="319380"/>
                  </a:cubicBezTo>
                  <a:lnTo>
                    <a:pt x="393334" y="317774"/>
                  </a:lnTo>
                  <a:cubicBezTo>
                    <a:pt x="392093" y="312380"/>
                    <a:pt x="385136" y="310861"/>
                    <a:pt x="381754" y="315227"/>
                  </a:cubicBezTo>
                  <a:close/>
                  <a:moveTo>
                    <a:pt x="526085" y="269293"/>
                  </a:moveTo>
                  <a:lnTo>
                    <a:pt x="519985" y="275393"/>
                  </a:lnTo>
                  <a:cubicBezTo>
                    <a:pt x="518743" y="276635"/>
                    <a:pt x="518058" y="278305"/>
                    <a:pt x="518058" y="280038"/>
                  </a:cubicBezTo>
                  <a:lnTo>
                    <a:pt x="518058" y="296306"/>
                  </a:lnTo>
                  <a:cubicBezTo>
                    <a:pt x="518058" y="299923"/>
                    <a:pt x="520991" y="302877"/>
                    <a:pt x="524629" y="302877"/>
                  </a:cubicBezTo>
                  <a:lnTo>
                    <a:pt x="537708" y="302877"/>
                  </a:lnTo>
                  <a:cubicBezTo>
                    <a:pt x="540426" y="302877"/>
                    <a:pt x="542845" y="301207"/>
                    <a:pt x="543829" y="298682"/>
                  </a:cubicBezTo>
                  <a:lnTo>
                    <a:pt x="549972" y="282885"/>
                  </a:lnTo>
                  <a:cubicBezTo>
                    <a:pt x="551192" y="279717"/>
                    <a:pt x="549822" y="276143"/>
                    <a:pt x="546783" y="274623"/>
                  </a:cubicBezTo>
                  <a:lnTo>
                    <a:pt x="533641" y="268052"/>
                  </a:lnTo>
                  <a:cubicBezTo>
                    <a:pt x="531115" y="266789"/>
                    <a:pt x="528054" y="267281"/>
                    <a:pt x="526063" y="269272"/>
                  </a:cubicBezTo>
                  <a:close/>
                  <a:moveTo>
                    <a:pt x="585033" y="281023"/>
                  </a:moveTo>
                  <a:lnTo>
                    <a:pt x="602370" y="285497"/>
                  </a:lnTo>
                  <a:cubicBezTo>
                    <a:pt x="610376" y="287573"/>
                    <a:pt x="617589" y="291961"/>
                    <a:pt x="623090" y="298146"/>
                  </a:cubicBezTo>
                  <a:lnTo>
                    <a:pt x="639850" y="317004"/>
                  </a:lnTo>
                  <a:cubicBezTo>
                    <a:pt x="643210" y="320793"/>
                    <a:pt x="640428" y="326743"/>
                    <a:pt x="635355" y="326593"/>
                  </a:cubicBezTo>
                  <a:lnTo>
                    <a:pt x="608235" y="325737"/>
                  </a:lnTo>
                  <a:cubicBezTo>
                    <a:pt x="605003" y="325630"/>
                    <a:pt x="601857" y="324624"/>
                    <a:pt x="599160" y="322826"/>
                  </a:cubicBezTo>
                  <a:lnTo>
                    <a:pt x="595671" y="320493"/>
                  </a:lnTo>
                  <a:cubicBezTo>
                    <a:pt x="592332" y="318267"/>
                    <a:pt x="588329" y="317261"/>
                    <a:pt x="584326" y="317667"/>
                  </a:cubicBezTo>
                  <a:lnTo>
                    <a:pt x="581180" y="317988"/>
                  </a:lnTo>
                  <a:cubicBezTo>
                    <a:pt x="570970" y="319016"/>
                    <a:pt x="562109" y="310989"/>
                    <a:pt x="562109" y="300737"/>
                  </a:cubicBezTo>
                  <a:lnTo>
                    <a:pt x="562109" y="300737"/>
                  </a:lnTo>
                  <a:cubicBezTo>
                    <a:pt x="562109" y="298382"/>
                    <a:pt x="562580" y="296070"/>
                    <a:pt x="563521" y="293908"/>
                  </a:cubicBezTo>
                  <a:lnTo>
                    <a:pt x="564784" y="290976"/>
                  </a:lnTo>
                  <a:cubicBezTo>
                    <a:pt x="568166" y="283099"/>
                    <a:pt x="576771" y="278882"/>
                    <a:pt x="585054" y="281023"/>
                  </a:cubicBezTo>
                  <a:close/>
                  <a:moveTo>
                    <a:pt x="457569" y="496288"/>
                  </a:moveTo>
                  <a:lnTo>
                    <a:pt x="454765" y="512405"/>
                  </a:lnTo>
                  <a:cubicBezTo>
                    <a:pt x="454358" y="514696"/>
                    <a:pt x="453224" y="516772"/>
                    <a:pt x="451490" y="518334"/>
                  </a:cubicBezTo>
                  <a:lnTo>
                    <a:pt x="430321" y="537491"/>
                  </a:lnTo>
                  <a:cubicBezTo>
                    <a:pt x="426789" y="540681"/>
                    <a:pt x="421545" y="541066"/>
                    <a:pt x="417585" y="538434"/>
                  </a:cubicBezTo>
                  <a:lnTo>
                    <a:pt x="409623" y="533125"/>
                  </a:lnTo>
                  <a:cubicBezTo>
                    <a:pt x="405727" y="530535"/>
                    <a:pt x="404036" y="525634"/>
                    <a:pt x="405535" y="521181"/>
                  </a:cubicBezTo>
                  <a:lnTo>
                    <a:pt x="415017" y="492713"/>
                  </a:lnTo>
                  <a:cubicBezTo>
                    <a:pt x="416344" y="488711"/>
                    <a:pt x="419983" y="485907"/>
                    <a:pt x="424178" y="485628"/>
                  </a:cubicBezTo>
                  <a:lnTo>
                    <a:pt x="446631" y="484130"/>
                  </a:lnTo>
                  <a:cubicBezTo>
                    <a:pt x="453352" y="483681"/>
                    <a:pt x="458725" y="489653"/>
                    <a:pt x="457569" y="496288"/>
                  </a:cubicBezTo>
                  <a:close/>
                  <a:moveTo>
                    <a:pt x="1132624" y="250415"/>
                  </a:moveTo>
                  <a:lnTo>
                    <a:pt x="1164495" y="206600"/>
                  </a:lnTo>
                  <a:cubicBezTo>
                    <a:pt x="1165330" y="205444"/>
                    <a:pt x="1166464" y="204545"/>
                    <a:pt x="1167770" y="204009"/>
                  </a:cubicBezTo>
                  <a:lnTo>
                    <a:pt x="1178665" y="199429"/>
                  </a:lnTo>
                  <a:cubicBezTo>
                    <a:pt x="1184530" y="196968"/>
                    <a:pt x="1190716" y="202190"/>
                    <a:pt x="1189260" y="208376"/>
                  </a:cubicBezTo>
                  <a:lnTo>
                    <a:pt x="1187527" y="215761"/>
                  </a:lnTo>
                  <a:cubicBezTo>
                    <a:pt x="1187227" y="217002"/>
                    <a:pt x="1186649" y="218136"/>
                    <a:pt x="1185814" y="219100"/>
                  </a:cubicBezTo>
                  <a:lnTo>
                    <a:pt x="1119075" y="295557"/>
                  </a:lnTo>
                  <a:cubicBezTo>
                    <a:pt x="1118968" y="295685"/>
                    <a:pt x="1118839" y="295813"/>
                    <a:pt x="1118711" y="295942"/>
                  </a:cubicBezTo>
                  <a:lnTo>
                    <a:pt x="1079198" y="335455"/>
                  </a:lnTo>
                  <a:cubicBezTo>
                    <a:pt x="1077379" y="337274"/>
                    <a:pt x="1074768" y="338087"/>
                    <a:pt x="1072242" y="337595"/>
                  </a:cubicBezTo>
                  <a:lnTo>
                    <a:pt x="1063595" y="335947"/>
                  </a:lnTo>
                  <a:cubicBezTo>
                    <a:pt x="1056981" y="334684"/>
                    <a:pt x="1054990" y="326186"/>
                    <a:pt x="1060341" y="322120"/>
                  </a:cubicBezTo>
                  <a:lnTo>
                    <a:pt x="1074083" y="311653"/>
                  </a:lnTo>
                  <a:cubicBezTo>
                    <a:pt x="1075517" y="310561"/>
                    <a:pt x="1076523" y="309020"/>
                    <a:pt x="1076930" y="307265"/>
                  </a:cubicBezTo>
                  <a:lnTo>
                    <a:pt x="1082623" y="283356"/>
                  </a:lnTo>
                  <a:cubicBezTo>
                    <a:pt x="1083116" y="281301"/>
                    <a:pt x="1084421" y="279525"/>
                    <a:pt x="1086240" y="278454"/>
                  </a:cubicBezTo>
                  <a:lnTo>
                    <a:pt x="1130291" y="252555"/>
                  </a:lnTo>
                  <a:cubicBezTo>
                    <a:pt x="1131211" y="252020"/>
                    <a:pt x="1132003" y="251292"/>
                    <a:pt x="1132646" y="250415"/>
                  </a:cubicBezTo>
                  <a:close/>
                  <a:moveTo>
                    <a:pt x="1061240" y="538626"/>
                  </a:moveTo>
                  <a:lnTo>
                    <a:pt x="1048932" y="584988"/>
                  </a:lnTo>
                  <a:cubicBezTo>
                    <a:pt x="1047306" y="591131"/>
                    <a:pt x="1039407" y="592844"/>
                    <a:pt x="1035383" y="587920"/>
                  </a:cubicBezTo>
                  <a:lnTo>
                    <a:pt x="1011004" y="558126"/>
                  </a:lnTo>
                  <a:cubicBezTo>
                    <a:pt x="1008521" y="555086"/>
                    <a:pt x="1008692" y="550698"/>
                    <a:pt x="1011368" y="547851"/>
                  </a:cubicBezTo>
                  <a:lnTo>
                    <a:pt x="1029476" y="528737"/>
                  </a:lnTo>
                  <a:cubicBezTo>
                    <a:pt x="1031210" y="526918"/>
                    <a:pt x="1033692" y="526040"/>
                    <a:pt x="1036175" y="526383"/>
                  </a:cubicBezTo>
                  <a:lnTo>
                    <a:pt x="1054733" y="528908"/>
                  </a:lnTo>
                  <a:cubicBezTo>
                    <a:pt x="1059378" y="529550"/>
                    <a:pt x="1062396" y="534088"/>
                    <a:pt x="1061197" y="538604"/>
                  </a:cubicBezTo>
                  <a:close/>
                  <a:moveTo>
                    <a:pt x="1029026" y="605280"/>
                  </a:moveTo>
                  <a:lnTo>
                    <a:pt x="1030075" y="607014"/>
                  </a:lnTo>
                  <a:cubicBezTo>
                    <a:pt x="1030567" y="607827"/>
                    <a:pt x="1030867" y="608726"/>
                    <a:pt x="1030953" y="609689"/>
                  </a:cubicBezTo>
                  <a:lnTo>
                    <a:pt x="1035041" y="657442"/>
                  </a:lnTo>
                  <a:cubicBezTo>
                    <a:pt x="1035062" y="657785"/>
                    <a:pt x="1035062" y="658127"/>
                    <a:pt x="1035041" y="658470"/>
                  </a:cubicBezTo>
                  <a:lnTo>
                    <a:pt x="1031680" y="698710"/>
                  </a:lnTo>
                  <a:cubicBezTo>
                    <a:pt x="1031295" y="703376"/>
                    <a:pt x="1026051" y="705902"/>
                    <a:pt x="1022155" y="703312"/>
                  </a:cubicBezTo>
                  <a:lnTo>
                    <a:pt x="1012010" y="696548"/>
                  </a:lnTo>
                  <a:cubicBezTo>
                    <a:pt x="1010426" y="695499"/>
                    <a:pt x="1009420" y="693766"/>
                    <a:pt x="1009291" y="691861"/>
                  </a:cubicBezTo>
                  <a:lnTo>
                    <a:pt x="1006723" y="654702"/>
                  </a:lnTo>
                  <a:cubicBezTo>
                    <a:pt x="1006680" y="654039"/>
                    <a:pt x="1006723" y="653354"/>
                    <a:pt x="1006915" y="652690"/>
                  </a:cubicBezTo>
                  <a:lnTo>
                    <a:pt x="1017639" y="612450"/>
                  </a:lnTo>
                  <a:cubicBezTo>
                    <a:pt x="1017874" y="611551"/>
                    <a:pt x="1017917" y="610588"/>
                    <a:pt x="1017725" y="609668"/>
                  </a:cubicBezTo>
                  <a:lnTo>
                    <a:pt x="1017725" y="609668"/>
                  </a:lnTo>
                  <a:cubicBezTo>
                    <a:pt x="1016376" y="602925"/>
                    <a:pt x="1025409" y="599415"/>
                    <a:pt x="1028983" y="605280"/>
                  </a:cubicBezTo>
                  <a:close/>
                  <a:moveTo>
                    <a:pt x="937822" y="620477"/>
                  </a:moveTo>
                  <a:lnTo>
                    <a:pt x="940112" y="624693"/>
                  </a:lnTo>
                  <a:cubicBezTo>
                    <a:pt x="941610" y="627455"/>
                    <a:pt x="940797" y="630901"/>
                    <a:pt x="938207" y="632678"/>
                  </a:cubicBezTo>
                  <a:lnTo>
                    <a:pt x="930095" y="638285"/>
                  </a:lnTo>
                  <a:cubicBezTo>
                    <a:pt x="927013" y="640404"/>
                    <a:pt x="922774" y="639334"/>
                    <a:pt x="921105" y="635973"/>
                  </a:cubicBezTo>
                  <a:lnTo>
                    <a:pt x="919350" y="632442"/>
                  </a:lnTo>
                  <a:cubicBezTo>
                    <a:pt x="918065" y="629895"/>
                    <a:pt x="918729" y="626813"/>
                    <a:pt x="920912" y="624972"/>
                  </a:cubicBezTo>
                  <a:lnTo>
                    <a:pt x="928489" y="618658"/>
                  </a:lnTo>
                  <a:cubicBezTo>
                    <a:pt x="931465" y="616174"/>
                    <a:pt x="935960" y="617031"/>
                    <a:pt x="937800" y="620434"/>
                  </a:cubicBezTo>
                  <a:close/>
                  <a:moveTo>
                    <a:pt x="972347" y="689228"/>
                  </a:moveTo>
                  <a:lnTo>
                    <a:pt x="967103" y="677241"/>
                  </a:lnTo>
                  <a:cubicBezTo>
                    <a:pt x="966118" y="675015"/>
                    <a:pt x="966568" y="672404"/>
                    <a:pt x="968216" y="670628"/>
                  </a:cubicBezTo>
                  <a:lnTo>
                    <a:pt x="972882" y="665576"/>
                  </a:lnTo>
                  <a:cubicBezTo>
                    <a:pt x="976542" y="661616"/>
                    <a:pt x="983156" y="663949"/>
                    <a:pt x="983520" y="669322"/>
                  </a:cubicBezTo>
                  <a:lnTo>
                    <a:pt x="985297" y="695029"/>
                  </a:lnTo>
                  <a:cubicBezTo>
                    <a:pt x="985361" y="695885"/>
                    <a:pt x="985597" y="696720"/>
                    <a:pt x="985982" y="697469"/>
                  </a:cubicBezTo>
                  <a:lnTo>
                    <a:pt x="997904" y="720115"/>
                  </a:lnTo>
                  <a:cubicBezTo>
                    <a:pt x="998932" y="722084"/>
                    <a:pt x="998825" y="724460"/>
                    <a:pt x="997604" y="726344"/>
                  </a:cubicBezTo>
                  <a:lnTo>
                    <a:pt x="976350" y="758857"/>
                  </a:lnTo>
                  <a:cubicBezTo>
                    <a:pt x="975750" y="759756"/>
                    <a:pt x="974937" y="760505"/>
                    <a:pt x="973953" y="760997"/>
                  </a:cubicBezTo>
                  <a:lnTo>
                    <a:pt x="964984" y="765492"/>
                  </a:lnTo>
                  <a:cubicBezTo>
                    <a:pt x="962737" y="766627"/>
                    <a:pt x="960018" y="766263"/>
                    <a:pt x="958135" y="764572"/>
                  </a:cubicBezTo>
                  <a:lnTo>
                    <a:pt x="939534" y="747833"/>
                  </a:lnTo>
                  <a:cubicBezTo>
                    <a:pt x="936323" y="744944"/>
                    <a:pt x="937030" y="739721"/>
                    <a:pt x="940904" y="737773"/>
                  </a:cubicBezTo>
                  <a:lnTo>
                    <a:pt x="951799" y="732315"/>
                  </a:lnTo>
                  <a:cubicBezTo>
                    <a:pt x="954068" y="731181"/>
                    <a:pt x="955395" y="728762"/>
                    <a:pt x="955159" y="726237"/>
                  </a:cubicBezTo>
                  <a:lnTo>
                    <a:pt x="953254" y="706180"/>
                  </a:lnTo>
                  <a:cubicBezTo>
                    <a:pt x="952955" y="703012"/>
                    <a:pt x="955116" y="700144"/>
                    <a:pt x="958242" y="699567"/>
                  </a:cubicBezTo>
                  <a:lnTo>
                    <a:pt x="967874" y="697768"/>
                  </a:lnTo>
                  <a:cubicBezTo>
                    <a:pt x="971748" y="697041"/>
                    <a:pt x="973953" y="692888"/>
                    <a:pt x="972369" y="689271"/>
                  </a:cubicBezTo>
                  <a:close/>
                  <a:moveTo>
                    <a:pt x="635162" y="809906"/>
                  </a:moveTo>
                  <a:lnTo>
                    <a:pt x="620522" y="835185"/>
                  </a:lnTo>
                  <a:cubicBezTo>
                    <a:pt x="620393" y="835399"/>
                    <a:pt x="620265" y="835592"/>
                    <a:pt x="620136" y="835785"/>
                  </a:cubicBezTo>
                  <a:lnTo>
                    <a:pt x="594579" y="869390"/>
                  </a:lnTo>
                  <a:cubicBezTo>
                    <a:pt x="593787" y="870438"/>
                    <a:pt x="593381" y="871723"/>
                    <a:pt x="593423" y="873028"/>
                  </a:cubicBezTo>
                  <a:lnTo>
                    <a:pt x="594686" y="909652"/>
                  </a:lnTo>
                  <a:cubicBezTo>
                    <a:pt x="594750" y="911278"/>
                    <a:pt x="594108" y="912841"/>
                    <a:pt x="592931" y="913954"/>
                  </a:cubicBezTo>
                  <a:lnTo>
                    <a:pt x="567010" y="938633"/>
                  </a:lnTo>
                  <a:cubicBezTo>
                    <a:pt x="565705" y="939874"/>
                    <a:pt x="563907" y="940431"/>
                    <a:pt x="562130" y="940110"/>
                  </a:cubicBezTo>
                  <a:lnTo>
                    <a:pt x="557549" y="939318"/>
                  </a:lnTo>
                  <a:cubicBezTo>
                    <a:pt x="551000" y="938205"/>
                    <a:pt x="551364" y="928680"/>
                    <a:pt x="557978" y="928060"/>
                  </a:cubicBezTo>
                  <a:lnTo>
                    <a:pt x="557978" y="928060"/>
                  </a:lnTo>
                  <a:cubicBezTo>
                    <a:pt x="559690" y="927910"/>
                    <a:pt x="561231" y="926968"/>
                    <a:pt x="562173" y="925555"/>
                  </a:cubicBezTo>
                  <a:lnTo>
                    <a:pt x="567224" y="917978"/>
                  </a:lnTo>
                  <a:cubicBezTo>
                    <a:pt x="568423" y="916180"/>
                    <a:pt x="568508" y="913825"/>
                    <a:pt x="567396" y="911963"/>
                  </a:cubicBezTo>
                  <a:lnTo>
                    <a:pt x="562002" y="902695"/>
                  </a:lnTo>
                  <a:cubicBezTo>
                    <a:pt x="560461" y="900062"/>
                    <a:pt x="557121" y="899099"/>
                    <a:pt x="554424" y="900533"/>
                  </a:cubicBezTo>
                  <a:lnTo>
                    <a:pt x="537558" y="909502"/>
                  </a:lnTo>
                  <a:cubicBezTo>
                    <a:pt x="532121" y="912391"/>
                    <a:pt x="526620" y="905799"/>
                    <a:pt x="530430" y="900961"/>
                  </a:cubicBezTo>
                  <a:lnTo>
                    <a:pt x="543851" y="883902"/>
                  </a:lnTo>
                  <a:cubicBezTo>
                    <a:pt x="544643" y="882896"/>
                    <a:pt x="545071" y="881654"/>
                    <a:pt x="545071" y="880392"/>
                  </a:cubicBezTo>
                  <a:lnTo>
                    <a:pt x="545071" y="856868"/>
                  </a:lnTo>
                  <a:cubicBezTo>
                    <a:pt x="545071" y="847750"/>
                    <a:pt x="548795" y="839017"/>
                    <a:pt x="555388" y="832702"/>
                  </a:cubicBezTo>
                  <a:lnTo>
                    <a:pt x="565491" y="823028"/>
                  </a:lnTo>
                  <a:cubicBezTo>
                    <a:pt x="573175" y="815665"/>
                    <a:pt x="583920" y="812411"/>
                    <a:pt x="594408" y="814273"/>
                  </a:cubicBezTo>
                  <a:lnTo>
                    <a:pt x="598132" y="814937"/>
                  </a:lnTo>
                  <a:cubicBezTo>
                    <a:pt x="600401" y="815343"/>
                    <a:pt x="602670" y="814337"/>
                    <a:pt x="603912" y="812390"/>
                  </a:cubicBezTo>
                  <a:lnTo>
                    <a:pt x="624653" y="779919"/>
                  </a:lnTo>
                  <a:cubicBezTo>
                    <a:pt x="627671" y="775210"/>
                    <a:pt x="634948" y="777222"/>
                    <a:pt x="635119" y="782787"/>
                  </a:cubicBezTo>
                  <a:lnTo>
                    <a:pt x="635890" y="806846"/>
                  </a:lnTo>
                  <a:cubicBezTo>
                    <a:pt x="635933" y="807916"/>
                    <a:pt x="635654" y="808965"/>
                    <a:pt x="635119" y="809885"/>
                  </a:cubicBezTo>
                  <a:close/>
                  <a:moveTo>
                    <a:pt x="982921" y="778356"/>
                  </a:moveTo>
                  <a:lnTo>
                    <a:pt x="984398" y="781953"/>
                  </a:lnTo>
                  <a:cubicBezTo>
                    <a:pt x="985061" y="783536"/>
                    <a:pt x="985447" y="785227"/>
                    <a:pt x="985597" y="786939"/>
                  </a:cubicBezTo>
                  <a:lnTo>
                    <a:pt x="987459" y="810142"/>
                  </a:lnTo>
                  <a:cubicBezTo>
                    <a:pt x="987930" y="816135"/>
                    <a:pt x="985126" y="821915"/>
                    <a:pt x="980138" y="825254"/>
                  </a:cubicBezTo>
                  <a:lnTo>
                    <a:pt x="966011" y="834672"/>
                  </a:lnTo>
                  <a:cubicBezTo>
                    <a:pt x="963807" y="836127"/>
                    <a:pt x="962009" y="838096"/>
                    <a:pt x="960725" y="840408"/>
                  </a:cubicBezTo>
                  <a:lnTo>
                    <a:pt x="936345" y="884266"/>
                  </a:lnTo>
                  <a:cubicBezTo>
                    <a:pt x="934975" y="886727"/>
                    <a:pt x="934269" y="889489"/>
                    <a:pt x="934269" y="892314"/>
                  </a:cubicBezTo>
                  <a:lnTo>
                    <a:pt x="934269" y="915966"/>
                  </a:lnTo>
                  <a:cubicBezTo>
                    <a:pt x="934269" y="920760"/>
                    <a:pt x="932192" y="925320"/>
                    <a:pt x="928575" y="928466"/>
                  </a:cubicBezTo>
                  <a:lnTo>
                    <a:pt x="906421" y="947730"/>
                  </a:lnTo>
                  <a:cubicBezTo>
                    <a:pt x="903318" y="950427"/>
                    <a:pt x="901327" y="954173"/>
                    <a:pt x="900835" y="958240"/>
                  </a:cubicBezTo>
                  <a:lnTo>
                    <a:pt x="896425" y="994584"/>
                  </a:lnTo>
                  <a:cubicBezTo>
                    <a:pt x="894478" y="1010574"/>
                    <a:pt x="873202" y="1014684"/>
                    <a:pt x="865453" y="1000578"/>
                  </a:cubicBezTo>
                  <a:lnTo>
                    <a:pt x="865453" y="1000578"/>
                  </a:lnTo>
                  <a:cubicBezTo>
                    <a:pt x="861686" y="993728"/>
                    <a:pt x="853659" y="990454"/>
                    <a:pt x="846168" y="992680"/>
                  </a:cubicBezTo>
                  <a:lnTo>
                    <a:pt x="821681" y="1000021"/>
                  </a:lnTo>
                  <a:cubicBezTo>
                    <a:pt x="818235" y="1001049"/>
                    <a:pt x="815238" y="1003168"/>
                    <a:pt x="813098" y="1006057"/>
                  </a:cubicBezTo>
                  <a:lnTo>
                    <a:pt x="805092" y="1016931"/>
                  </a:lnTo>
                  <a:cubicBezTo>
                    <a:pt x="800169" y="1023609"/>
                    <a:pt x="791073" y="1025621"/>
                    <a:pt x="783795" y="1021640"/>
                  </a:cubicBezTo>
                  <a:lnTo>
                    <a:pt x="754514" y="1005608"/>
                  </a:lnTo>
                  <a:cubicBezTo>
                    <a:pt x="745352" y="1000599"/>
                    <a:pt x="743062" y="988463"/>
                    <a:pt x="749740" y="980458"/>
                  </a:cubicBezTo>
                  <a:lnTo>
                    <a:pt x="768255" y="958240"/>
                  </a:lnTo>
                  <a:cubicBezTo>
                    <a:pt x="770888" y="955072"/>
                    <a:pt x="772258" y="951027"/>
                    <a:pt x="772087" y="946917"/>
                  </a:cubicBezTo>
                  <a:lnTo>
                    <a:pt x="771338" y="929922"/>
                  </a:lnTo>
                  <a:cubicBezTo>
                    <a:pt x="771081" y="924164"/>
                    <a:pt x="773842" y="918684"/>
                    <a:pt x="778637" y="915452"/>
                  </a:cubicBezTo>
                  <a:lnTo>
                    <a:pt x="881528" y="846037"/>
                  </a:lnTo>
                  <a:cubicBezTo>
                    <a:pt x="886087" y="842955"/>
                    <a:pt x="888827" y="837797"/>
                    <a:pt x="888827" y="832296"/>
                  </a:cubicBezTo>
                  <a:lnTo>
                    <a:pt x="888827" y="823584"/>
                  </a:lnTo>
                  <a:cubicBezTo>
                    <a:pt x="888827" y="815001"/>
                    <a:pt x="895355" y="807852"/>
                    <a:pt x="903896" y="807081"/>
                  </a:cubicBezTo>
                  <a:lnTo>
                    <a:pt x="913506" y="806203"/>
                  </a:lnTo>
                  <a:cubicBezTo>
                    <a:pt x="917723" y="805818"/>
                    <a:pt x="921640" y="803828"/>
                    <a:pt x="924444" y="800660"/>
                  </a:cubicBezTo>
                  <a:lnTo>
                    <a:pt x="939791" y="783258"/>
                  </a:lnTo>
                  <a:cubicBezTo>
                    <a:pt x="940840" y="782059"/>
                    <a:pt x="942081" y="781010"/>
                    <a:pt x="943430" y="780176"/>
                  </a:cubicBezTo>
                  <a:lnTo>
                    <a:pt x="958820" y="770544"/>
                  </a:lnTo>
                  <a:cubicBezTo>
                    <a:pt x="967531" y="765107"/>
                    <a:pt x="979025" y="768810"/>
                    <a:pt x="982942" y="778292"/>
                  </a:cubicBezTo>
                  <a:close/>
                  <a:moveTo>
                    <a:pt x="863741" y="1031614"/>
                  </a:moveTo>
                  <a:lnTo>
                    <a:pt x="848886" y="1067103"/>
                  </a:lnTo>
                  <a:cubicBezTo>
                    <a:pt x="846168" y="1073589"/>
                    <a:pt x="845033" y="1080609"/>
                    <a:pt x="845547" y="1087608"/>
                  </a:cubicBezTo>
                  <a:lnTo>
                    <a:pt x="845547" y="1088037"/>
                  </a:lnTo>
                  <a:cubicBezTo>
                    <a:pt x="846810" y="1104775"/>
                    <a:pt x="838548" y="1120785"/>
                    <a:pt x="824207" y="1129476"/>
                  </a:cubicBezTo>
                  <a:lnTo>
                    <a:pt x="810593" y="1137717"/>
                  </a:lnTo>
                  <a:cubicBezTo>
                    <a:pt x="799784" y="1144245"/>
                    <a:pt x="792271" y="1155075"/>
                    <a:pt x="789895" y="1167469"/>
                  </a:cubicBezTo>
                  <a:lnTo>
                    <a:pt x="776517" y="1237269"/>
                  </a:lnTo>
                  <a:cubicBezTo>
                    <a:pt x="774912" y="1245638"/>
                    <a:pt x="767592" y="1251674"/>
                    <a:pt x="759073" y="1251674"/>
                  </a:cubicBezTo>
                  <a:lnTo>
                    <a:pt x="734479" y="1251674"/>
                  </a:lnTo>
                  <a:cubicBezTo>
                    <a:pt x="726602" y="1251674"/>
                    <a:pt x="719667" y="1246494"/>
                    <a:pt x="717441" y="1238939"/>
                  </a:cubicBezTo>
                  <a:lnTo>
                    <a:pt x="717441" y="1238939"/>
                  </a:lnTo>
                  <a:cubicBezTo>
                    <a:pt x="715408" y="1232046"/>
                    <a:pt x="709414" y="1227037"/>
                    <a:pt x="702265" y="1226288"/>
                  </a:cubicBezTo>
                  <a:lnTo>
                    <a:pt x="695287" y="1225561"/>
                  </a:lnTo>
                  <a:cubicBezTo>
                    <a:pt x="690086" y="1225004"/>
                    <a:pt x="685399" y="1222200"/>
                    <a:pt x="682466" y="1217898"/>
                  </a:cubicBezTo>
                  <a:lnTo>
                    <a:pt x="666027" y="1193711"/>
                  </a:lnTo>
                  <a:cubicBezTo>
                    <a:pt x="664015" y="1190757"/>
                    <a:pt x="662945" y="1187289"/>
                    <a:pt x="662945" y="1183736"/>
                  </a:cubicBezTo>
                  <a:lnTo>
                    <a:pt x="662945" y="1118431"/>
                  </a:lnTo>
                  <a:cubicBezTo>
                    <a:pt x="662945" y="1108350"/>
                    <a:pt x="667376" y="1098782"/>
                    <a:pt x="675039" y="1092275"/>
                  </a:cubicBezTo>
                  <a:lnTo>
                    <a:pt x="680219" y="1087865"/>
                  </a:lnTo>
                  <a:cubicBezTo>
                    <a:pt x="687325" y="1081829"/>
                    <a:pt x="691670" y="1073160"/>
                    <a:pt x="692248" y="1063850"/>
                  </a:cubicBezTo>
                  <a:lnTo>
                    <a:pt x="692248" y="1063850"/>
                  </a:lnTo>
                  <a:cubicBezTo>
                    <a:pt x="693340" y="1046298"/>
                    <a:pt x="707531" y="1032407"/>
                    <a:pt x="725104" y="1031679"/>
                  </a:cubicBezTo>
                  <a:lnTo>
                    <a:pt x="796466" y="1028703"/>
                  </a:lnTo>
                  <a:lnTo>
                    <a:pt x="844091" y="1011151"/>
                  </a:lnTo>
                  <a:cubicBezTo>
                    <a:pt x="856784" y="1006485"/>
                    <a:pt x="868942" y="1019178"/>
                    <a:pt x="863719" y="1031636"/>
                  </a:cubicBezTo>
                  <a:close/>
                  <a:moveTo>
                    <a:pt x="638394" y="1124660"/>
                  </a:moveTo>
                  <a:lnTo>
                    <a:pt x="648818" y="1147349"/>
                  </a:lnTo>
                  <a:cubicBezTo>
                    <a:pt x="651601" y="1153406"/>
                    <a:pt x="653292" y="1159891"/>
                    <a:pt x="653784" y="1166548"/>
                  </a:cubicBezTo>
                  <a:lnTo>
                    <a:pt x="658258" y="1224833"/>
                  </a:lnTo>
                  <a:cubicBezTo>
                    <a:pt x="659435" y="1240158"/>
                    <a:pt x="666841" y="1254350"/>
                    <a:pt x="678742" y="1264089"/>
                  </a:cubicBezTo>
                  <a:lnTo>
                    <a:pt x="678742" y="1264089"/>
                  </a:lnTo>
                  <a:cubicBezTo>
                    <a:pt x="686982" y="1270831"/>
                    <a:pt x="693147" y="1279756"/>
                    <a:pt x="696507" y="1289859"/>
                  </a:cubicBezTo>
                  <a:lnTo>
                    <a:pt x="725254" y="1373401"/>
                  </a:lnTo>
                  <a:cubicBezTo>
                    <a:pt x="733666" y="1397824"/>
                    <a:pt x="716949" y="1423659"/>
                    <a:pt x="691221" y="1426014"/>
                  </a:cubicBezTo>
                  <a:lnTo>
                    <a:pt x="691221" y="1426014"/>
                  </a:lnTo>
                  <a:cubicBezTo>
                    <a:pt x="684735" y="1426613"/>
                    <a:pt x="680069" y="1432521"/>
                    <a:pt x="680989" y="1438963"/>
                  </a:cubicBezTo>
                  <a:lnTo>
                    <a:pt x="680989" y="1438963"/>
                  </a:lnTo>
                  <a:cubicBezTo>
                    <a:pt x="681974" y="1445813"/>
                    <a:pt x="676644" y="1451956"/>
                    <a:pt x="669709" y="1451956"/>
                  </a:cubicBezTo>
                  <a:lnTo>
                    <a:pt x="664422" y="1451956"/>
                  </a:lnTo>
                  <a:cubicBezTo>
                    <a:pt x="661639" y="1451956"/>
                    <a:pt x="658964" y="1452962"/>
                    <a:pt x="656888" y="1454803"/>
                  </a:cubicBezTo>
                  <a:lnTo>
                    <a:pt x="639850" y="1469829"/>
                  </a:lnTo>
                  <a:cubicBezTo>
                    <a:pt x="637388" y="1472012"/>
                    <a:pt x="634092" y="1473018"/>
                    <a:pt x="630817" y="1472568"/>
                  </a:cubicBezTo>
                  <a:lnTo>
                    <a:pt x="593060" y="1467581"/>
                  </a:lnTo>
                  <a:cubicBezTo>
                    <a:pt x="574994" y="1465205"/>
                    <a:pt x="558299" y="1477556"/>
                    <a:pt x="555302" y="1495535"/>
                  </a:cubicBezTo>
                  <a:lnTo>
                    <a:pt x="554531" y="1500159"/>
                  </a:lnTo>
                  <a:cubicBezTo>
                    <a:pt x="553012" y="1509277"/>
                    <a:pt x="547810" y="1517389"/>
                    <a:pt x="540148" y="1522569"/>
                  </a:cubicBezTo>
                  <a:lnTo>
                    <a:pt x="523110" y="1534106"/>
                  </a:lnTo>
                  <a:cubicBezTo>
                    <a:pt x="513777" y="1540420"/>
                    <a:pt x="501855" y="1541512"/>
                    <a:pt x="491538" y="1536975"/>
                  </a:cubicBezTo>
                  <a:lnTo>
                    <a:pt x="480536" y="1532137"/>
                  </a:lnTo>
                  <a:cubicBezTo>
                    <a:pt x="463712" y="1524752"/>
                    <a:pt x="456242" y="1504975"/>
                    <a:pt x="463969" y="1488301"/>
                  </a:cubicBezTo>
                  <a:lnTo>
                    <a:pt x="480279" y="1453176"/>
                  </a:lnTo>
                  <a:cubicBezTo>
                    <a:pt x="484239" y="1444657"/>
                    <a:pt x="492886" y="1439349"/>
                    <a:pt x="502262" y="1439669"/>
                  </a:cubicBezTo>
                  <a:lnTo>
                    <a:pt x="502262" y="1439669"/>
                  </a:lnTo>
                  <a:cubicBezTo>
                    <a:pt x="516046" y="1440141"/>
                    <a:pt x="527241" y="1428646"/>
                    <a:pt x="526384" y="1414862"/>
                  </a:cubicBezTo>
                  <a:lnTo>
                    <a:pt x="525464" y="1400135"/>
                  </a:lnTo>
                  <a:cubicBezTo>
                    <a:pt x="525250" y="1396840"/>
                    <a:pt x="524116" y="1393671"/>
                    <a:pt x="522189" y="1390974"/>
                  </a:cubicBezTo>
                  <a:lnTo>
                    <a:pt x="496226" y="1354865"/>
                  </a:lnTo>
                  <a:cubicBezTo>
                    <a:pt x="493807" y="1351483"/>
                    <a:pt x="490254" y="1349086"/>
                    <a:pt x="486230" y="1348080"/>
                  </a:cubicBezTo>
                  <a:lnTo>
                    <a:pt x="479594" y="1346410"/>
                  </a:lnTo>
                  <a:cubicBezTo>
                    <a:pt x="465831" y="1342964"/>
                    <a:pt x="461614" y="1325498"/>
                    <a:pt x="472295" y="1316166"/>
                  </a:cubicBezTo>
                  <a:lnTo>
                    <a:pt x="503054" y="1289260"/>
                  </a:lnTo>
                  <a:cubicBezTo>
                    <a:pt x="503589" y="1288789"/>
                    <a:pt x="504188" y="1288447"/>
                    <a:pt x="504852" y="1288212"/>
                  </a:cubicBezTo>
                  <a:lnTo>
                    <a:pt x="524758" y="1281020"/>
                  </a:lnTo>
                  <a:cubicBezTo>
                    <a:pt x="530687" y="1278879"/>
                    <a:pt x="529146" y="1270103"/>
                    <a:pt x="522853" y="1270103"/>
                  </a:cubicBezTo>
                  <a:lnTo>
                    <a:pt x="494620" y="1270103"/>
                  </a:lnTo>
                  <a:cubicBezTo>
                    <a:pt x="476790" y="1270103"/>
                    <a:pt x="460523" y="1280227"/>
                    <a:pt x="452667" y="1296238"/>
                  </a:cubicBezTo>
                  <a:lnTo>
                    <a:pt x="426190" y="1350113"/>
                  </a:lnTo>
                  <a:cubicBezTo>
                    <a:pt x="424949" y="1352639"/>
                    <a:pt x="423322" y="1354929"/>
                    <a:pt x="421374" y="1356941"/>
                  </a:cubicBezTo>
                  <a:lnTo>
                    <a:pt x="382717" y="1396732"/>
                  </a:lnTo>
                  <a:cubicBezTo>
                    <a:pt x="378394" y="1401184"/>
                    <a:pt x="372657" y="1403988"/>
                    <a:pt x="366493" y="1404673"/>
                  </a:cubicBezTo>
                  <a:lnTo>
                    <a:pt x="352002" y="1406279"/>
                  </a:lnTo>
                  <a:cubicBezTo>
                    <a:pt x="337126" y="1407927"/>
                    <a:pt x="323791" y="1397032"/>
                    <a:pt x="322421" y="1382134"/>
                  </a:cubicBezTo>
                  <a:lnTo>
                    <a:pt x="321693" y="1374022"/>
                  </a:lnTo>
                  <a:cubicBezTo>
                    <a:pt x="321073" y="1367194"/>
                    <a:pt x="325139" y="1360816"/>
                    <a:pt x="331604" y="1358504"/>
                  </a:cubicBezTo>
                  <a:lnTo>
                    <a:pt x="331604" y="1358504"/>
                  </a:lnTo>
                  <a:cubicBezTo>
                    <a:pt x="337062" y="1356556"/>
                    <a:pt x="340893" y="1351654"/>
                    <a:pt x="341492" y="1345897"/>
                  </a:cubicBezTo>
                  <a:lnTo>
                    <a:pt x="343997" y="1321688"/>
                  </a:lnTo>
                  <a:cubicBezTo>
                    <a:pt x="344489" y="1316936"/>
                    <a:pt x="347207" y="1312698"/>
                    <a:pt x="351339" y="1310279"/>
                  </a:cubicBezTo>
                  <a:lnTo>
                    <a:pt x="380342" y="1293284"/>
                  </a:lnTo>
                  <a:cubicBezTo>
                    <a:pt x="383852" y="1291230"/>
                    <a:pt x="386078" y="1287527"/>
                    <a:pt x="386249" y="1283459"/>
                  </a:cubicBezTo>
                  <a:lnTo>
                    <a:pt x="386977" y="1266614"/>
                  </a:lnTo>
                  <a:cubicBezTo>
                    <a:pt x="387213" y="1261135"/>
                    <a:pt x="383724" y="1256212"/>
                    <a:pt x="378479" y="1254628"/>
                  </a:cubicBezTo>
                  <a:lnTo>
                    <a:pt x="374798" y="1253515"/>
                  </a:lnTo>
                  <a:cubicBezTo>
                    <a:pt x="363796" y="1250176"/>
                    <a:pt x="363346" y="1234743"/>
                    <a:pt x="374156" y="1230783"/>
                  </a:cubicBezTo>
                  <a:lnTo>
                    <a:pt x="374156" y="1230783"/>
                  </a:lnTo>
                  <a:cubicBezTo>
                    <a:pt x="379400" y="1228857"/>
                    <a:pt x="382632" y="1223570"/>
                    <a:pt x="381926" y="1218005"/>
                  </a:cubicBezTo>
                  <a:lnTo>
                    <a:pt x="376853" y="1178192"/>
                  </a:lnTo>
                  <a:cubicBezTo>
                    <a:pt x="374926" y="1163016"/>
                    <a:pt x="386956" y="1149681"/>
                    <a:pt x="402238" y="1150024"/>
                  </a:cubicBezTo>
                  <a:lnTo>
                    <a:pt x="429551" y="1150666"/>
                  </a:lnTo>
                  <a:cubicBezTo>
                    <a:pt x="432526" y="1150730"/>
                    <a:pt x="435351" y="1149468"/>
                    <a:pt x="437278" y="1147199"/>
                  </a:cubicBezTo>
                  <a:lnTo>
                    <a:pt x="459966" y="1120379"/>
                  </a:lnTo>
                  <a:cubicBezTo>
                    <a:pt x="466259" y="1112930"/>
                    <a:pt x="478374" y="1118217"/>
                    <a:pt x="477218" y="1127892"/>
                  </a:cubicBezTo>
                  <a:lnTo>
                    <a:pt x="472766" y="1165029"/>
                  </a:lnTo>
                  <a:cubicBezTo>
                    <a:pt x="472659" y="1165949"/>
                    <a:pt x="472681" y="1166869"/>
                    <a:pt x="472830" y="1167769"/>
                  </a:cubicBezTo>
                  <a:lnTo>
                    <a:pt x="475806" y="1186176"/>
                  </a:lnTo>
                  <a:cubicBezTo>
                    <a:pt x="476640" y="1191335"/>
                    <a:pt x="484132" y="1191142"/>
                    <a:pt x="484689" y="1185941"/>
                  </a:cubicBezTo>
                  <a:lnTo>
                    <a:pt x="486701" y="1167319"/>
                  </a:lnTo>
                  <a:cubicBezTo>
                    <a:pt x="486765" y="1166720"/>
                    <a:pt x="486957" y="1166142"/>
                    <a:pt x="487236" y="1165607"/>
                  </a:cubicBezTo>
                  <a:lnTo>
                    <a:pt x="508747" y="1127079"/>
                  </a:lnTo>
                  <a:cubicBezTo>
                    <a:pt x="516603" y="1113016"/>
                    <a:pt x="529017" y="1102035"/>
                    <a:pt x="543958" y="1095956"/>
                  </a:cubicBezTo>
                  <a:lnTo>
                    <a:pt x="559347" y="1089706"/>
                  </a:lnTo>
                  <a:cubicBezTo>
                    <a:pt x="563992" y="1087823"/>
                    <a:pt x="568423" y="1085446"/>
                    <a:pt x="572575" y="1082621"/>
                  </a:cubicBezTo>
                  <a:lnTo>
                    <a:pt x="630368" y="1043258"/>
                  </a:lnTo>
                  <a:cubicBezTo>
                    <a:pt x="640342" y="1036473"/>
                    <a:pt x="653014" y="1046855"/>
                    <a:pt x="648305" y="1057963"/>
                  </a:cubicBezTo>
                  <a:lnTo>
                    <a:pt x="637731" y="1082921"/>
                  </a:lnTo>
                  <a:cubicBezTo>
                    <a:pt x="632058" y="1096277"/>
                    <a:pt x="632294" y="1111432"/>
                    <a:pt x="638351" y="1124617"/>
                  </a:cubicBezTo>
                  <a:close/>
                  <a:moveTo>
                    <a:pt x="930394" y="1364155"/>
                  </a:moveTo>
                  <a:lnTo>
                    <a:pt x="936238" y="1347523"/>
                  </a:lnTo>
                  <a:cubicBezTo>
                    <a:pt x="939513" y="1338169"/>
                    <a:pt x="953083" y="1339304"/>
                    <a:pt x="954774" y="1349065"/>
                  </a:cubicBezTo>
                  <a:lnTo>
                    <a:pt x="959505" y="1376227"/>
                  </a:lnTo>
                  <a:cubicBezTo>
                    <a:pt x="959719" y="1377447"/>
                    <a:pt x="959697" y="1378688"/>
                    <a:pt x="959440" y="1379908"/>
                  </a:cubicBezTo>
                  <a:lnTo>
                    <a:pt x="949252" y="1427041"/>
                  </a:lnTo>
                  <a:cubicBezTo>
                    <a:pt x="948759" y="1429353"/>
                    <a:pt x="947411" y="1431386"/>
                    <a:pt x="945506" y="1432777"/>
                  </a:cubicBezTo>
                  <a:lnTo>
                    <a:pt x="932107" y="1442538"/>
                  </a:lnTo>
                  <a:cubicBezTo>
                    <a:pt x="925835" y="1447097"/>
                    <a:pt x="916995" y="1442731"/>
                    <a:pt x="916845" y="1434961"/>
                  </a:cubicBezTo>
                  <a:lnTo>
                    <a:pt x="915882" y="1389605"/>
                  </a:lnTo>
                  <a:cubicBezTo>
                    <a:pt x="915839" y="1387635"/>
                    <a:pt x="916396" y="1385709"/>
                    <a:pt x="917487" y="1384061"/>
                  </a:cubicBezTo>
                  <a:lnTo>
                    <a:pt x="929346" y="1366274"/>
                  </a:lnTo>
                  <a:cubicBezTo>
                    <a:pt x="929795" y="1365610"/>
                    <a:pt x="930159" y="1364882"/>
                    <a:pt x="930416" y="1364133"/>
                  </a:cubicBezTo>
                  <a:close/>
                  <a:moveTo>
                    <a:pt x="1051522" y="1948476"/>
                  </a:moveTo>
                  <a:lnTo>
                    <a:pt x="1063616" y="1947555"/>
                  </a:lnTo>
                  <a:cubicBezTo>
                    <a:pt x="1071065" y="1946977"/>
                    <a:pt x="1076287" y="1954747"/>
                    <a:pt x="1072948" y="1961447"/>
                  </a:cubicBezTo>
                  <a:lnTo>
                    <a:pt x="1066698" y="1973947"/>
                  </a:lnTo>
                  <a:cubicBezTo>
                    <a:pt x="1065564" y="1976238"/>
                    <a:pt x="1063552" y="1977972"/>
                    <a:pt x="1061133" y="1978763"/>
                  </a:cubicBezTo>
                  <a:lnTo>
                    <a:pt x="1053663" y="1981246"/>
                  </a:lnTo>
                  <a:cubicBezTo>
                    <a:pt x="1046985" y="1983472"/>
                    <a:pt x="1040264" y="1978014"/>
                    <a:pt x="1041077" y="1971015"/>
                  </a:cubicBezTo>
                  <a:lnTo>
                    <a:pt x="1042704" y="1956952"/>
                  </a:lnTo>
                  <a:cubicBezTo>
                    <a:pt x="1043239" y="1952371"/>
                    <a:pt x="1046920" y="1948818"/>
                    <a:pt x="1051522" y="1948476"/>
                  </a:cubicBezTo>
                  <a:close/>
                  <a:moveTo>
                    <a:pt x="1388108" y="1243347"/>
                  </a:moveTo>
                  <a:lnTo>
                    <a:pt x="1385732" y="1262911"/>
                  </a:lnTo>
                  <a:cubicBezTo>
                    <a:pt x="1385090" y="1268263"/>
                    <a:pt x="1389264" y="1272971"/>
                    <a:pt x="1394637" y="1272971"/>
                  </a:cubicBezTo>
                  <a:lnTo>
                    <a:pt x="1397868" y="1272971"/>
                  </a:lnTo>
                  <a:cubicBezTo>
                    <a:pt x="1402984" y="1272971"/>
                    <a:pt x="1407051" y="1268712"/>
                    <a:pt x="1406837" y="1263597"/>
                  </a:cubicBezTo>
                  <a:lnTo>
                    <a:pt x="1405981" y="1244033"/>
                  </a:lnTo>
                  <a:cubicBezTo>
                    <a:pt x="1405874" y="1241635"/>
                    <a:pt x="1404825" y="1239388"/>
                    <a:pt x="1403048" y="1237783"/>
                  </a:cubicBezTo>
                  <a:lnTo>
                    <a:pt x="1403048" y="1237783"/>
                  </a:lnTo>
                  <a:cubicBezTo>
                    <a:pt x="1397654" y="1232881"/>
                    <a:pt x="1388986" y="1236113"/>
                    <a:pt x="1388108" y="1243347"/>
                  </a:cubicBezTo>
                  <a:close/>
                  <a:moveTo>
                    <a:pt x="1405167" y="1194010"/>
                  </a:moveTo>
                  <a:lnTo>
                    <a:pt x="1419701" y="1259422"/>
                  </a:lnTo>
                  <a:cubicBezTo>
                    <a:pt x="1420814" y="1264388"/>
                    <a:pt x="1424153" y="1268562"/>
                    <a:pt x="1428734" y="1270724"/>
                  </a:cubicBezTo>
                  <a:lnTo>
                    <a:pt x="1461483" y="1286135"/>
                  </a:lnTo>
                  <a:cubicBezTo>
                    <a:pt x="1466620" y="1288554"/>
                    <a:pt x="1470130" y="1293434"/>
                    <a:pt x="1470794" y="1299063"/>
                  </a:cubicBezTo>
                  <a:lnTo>
                    <a:pt x="1474775" y="1332497"/>
                  </a:lnTo>
                  <a:cubicBezTo>
                    <a:pt x="1475888" y="1341851"/>
                    <a:pt x="1484600" y="1348337"/>
                    <a:pt x="1493889" y="1346753"/>
                  </a:cubicBezTo>
                  <a:lnTo>
                    <a:pt x="1497892" y="1346068"/>
                  </a:lnTo>
                  <a:cubicBezTo>
                    <a:pt x="1508230" y="1344291"/>
                    <a:pt x="1514266" y="1333396"/>
                    <a:pt x="1510306" y="1323679"/>
                  </a:cubicBezTo>
                  <a:lnTo>
                    <a:pt x="1505683" y="1312313"/>
                  </a:lnTo>
                  <a:cubicBezTo>
                    <a:pt x="1503628" y="1307261"/>
                    <a:pt x="1504206" y="1301525"/>
                    <a:pt x="1507224" y="1297009"/>
                  </a:cubicBezTo>
                  <a:lnTo>
                    <a:pt x="1516985" y="1282368"/>
                  </a:lnTo>
                  <a:cubicBezTo>
                    <a:pt x="1520259" y="1277467"/>
                    <a:pt x="1520645" y="1271173"/>
                    <a:pt x="1518012" y="1265908"/>
                  </a:cubicBezTo>
                  <a:lnTo>
                    <a:pt x="1492498" y="1214880"/>
                  </a:lnTo>
                  <a:cubicBezTo>
                    <a:pt x="1490636" y="1211156"/>
                    <a:pt x="1490250" y="1206875"/>
                    <a:pt x="1491428" y="1202893"/>
                  </a:cubicBezTo>
                  <a:lnTo>
                    <a:pt x="1492091" y="1200624"/>
                  </a:lnTo>
                  <a:cubicBezTo>
                    <a:pt x="1494638" y="1191955"/>
                    <a:pt x="1489715" y="1182858"/>
                    <a:pt x="1481047" y="1180247"/>
                  </a:cubicBezTo>
                  <a:lnTo>
                    <a:pt x="1481047" y="1180247"/>
                  </a:lnTo>
                  <a:cubicBezTo>
                    <a:pt x="1473619" y="1178021"/>
                    <a:pt x="1468760" y="1170894"/>
                    <a:pt x="1469402" y="1163145"/>
                  </a:cubicBezTo>
                  <a:lnTo>
                    <a:pt x="1471008" y="1143838"/>
                  </a:lnTo>
                  <a:cubicBezTo>
                    <a:pt x="1471821" y="1133992"/>
                    <a:pt x="1463837" y="1125644"/>
                    <a:pt x="1453948" y="1126051"/>
                  </a:cubicBezTo>
                  <a:lnTo>
                    <a:pt x="1445365" y="1126415"/>
                  </a:lnTo>
                  <a:cubicBezTo>
                    <a:pt x="1440956" y="1126608"/>
                    <a:pt x="1436632" y="1125002"/>
                    <a:pt x="1433422" y="1121963"/>
                  </a:cubicBezTo>
                  <a:lnTo>
                    <a:pt x="1398297" y="1088914"/>
                  </a:lnTo>
                  <a:cubicBezTo>
                    <a:pt x="1393395" y="1084291"/>
                    <a:pt x="1386139" y="1083135"/>
                    <a:pt x="1380039" y="1086003"/>
                  </a:cubicBezTo>
                  <a:lnTo>
                    <a:pt x="1374752" y="1088486"/>
                  </a:lnTo>
                  <a:cubicBezTo>
                    <a:pt x="1369358" y="1091033"/>
                    <a:pt x="1365762" y="1096299"/>
                    <a:pt x="1365355" y="1102249"/>
                  </a:cubicBezTo>
                  <a:lnTo>
                    <a:pt x="1363557" y="1129176"/>
                  </a:lnTo>
                  <a:cubicBezTo>
                    <a:pt x="1363300" y="1133071"/>
                    <a:pt x="1364435" y="1136946"/>
                    <a:pt x="1366768" y="1140071"/>
                  </a:cubicBezTo>
                  <a:lnTo>
                    <a:pt x="1402256" y="1187803"/>
                  </a:lnTo>
                  <a:cubicBezTo>
                    <a:pt x="1403626" y="1189665"/>
                    <a:pt x="1404611" y="1191784"/>
                    <a:pt x="1405103" y="1194032"/>
                  </a:cubicBezTo>
                  <a:close/>
                  <a:moveTo>
                    <a:pt x="1818274" y="988549"/>
                  </a:moveTo>
                  <a:lnTo>
                    <a:pt x="1796420" y="959053"/>
                  </a:lnTo>
                  <a:lnTo>
                    <a:pt x="1826258" y="946275"/>
                  </a:lnTo>
                  <a:lnTo>
                    <a:pt x="1804704" y="914468"/>
                  </a:lnTo>
                  <a:cubicBezTo>
                    <a:pt x="1800016" y="907554"/>
                    <a:pt x="1801365" y="898179"/>
                    <a:pt x="1807829" y="892870"/>
                  </a:cubicBezTo>
                  <a:cubicBezTo>
                    <a:pt x="1814828" y="887113"/>
                    <a:pt x="1815727" y="876710"/>
                    <a:pt x="1809841" y="869818"/>
                  </a:cubicBezTo>
                  <a:lnTo>
                    <a:pt x="1807615" y="867228"/>
                  </a:lnTo>
                  <a:cubicBezTo>
                    <a:pt x="1805004" y="864167"/>
                    <a:pt x="1803612" y="860250"/>
                    <a:pt x="1803719" y="856226"/>
                  </a:cubicBezTo>
                  <a:lnTo>
                    <a:pt x="1804875" y="815600"/>
                  </a:lnTo>
                  <a:cubicBezTo>
                    <a:pt x="1804939" y="813716"/>
                    <a:pt x="1804661" y="811855"/>
                    <a:pt x="1804062" y="810056"/>
                  </a:cubicBezTo>
                  <a:lnTo>
                    <a:pt x="1780217" y="737795"/>
                  </a:lnTo>
                  <a:cubicBezTo>
                    <a:pt x="1778804" y="733129"/>
                    <a:pt x="1775230" y="729447"/>
                    <a:pt x="1770628" y="727928"/>
                  </a:cubicBezTo>
                  <a:cubicBezTo>
                    <a:pt x="1764784" y="725979"/>
                    <a:pt x="1760739" y="720650"/>
                    <a:pt x="1760418" y="714507"/>
                  </a:cubicBezTo>
                  <a:lnTo>
                    <a:pt x="1755067" y="611744"/>
                  </a:lnTo>
                  <a:cubicBezTo>
                    <a:pt x="1754468" y="600121"/>
                    <a:pt x="1765277" y="591217"/>
                    <a:pt x="1776578" y="594021"/>
                  </a:cubicBezTo>
                  <a:cubicBezTo>
                    <a:pt x="1783192" y="588220"/>
                    <a:pt x="1784840" y="578588"/>
                    <a:pt x="1780517" y="570925"/>
                  </a:cubicBezTo>
                  <a:lnTo>
                    <a:pt x="1773860" y="559153"/>
                  </a:lnTo>
                  <a:cubicBezTo>
                    <a:pt x="1771356" y="554722"/>
                    <a:pt x="1772533" y="549114"/>
                    <a:pt x="1776600" y="546053"/>
                  </a:cubicBezTo>
                  <a:lnTo>
                    <a:pt x="1781095" y="542693"/>
                  </a:lnTo>
                  <a:cubicBezTo>
                    <a:pt x="1787880" y="537598"/>
                    <a:pt x="1785782" y="526939"/>
                    <a:pt x="1777584" y="524777"/>
                  </a:cubicBezTo>
                  <a:lnTo>
                    <a:pt x="1741432" y="515317"/>
                  </a:lnTo>
                  <a:cubicBezTo>
                    <a:pt x="1739356" y="514781"/>
                    <a:pt x="1737151" y="514910"/>
                    <a:pt x="1735139" y="515702"/>
                  </a:cubicBezTo>
                  <a:lnTo>
                    <a:pt x="1701791" y="528887"/>
                  </a:lnTo>
                  <a:cubicBezTo>
                    <a:pt x="1693144" y="532312"/>
                    <a:pt x="1684839" y="523236"/>
                    <a:pt x="1688991" y="514931"/>
                  </a:cubicBezTo>
                  <a:lnTo>
                    <a:pt x="1689248" y="514396"/>
                  </a:lnTo>
                  <a:cubicBezTo>
                    <a:pt x="1695006" y="502859"/>
                    <a:pt x="1689933" y="488860"/>
                    <a:pt x="1678118" y="483702"/>
                  </a:cubicBezTo>
                  <a:lnTo>
                    <a:pt x="1666195" y="478501"/>
                  </a:lnTo>
                  <a:cubicBezTo>
                    <a:pt x="1654380" y="473342"/>
                    <a:pt x="1649286" y="459344"/>
                    <a:pt x="1655065" y="447807"/>
                  </a:cubicBezTo>
                  <a:lnTo>
                    <a:pt x="1679916" y="398084"/>
                  </a:lnTo>
                  <a:cubicBezTo>
                    <a:pt x="1682655" y="392583"/>
                    <a:pt x="1687536" y="388452"/>
                    <a:pt x="1693422" y="386632"/>
                  </a:cubicBezTo>
                  <a:lnTo>
                    <a:pt x="1727733" y="376080"/>
                  </a:lnTo>
                  <a:cubicBezTo>
                    <a:pt x="1734454" y="374004"/>
                    <a:pt x="1738478" y="367155"/>
                    <a:pt x="1737023" y="360262"/>
                  </a:cubicBezTo>
                  <a:lnTo>
                    <a:pt x="1734626" y="349068"/>
                  </a:lnTo>
                  <a:cubicBezTo>
                    <a:pt x="1732806" y="340613"/>
                    <a:pt x="1739249" y="332650"/>
                    <a:pt x="1747896" y="332650"/>
                  </a:cubicBezTo>
                  <a:lnTo>
                    <a:pt x="1783663" y="332650"/>
                  </a:lnTo>
                  <a:lnTo>
                    <a:pt x="1793616" y="329804"/>
                  </a:lnTo>
                  <a:lnTo>
                    <a:pt x="1773111" y="298254"/>
                  </a:lnTo>
                  <a:cubicBezTo>
                    <a:pt x="1768787" y="291618"/>
                    <a:pt x="1769130" y="282992"/>
                    <a:pt x="1773924" y="276699"/>
                  </a:cubicBezTo>
                  <a:lnTo>
                    <a:pt x="1785868" y="261031"/>
                  </a:lnTo>
                  <a:cubicBezTo>
                    <a:pt x="1793124" y="251506"/>
                    <a:pt x="1789699" y="237700"/>
                    <a:pt x="1778826" y="232670"/>
                  </a:cubicBezTo>
                  <a:lnTo>
                    <a:pt x="1769065" y="228175"/>
                  </a:lnTo>
                  <a:cubicBezTo>
                    <a:pt x="1759155" y="223595"/>
                    <a:pt x="1758855" y="209596"/>
                    <a:pt x="1768573" y="204609"/>
                  </a:cubicBezTo>
                  <a:lnTo>
                    <a:pt x="1815064" y="180764"/>
                  </a:lnTo>
                  <a:cubicBezTo>
                    <a:pt x="1822876" y="176762"/>
                    <a:pt x="1832230" y="177297"/>
                    <a:pt x="1839529" y="182156"/>
                  </a:cubicBezTo>
                  <a:lnTo>
                    <a:pt x="1847962" y="187785"/>
                  </a:lnTo>
                  <a:cubicBezTo>
                    <a:pt x="1854534" y="192173"/>
                    <a:pt x="1863117" y="186329"/>
                    <a:pt x="1861426" y="178602"/>
                  </a:cubicBezTo>
                  <a:lnTo>
                    <a:pt x="1856224" y="154715"/>
                  </a:lnTo>
                  <a:cubicBezTo>
                    <a:pt x="1855689" y="152254"/>
                    <a:pt x="1854127" y="150135"/>
                    <a:pt x="1851922" y="148914"/>
                  </a:cubicBezTo>
                  <a:lnTo>
                    <a:pt x="1802114" y="121024"/>
                  </a:lnTo>
                  <a:lnTo>
                    <a:pt x="1742460" y="145169"/>
                  </a:lnTo>
                  <a:cubicBezTo>
                    <a:pt x="1735567" y="158953"/>
                    <a:pt x="1721119" y="167280"/>
                    <a:pt x="1705729" y="166316"/>
                  </a:cubicBezTo>
                  <a:lnTo>
                    <a:pt x="1704531" y="166230"/>
                  </a:lnTo>
                  <a:cubicBezTo>
                    <a:pt x="1694877" y="165631"/>
                    <a:pt x="1687215" y="174172"/>
                    <a:pt x="1688841" y="183697"/>
                  </a:cubicBezTo>
                  <a:lnTo>
                    <a:pt x="1692609" y="205786"/>
                  </a:lnTo>
                  <a:cubicBezTo>
                    <a:pt x="1694171" y="214926"/>
                    <a:pt x="1687129" y="223295"/>
                    <a:pt x="1677839" y="223295"/>
                  </a:cubicBezTo>
                  <a:lnTo>
                    <a:pt x="1652561" y="223295"/>
                  </a:lnTo>
                  <a:cubicBezTo>
                    <a:pt x="1641323" y="223295"/>
                    <a:pt x="1633746" y="211801"/>
                    <a:pt x="1638177" y="201484"/>
                  </a:cubicBezTo>
                  <a:lnTo>
                    <a:pt x="1638177" y="201484"/>
                  </a:lnTo>
                  <a:cubicBezTo>
                    <a:pt x="1640317" y="196496"/>
                    <a:pt x="1644876" y="192986"/>
                    <a:pt x="1650249" y="192173"/>
                  </a:cubicBezTo>
                  <a:lnTo>
                    <a:pt x="1655151" y="191445"/>
                  </a:lnTo>
                  <a:cubicBezTo>
                    <a:pt x="1663456" y="190204"/>
                    <a:pt x="1669299" y="182605"/>
                    <a:pt x="1668378" y="174257"/>
                  </a:cubicBezTo>
                  <a:lnTo>
                    <a:pt x="1667779" y="168863"/>
                  </a:lnTo>
                  <a:lnTo>
                    <a:pt x="1608210" y="180572"/>
                  </a:lnTo>
                  <a:cubicBezTo>
                    <a:pt x="1603288" y="181535"/>
                    <a:pt x="1598193" y="180229"/>
                    <a:pt x="1594362" y="176976"/>
                  </a:cubicBezTo>
                  <a:cubicBezTo>
                    <a:pt x="1592735" y="175584"/>
                    <a:pt x="1590873" y="174022"/>
                    <a:pt x="1588946" y="172395"/>
                  </a:cubicBezTo>
                  <a:lnTo>
                    <a:pt x="1584837" y="169869"/>
                  </a:lnTo>
                  <a:cubicBezTo>
                    <a:pt x="1576767" y="166380"/>
                    <a:pt x="1566879" y="169869"/>
                    <a:pt x="1563176" y="178495"/>
                  </a:cubicBezTo>
                  <a:lnTo>
                    <a:pt x="1563176" y="178495"/>
                  </a:lnTo>
                  <a:cubicBezTo>
                    <a:pt x="1560778" y="184103"/>
                    <a:pt x="1555427" y="187913"/>
                    <a:pt x="1549348" y="188363"/>
                  </a:cubicBezTo>
                  <a:lnTo>
                    <a:pt x="1548942" y="188363"/>
                  </a:lnTo>
                  <a:cubicBezTo>
                    <a:pt x="1542263" y="188877"/>
                    <a:pt x="1536527" y="193350"/>
                    <a:pt x="1534408" y="199707"/>
                  </a:cubicBezTo>
                  <a:lnTo>
                    <a:pt x="1533359" y="202854"/>
                  </a:lnTo>
                  <a:cubicBezTo>
                    <a:pt x="1529956" y="213042"/>
                    <a:pt x="1521993" y="221069"/>
                    <a:pt x="1511826" y="224558"/>
                  </a:cubicBezTo>
                  <a:lnTo>
                    <a:pt x="1483251" y="234318"/>
                  </a:lnTo>
                  <a:cubicBezTo>
                    <a:pt x="1482138" y="234704"/>
                    <a:pt x="1481025" y="234853"/>
                    <a:pt x="1479955" y="234811"/>
                  </a:cubicBezTo>
                  <a:lnTo>
                    <a:pt x="1469253" y="236437"/>
                  </a:lnTo>
                  <a:cubicBezTo>
                    <a:pt x="1459599" y="237893"/>
                    <a:pt x="1452279" y="245920"/>
                    <a:pt x="1451701" y="255659"/>
                  </a:cubicBezTo>
                  <a:cubicBezTo>
                    <a:pt x="1451423" y="260453"/>
                    <a:pt x="1449475" y="265012"/>
                    <a:pt x="1446200" y="268523"/>
                  </a:cubicBezTo>
                  <a:lnTo>
                    <a:pt x="1378262" y="341448"/>
                  </a:lnTo>
                  <a:cubicBezTo>
                    <a:pt x="1364499" y="356238"/>
                    <a:pt x="1342281" y="359427"/>
                    <a:pt x="1324901" y="349132"/>
                  </a:cubicBezTo>
                  <a:lnTo>
                    <a:pt x="1324901" y="349132"/>
                  </a:lnTo>
                  <a:cubicBezTo>
                    <a:pt x="1319250" y="345793"/>
                    <a:pt x="1312914" y="343781"/>
                    <a:pt x="1306364" y="343267"/>
                  </a:cubicBezTo>
                  <a:lnTo>
                    <a:pt x="1268864" y="340313"/>
                  </a:lnTo>
                  <a:cubicBezTo>
                    <a:pt x="1264540" y="339971"/>
                    <a:pt x="1260195" y="340292"/>
                    <a:pt x="1255957" y="341255"/>
                  </a:cubicBezTo>
                  <a:lnTo>
                    <a:pt x="1253774" y="341747"/>
                  </a:lnTo>
                  <a:cubicBezTo>
                    <a:pt x="1245918" y="343524"/>
                    <a:pt x="1240032" y="334663"/>
                    <a:pt x="1244719" y="328113"/>
                  </a:cubicBezTo>
                  <a:lnTo>
                    <a:pt x="1251976" y="317967"/>
                  </a:lnTo>
                  <a:cubicBezTo>
                    <a:pt x="1254630" y="314243"/>
                    <a:pt x="1259681" y="313194"/>
                    <a:pt x="1263598" y="315548"/>
                  </a:cubicBezTo>
                  <a:lnTo>
                    <a:pt x="1288663" y="330596"/>
                  </a:lnTo>
                  <a:cubicBezTo>
                    <a:pt x="1290889" y="331923"/>
                    <a:pt x="1293586" y="332201"/>
                    <a:pt x="1296026" y="331366"/>
                  </a:cubicBezTo>
                  <a:lnTo>
                    <a:pt x="1323595" y="321820"/>
                  </a:lnTo>
                  <a:cubicBezTo>
                    <a:pt x="1326934" y="320664"/>
                    <a:pt x="1330637" y="321627"/>
                    <a:pt x="1332992" y="324260"/>
                  </a:cubicBezTo>
                  <a:lnTo>
                    <a:pt x="1346412" y="339265"/>
                  </a:lnTo>
                  <a:cubicBezTo>
                    <a:pt x="1350008" y="343267"/>
                    <a:pt x="1356323" y="343139"/>
                    <a:pt x="1359726" y="338965"/>
                  </a:cubicBezTo>
                  <a:lnTo>
                    <a:pt x="1392111" y="299281"/>
                  </a:lnTo>
                  <a:cubicBezTo>
                    <a:pt x="1395471" y="295150"/>
                    <a:pt x="1397440" y="290077"/>
                    <a:pt x="1397697" y="284747"/>
                  </a:cubicBezTo>
                  <a:lnTo>
                    <a:pt x="1398125" y="276314"/>
                  </a:lnTo>
                  <a:cubicBezTo>
                    <a:pt x="1398489" y="268844"/>
                    <a:pt x="1402192" y="261952"/>
                    <a:pt x="1408186" y="257499"/>
                  </a:cubicBezTo>
                  <a:lnTo>
                    <a:pt x="1424902" y="245128"/>
                  </a:lnTo>
                  <a:cubicBezTo>
                    <a:pt x="1432372" y="239584"/>
                    <a:pt x="1436140" y="230359"/>
                    <a:pt x="1434706" y="221176"/>
                  </a:cubicBezTo>
                  <a:cubicBezTo>
                    <a:pt x="1433507" y="213577"/>
                    <a:pt x="1435883" y="205850"/>
                    <a:pt x="1441127" y="200221"/>
                  </a:cubicBezTo>
                  <a:lnTo>
                    <a:pt x="1454291" y="186158"/>
                  </a:lnTo>
                  <a:lnTo>
                    <a:pt x="1454505" y="185880"/>
                  </a:lnTo>
                  <a:cubicBezTo>
                    <a:pt x="1457523" y="182113"/>
                    <a:pt x="1457073" y="176633"/>
                    <a:pt x="1453456" y="173423"/>
                  </a:cubicBezTo>
                  <a:lnTo>
                    <a:pt x="1449154" y="169570"/>
                  </a:lnTo>
                  <a:cubicBezTo>
                    <a:pt x="1446157" y="166894"/>
                    <a:pt x="1445215" y="162592"/>
                    <a:pt x="1446799" y="158910"/>
                  </a:cubicBezTo>
                  <a:lnTo>
                    <a:pt x="1462146" y="123379"/>
                  </a:lnTo>
                  <a:cubicBezTo>
                    <a:pt x="1465464" y="115694"/>
                    <a:pt x="1457844" y="107818"/>
                    <a:pt x="1450053" y="110878"/>
                  </a:cubicBezTo>
                  <a:lnTo>
                    <a:pt x="1429141" y="119119"/>
                  </a:lnTo>
                  <a:cubicBezTo>
                    <a:pt x="1426101" y="120318"/>
                    <a:pt x="1422655" y="119847"/>
                    <a:pt x="1420044" y="117899"/>
                  </a:cubicBezTo>
                  <a:lnTo>
                    <a:pt x="1391811" y="96730"/>
                  </a:lnTo>
                  <a:cubicBezTo>
                    <a:pt x="1381259" y="88811"/>
                    <a:pt x="1366126" y="95660"/>
                    <a:pt x="1365098" y="108824"/>
                  </a:cubicBezTo>
                  <a:lnTo>
                    <a:pt x="1363193" y="133589"/>
                  </a:lnTo>
                  <a:cubicBezTo>
                    <a:pt x="1362530" y="142343"/>
                    <a:pt x="1353005" y="147459"/>
                    <a:pt x="1345342" y="143199"/>
                  </a:cubicBezTo>
                  <a:lnTo>
                    <a:pt x="1339177" y="139775"/>
                  </a:lnTo>
                  <a:cubicBezTo>
                    <a:pt x="1337230" y="138704"/>
                    <a:pt x="1335025" y="138169"/>
                    <a:pt x="1332799" y="138276"/>
                  </a:cubicBezTo>
                  <a:lnTo>
                    <a:pt x="1310431" y="139239"/>
                  </a:lnTo>
                  <a:cubicBezTo>
                    <a:pt x="1306150" y="139432"/>
                    <a:pt x="1302105" y="137334"/>
                    <a:pt x="1299793" y="133739"/>
                  </a:cubicBezTo>
                  <a:lnTo>
                    <a:pt x="1275135" y="95510"/>
                  </a:lnTo>
                  <a:lnTo>
                    <a:pt x="1260516" y="107561"/>
                  </a:lnTo>
                  <a:cubicBezTo>
                    <a:pt x="1254266" y="112719"/>
                    <a:pt x="1249279" y="119248"/>
                    <a:pt x="1245961" y="126654"/>
                  </a:cubicBezTo>
                  <a:lnTo>
                    <a:pt x="1233482" y="154501"/>
                  </a:lnTo>
                  <a:cubicBezTo>
                    <a:pt x="1232861" y="155871"/>
                    <a:pt x="1232604" y="157369"/>
                    <a:pt x="1232733" y="158867"/>
                  </a:cubicBezTo>
                  <a:lnTo>
                    <a:pt x="1234424" y="180764"/>
                  </a:lnTo>
                  <a:cubicBezTo>
                    <a:pt x="1234895" y="186972"/>
                    <a:pt x="1229073" y="191766"/>
                    <a:pt x="1223080" y="190097"/>
                  </a:cubicBezTo>
                  <a:cubicBezTo>
                    <a:pt x="1216851" y="188363"/>
                    <a:pt x="1210879" y="193607"/>
                    <a:pt x="1211799" y="200007"/>
                  </a:cubicBezTo>
                  <a:lnTo>
                    <a:pt x="1215031" y="222696"/>
                  </a:lnTo>
                  <a:cubicBezTo>
                    <a:pt x="1215353" y="224943"/>
                    <a:pt x="1216508" y="226976"/>
                    <a:pt x="1218264" y="228411"/>
                  </a:cubicBezTo>
                  <a:lnTo>
                    <a:pt x="1238748" y="244978"/>
                  </a:lnTo>
                  <a:cubicBezTo>
                    <a:pt x="1242450" y="247974"/>
                    <a:pt x="1247866" y="247546"/>
                    <a:pt x="1251055" y="244015"/>
                  </a:cubicBezTo>
                  <a:lnTo>
                    <a:pt x="1282520" y="209168"/>
                  </a:lnTo>
                  <a:cubicBezTo>
                    <a:pt x="1284189" y="207327"/>
                    <a:pt x="1286522" y="206257"/>
                    <a:pt x="1289005" y="206214"/>
                  </a:cubicBezTo>
                  <a:lnTo>
                    <a:pt x="1320341" y="205593"/>
                  </a:lnTo>
                  <a:cubicBezTo>
                    <a:pt x="1326827" y="205465"/>
                    <a:pt x="1328411" y="214583"/>
                    <a:pt x="1322246" y="216638"/>
                  </a:cubicBezTo>
                  <a:lnTo>
                    <a:pt x="1299558" y="224194"/>
                  </a:lnTo>
                  <a:cubicBezTo>
                    <a:pt x="1298488" y="224558"/>
                    <a:pt x="1297524" y="225221"/>
                    <a:pt x="1296839" y="226142"/>
                  </a:cubicBezTo>
                  <a:lnTo>
                    <a:pt x="1276248" y="253154"/>
                  </a:lnTo>
                  <a:cubicBezTo>
                    <a:pt x="1275542" y="254075"/>
                    <a:pt x="1274579" y="254760"/>
                    <a:pt x="1273466" y="255123"/>
                  </a:cubicBezTo>
                  <a:lnTo>
                    <a:pt x="1237806" y="266596"/>
                  </a:lnTo>
                  <a:cubicBezTo>
                    <a:pt x="1236265" y="267089"/>
                    <a:pt x="1234595" y="266896"/>
                    <a:pt x="1233204" y="266083"/>
                  </a:cubicBezTo>
                  <a:lnTo>
                    <a:pt x="1213019" y="254246"/>
                  </a:lnTo>
                  <a:cubicBezTo>
                    <a:pt x="1203088" y="248424"/>
                    <a:pt x="1190288" y="252748"/>
                    <a:pt x="1185921" y="263407"/>
                  </a:cubicBezTo>
                  <a:lnTo>
                    <a:pt x="1171088" y="299623"/>
                  </a:lnTo>
                  <a:cubicBezTo>
                    <a:pt x="1169055" y="304589"/>
                    <a:pt x="1175669" y="308485"/>
                    <a:pt x="1179007" y="304268"/>
                  </a:cubicBezTo>
                  <a:lnTo>
                    <a:pt x="1191529" y="288493"/>
                  </a:lnTo>
                  <a:cubicBezTo>
                    <a:pt x="1193862" y="285561"/>
                    <a:pt x="1198507" y="286460"/>
                    <a:pt x="1199599" y="290034"/>
                  </a:cubicBezTo>
                  <a:lnTo>
                    <a:pt x="1214282" y="338387"/>
                  </a:lnTo>
                  <a:cubicBezTo>
                    <a:pt x="1215245" y="341598"/>
                    <a:pt x="1212613" y="344744"/>
                    <a:pt x="1209295" y="344337"/>
                  </a:cubicBezTo>
                  <a:lnTo>
                    <a:pt x="1185472" y="341533"/>
                  </a:lnTo>
                  <a:cubicBezTo>
                    <a:pt x="1183845" y="341341"/>
                    <a:pt x="1182218" y="342026"/>
                    <a:pt x="1181234" y="343332"/>
                  </a:cubicBezTo>
                  <a:lnTo>
                    <a:pt x="1148142" y="387018"/>
                  </a:lnTo>
                  <a:cubicBezTo>
                    <a:pt x="1147607" y="387724"/>
                    <a:pt x="1146901" y="388259"/>
                    <a:pt x="1146066" y="388559"/>
                  </a:cubicBezTo>
                  <a:lnTo>
                    <a:pt x="1092127" y="408786"/>
                  </a:lnTo>
                  <a:cubicBezTo>
                    <a:pt x="1091056" y="409193"/>
                    <a:pt x="1090051" y="409728"/>
                    <a:pt x="1089109" y="410392"/>
                  </a:cubicBezTo>
                  <a:lnTo>
                    <a:pt x="1075367" y="420195"/>
                  </a:lnTo>
                  <a:cubicBezTo>
                    <a:pt x="1069609" y="424305"/>
                    <a:pt x="1068389" y="432374"/>
                    <a:pt x="1072692" y="437982"/>
                  </a:cubicBezTo>
                  <a:lnTo>
                    <a:pt x="1072927" y="438303"/>
                  </a:lnTo>
                  <a:cubicBezTo>
                    <a:pt x="1078214" y="445217"/>
                    <a:pt x="1088573" y="445067"/>
                    <a:pt x="1093625" y="438089"/>
                  </a:cubicBezTo>
                  <a:cubicBezTo>
                    <a:pt x="1098826" y="430897"/>
                    <a:pt x="1104755" y="422764"/>
                    <a:pt x="1107966" y="418354"/>
                  </a:cubicBezTo>
                  <a:cubicBezTo>
                    <a:pt x="1109486" y="416257"/>
                    <a:pt x="1111776" y="414865"/>
                    <a:pt x="1114323" y="414458"/>
                  </a:cubicBezTo>
                  <a:lnTo>
                    <a:pt x="1114623" y="414415"/>
                  </a:lnTo>
                  <a:cubicBezTo>
                    <a:pt x="1123484" y="413024"/>
                    <a:pt x="1129884" y="422742"/>
                    <a:pt x="1125047" y="430319"/>
                  </a:cubicBezTo>
                  <a:cubicBezTo>
                    <a:pt x="1119910" y="438389"/>
                    <a:pt x="1114580" y="446801"/>
                    <a:pt x="1111990" y="450889"/>
                  </a:cubicBezTo>
                  <a:cubicBezTo>
                    <a:pt x="1110941" y="452558"/>
                    <a:pt x="1110385" y="454485"/>
                    <a:pt x="1110385" y="456454"/>
                  </a:cubicBezTo>
                  <a:lnTo>
                    <a:pt x="1110385" y="475697"/>
                  </a:lnTo>
                  <a:cubicBezTo>
                    <a:pt x="1110385" y="481455"/>
                    <a:pt x="1105719" y="486121"/>
                    <a:pt x="1099961" y="486121"/>
                  </a:cubicBezTo>
                  <a:lnTo>
                    <a:pt x="1086519" y="486121"/>
                  </a:lnTo>
                  <a:cubicBezTo>
                    <a:pt x="1080847" y="486121"/>
                    <a:pt x="1076202" y="490680"/>
                    <a:pt x="1076116" y="496352"/>
                  </a:cubicBezTo>
                  <a:lnTo>
                    <a:pt x="1074939" y="565639"/>
                  </a:lnTo>
                  <a:cubicBezTo>
                    <a:pt x="1074896" y="568464"/>
                    <a:pt x="1074318" y="571246"/>
                    <a:pt x="1073248" y="573858"/>
                  </a:cubicBezTo>
                  <a:lnTo>
                    <a:pt x="1064622" y="594941"/>
                  </a:lnTo>
                  <a:cubicBezTo>
                    <a:pt x="1062974" y="598987"/>
                    <a:pt x="1062503" y="603439"/>
                    <a:pt x="1063316" y="607741"/>
                  </a:cubicBezTo>
                  <a:lnTo>
                    <a:pt x="1065585" y="619792"/>
                  </a:lnTo>
                  <a:cubicBezTo>
                    <a:pt x="1066099" y="622489"/>
                    <a:pt x="1066099" y="625250"/>
                    <a:pt x="1065585" y="627925"/>
                  </a:cubicBezTo>
                  <a:lnTo>
                    <a:pt x="1065264" y="629702"/>
                  </a:lnTo>
                  <a:cubicBezTo>
                    <a:pt x="1063359" y="640083"/>
                    <a:pt x="1069609" y="650208"/>
                    <a:pt x="1079733" y="653183"/>
                  </a:cubicBezTo>
                  <a:lnTo>
                    <a:pt x="1080461" y="653397"/>
                  </a:lnTo>
                  <a:cubicBezTo>
                    <a:pt x="1093111" y="657100"/>
                    <a:pt x="1093646" y="674694"/>
                    <a:pt x="1081339" y="679125"/>
                  </a:cubicBezTo>
                  <a:cubicBezTo>
                    <a:pt x="1080205" y="679532"/>
                    <a:pt x="1079113" y="679917"/>
                    <a:pt x="1078086" y="680303"/>
                  </a:cubicBezTo>
                  <a:cubicBezTo>
                    <a:pt x="1072734" y="682229"/>
                    <a:pt x="1069160" y="687323"/>
                    <a:pt x="1069160" y="693017"/>
                  </a:cubicBezTo>
                  <a:lnTo>
                    <a:pt x="1069160" y="715534"/>
                  </a:lnTo>
                  <a:cubicBezTo>
                    <a:pt x="1069160" y="716904"/>
                    <a:pt x="1068946" y="718274"/>
                    <a:pt x="1068539" y="719580"/>
                  </a:cubicBezTo>
                  <a:lnTo>
                    <a:pt x="1049896" y="779084"/>
                  </a:lnTo>
                  <a:cubicBezTo>
                    <a:pt x="1047841" y="785634"/>
                    <a:pt x="1056488" y="790086"/>
                    <a:pt x="1060619" y="784607"/>
                  </a:cubicBezTo>
                  <a:lnTo>
                    <a:pt x="1110620" y="718488"/>
                  </a:lnTo>
                  <a:cubicBezTo>
                    <a:pt x="1116228" y="711082"/>
                    <a:pt x="1128022" y="714828"/>
                    <a:pt x="1128322" y="724096"/>
                  </a:cubicBezTo>
                  <a:lnTo>
                    <a:pt x="1128686" y="735098"/>
                  </a:lnTo>
                  <a:cubicBezTo>
                    <a:pt x="1128771" y="737538"/>
                    <a:pt x="1127936" y="739914"/>
                    <a:pt x="1126374" y="741776"/>
                  </a:cubicBezTo>
                  <a:lnTo>
                    <a:pt x="1088338" y="786811"/>
                  </a:lnTo>
                  <a:cubicBezTo>
                    <a:pt x="1080633" y="795929"/>
                    <a:pt x="1080932" y="809371"/>
                    <a:pt x="1089045" y="818147"/>
                  </a:cubicBezTo>
                  <a:lnTo>
                    <a:pt x="1103172" y="833430"/>
                  </a:lnTo>
                  <a:cubicBezTo>
                    <a:pt x="1105911" y="836384"/>
                    <a:pt x="1107024" y="840472"/>
                    <a:pt x="1106147" y="844411"/>
                  </a:cubicBezTo>
                  <a:lnTo>
                    <a:pt x="1106082" y="844732"/>
                  </a:lnTo>
                  <a:cubicBezTo>
                    <a:pt x="1104071" y="853786"/>
                    <a:pt x="1093390" y="857703"/>
                    <a:pt x="1086026" y="852116"/>
                  </a:cubicBezTo>
                  <a:cubicBezTo>
                    <a:pt x="1084657" y="851067"/>
                    <a:pt x="1083265" y="850018"/>
                    <a:pt x="1081917" y="848991"/>
                  </a:cubicBezTo>
                  <a:cubicBezTo>
                    <a:pt x="1074489" y="843362"/>
                    <a:pt x="1063766" y="845716"/>
                    <a:pt x="1059378" y="853936"/>
                  </a:cubicBezTo>
                  <a:lnTo>
                    <a:pt x="1047712" y="875725"/>
                  </a:lnTo>
                  <a:cubicBezTo>
                    <a:pt x="1046878" y="877288"/>
                    <a:pt x="1045765" y="878701"/>
                    <a:pt x="1044438" y="879878"/>
                  </a:cubicBezTo>
                  <a:lnTo>
                    <a:pt x="1023290" y="898799"/>
                  </a:lnTo>
                  <a:cubicBezTo>
                    <a:pt x="1020807" y="901025"/>
                    <a:pt x="1019116" y="904022"/>
                    <a:pt x="1018495" y="907297"/>
                  </a:cubicBezTo>
                  <a:lnTo>
                    <a:pt x="1014300" y="929301"/>
                  </a:lnTo>
                  <a:cubicBezTo>
                    <a:pt x="1013958" y="931120"/>
                    <a:pt x="1013273" y="932876"/>
                    <a:pt x="1012288" y="934460"/>
                  </a:cubicBezTo>
                  <a:lnTo>
                    <a:pt x="978469" y="989084"/>
                  </a:lnTo>
                  <a:cubicBezTo>
                    <a:pt x="977399" y="990817"/>
                    <a:pt x="976842" y="992808"/>
                    <a:pt x="976842" y="994842"/>
                  </a:cubicBezTo>
                  <a:lnTo>
                    <a:pt x="976842" y="1028917"/>
                  </a:lnTo>
                  <a:cubicBezTo>
                    <a:pt x="976842" y="1037158"/>
                    <a:pt x="985639" y="1042445"/>
                    <a:pt x="992917" y="1038549"/>
                  </a:cubicBezTo>
                  <a:cubicBezTo>
                    <a:pt x="996192" y="1036815"/>
                    <a:pt x="998354" y="1033519"/>
                    <a:pt x="998653" y="1029838"/>
                  </a:cubicBezTo>
                  <a:lnTo>
                    <a:pt x="1002035" y="990368"/>
                  </a:lnTo>
                  <a:cubicBezTo>
                    <a:pt x="1002271" y="987585"/>
                    <a:pt x="1003576" y="984995"/>
                    <a:pt x="1005653" y="983133"/>
                  </a:cubicBezTo>
                  <a:lnTo>
                    <a:pt x="1026736" y="964383"/>
                  </a:lnTo>
                  <a:cubicBezTo>
                    <a:pt x="1027549" y="963655"/>
                    <a:pt x="1028256" y="962820"/>
                    <a:pt x="1028812" y="961878"/>
                  </a:cubicBezTo>
                  <a:lnTo>
                    <a:pt x="1051330" y="924785"/>
                  </a:lnTo>
                  <a:cubicBezTo>
                    <a:pt x="1051843" y="923928"/>
                    <a:pt x="1052486" y="923179"/>
                    <a:pt x="1053235" y="922516"/>
                  </a:cubicBezTo>
                  <a:lnTo>
                    <a:pt x="1057901" y="918491"/>
                  </a:lnTo>
                  <a:cubicBezTo>
                    <a:pt x="1065179" y="912199"/>
                    <a:pt x="1076159" y="919412"/>
                    <a:pt x="1073269" y="928595"/>
                  </a:cubicBezTo>
                  <a:lnTo>
                    <a:pt x="1066484" y="950213"/>
                  </a:lnTo>
                  <a:cubicBezTo>
                    <a:pt x="1064815" y="955564"/>
                    <a:pt x="1060213" y="959460"/>
                    <a:pt x="1054669" y="960252"/>
                  </a:cubicBezTo>
                  <a:lnTo>
                    <a:pt x="1054412" y="960294"/>
                  </a:lnTo>
                  <a:cubicBezTo>
                    <a:pt x="1047884" y="961237"/>
                    <a:pt x="1042768" y="966288"/>
                    <a:pt x="1041805" y="972773"/>
                  </a:cubicBezTo>
                  <a:cubicBezTo>
                    <a:pt x="1040413" y="982127"/>
                    <a:pt x="1038401" y="995162"/>
                    <a:pt x="1037288" y="1002247"/>
                  </a:cubicBezTo>
                  <a:cubicBezTo>
                    <a:pt x="1036775" y="1005522"/>
                    <a:pt x="1035191" y="1008519"/>
                    <a:pt x="1032751" y="1010766"/>
                  </a:cubicBezTo>
                  <a:lnTo>
                    <a:pt x="984954" y="1054988"/>
                  </a:lnTo>
                  <a:cubicBezTo>
                    <a:pt x="981615" y="1058071"/>
                    <a:pt x="979860" y="1062479"/>
                    <a:pt x="980160" y="1067017"/>
                  </a:cubicBezTo>
                  <a:lnTo>
                    <a:pt x="982429" y="1101778"/>
                  </a:lnTo>
                  <a:cubicBezTo>
                    <a:pt x="983135" y="1112716"/>
                    <a:pt x="994950" y="1119244"/>
                    <a:pt x="1004604" y="1114022"/>
                  </a:cubicBezTo>
                  <a:lnTo>
                    <a:pt x="1016612" y="1107515"/>
                  </a:lnTo>
                  <a:cubicBezTo>
                    <a:pt x="1017553" y="1107001"/>
                    <a:pt x="1018410" y="1106316"/>
                    <a:pt x="1019116" y="1105524"/>
                  </a:cubicBezTo>
                  <a:lnTo>
                    <a:pt x="1057173" y="1062244"/>
                  </a:lnTo>
                  <a:cubicBezTo>
                    <a:pt x="1062353" y="1056358"/>
                    <a:pt x="1072028" y="1059397"/>
                    <a:pt x="1072948" y="1067167"/>
                  </a:cubicBezTo>
                  <a:lnTo>
                    <a:pt x="1072948" y="1067381"/>
                  </a:lnTo>
                  <a:cubicBezTo>
                    <a:pt x="1073269" y="1069864"/>
                    <a:pt x="1072563" y="1072326"/>
                    <a:pt x="1071043" y="1074231"/>
                  </a:cubicBezTo>
                  <a:cubicBezTo>
                    <a:pt x="1064515" y="1082407"/>
                    <a:pt x="1045807" y="1105909"/>
                    <a:pt x="1029347" y="1126543"/>
                  </a:cubicBezTo>
                  <a:cubicBezTo>
                    <a:pt x="1010854" y="1149746"/>
                    <a:pt x="999745" y="1177936"/>
                    <a:pt x="997390" y="1207495"/>
                  </a:cubicBezTo>
                  <a:lnTo>
                    <a:pt x="994501" y="1243883"/>
                  </a:lnTo>
                  <a:cubicBezTo>
                    <a:pt x="994116" y="1248720"/>
                    <a:pt x="996149" y="1253429"/>
                    <a:pt x="999938" y="1256469"/>
                  </a:cubicBezTo>
                  <a:lnTo>
                    <a:pt x="1009784" y="1264345"/>
                  </a:lnTo>
                  <a:cubicBezTo>
                    <a:pt x="1013208" y="1267085"/>
                    <a:pt x="1017660" y="1268134"/>
                    <a:pt x="1021941" y="1267235"/>
                  </a:cubicBezTo>
                  <a:lnTo>
                    <a:pt x="1026822" y="1266208"/>
                  </a:lnTo>
                  <a:cubicBezTo>
                    <a:pt x="1035020" y="1264474"/>
                    <a:pt x="1042918" y="1270210"/>
                    <a:pt x="1043795" y="1278558"/>
                  </a:cubicBezTo>
                  <a:lnTo>
                    <a:pt x="1043860" y="1279072"/>
                  </a:lnTo>
                  <a:cubicBezTo>
                    <a:pt x="1045015" y="1290331"/>
                    <a:pt x="1057815" y="1296088"/>
                    <a:pt x="1066955" y="1289560"/>
                  </a:cubicBezTo>
                  <a:cubicBezTo>
                    <a:pt x="1076095" y="1283031"/>
                    <a:pt x="1086519" y="1275583"/>
                    <a:pt x="1094310" y="1269996"/>
                  </a:cubicBezTo>
                  <a:cubicBezTo>
                    <a:pt x="1101930" y="1264538"/>
                    <a:pt x="1107367" y="1256554"/>
                    <a:pt x="1109636" y="1247479"/>
                  </a:cubicBezTo>
                  <a:lnTo>
                    <a:pt x="1113981" y="1230120"/>
                  </a:lnTo>
                  <a:cubicBezTo>
                    <a:pt x="1114409" y="1228386"/>
                    <a:pt x="1115308" y="1226823"/>
                    <a:pt x="1116549" y="1225561"/>
                  </a:cubicBezTo>
                  <a:lnTo>
                    <a:pt x="1143284" y="1198827"/>
                  </a:lnTo>
                  <a:cubicBezTo>
                    <a:pt x="1150347" y="1191763"/>
                    <a:pt x="1162184" y="1198527"/>
                    <a:pt x="1159722" y="1208201"/>
                  </a:cubicBezTo>
                  <a:lnTo>
                    <a:pt x="1155120" y="1226117"/>
                  </a:lnTo>
                  <a:cubicBezTo>
                    <a:pt x="1154649" y="1227936"/>
                    <a:pt x="1153686" y="1229563"/>
                    <a:pt x="1152316" y="1230848"/>
                  </a:cubicBezTo>
                  <a:lnTo>
                    <a:pt x="1047113" y="1329223"/>
                  </a:lnTo>
                  <a:cubicBezTo>
                    <a:pt x="1045765" y="1330486"/>
                    <a:pt x="1044801" y="1332112"/>
                    <a:pt x="1044331" y="1333889"/>
                  </a:cubicBezTo>
                  <a:lnTo>
                    <a:pt x="1033264" y="1375970"/>
                  </a:lnTo>
                  <a:cubicBezTo>
                    <a:pt x="1031745" y="1381749"/>
                    <a:pt x="1027656" y="1386522"/>
                    <a:pt x="1022177" y="1388919"/>
                  </a:cubicBezTo>
                  <a:lnTo>
                    <a:pt x="1004711" y="1396561"/>
                  </a:lnTo>
                  <a:cubicBezTo>
                    <a:pt x="994287" y="1401120"/>
                    <a:pt x="989942" y="1413577"/>
                    <a:pt x="995271" y="1423637"/>
                  </a:cubicBezTo>
                  <a:cubicBezTo>
                    <a:pt x="997176" y="1427234"/>
                    <a:pt x="997904" y="1431322"/>
                    <a:pt x="997369" y="1435346"/>
                  </a:cubicBezTo>
                  <a:lnTo>
                    <a:pt x="991761" y="1478005"/>
                  </a:lnTo>
                  <a:cubicBezTo>
                    <a:pt x="991312" y="1481408"/>
                    <a:pt x="990391" y="1484705"/>
                    <a:pt x="989000" y="1487851"/>
                  </a:cubicBezTo>
                  <a:lnTo>
                    <a:pt x="971876" y="1526658"/>
                  </a:lnTo>
                  <a:cubicBezTo>
                    <a:pt x="970485" y="1529825"/>
                    <a:pt x="968623" y="1532737"/>
                    <a:pt x="966333" y="1535326"/>
                  </a:cubicBezTo>
                  <a:lnTo>
                    <a:pt x="966097" y="1535604"/>
                  </a:lnTo>
                  <a:cubicBezTo>
                    <a:pt x="955630" y="1547484"/>
                    <a:pt x="954111" y="1564801"/>
                    <a:pt x="962394" y="1578306"/>
                  </a:cubicBezTo>
                  <a:cubicBezTo>
                    <a:pt x="963100" y="1579462"/>
                    <a:pt x="963807" y="1580618"/>
                    <a:pt x="964513" y="1581753"/>
                  </a:cubicBezTo>
                  <a:cubicBezTo>
                    <a:pt x="971298" y="1592797"/>
                    <a:pt x="971598" y="1606624"/>
                    <a:pt x="965348" y="1617990"/>
                  </a:cubicBezTo>
                  <a:lnTo>
                    <a:pt x="958156" y="1631026"/>
                  </a:lnTo>
                  <a:cubicBezTo>
                    <a:pt x="954646" y="1637404"/>
                    <a:pt x="953126" y="1644703"/>
                    <a:pt x="953854" y="1651960"/>
                  </a:cubicBezTo>
                  <a:lnTo>
                    <a:pt x="957749" y="1691494"/>
                  </a:lnTo>
                  <a:cubicBezTo>
                    <a:pt x="959997" y="1714268"/>
                    <a:pt x="951906" y="1736850"/>
                    <a:pt x="935724" y="1753053"/>
                  </a:cubicBezTo>
                  <a:lnTo>
                    <a:pt x="902055" y="1786722"/>
                  </a:lnTo>
                  <a:cubicBezTo>
                    <a:pt x="888120" y="1800657"/>
                    <a:pt x="880094" y="1819450"/>
                    <a:pt x="879687" y="1839163"/>
                  </a:cubicBezTo>
                  <a:lnTo>
                    <a:pt x="878103" y="1913843"/>
                  </a:lnTo>
                  <a:cubicBezTo>
                    <a:pt x="877761" y="1929490"/>
                    <a:pt x="889940" y="1942590"/>
                    <a:pt x="905587" y="1943382"/>
                  </a:cubicBezTo>
                  <a:lnTo>
                    <a:pt x="947004" y="1945479"/>
                  </a:lnTo>
                  <a:cubicBezTo>
                    <a:pt x="956208" y="1945950"/>
                    <a:pt x="965219" y="1942911"/>
                    <a:pt x="972283" y="1936982"/>
                  </a:cubicBezTo>
                  <a:lnTo>
                    <a:pt x="978769" y="1931523"/>
                  </a:lnTo>
                  <a:cubicBezTo>
                    <a:pt x="984954" y="1926322"/>
                    <a:pt x="992681" y="1923326"/>
                    <a:pt x="1000772" y="1923004"/>
                  </a:cubicBezTo>
                  <a:lnTo>
                    <a:pt x="1038038" y="1921549"/>
                  </a:lnTo>
                  <a:cubicBezTo>
                    <a:pt x="1051929" y="1921014"/>
                    <a:pt x="1064301" y="1912581"/>
                    <a:pt x="1069887" y="1899866"/>
                  </a:cubicBezTo>
                  <a:cubicBezTo>
                    <a:pt x="1074168" y="1890170"/>
                    <a:pt x="1080354" y="1881416"/>
                    <a:pt x="1088103" y="1874181"/>
                  </a:cubicBezTo>
                  <a:lnTo>
                    <a:pt x="1100774" y="1862344"/>
                  </a:lnTo>
                  <a:cubicBezTo>
                    <a:pt x="1111712" y="1852134"/>
                    <a:pt x="1115158" y="1836209"/>
                    <a:pt x="1109422" y="1822403"/>
                  </a:cubicBezTo>
                  <a:lnTo>
                    <a:pt x="1089965" y="1775485"/>
                  </a:lnTo>
                  <a:cubicBezTo>
                    <a:pt x="1088595" y="1772210"/>
                    <a:pt x="1085449" y="1770027"/>
                    <a:pt x="1081917" y="1769941"/>
                  </a:cubicBezTo>
                  <a:lnTo>
                    <a:pt x="1081360" y="1769941"/>
                  </a:lnTo>
                  <a:cubicBezTo>
                    <a:pt x="1070894" y="1769641"/>
                    <a:pt x="1068175" y="1755258"/>
                    <a:pt x="1077829" y="1751148"/>
                  </a:cubicBezTo>
                  <a:cubicBezTo>
                    <a:pt x="1081424" y="1749628"/>
                    <a:pt x="1084678" y="1748237"/>
                    <a:pt x="1087246" y="1747145"/>
                  </a:cubicBezTo>
                  <a:cubicBezTo>
                    <a:pt x="1090950" y="1745583"/>
                    <a:pt x="1093283" y="1741901"/>
                    <a:pt x="1093111" y="1737877"/>
                  </a:cubicBezTo>
                  <a:lnTo>
                    <a:pt x="1092041" y="1709795"/>
                  </a:lnTo>
                  <a:cubicBezTo>
                    <a:pt x="1091677" y="1700205"/>
                    <a:pt x="1097756" y="1691558"/>
                    <a:pt x="1106896" y="1688647"/>
                  </a:cubicBezTo>
                  <a:lnTo>
                    <a:pt x="1107302" y="1688518"/>
                  </a:lnTo>
                  <a:cubicBezTo>
                    <a:pt x="1116849" y="1685479"/>
                    <a:pt x="1123078" y="1676425"/>
                    <a:pt x="1122478" y="1666493"/>
                  </a:cubicBezTo>
                  <a:cubicBezTo>
                    <a:pt x="1121986" y="1658274"/>
                    <a:pt x="1121451" y="1648556"/>
                    <a:pt x="1121066" y="1641150"/>
                  </a:cubicBezTo>
                  <a:cubicBezTo>
                    <a:pt x="1120659" y="1633573"/>
                    <a:pt x="1122992" y="1626103"/>
                    <a:pt x="1127616" y="1620067"/>
                  </a:cubicBezTo>
                  <a:lnTo>
                    <a:pt x="1127616" y="1620067"/>
                  </a:lnTo>
                  <a:cubicBezTo>
                    <a:pt x="1132089" y="1614245"/>
                    <a:pt x="1134422" y="1607096"/>
                    <a:pt x="1134251" y="1599754"/>
                  </a:cubicBezTo>
                  <a:cubicBezTo>
                    <a:pt x="1134037" y="1591513"/>
                    <a:pt x="1133737" y="1580362"/>
                    <a:pt x="1133502" y="1571714"/>
                  </a:cubicBezTo>
                  <a:cubicBezTo>
                    <a:pt x="1133288" y="1563645"/>
                    <a:pt x="1137825" y="1556196"/>
                    <a:pt x="1145081" y="1552685"/>
                  </a:cubicBezTo>
                  <a:lnTo>
                    <a:pt x="1145617" y="1552429"/>
                  </a:lnTo>
                  <a:cubicBezTo>
                    <a:pt x="1160129" y="1545408"/>
                    <a:pt x="1162141" y="1525630"/>
                    <a:pt x="1149405" y="1515870"/>
                  </a:cubicBezTo>
                  <a:cubicBezTo>
                    <a:pt x="1148100" y="1514864"/>
                    <a:pt x="1146815" y="1513879"/>
                    <a:pt x="1145595" y="1512937"/>
                  </a:cubicBezTo>
                  <a:cubicBezTo>
                    <a:pt x="1138874" y="1507779"/>
                    <a:pt x="1135813" y="1499195"/>
                    <a:pt x="1137718" y="1490955"/>
                  </a:cubicBezTo>
                  <a:lnTo>
                    <a:pt x="1148399" y="1445021"/>
                  </a:lnTo>
                  <a:cubicBezTo>
                    <a:pt x="1148656" y="1443950"/>
                    <a:pt x="1148977" y="1442901"/>
                    <a:pt x="1149384" y="1441896"/>
                  </a:cubicBezTo>
                  <a:lnTo>
                    <a:pt x="1170745" y="1388513"/>
                  </a:lnTo>
                  <a:cubicBezTo>
                    <a:pt x="1171259" y="1387250"/>
                    <a:pt x="1171644" y="1385923"/>
                    <a:pt x="1171901" y="1384574"/>
                  </a:cubicBezTo>
                  <a:lnTo>
                    <a:pt x="1177274" y="1356599"/>
                  </a:lnTo>
                  <a:cubicBezTo>
                    <a:pt x="1178130" y="1352082"/>
                    <a:pt x="1180420" y="1347973"/>
                    <a:pt x="1183781" y="1344848"/>
                  </a:cubicBezTo>
                  <a:lnTo>
                    <a:pt x="1231149" y="1300947"/>
                  </a:lnTo>
                  <a:cubicBezTo>
                    <a:pt x="1234831" y="1297544"/>
                    <a:pt x="1239561" y="1295510"/>
                    <a:pt x="1244569" y="1295189"/>
                  </a:cubicBezTo>
                  <a:lnTo>
                    <a:pt x="1255679" y="1294483"/>
                  </a:lnTo>
                  <a:cubicBezTo>
                    <a:pt x="1268949" y="1293627"/>
                    <a:pt x="1278367" y="1281170"/>
                    <a:pt x="1275585" y="1268155"/>
                  </a:cubicBezTo>
                  <a:lnTo>
                    <a:pt x="1269099" y="1237847"/>
                  </a:lnTo>
                  <a:cubicBezTo>
                    <a:pt x="1268436" y="1234786"/>
                    <a:pt x="1267130" y="1231896"/>
                    <a:pt x="1265268" y="1229392"/>
                  </a:cubicBezTo>
                  <a:lnTo>
                    <a:pt x="1214946" y="1161904"/>
                  </a:lnTo>
                  <a:cubicBezTo>
                    <a:pt x="1211671" y="1157516"/>
                    <a:pt x="1210173" y="1152079"/>
                    <a:pt x="1210751" y="1146642"/>
                  </a:cubicBezTo>
                  <a:lnTo>
                    <a:pt x="1212377" y="1130974"/>
                  </a:lnTo>
                  <a:cubicBezTo>
                    <a:pt x="1213512" y="1120122"/>
                    <a:pt x="1210023" y="1109291"/>
                    <a:pt x="1202767" y="1101115"/>
                  </a:cubicBezTo>
                  <a:lnTo>
                    <a:pt x="1202488" y="1100794"/>
                  </a:lnTo>
                  <a:cubicBezTo>
                    <a:pt x="1195382" y="1092789"/>
                    <a:pt x="1191786" y="1082386"/>
                    <a:pt x="1192428" y="1071791"/>
                  </a:cubicBezTo>
                  <a:cubicBezTo>
                    <a:pt x="1192664" y="1068131"/>
                    <a:pt x="1192899" y="1064213"/>
                    <a:pt x="1193135" y="1060446"/>
                  </a:cubicBezTo>
                  <a:cubicBezTo>
                    <a:pt x="1193905" y="1047925"/>
                    <a:pt x="1187762" y="1036002"/>
                    <a:pt x="1177145" y="1029345"/>
                  </a:cubicBezTo>
                  <a:cubicBezTo>
                    <a:pt x="1176846" y="1029153"/>
                    <a:pt x="1176546" y="1028960"/>
                    <a:pt x="1176246" y="1028789"/>
                  </a:cubicBezTo>
                  <a:cubicBezTo>
                    <a:pt x="1166422" y="1022646"/>
                    <a:pt x="1164410" y="1009161"/>
                    <a:pt x="1172008" y="1000406"/>
                  </a:cubicBezTo>
                  <a:cubicBezTo>
                    <a:pt x="1172094" y="1000321"/>
                    <a:pt x="1172158" y="1000236"/>
                    <a:pt x="1172222" y="1000150"/>
                  </a:cubicBezTo>
                  <a:cubicBezTo>
                    <a:pt x="1174555" y="997474"/>
                    <a:pt x="1176097" y="994221"/>
                    <a:pt x="1176696" y="990732"/>
                  </a:cubicBezTo>
                  <a:cubicBezTo>
                    <a:pt x="1177574" y="985702"/>
                    <a:pt x="1178922" y="977932"/>
                    <a:pt x="1180121" y="970911"/>
                  </a:cubicBezTo>
                  <a:cubicBezTo>
                    <a:pt x="1181726" y="961622"/>
                    <a:pt x="1189774" y="954837"/>
                    <a:pt x="1199213" y="954837"/>
                  </a:cubicBezTo>
                  <a:lnTo>
                    <a:pt x="1200070" y="954837"/>
                  </a:lnTo>
                  <a:cubicBezTo>
                    <a:pt x="1217215" y="954837"/>
                    <a:pt x="1233589" y="947730"/>
                    <a:pt x="1245276" y="935187"/>
                  </a:cubicBezTo>
                  <a:lnTo>
                    <a:pt x="1259660" y="919776"/>
                  </a:lnTo>
                  <a:cubicBezTo>
                    <a:pt x="1264326" y="914788"/>
                    <a:pt x="1268114" y="909052"/>
                    <a:pt x="1270919" y="902802"/>
                  </a:cubicBezTo>
                  <a:lnTo>
                    <a:pt x="1292473" y="854578"/>
                  </a:lnTo>
                  <a:cubicBezTo>
                    <a:pt x="1295170" y="848542"/>
                    <a:pt x="1298830" y="842977"/>
                    <a:pt x="1303282" y="838096"/>
                  </a:cubicBezTo>
                  <a:lnTo>
                    <a:pt x="1363621" y="772063"/>
                  </a:lnTo>
                  <a:cubicBezTo>
                    <a:pt x="1368994" y="766177"/>
                    <a:pt x="1375758" y="761703"/>
                    <a:pt x="1383271" y="759028"/>
                  </a:cubicBezTo>
                  <a:lnTo>
                    <a:pt x="1415313" y="747684"/>
                  </a:lnTo>
                  <a:cubicBezTo>
                    <a:pt x="1430725" y="742226"/>
                    <a:pt x="1442368" y="729383"/>
                    <a:pt x="1446285" y="713522"/>
                  </a:cubicBezTo>
                  <a:lnTo>
                    <a:pt x="1460605" y="655473"/>
                  </a:lnTo>
                  <a:cubicBezTo>
                    <a:pt x="1463645" y="643166"/>
                    <a:pt x="1478242" y="637900"/>
                    <a:pt x="1488431" y="645435"/>
                  </a:cubicBezTo>
                  <a:cubicBezTo>
                    <a:pt x="1495023" y="650315"/>
                    <a:pt x="1504078" y="650036"/>
                    <a:pt x="1510371" y="644792"/>
                  </a:cubicBezTo>
                  <a:lnTo>
                    <a:pt x="1556561" y="606286"/>
                  </a:lnTo>
                  <a:cubicBezTo>
                    <a:pt x="1558317" y="604830"/>
                    <a:pt x="1560543" y="604081"/>
                    <a:pt x="1562812" y="604231"/>
                  </a:cubicBezTo>
                  <a:lnTo>
                    <a:pt x="1563090" y="604231"/>
                  </a:lnTo>
                  <a:cubicBezTo>
                    <a:pt x="1571202" y="604723"/>
                    <a:pt x="1575076" y="614441"/>
                    <a:pt x="1569533" y="620370"/>
                  </a:cubicBezTo>
                  <a:cubicBezTo>
                    <a:pt x="1566836" y="623259"/>
                    <a:pt x="1564610" y="625635"/>
                    <a:pt x="1563839" y="626449"/>
                  </a:cubicBezTo>
                  <a:cubicBezTo>
                    <a:pt x="1563646" y="626641"/>
                    <a:pt x="1563454" y="626834"/>
                    <a:pt x="1563261" y="627027"/>
                  </a:cubicBezTo>
                  <a:lnTo>
                    <a:pt x="1531219" y="655880"/>
                  </a:lnTo>
                  <a:cubicBezTo>
                    <a:pt x="1524562" y="661873"/>
                    <a:pt x="1516150" y="665555"/>
                    <a:pt x="1507246" y="666390"/>
                  </a:cubicBezTo>
                  <a:lnTo>
                    <a:pt x="1503350" y="666753"/>
                  </a:lnTo>
                  <a:cubicBezTo>
                    <a:pt x="1486526" y="668337"/>
                    <a:pt x="1472313" y="679917"/>
                    <a:pt x="1467390" y="696099"/>
                  </a:cubicBezTo>
                  <a:cubicBezTo>
                    <a:pt x="1466192" y="700037"/>
                    <a:pt x="1465592" y="704126"/>
                    <a:pt x="1465592" y="708235"/>
                  </a:cubicBezTo>
                  <a:lnTo>
                    <a:pt x="1465592" y="723197"/>
                  </a:lnTo>
                  <a:cubicBezTo>
                    <a:pt x="1465592" y="735847"/>
                    <a:pt x="1459835" y="747812"/>
                    <a:pt x="1449967" y="755732"/>
                  </a:cubicBezTo>
                  <a:lnTo>
                    <a:pt x="1436632" y="766413"/>
                  </a:lnTo>
                  <a:cubicBezTo>
                    <a:pt x="1432330" y="769859"/>
                    <a:pt x="1427364" y="772406"/>
                    <a:pt x="1422034" y="773862"/>
                  </a:cubicBezTo>
                  <a:lnTo>
                    <a:pt x="1390591" y="782551"/>
                  </a:lnTo>
                  <a:cubicBezTo>
                    <a:pt x="1372312" y="787603"/>
                    <a:pt x="1358656" y="802843"/>
                    <a:pt x="1355637" y="821551"/>
                  </a:cubicBezTo>
                  <a:lnTo>
                    <a:pt x="1355531" y="822214"/>
                  </a:lnTo>
                  <a:cubicBezTo>
                    <a:pt x="1353240" y="836320"/>
                    <a:pt x="1345107" y="848627"/>
                    <a:pt x="1333163" y="856205"/>
                  </a:cubicBezTo>
                  <a:cubicBezTo>
                    <a:pt x="1325564" y="861021"/>
                    <a:pt x="1317088" y="866415"/>
                    <a:pt x="1310709" y="870460"/>
                  </a:cubicBezTo>
                  <a:cubicBezTo>
                    <a:pt x="1304224" y="874591"/>
                    <a:pt x="1298809" y="880178"/>
                    <a:pt x="1294870" y="886792"/>
                  </a:cubicBezTo>
                  <a:lnTo>
                    <a:pt x="1279630" y="912456"/>
                  </a:lnTo>
                  <a:cubicBezTo>
                    <a:pt x="1275820" y="918856"/>
                    <a:pt x="1273530" y="926047"/>
                    <a:pt x="1272909" y="933474"/>
                  </a:cubicBezTo>
                  <a:lnTo>
                    <a:pt x="1272074" y="943492"/>
                  </a:lnTo>
                  <a:cubicBezTo>
                    <a:pt x="1271389" y="951797"/>
                    <a:pt x="1268093" y="959674"/>
                    <a:pt x="1262656" y="966010"/>
                  </a:cubicBezTo>
                  <a:lnTo>
                    <a:pt x="1252275" y="978125"/>
                  </a:lnTo>
                  <a:cubicBezTo>
                    <a:pt x="1242814" y="989169"/>
                    <a:pt x="1240160" y="1004495"/>
                    <a:pt x="1245340" y="1018087"/>
                  </a:cubicBezTo>
                  <a:lnTo>
                    <a:pt x="1248615" y="1026648"/>
                  </a:lnTo>
                  <a:cubicBezTo>
                    <a:pt x="1252960" y="1038036"/>
                    <a:pt x="1252896" y="1050622"/>
                    <a:pt x="1248444" y="1061966"/>
                  </a:cubicBezTo>
                  <a:lnTo>
                    <a:pt x="1244741" y="1071384"/>
                  </a:lnTo>
                  <a:cubicBezTo>
                    <a:pt x="1239753" y="1084034"/>
                    <a:pt x="1240267" y="1098161"/>
                    <a:pt x="1246153" y="1110426"/>
                  </a:cubicBezTo>
                  <a:lnTo>
                    <a:pt x="1270769" y="1161625"/>
                  </a:lnTo>
                  <a:cubicBezTo>
                    <a:pt x="1271818" y="1163830"/>
                    <a:pt x="1273765" y="1165457"/>
                    <a:pt x="1276099" y="1166163"/>
                  </a:cubicBezTo>
                  <a:lnTo>
                    <a:pt x="1319271" y="1178856"/>
                  </a:lnTo>
                  <a:cubicBezTo>
                    <a:pt x="1320235" y="1179134"/>
                    <a:pt x="1321133" y="1179584"/>
                    <a:pt x="1321947" y="1180183"/>
                  </a:cubicBezTo>
                  <a:lnTo>
                    <a:pt x="1346348" y="1198120"/>
                  </a:lnTo>
                  <a:cubicBezTo>
                    <a:pt x="1353197" y="1203150"/>
                    <a:pt x="1362423" y="1196279"/>
                    <a:pt x="1359555" y="1188295"/>
                  </a:cubicBezTo>
                  <a:lnTo>
                    <a:pt x="1340633" y="1135319"/>
                  </a:lnTo>
                  <a:cubicBezTo>
                    <a:pt x="1336117" y="1122691"/>
                    <a:pt x="1337551" y="1108713"/>
                    <a:pt x="1344486" y="1097262"/>
                  </a:cubicBezTo>
                  <a:lnTo>
                    <a:pt x="1357735" y="1075386"/>
                  </a:lnTo>
                  <a:cubicBezTo>
                    <a:pt x="1360496" y="1070828"/>
                    <a:pt x="1362423" y="1065819"/>
                    <a:pt x="1363407" y="1060596"/>
                  </a:cubicBezTo>
                  <a:lnTo>
                    <a:pt x="1371284" y="1019050"/>
                  </a:lnTo>
                  <a:cubicBezTo>
                    <a:pt x="1372247" y="1013934"/>
                    <a:pt x="1379696" y="1014362"/>
                    <a:pt x="1380103" y="1019542"/>
                  </a:cubicBezTo>
                  <a:lnTo>
                    <a:pt x="1383035" y="1057685"/>
                  </a:lnTo>
                  <a:cubicBezTo>
                    <a:pt x="1383142" y="1059141"/>
                    <a:pt x="1383956" y="1060425"/>
                    <a:pt x="1385197" y="1061174"/>
                  </a:cubicBezTo>
                  <a:lnTo>
                    <a:pt x="1457287" y="1103940"/>
                  </a:lnTo>
                  <a:cubicBezTo>
                    <a:pt x="1461205" y="1106273"/>
                    <a:pt x="1466063" y="1103020"/>
                    <a:pt x="1465443" y="1098525"/>
                  </a:cubicBezTo>
                  <a:lnTo>
                    <a:pt x="1459963" y="1059012"/>
                  </a:lnTo>
                  <a:cubicBezTo>
                    <a:pt x="1459920" y="1058734"/>
                    <a:pt x="1459856" y="1058434"/>
                    <a:pt x="1459770" y="1058156"/>
                  </a:cubicBezTo>
                  <a:lnTo>
                    <a:pt x="1448576" y="1021768"/>
                  </a:lnTo>
                  <a:cubicBezTo>
                    <a:pt x="1446714" y="1015754"/>
                    <a:pt x="1454890" y="1011922"/>
                    <a:pt x="1458336" y="1017209"/>
                  </a:cubicBezTo>
                  <a:lnTo>
                    <a:pt x="1476209" y="1044650"/>
                  </a:lnTo>
                  <a:cubicBezTo>
                    <a:pt x="1476701" y="1045420"/>
                    <a:pt x="1477001" y="1046277"/>
                    <a:pt x="1477065" y="1047197"/>
                  </a:cubicBezTo>
                  <a:lnTo>
                    <a:pt x="1484642" y="1143217"/>
                  </a:lnTo>
                  <a:cubicBezTo>
                    <a:pt x="1485177" y="1149874"/>
                    <a:pt x="1488752" y="1155910"/>
                    <a:pt x="1494317" y="1159570"/>
                  </a:cubicBezTo>
                  <a:lnTo>
                    <a:pt x="1506989" y="1167875"/>
                  </a:lnTo>
                  <a:cubicBezTo>
                    <a:pt x="1517562" y="1174810"/>
                    <a:pt x="1531797" y="1171193"/>
                    <a:pt x="1537790" y="1160063"/>
                  </a:cubicBezTo>
                  <a:lnTo>
                    <a:pt x="1554186" y="1129604"/>
                  </a:lnTo>
                  <a:cubicBezTo>
                    <a:pt x="1555684" y="1126821"/>
                    <a:pt x="1556561" y="1123739"/>
                    <a:pt x="1556733" y="1120572"/>
                  </a:cubicBezTo>
                  <a:lnTo>
                    <a:pt x="1558980" y="1080053"/>
                  </a:lnTo>
                  <a:cubicBezTo>
                    <a:pt x="1559194" y="1076243"/>
                    <a:pt x="1560414" y="1072561"/>
                    <a:pt x="1562512" y="1069372"/>
                  </a:cubicBezTo>
                  <a:lnTo>
                    <a:pt x="1591429" y="1025492"/>
                  </a:lnTo>
                  <a:cubicBezTo>
                    <a:pt x="1596481" y="1017809"/>
                    <a:pt x="1594576" y="1007513"/>
                    <a:pt x="1587084" y="1002162"/>
                  </a:cubicBezTo>
                  <a:cubicBezTo>
                    <a:pt x="1578480" y="996019"/>
                    <a:pt x="1577452" y="983626"/>
                    <a:pt x="1584922" y="976155"/>
                  </a:cubicBezTo>
                  <a:lnTo>
                    <a:pt x="1590937" y="970141"/>
                  </a:lnTo>
                  <a:cubicBezTo>
                    <a:pt x="1594298" y="966780"/>
                    <a:pt x="1596117" y="962157"/>
                    <a:pt x="1595924" y="957405"/>
                  </a:cubicBezTo>
                  <a:lnTo>
                    <a:pt x="1593656" y="897365"/>
                  </a:lnTo>
                  <a:cubicBezTo>
                    <a:pt x="1593463" y="892292"/>
                    <a:pt x="1594876" y="887305"/>
                    <a:pt x="1597680" y="883089"/>
                  </a:cubicBezTo>
                  <a:lnTo>
                    <a:pt x="1601169" y="877844"/>
                  </a:lnTo>
                  <a:cubicBezTo>
                    <a:pt x="1606712" y="869518"/>
                    <a:pt x="1606541" y="858623"/>
                    <a:pt x="1600719" y="850468"/>
                  </a:cubicBezTo>
                  <a:lnTo>
                    <a:pt x="1593934" y="840986"/>
                  </a:lnTo>
                  <a:cubicBezTo>
                    <a:pt x="1590787" y="836577"/>
                    <a:pt x="1589203" y="831247"/>
                    <a:pt x="1589460" y="825832"/>
                  </a:cubicBezTo>
                  <a:lnTo>
                    <a:pt x="1591943" y="773198"/>
                  </a:lnTo>
                  <a:cubicBezTo>
                    <a:pt x="1592414" y="763394"/>
                    <a:pt x="1604829" y="759456"/>
                    <a:pt x="1610843" y="767205"/>
                  </a:cubicBezTo>
                  <a:lnTo>
                    <a:pt x="1610993" y="767397"/>
                  </a:lnTo>
                  <a:cubicBezTo>
                    <a:pt x="1612449" y="769281"/>
                    <a:pt x="1613240" y="771507"/>
                    <a:pt x="1613283" y="773819"/>
                  </a:cubicBezTo>
                  <a:cubicBezTo>
                    <a:pt x="1613455" y="783386"/>
                    <a:pt x="1613926" y="810249"/>
                    <a:pt x="1614268" y="829320"/>
                  </a:cubicBezTo>
                  <a:cubicBezTo>
                    <a:pt x="1614396" y="836213"/>
                    <a:pt x="1623065" y="839124"/>
                    <a:pt x="1627346" y="833730"/>
                  </a:cubicBezTo>
                  <a:lnTo>
                    <a:pt x="1644127" y="812497"/>
                  </a:lnTo>
                  <a:cubicBezTo>
                    <a:pt x="1646054" y="810078"/>
                    <a:pt x="1649821" y="812561"/>
                    <a:pt x="1648322" y="815279"/>
                  </a:cubicBezTo>
                  <a:lnTo>
                    <a:pt x="1633532" y="842163"/>
                  </a:lnTo>
                  <a:cubicBezTo>
                    <a:pt x="1632312" y="844389"/>
                    <a:pt x="1631499" y="846829"/>
                    <a:pt x="1631156" y="849355"/>
                  </a:cubicBezTo>
                  <a:lnTo>
                    <a:pt x="1629465" y="862112"/>
                  </a:lnTo>
                  <a:cubicBezTo>
                    <a:pt x="1629058" y="865216"/>
                    <a:pt x="1627924" y="868191"/>
                    <a:pt x="1626147" y="870781"/>
                  </a:cubicBezTo>
                  <a:lnTo>
                    <a:pt x="1615488" y="886470"/>
                  </a:lnTo>
                  <a:cubicBezTo>
                    <a:pt x="1611336" y="892571"/>
                    <a:pt x="1610822" y="900448"/>
                    <a:pt x="1614118" y="907040"/>
                  </a:cubicBezTo>
                  <a:lnTo>
                    <a:pt x="1614375" y="907575"/>
                  </a:lnTo>
                  <a:cubicBezTo>
                    <a:pt x="1617265" y="913333"/>
                    <a:pt x="1617243" y="919990"/>
                    <a:pt x="1614375" y="925641"/>
                  </a:cubicBezTo>
                  <a:cubicBezTo>
                    <a:pt x="1614311" y="925748"/>
                    <a:pt x="1614268" y="925855"/>
                    <a:pt x="1614204" y="925983"/>
                  </a:cubicBezTo>
                  <a:cubicBezTo>
                    <a:pt x="1610180" y="933903"/>
                    <a:pt x="1611721" y="943514"/>
                    <a:pt x="1617992" y="949785"/>
                  </a:cubicBezTo>
                  <a:lnTo>
                    <a:pt x="1629358" y="961151"/>
                  </a:lnTo>
                  <a:cubicBezTo>
                    <a:pt x="1631798" y="963591"/>
                    <a:pt x="1633575" y="966588"/>
                    <a:pt x="1634560" y="969905"/>
                  </a:cubicBezTo>
                  <a:lnTo>
                    <a:pt x="1637727" y="980693"/>
                  </a:lnTo>
                  <a:cubicBezTo>
                    <a:pt x="1639290" y="986023"/>
                    <a:pt x="1642950" y="990475"/>
                    <a:pt x="1647852" y="993065"/>
                  </a:cubicBezTo>
                  <a:lnTo>
                    <a:pt x="1658490" y="998694"/>
                  </a:lnTo>
                  <a:cubicBezTo>
                    <a:pt x="1662278" y="1000706"/>
                    <a:pt x="1666623" y="1001477"/>
                    <a:pt x="1670883" y="1000899"/>
                  </a:cubicBezTo>
                  <a:lnTo>
                    <a:pt x="1694342" y="997731"/>
                  </a:lnTo>
                  <a:cubicBezTo>
                    <a:pt x="1703354" y="996511"/>
                    <a:pt x="1706907" y="985359"/>
                    <a:pt x="1700250" y="979173"/>
                  </a:cubicBezTo>
                  <a:lnTo>
                    <a:pt x="1675870" y="956421"/>
                  </a:lnTo>
                  <a:cubicBezTo>
                    <a:pt x="1674800" y="955436"/>
                    <a:pt x="1673965" y="954237"/>
                    <a:pt x="1673366" y="952910"/>
                  </a:cubicBezTo>
                  <a:lnTo>
                    <a:pt x="1655579" y="912691"/>
                  </a:lnTo>
                  <a:cubicBezTo>
                    <a:pt x="1652775" y="906377"/>
                    <a:pt x="1660865" y="900918"/>
                    <a:pt x="1665682" y="905863"/>
                  </a:cubicBezTo>
                  <a:lnTo>
                    <a:pt x="1687728" y="928552"/>
                  </a:lnTo>
                  <a:cubicBezTo>
                    <a:pt x="1689077" y="929943"/>
                    <a:pt x="1691003" y="930628"/>
                    <a:pt x="1692930" y="930392"/>
                  </a:cubicBezTo>
                  <a:lnTo>
                    <a:pt x="1708127" y="928488"/>
                  </a:lnTo>
                  <a:cubicBezTo>
                    <a:pt x="1710802" y="928145"/>
                    <a:pt x="1713371" y="929579"/>
                    <a:pt x="1714505" y="932019"/>
                  </a:cubicBezTo>
                  <a:lnTo>
                    <a:pt x="1738607" y="983518"/>
                  </a:lnTo>
                  <a:cubicBezTo>
                    <a:pt x="1742053" y="990881"/>
                    <a:pt x="1747083" y="997389"/>
                    <a:pt x="1753333" y="1002568"/>
                  </a:cubicBezTo>
                  <a:lnTo>
                    <a:pt x="1785846" y="1029495"/>
                  </a:lnTo>
                  <a:cubicBezTo>
                    <a:pt x="1790941" y="1033712"/>
                    <a:pt x="1796763" y="1036987"/>
                    <a:pt x="1803013" y="1039149"/>
                  </a:cubicBezTo>
                  <a:lnTo>
                    <a:pt x="1834734" y="1050087"/>
                  </a:lnTo>
                  <a:lnTo>
                    <a:pt x="1826836" y="1008369"/>
                  </a:lnTo>
                  <a:cubicBezTo>
                    <a:pt x="1825488" y="1001241"/>
                    <a:pt x="1822534" y="994499"/>
                    <a:pt x="1818231" y="988677"/>
                  </a:cubicBezTo>
                  <a:close/>
                  <a:moveTo>
                    <a:pt x="1485413" y="433680"/>
                  </a:moveTo>
                  <a:lnTo>
                    <a:pt x="1469038" y="472978"/>
                  </a:lnTo>
                  <a:cubicBezTo>
                    <a:pt x="1468568" y="474091"/>
                    <a:pt x="1467776" y="475033"/>
                    <a:pt x="1466748" y="475654"/>
                  </a:cubicBezTo>
                  <a:lnTo>
                    <a:pt x="1373125" y="532119"/>
                  </a:lnTo>
                  <a:cubicBezTo>
                    <a:pt x="1372226" y="532654"/>
                    <a:pt x="1371498" y="533425"/>
                    <a:pt x="1371027" y="534366"/>
                  </a:cubicBezTo>
                  <a:lnTo>
                    <a:pt x="1352427" y="570219"/>
                  </a:lnTo>
                  <a:cubicBezTo>
                    <a:pt x="1352063" y="570925"/>
                    <a:pt x="1351549" y="571546"/>
                    <a:pt x="1350907" y="572060"/>
                  </a:cubicBezTo>
                  <a:lnTo>
                    <a:pt x="1320020" y="596525"/>
                  </a:lnTo>
                  <a:cubicBezTo>
                    <a:pt x="1318608" y="597638"/>
                    <a:pt x="1317816" y="599372"/>
                    <a:pt x="1317880" y="601170"/>
                  </a:cubicBezTo>
                  <a:lnTo>
                    <a:pt x="1319100" y="634197"/>
                  </a:lnTo>
                  <a:cubicBezTo>
                    <a:pt x="1319164" y="635760"/>
                    <a:pt x="1318565" y="637301"/>
                    <a:pt x="1317452" y="638414"/>
                  </a:cubicBezTo>
                  <a:lnTo>
                    <a:pt x="1248979" y="706865"/>
                  </a:lnTo>
                  <a:cubicBezTo>
                    <a:pt x="1248444" y="707400"/>
                    <a:pt x="1247802" y="707828"/>
                    <a:pt x="1247095" y="708107"/>
                  </a:cubicBezTo>
                  <a:lnTo>
                    <a:pt x="1207518" y="724096"/>
                  </a:lnTo>
                  <a:cubicBezTo>
                    <a:pt x="1201546" y="726515"/>
                    <a:pt x="1196838" y="718659"/>
                    <a:pt x="1201782" y="714528"/>
                  </a:cubicBezTo>
                  <a:lnTo>
                    <a:pt x="1294956" y="636509"/>
                  </a:lnTo>
                  <a:cubicBezTo>
                    <a:pt x="1295940" y="635695"/>
                    <a:pt x="1296604" y="634561"/>
                    <a:pt x="1296861" y="633319"/>
                  </a:cubicBezTo>
                  <a:lnTo>
                    <a:pt x="1305765" y="590061"/>
                  </a:lnTo>
                  <a:cubicBezTo>
                    <a:pt x="1306150" y="588135"/>
                    <a:pt x="1307520" y="586551"/>
                    <a:pt x="1309361" y="585887"/>
                  </a:cubicBezTo>
                  <a:lnTo>
                    <a:pt x="1319592" y="582163"/>
                  </a:lnTo>
                  <a:cubicBezTo>
                    <a:pt x="1321133" y="581606"/>
                    <a:pt x="1322354" y="580407"/>
                    <a:pt x="1322932" y="578888"/>
                  </a:cubicBezTo>
                  <a:lnTo>
                    <a:pt x="1338600" y="538412"/>
                  </a:lnTo>
                  <a:cubicBezTo>
                    <a:pt x="1338899" y="537641"/>
                    <a:pt x="1339349" y="536956"/>
                    <a:pt x="1339948" y="536379"/>
                  </a:cubicBezTo>
                  <a:lnTo>
                    <a:pt x="1376721" y="500954"/>
                  </a:lnTo>
                  <a:cubicBezTo>
                    <a:pt x="1377170" y="500526"/>
                    <a:pt x="1377684" y="500183"/>
                    <a:pt x="1378241" y="499905"/>
                  </a:cubicBezTo>
                  <a:lnTo>
                    <a:pt x="1450010" y="466065"/>
                  </a:lnTo>
                  <a:cubicBezTo>
                    <a:pt x="1451679" y="465273"/>
                    <a:pt x="1452878" y="463710"/>
                    <a:pt x="1453178" y="461891"/>
                  </a:cubicBezTo>
                  <a:lnTo>
                    <a:pt x="1457758" y="434472"/>
                  </a:lnTo>
                  <a:cubicBezTo>
                    <a:pt x="1458144" y="432203"/>
                    <a:pt x="1459835" y="430405"/>
                    <a:pt x="1462082" y="429891"/>
                  </a:cubicBezTo>
                  <a:lnTo>
                    <a:pt x="1478949" y="426060"/>
                  </a:lnTo>
                  <a:cubicBezTo>
                    <a:pt x="1483422" y="425033"/>
                    <a:pt x="1487190" y="429506"/>
                    <a:pt x="1485413" y="433744"/>
                  </a:cubicBezTo>
                  <a:close/>
                </a:path>
              </a:pathLst>
            </a:custGeom>
            <a:solidFill>
              <a:srgbClr val="026B9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C7BDB58-3A87-5256-49EF-54E5C6B54D15}"/>
                </a:ext>
              </a:extLst>
            </p:cNvPr>
            <p:cNvSpPr/>
            <p:nvPr/>
          </p:nvSpPr>
          <p:spPr>
            <a:xfrm>
              <a:off x="3326244" y="5337245"/>
              <a:ext cx="485636" cy="787502"/>
            </a:xfrm>
            <a:custGeom>
              <a:avLst/>
              <a:gdLst>
                <a:gd name="connsiteX0" fmla="*/ 6184 w 527593"/>
                <a:gd name="connsiteY0" fmla="*/ 782313 h 855538"/>
                <a:gd name="connsiteX1" fmla="*/ 2395 w 527593"/>
                <a:gd name="connsiteY1" fmla="*/ 822425 h 855538"/>
                <a:gd name="connsiteX2" fmla="*/ 12862 w 527593"/>
                <a:gd name="connsiteY2" fmla="*/ 855538 h 855538"/>
                <a:gd name="connsiteX3" fmla="*/ 34823 w 527593"/>
                <a:gd name="connsiteY3" fmla="*/ 840169 h 855538"/>
                <a:gd name="connsiteX4" fmla="*/ 48907 w 527593"/>
                <a:gd name="connsiteY4" fmla="*/ 838714 h 855538"/>
                <a:gd name="connsiteX5" fmla="*/ 68728 w 527593"/>
                <a:gd name="connsiteY5" fmla="*/ 824373 h 855538"/>
                <a:gd name="connsiteX6" fmla="*/ 68557 w 527593"/>
                <a:gd name="connsiteY6" fmla="*/ 820071 h 855538"/>
                <a:gd name="connsiteX7" fmla="*/ 73715 w 527593"/>
                <a:gd name="connsiteY7" fmla="*/ 808277 h 855538"/>
                <a:gd name="connsiteX8" fmla="*/ 93750 w 527593"/>
                <a:gd name="connsiteY8" fmla="*/ 791239 h 855538"/>
                <a:gd name="connsiteX9" fmla="*/ 98009 w 527593"/>
                <a:gd name="connsiteY9" fmla="*/ 785160 h 855538"/>
                <a:gd name="connsiteX10" fmla="*/ 104602 w 527593"/>
                <a:gd name="connsiteY10" fmla="*/ 767373 h 855538"/>
                <a:gd name="connsiteX11" fmla="*/ 130865 w 527593"/>
                <a:gd name="connsiteY11" fmla="*/ 764847 h 855538"/>
                <a:gd name="connsiteX12" fmla="*/ 146255 w 527593"/>
                <a:gd name="connsiteY12" fmla="*/ 790083 h 855538"/>
                <a:gd name="connsiteX13" fmla="*/ 159033 w 527593"/>
                <a:gd name="connsiteY13" fmla="*/ 797104 h 855538"/>
                <a:gd name="connsiteX14" fmla="*/ 300924 w 527593"/>
                <a:gd name="connsiteY14" fmla="*/ 794492 h 855538"/>
                <a:gd name="connsiteX15" fmla="*/ 309593 w 527593"/>
                <a:gd name="connsiteY15" fmla="*/ 792566 h 855538"/>
                <a:gd name="connsiteX16" fmla="*/ 337846 w 527593"/>
                <a:gd name="connsiteY16" fmla="*/ 779937 h 855538"/>
                <a:gd name="connsiteX17" fmla="*/ 342234 w 527593"/>
                <a:gd name="connsiteY17" fmla="*/ 741816 h 855538"/>
                <a:gd name="connsiteX18" fmla="*/ 332024 w 527593"/>
                <a:gd name="connsiteY18" fmla="*/ 734068 h 855538"/>
                <a:gd name="connsiteX19" fmla="*/ 334315 w 527593"/>
                <a:gd name="connsiteY19" fmla="*/ 681926 h 855538"/>
                <a:gd name="connsiteX20" fmla="*/ 378815 w 527593"/>
                <a:gd name="connsiteY20" fmla="*/ 653929 h 855538"/>
                <a:gd name="connsiteX21" fmla="*/ 386798 w 527593"/>
                <a:gd name="connsiteY21" fmla="*/ 646566 h 855538"/>
                <a:gd name="connsiteX22" fmla="*/ 426889 w 527593"/>
                <a:gd name="connsiteY22" fmla="*/ 639117 h 855538"/>
                <a:gd name="connsiteX23" fmla="*/ 432583 w 527593"/>
                <a:gd name="connsiteY23" fmla="*/ 642799 h 855538"/>
                <a:gd name="connsiteX24" fmla="*/ 468649 w 527593"/>
                <a:gd name="connsiteY24" fmla="*/ 639845 h 855538"/>
                <a:gd name="connsiteX25" fmla="*/ 483012 w 527593"/>
                <a:gd name="connsiteY25" fmla="*/ 626788 h 855538"/>
                <a:gd name="connsiteX26" fmla="*/ 467536 w 527593"/>
                <a:gd name="connsiteY26" fmla="*/ 594853 h 855538"/>
                <a:gd name="connsiteX27" fmla="*/ 470426 w 527593"/>
                <a:gd name="connsiteY27" fmla="*/ 566748 h 855538"/>
                <a:gd name="connsiteX28" fmla="*/ 476034 w 527593"/>
                <a:gd name="connsiteY28" fmla="*/ 559450 h 855538"/>
                <a:gd name="connsiteX29" fmla="*/ 481599 w 527593"/>
                <a:gd name="connsiteY29" fmla="*/ 543075 h 855538"/>
                <a:gd name="connsiteX30" fmla="*/ 481599 w 527593"/>
                <a:gd name="connsiteY30" fmla="*/ 533507 h 855538"/>
                <a:gd name="connsiteX31" fmla="*/ 489476 w 527593"/>
                <a:gd name="connsiteY31" fmla="*/ 514522 h 855538"/>
                <a:gd name="connsiteX32" fmla="*/ 494720 w 527593"/>
                <a:gd name="connsiteY32" fmla="*/ 483934 h 855538"/>
                <a:gd name="connsiteX33" fmla="*/ 484767 w 527593"/>
                <a:gd name="connsiteY33" fmla="*/ 463108 h 855538"/>
                <a:gd name="connsiteX34" fmla="*/ 486822 w 527593"/>
                <a:gd name="connsiteY34" fmla="*/ 442303 h 855538"/>
                <a:gd name="connsiteX35" fmla="*/ 483140 w 527593"/>
                <a:gd name="connsiteY35" fmla="*/ 414327 h 855538"/>
                <a:gd name="connsiteX36" fmla="*/ 473722 w 527593"/>
                <a:gd name="connsiteY36" fmla="*/ 406943 h 855538"/>
                <a:gd name="connsiteX37" fmla="*/ 462592 w 527593"/>
                <a:gd name="connsiteY37" fmla="*/ 402683 h 855538"/>
                <a:gd name="connsiteX38" fmla="*/ 445319 w 527593"/>
                <a:gd name="connsiteY38" fmla="*/ 401527 h 855538"/>
                <a:gd name="connsiteX39" fmla="*/ 431341 w 527593"/>
                <a:gd name="connsiteY39" fmla="*/ 394528 h 855538"/>
                <a:gd name="connsiteX40" fmla="*/ 414988 w 527593"/>
                <a:gd name="connsiteY40" fmla="*/ 375435 h 855538"/>
                <a:gd name="connsiteX41" fmla="*/ 414432 w 527593"/>
                <a:gd name="connsiteY41" fmla="*/ 336543 h 855538"/>
                <a:gd name="connsiteX42" fmla="*/ 418370 w 527593"/>
                <a:gd name="connsiteY42" fmla="*/ 331684 h 855538"/>
                <a:gd name="connsiteX43" fmla="*/ 408738 w 527593"/>
                <a:gd name="connsiteY43" fmla="*/ 312506 h 855538"/>
                <a:gd name="connsiteX44" fmla="*/ 383395 w 527593"/>
                <a:gd name="connsiteY44" fmla="*/ 313512 h 855538"/>
                <a:gd name="connsiteX45" fmla="*/ 379671 w 527593"/>
                <a:gd name="connsiteY45" fmla="*/ 312848 h 855538"/>
                <a:gd name="connsiteX46" fmla="*/ 382368 w 527593"/>
                <a:gd name="connsiteY46" fmla="*/ 295811 h 855538"/>
                <a:gd name="connsiteX47" fmla="*/ 390352 w 527593"/>
                <a:gd name="connsiteY47" fmla="*/ 295190 h 855538"/>
                <a:gd name="connsiteX48" fmla="*/ 396902 w 527593"/>
                <a:gd name="connsiteY48" fmla="*/ 284787 h 855538"/>
                <a:gd name="connsiteX49" fmla="*/ 413297 w 527593"/>
                <a:gd name="connsiteY49" fmla="*/ 269847 h 855538"/>
                <a:gd name="connsiteX50" fmla="*/ 417150 w 527593"/>
                <a:gd name="connsiteY50" fmla="*/ 272907 h 855538"/>
                <a:gd name="connsiteX51" fmla="*/ 434017 w 527593"/>
                <a:gd name="connsiteY51" fmla="*/ 293327 h 855538"/>
                <a:gd name="connsiteX52" fmla="*/ 470447 w 527593"/>
                <a:gd name="connsiteY52" fmla="*/ 288576 h 855538"/>
                <a:gd name="connsiteX53" fmla="*/ 480978 w 527593"/>
                <a:gd name="connsiteY53" fmla="*/ 265651 h 855538"/>
                <a:gd name="connsiteX54" fmla="*/ 467386 w 527593"/>
                <a:gd name="connsiteY54" fmla="*/ 251610 h 855538"/>
                <a:gd name="connsiteX55" fmla="*/ 467386 w 527593"/>
                <a:gd name="connsiteY55" fmla="*/ 251610 h 855538"/>
                <a:gd name="connsiteX56" fmla="*/ 452853 w 527593"/>
                <a:gd name="connsiteY56" fmla="*/ 241272 h 855538"/>
                <a:gd name="connsiteX57" fmla="*/ 455635 w 527593"/>
                <a:gd name="connsiteY57" fmla="*/ 198056 h 855538"/>
                <a:gd name="connsiteX58" fmla="*/ 460216 w 527593"/>
                <a:gd name="connsiteY58" fmla="*/ 187953 h 855538"/>
                <a:gd name="connsiteX59" fmla="*/ 487635 w 527593"/>
                <a:gd name="connsiteY59" fmla="*/ 160534 h 855538"/>
                <a:gd name="connsiteX60" fmla="*/ 493436 w 527593"/>
                <a:gd name="connsiteY60" fmla="*/ 156852 h 855538"/>
                <a:gd name="connsiteX61" fmla="*/ 517195 w 527593"/>
                <a:gd name="connsiteY61" fmla="*/ 148312 h 855538"/>
                <a:gd name="connsiteX62" fmla="*/ 521775 w 527593"/>
                <a:gd name="connsiteY62" fmla="*/ 121321 h 855538"/>
                <a:gd name="connsiteX63" fmla="*/ 514262 w 527593"/>
                <a:gd name="connsiteY63" fmla="*/ 115221 h 855538"/>
                <a:gd name="connsiteX64" fmla="*/ 508569 w 527593"/>
                <a:gd name="connsiteY64" fmla="*/ 104861 h 855538"/>
                <a:gd name="connsiteX65" fmla="*/ 506642 w 527593"/>
                <a:gd name="connsiteY65" fmla="*/ 88444 h 855538"/>
                <a:gd name="connsiteX66" fmla="*/ 491509 w 527593"/>
                <a:gd name="connsiteY66" fmla="*/ 74573 h 855538"/>
                <a:gd name="connsiteX67" fmla="*/ 442236 w 527593"/>
                <a:gd name="connsiteY67" fmla="*/ 73075 h 855538"/>
                <a:gd name="connsiteX68" fmla="*/ 430228 w 527593"/>
                <a:gd name="connsiteY68" fmla="*/ 66910 h 855538"/>
                <a:gd name="connsiteX69" fmla="*/ 407069 w 527593"/>
                <a:gd name="connsiteY69" fmla="*/ 36623 h 855538"/>
                <a:gd name="connsiteX70" fmla="*/ 376589 w 527593"/>
                <a:gd name="connsiteY70" fmla="*/ 0 h 855538"/>
                <a:gd name="connsiteX71" fmla="*/ 329649 w 527593"/>
                <a:gd name="connsiteY71" fmla="*/ 84205 h 855538"/>
                <a:gd name="connsiteX72" fmla="*/ 317298 w 527593"/>
                <a:gd name="connsiteY72" fmla="*/ 94608 h 855538"/>
                <a:gd name="connsiteX73" fmla="*/ 321365 w 527593"/>
                <a:gd name="connsiteY73" fmla="*/ 110940 h 855538"/>
                <a:gd name="connsiteX74" fmla="*/ 328921 w 527593"/>
                <a:gd name="connsiteY74" fmla="*/ 112566 h 855538"/>
                <a:gd name="connsiteX75" fmla="*/ 334593 w 527593"/>
                <a:gd name="connsiteY75" fmla="*/ 116291 h 855538"/>
                <a:gd name="connsiteX76" fmla="*/ 352123 w 527593"/>
                <a:gd name="connsiteY76" fmla="*/ 140820 h 855538"/>
                <a:gd name="connsiteX77" fmla="*/ 353857 w 527593"/>
                <a:gd name="connsiteY77" fmla="*/ 146043 h 855538"/>
                <a:gd name="connsiteX78" fmla="*/ 355184 w 527593"/>
                <a:gd name="connsiteY78" fmla="*/ 200710 h 855538"/>
                <a:gd name="connsiteX79" fmla="*/ 328065 w 527593"/>
                <a:gd name="connsiteY79" fmla="*/ 241186 h 855538"/>
                <a:gd name="connsiteX80" fmla="*/ 273119 w 527593"/>
                <a:gd name="connsiteY80" fmla="*/ 262226 h 855538"/>
                <a:gd name="connsiteX81" fmla="*/ 244887 w 527593"/>
                <a:gd name="connsiteY81" fmla="*/ 283931 h 855538"/>
                <a:gd name="connsiteX82" fmla="*/ 239857 w 527593"/>
                <a:gd name="connsiteY82" fmla="*/ 290887 h 855538"/>
                <a:gd name="connsiteX83" fmla="*/ 228063 w 527593"/>
                <a:gd name="connsiteY83" fmla="*/ 327361 h 855538"/>
                <a:gd name="connsiteX84" fmla="*/ 228063 w 527593"/>
                <a:gd name="connsiteY84" fmla="*/ 332861 h 855538"/>
                <a:gd name="connsiteX85" fmla="*/ 205716 w 527593"/>
                <a:gd name="connsiteY85" fmla="*/ 376741 h 855538"/>
                <a:gd name="connsiteX86" fmla="*/ 200729 w 527593"/>
                <a:gd name="connsiteY86" fmla="*/ 380380 h 855538"/>
                <a:gd name="connsiteX87" fmla="*/ 178683 w 527593"/>
                <a:gd name="connsiteY87" fmla="*/ 418608 h 855538"/>
                <a:gd name="connsiteX88" fmla="*/ 168045 w 527593"/>
                <a:gd name="connsiteY88" fmla="*/ 520451 h 855538"/>
                <a:gd name="connsiteX89" fmla="*/ 155202 w 527593"/>
                <a:gd name="connsiteY89" fmla="*/ 550203 h 855538"/>
                <a:gd name="connsiteX90" fmla="*/ 104345 w 527593"/>
                <a:gd name="connsiteY90" fmla="*/ 609258 h 855538"/>
                <a:gd name="connsiteX91" fmla="*/ 95077 w 527593"/>
                <a:gd name="connsiteY91" fmla="*/ 617691 h 855538"/>
                <a:gd name="connsiteX92" fmla="*/ 59010 w 527593"/>
                <a:gd name="connsiteY92" fmla="*/ 643291 h 855538"/>
                <a:gd name="connsiteX93" fmla="*/ 37541 w 527593"/>
                <a:gd name="connsiteY93" fmla="*/ 691194 h 855538"/>
                <a:gd name="connsiteX94" fmla="*/ 38783 w 527593"/>
                <a:gd name="connsiteY94" fmla="*/ 702410 h 855538"/>
                <a:gd name="connsiteX95" fmla="*/ 32918 w 527593"/>
                <a:gd name="connsiteY95" fmla="*/ 732655 h 855538"/>
                <a:gd name="connsiteX96" fmla="*/ 6184 w 527593"/>
                <a:gd name="connsiteY96" fmla="*/ 782291 h 855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527593" h="855538">
                  <a:moveTo>
                    <a:pt x="6184" y="782313"/>
                  </a:moveTo>
                  <a:cubicBezTo>
                    <a:pt x="-452" y="794620"/>
                    <a:pt x="-1800" y="809090"/>
                    <a:pt x="2395" y="822425"/>
                  </a:cubicBezTo>
                  <a:lnTo>
                    <a:pt x="12862" y="855538"/>
                  </a:lnTo>
                  <a:lnTo>
                    <a:pt x="34823" y="840169"/>
                  </a:lnTo>
                  <a:cubicBezTo>
                    <a:pt x="38954" y="837280"/>
                    <a:pt x="44198" y="836937"/>
                    <a:pt x="48907" y="838714"/>
                  </a:cubicBezTo>
                  <a:cubicBezTo>
                    <a:pt x="58710" y="842417"/>
                    <a:pt x="69156" y="834904"/>
                    <a:pt x="68728" y="824373"/>
                  </a:cubicBezTo>
                  <a:lnTo>
                    <a:pt x="68557" y="820071"/>
                  </a:lnTo>
                  <a:cubicBezTo>
                    <a:pt x="68364" y="815554"/>
                    <a:pt x="70269" y="811209"/>
                    <a:pt x="73715" y="808277"/>
                  </a:cubicBezTo>
                  <a:lnTo>
                    <a:pt x="93750" y="791239"/>
                  </a:lnTo>
                  <a:cubicBezTo>
                    <a:pt x="95655" y="789612"/>
                    <a:pt x="97131" y="787515"/>
                    <a:pt x="98009" y="785160"/>
                  </a:cubicBezTo>
                  <a:lnTo>
                    <a:pt x="104602" y="767373"/>
                  </a:lnTo>
                  <a:cubicBezTo>
                    <a:pt x="108861" y="755900"/>
                    <a:pt x="124486" y="754380"/>
                    <a:pt x="130865" y="764847"/>
                  </a:cubicBezTo>
                  <a:lnTo>
                    <a:pt x="146255" y="790083"/>
                  </a:lnTo>
                  <a:cubicBezTo>
                    <a:pt x="148973" y="794535"/>
                    <a:pt x="153832" y="797211"/>
                    <a:pt x="159033" y="797104"/>
                  </a:cubicBezTo>
                  <a:cubicBezTo>
                    <a:pt x="187458" y="796590"/>
                    <a:pt x="279412" y="794899"/>
                    <a:pt x="300924" y="794492"/>
                  </a:cubicBezTo>
                  <a:cubicBezTo>
                    <a:pt x="303920" y="794428"/>
                    <a:pt x="306874" y="793786"/>
                    <a:pt x="309593" y="792566"/>
                  </a:cubicBezTo>
                  <a:lnTo>
                    <a:pt x="337846" y="779937"/>
                  </a:lnTo>
                  <a:cubicBezTo>
                    <a:pt x="353322" y="773024"/>
                    <a:pt x="355719" y="752069"/>
                    <a:pt x="342234" y="741816"/>
                  </a:cubicBezTo>
                  <a:lnTo>
                    <a:pt x="332024" y="734068"/>
                  </a:lnTo>
                  <a:cubicBezTo>
                    <a:pt x="314366" y="720668"/>
                    <a:pt x="315543" y="693741"/>
                    <a:pt x="334315" y="681926"/>
                  </a:cubicBezTo>
                  <a:lnTo>
                    <a:pt x="378815" y="653929"/>
                  </a:lnTo>
                  <a:cubicBezTo>
                    <a:pt x="381897" y="651981"/>
                    <a:pt x="384615" y="649498"/>
                    <a:pt x="386798" y="646566"/>
                  </a:cubicBezTo>
                  <a:cubicBezTo>
                    <a:pt x="396216" y="633937"/>
                    <a:pt x="413661" y="630555"/>
                    <a:pt x="426889" y="639117"/>
                  </a:cubicBezTo>
                  <a:lnTo>
                    <a:pt x="432583" y="642799"/>
                  </a:lnTo>
                  <a:cubicBezTo>
                    <a:pt x="443884" y="650119"/>
                    <a:pt x="458675" y="648899"/>
                    <a:pt x="468649" y="639845"/>
                  </a:cubicBezTo>
                  <a:lnTo>
                    <a:pt x="483012" y="626788"/>
                  </a:lnTo>
                  <a:lnTo>
                    <a:pt x="467536" y="594853"/>
                  </a:lnTo>
                  <a:cubicBezTo>
                    <a:pt x="463106" y="585691"/>
                    <a:pt x="464219" y="574818"/>
                    <a:pt x="470426" y="566748"/>
                  </a:cubicBezTo>
                  <a:lnTo>
                    <a:pt x="476034" y="559450"/>
                  </a:lnTo>
                  <a:cubicBezTo>
                    <a:pt x="479651" y="554762"/>
                    <a:pt x="481599" y="549004"/>
                    <a:pt x="481599" y="543075"/>
                  </a:cubicBezTo>
                  <a:lnTo>
                    <a:pt x="481599" y="533507"/>
                  </a:lnTo>
                  <a:cubicBezTo>
                    <a:pt x="481599" y="526380"/>
                    <a:pt x="484424" y="519551"/>
                    <a:pt x="489476" y="514522"/>
                  </a:cubicBezTo>
                  <a:cubicBezTo>
                    <a:pt x="497524" y="506473"/>
                    <a:pt x="499622" y="494209"/>
                    <a:pt x="494720" y="483934"/>
                  </a:cubicBezTo>
                  <a:lnTo>
                    <a:pt x="484767" y="463108"/>
                  </a:lnTo>
                  <a:cubicBezTo>
                    <a:pt x="481535" y="456323"/>
                    <a:pt x="482327" y="448318"/>
                    <a:pt x="486822" y="442303"/>
                  </a:cubicBezTo>
                  <a:cubicBezTo>
                    <a:pt x="493393" y="433527"/>
                    <a:pt x="491766" y="421112"/>
                    <a:pt x="483140" y="414327"/>
                  </a:cubicBezTo>
                  <a:lnTo>
                    <a:pt x="473722" y="406943"/>
                  </a:lnTo>
                  <a:cubicBezTo>
                    <a:pt x="470533" y="404438"/>
                    <a:pt x="466659" y="402940"/>
                    <a:pt x="462592" y="402683"/>
                  </a:cubicBezTo>
                  <a:lnTo>
                    <a:pt x="445319" y="401527"/>
                  </a:lnTo>
                  <a:cubicBezTo>
                    <a:pt x="439903" y="401163"/>
                    <a:pt x="434873" y="398637"/>
                    <a:pt x="431341" y="394528"/>
                  </a:cubicBezTo>
                  <a:lnTo>
                    <a:pt x="414988" y="375435"/>
                  </a:lnTo>
                  <a:cubicBezTo>
                    <a:pt x="405442" y="364305"/>
                    <a:pt x="405206" y="347930"/>
                    <a:pt x="414432" y="336543"/>
                  </a:cubicBezTo>
                  <a:lnTo>
                    <a:pt x="418370" y="331684"/>
                  </a:lnTo>
                  <a:cubicBezTo>
                    <a:pt x="424749" y="323807"/>
                    <a:pt x="418863" y="312099"/>
                    <a:pt x="408738" y="312506"/>
                  </a:cubicBezTo>
                  <a:lnTo>
                    <a:pt x="383395" y="313512"/>
                  </a:lnTo>
                  <a:cubicBezTo>
                    <a:pt x="382111" y="313554"/>
                    <a:pt x="380848" y="313341"/>
                    <a:pt x="379671" y="312848"/>
                  </a:cubicBezTo>
                  <a:cubicBezTo>
                    <a:pt x="371045" y="309295"/>
                    <a:pt x="373057" y="296538"/>
                    <a:pt x="382368" y="295811"/>
                  </a:cubicBezTo>
                  <a:lnTo>
                    <a:pt x="390352" y="295190"/>
                  </a:lnTo>
                  <a:cubicBezTo>
                    <a:pt x="395467" y="294804"/>
                    <a:pt x="398764" y="289582"/>
                    <a:pt x="396902" y="284787"/>
                  </a:cubicBezTo>
                  <a:cubicBezTo>
                    <a:pt x="392963" y="274641"/>
                    <a:pt x="403580" y="264966"/>
                    <a:pt x="413297" y="269847"/>
                  </a:cubicBezTo>
                  <a:cubicBezTo>
                    <a:pt x="414774" y="270596"/>
                    <a:pt x="416101" y="271623"/>
                    <a:pt x="417150" y="272907"/>
                  </a:cubicBezTo>
                  <a:lnTo>
                    <a:pt x="434017" y="293327"/>
                  </a:lnTo>
                  <a:cubicBezTo>
                    <a:pt x="444205" y="305656"/>
                    <a:pt x="463769" y="303109"/>
                    <a:pt x="470447" y="288576"/>
                  </a:cubicBezTo>
                  <a:lnTo>
                    <a:pt x="480978" y="265651"/>
                  </a:lnTo>
                  <a:cubicBezTo>
                    <a:pt x="484981" y="256961"/>
                    <a:pt x="476205" y="247907"/>
                    <a:pt x="467386" y="251610"/>
                  </a:cubicBezTo>
                  <a:lnTo>
                    <a:pt x="467386" y="251610"/>
                  </a:lnTo>
                  <a:cubicBezTo>
                    <a:pt x="460216" y="254628"/>
                    <a:pt x="452360" y="249042"/>
                    <a:pt x="452853" y="241272"/>
                  </a:cubicBezTo>
                  <a:lnTo>
                    <a:pt x="455635" y="198056"/>
                  </a:lnTo>
                  <a:cubicBezTo>
                    <a:pt x="455871" y="194246"/>
                    <a:pt x="457498" y="190650"/>
                    <a:pt x="460216" y="187953"/>
                  </a:cubicBezTo>
                  <a:lnTo>
                    <a:pt x="487635" y="160534"/>
                  </a:lnTo>
                  <a:cubicBezTo>
                    <a:pt x="489262" y="158907"/>
                    <a:pt x="491252" y="157644"/>
                    <a:pt x="493436" y="156852"/>
                  </a:cubicBezTo>
                  <a:lnTo>
                    <a:pt x="517195" y="148312"/>
                  </a:lnTo>
                  <a:cubicBezTo>
                    <a:pt x="528710" y="144159"/>
                    <a:pt x="531279" y="129026"/>
                    <a:pt x="521775" y="121321"/>
                  </a:cubicBezTo>
                  <a:lnTo>
                    <a:pt x="514262" y="115221"/>
                  </a:lnTo>
                  <a:cubicBezTo>
                    <a:pt x="511094" y="112631"/>
                    <a:pt x="509039" y="108928"/>
                    <a:pt x="508569" y="104861"/>
                  </a:cubicBezTo>
                  <a:lnTo>
                    <a:pt x="506642" y="88444"/>
                  </a:lnTo>
                  <a:cubicBezTo>
                    <a:pt x="505722" y="80695"/>
                    <a:pt x="499301" y="74809"/>
                    <a:pt x="491509" y="74573"/>
                  </a:cubicBezTo>
                  <a:lnTo>
                    <a:pt x="442236" y="73075"/>
                  </a:lnTo>
                  <a:cubicBezTo>
                    <a:pt x="437506" y="72925"/>
                    <a:pt x="433096" y="70678"/>
                    <a:pt x="430228" y="66910"/>
                  </a:cubicBezTo>
                  <a:lnTo>
                    <a:pt x="407069" y="36623"/>
                  </a:lnTo>
                  <a:lnTo>
                    <a:pt x="376589" y="0"/>
                  </a:lnTo>
                  <a:lnTo>
                    <a:pt x="329649" y="84205"/>
                  </a:lnTo>
                  <a:lnTo>
                    <a:pt x="317298" y="94608"/>
                  </a:lnTo>
                  <a:cubicBezTo>
                    <a:pt x="311326" y="99638"/>
                    <a:pt x="313745" y="109313"/>
                    <a:pt x="321365" y="110940"/>
                  </a:cubicBezTo>
                  <a:lnTo>
                    <a:pt x="328921" y="112566"/>
                  </a:lnTo>
                  <a:cubicBezTo>
                    <a:pt x="331211" y="113059"/>
                    <a:pt x="333223" y="114386"/>
                    <a:pt x="334593" y="116291"/>
                  </a:cubicBezTo>
                  <a:lnTo>
                    <a:pt x="352123" y="140820"/>
                  </a:lnTo>
                  <a:cubicBezTo>
                    <a:pt x="353215" y="142340"/>
                    <a:pt x="353814" y="144159"/>
                    <a:pt x="353857" y="146043"/>
                  </a:cubicBezTo>
                  <a:lnTo>
                    <a:pt x="355184" y="200710"/>
                  </a:lnTo>
                  <a:cubicBezTo>
                    <a:pt x="355612" y="218583"/>
                    <a:pt x="344760" y="234786"/>
                    <a:pt x="328065" y="241186"/>
                  </a:cubicBezTo>
                  <a:lnTo>
                    <a:pt x="273119" y="262226"/>
                  </a:lnTo>
                  <a:cubicBezTo>
                    <a:pt x="261796" y="266572"/>
                    <a:pt x="251993" y="274106"/>
                    <a:pt x="244887" y="283931"/>
                  </a:cubicBezTo>
                  <a:lnTo>
                    <a:pt x="239857" y="290887"/>
                  </a:lnTo>
                  <a:cubicBezTo>
                    <a:pt x="232194" y="301504"/>
                    <a:pt x="228063" y="314261"/>
                    <a:pt x="228063" y="327361"/>
                  </a:cubicBezTo>
                  <a:lnTo>
                    <a:pt x="228063" y="332861"/>
                  </a:lnTo>
                  <a:cubicBezTo>
                    <a:pt x="228063" y="350221"/>
                    <a:pt x="219758" y="366531"/>
                    <a:pt x="205716" y="376741"/>
                  </a:cubicBezTo>
                  <a:lnTo>
                    <a:pt x="200729" y="380380"/>
                  </a:lnTo>
                  <a:cubicBezTo>
                    <a:pt x="188293" y="389434"/>
                    <a:pt x="180288" y="403325"/>
                    <a:pt x="178683" y="418608"/>
                  </a:cubicBezTo>
                  <a:lnTo>
                    <a:pt x="168045" y="520451"/>
                  </a:lnTo>
                  <a:cubicBezTo>
                    <a:pt x="166889" y="531452"/>
                    <a:pt x="162415" y="541834"/>
                    <a:pt x="155202" y="550203"/>
                  </a:cubicBezTo>
                  <a:lnTo>
                    <a:pt x="104345" y="609258"/>
                  </a:lnTo>
                  <a:cubicBezTo>
                    <a:pt x="101605" y="612426"/>
                    <a:pt x="98501" y="615273"/>
                    <a:pt x="95077" y="617691"/>
                  </a:cubicBezTo>
                  <a:lnTo>
                    <a:pt x="59010" y="643291"/>
                  </a:lnTo>
                  <a:cubicBezTo>
                    <a:pt x="43684" y="654164"/>
                    <a:pt x="35465" y="672508"/>
                    <a:pt x="37541" y="691194"/>
                  </a:cubicBezTo>
                  <a:lnTo>
                    <a:pt x="38783" y="702410"/>
                  </a:lnTo>
                  <a:cubicBezTo>
                    <a:pt x="39939" y="712855"/>
                    <a:pt x="37905" y="723408"/>
                    <a:pt x="32918" y="732655"/>
                  </a:cubicBezTo>
                  <a:lnTo>
                    <a:pt x="6184" y="782291"/>
                  </a:ln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1" name="Graphic 6">
              <a:extLst>
                <a:ext uri="{FF2B5EF4-FFF2-40B4-BE49-F238E27FC236}">
                  <a16:creationId xmlns:a16="http://schemas.microsoft.com/office/drawing/2014/main" id="{A53D3EFA-B059-EBF0-B20D-88ABAA797261}"/>
                </a:ext>
              </a:extLst>
            </p:cNvPr>
            <p:cNvGrpSpPr/>
            <p:nvPr/>
          </p:nvGrpSpPr>
          <p:grpSpPr>
            <a:xfrm>
              <a:off x="3521137" y="4938903"/>
              <a:ext cx="313109" cy="209198"/>
              <a:chOff x="5610738" y="5062098"/>
              <a:chExt cx="340160" cy="227272"/>
            </a:xfrm>
            <a:solidFill>
              <a:srgbClr val="026B9E"/>
            </a:solidFill>
          </p:grpSpPr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1A18E92-1FE7-3E6B-CA7E-48794A27AA37}"/>
                  </a:ext>
                </a:extLst>
              </p:cNvPr>
              <p:cNvSpPr/>
              <p:nvPr/>
            </p:nvSpPr>
            <p:spPr>
              <a:xfrm>
                <a:off x="5610738" y="5124407"/>
                <a:ext cx="330" cy="3167"/>
              </a:xfrm>
              <a:custGeom>
                <a:avLst/>
                <a:gdLst>
                  <a:gd name="connsiteX0" fmla="*/ 321 w 330"/>
                  <a:gd name="connsiteY0" fmla="*/ 2782 h 3167"/>
                  <a:gd name="connsiteX1" fmla="*/ 321 w 330"/>
                  <a:gd name="connsiteY1" fmla="*/ 3168 h 3167"/>
                  <a:gd name="connsiteX2" fmla="*/ 321 w 330"/>
                  <a:gd name="connsiteY2" fmla="*/ 2782 h 3167"/>
                  <a:gd name="connsiteX3" fmla="*/ 0 w 330"/>
                  <a:gd name="connsiteY3" fmla="*/ 0 h 3167"/>
                  <a:gd name="connsiteX4" fmla="*/ 321 w 330"/>
                  <a:gd name="connsiteY4" fmla="*/ 2782 h 3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" h="3167">
                    <a:moveTo>
                      <a:pt x="321" y="2782"/>
                    </a:moveTo>
                    <a:lnTo>
                      <a:pt x="321" y="3168"/>
                    </a:lnTo>
                    <a:cubicBezTo>
                      <a:pt x="321" y="3168"/>
                      <a:pt x="321" y="2782"/>
                      <a:pt x="321" y="2782"/>
                    </a:cubicBezTo>
                    <a:cubicBezTo>
                      <a:pt x="364" y="1798"/>
                      <a:pt x="257" y="856"/>
                      <a:pt x="0" y="0"/>
                    </a:cubicBezTo>
                    <a:cubicBezTo>
                      <a:pt x="235" y="856"/>
                      <a:pt x="364" y="1798"/>
                      <a:pt x="321" y="278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AAF2EE9-3F20-7B67-5EED-4B996E8E00E5}"/>
                  </a:ext>
                </a:extLst>
              </p:cNvPr>
              <p:cNvSpPr/>
              <p:nvPr/>
            </p:nvSpPr>
            <p:spPr>
              <a:xfrm>
                <a:off x="5644835" y="5062098"/>
                <a:ext cx="306062" cy="227272"/>
              </a:xfrm>
              <a:custGeom>
                <a:avLst/>
                <a:gdLst>
                  <a:gd name="connsiteX0" fmla="*/ 211926 w 306062"/>
                  <a:gd name="connsiteY0" fmla="*/ 23096 h 227272"/>
                  <a:gd name="connsiteX1" fmla="*/ 176287 w 306062"/>
                  <a:gd name="connsiteY1" fmla="*/ 10552 h 227272"/>
                  <a:gd name="connsiteX2" fmla="*/ 107922 w 306062"/>
                  <a:gd name="connsiteY2" fmla="*/ 0 h 227272"/>
                  <a:gd name="connsiteX3" fmla="*/ 104475 w 306062"/>
                  <a:gd name="connsiteY3" fmla="*/ 15497 h 227272"/>
                  <a:gd name="connsiteX4" fmla="*/ 105075 w 306062"/>
                  <a:gd name="connsiteY4" fmla="*/ 35467 h 227272"/>
                  <a:gd name="connsiteX5" fmla="*/ 122134 w 306062"/>
                  <a:gd name="connsiteY5" fmla="*/ 95164 h 227272"/>
                  <a:gd name="connsiteX6" fmla="*/ 113958 w 306062"/>
                  <a:gd name="connsiteY6" fmla="*/ 95678 h 227272"/>
                  <a:gd name="connsiteX7" fmla="*/ 96149 w 306062"/>
                  <a:gd name="connsiteY7" fmla="*/ 110790 h 227272"/>
                  <a:gd name="connsiteX8" fmla="*/ 95978 w 306062"/>
                  <a:gd name="connsiteY8" fmla="*/ 111496 h 227272"/>
                  <a:gd name="connsiteX9" fmla="*/ 69843 w 306062"/>
                  <a:gd name="connsiteY9" fmla="*/ 125302 h 227272"/>
                  <a:gd name="connsiteX10" fmla="*/ 37330 w 306062"/>
                  <a:gd name="connsiteY10" fmla="*/ 112609 h 227272"/>
                  <a:gd name="connsiteX11" fmla="*/ 27698 w 306062"/>
                  <a:gd name="connsiteY11" fmla="*/ 111432 h 227272"/>
                  <a:gd name="connsiteX12" fmla="*/ 0 w 306062"/>
                  <a:gd name="connsiteY12" fmla="*/ 115049 h 227272"/>
                  <a:gd name="connsiteX13" fmla="*/ 4709 w 306062"/>
                  <a:gd name="connsiteY13" fmla="*/ 142190 h 227272"/>
                  <a:gd name="connsiteX14" fmla="*/ 8434 w 306062"/>
                  <a:gd name="connsiteY14" fmla="*/ 152614 h 227272"/>
                  <a:gd name="connsiteX15" fmla="*/ 32942 w 306062"/>
                  <a:gd name="connsiteY15" fmla="*/ 195958 h 227272"/>
                  <a:gd name="connsiteX16" fmla="*/ 62244 w 306062"/>
                  <a:gd name="connsiteY16" fmla="*/ 212440 h 227272"/>
                  <a:gd name="connsiteX17" fmla="*/ 127635 w 306062"/>
                  <a:gd name="connsiteY17" fmla="*/ 210363 h 227272"/>
                  <a:gd name="connsiteX18" fmla="*/ 136389 w 306062"/>
                  <a:gd name="connsiteY18" fmla="*/ 211284 h 227272"/>
                  <a:gd name="connsiteX19" fmla="*/ 201673 w 306062"/>
                  <a:gd name="connsiteY19" fmla="*/ 227273 h 227272"/>
                  <a:gd name="connsiteX20" fmla="*/ 207388 w 306062"/>
                  <a:gd name="connsiteY20" fmla="*/ 202850 h 227272"/>
                  <a:gd name="connsiteX21" fmla="*/ 232068 w 306062"/>
                  <a:gd name="connsiteY21" fmla="*/ 173034 h 227272"/>
                  <a:gd name="connsiteX22" fmla="*/ 267000 w 306062"/>
                  <a:gd name="connsiteY22" fmla="*/ 157494 h 227272"/>
                  <a:gd name="connsiteX23" fmla="*/ 289025 w 306062"/>
                  <a:gd name="connsiteY23" fmla="*/ 123611 h 227272"/>
                  <a:gd name="connsiteX24" fmla="*/ 292214 w 306062"/>
                  <a:gd name="connsiteY24" fmla="*/ 108564 h 227272"/>
                  <a:gd name="connsiteX25" fmla="*/ 306063 w 306062"/>
                  <a:gd name="connsiteY25" fmla="*/ 77398 h 227272"/>
                  <a:gd name="connsiteX26" fmla="*/ 211926 w 306062"/>
                  <a:gd name="connsiteY26" fmla="*/ 23096 h 22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06062" h="227272">
                    <a:moveTo>
                      <a:pt x="211926" y="23096"/>
                    </a:moveTo>
                    <a:cubicBezTo>
                      <a:pt x="200924" y="16738"/>
                      <a:pt x="188830" y="12500"/>
                      <a:pt x="176287" y="10552"/>
                    </a:cubicBezTo>
                    <a:lnTo>
                      <a:pt x="107922" y="0"/>
                    </a:lnTo>
                    <a:lnTo>
                      <a:pt x="104475" y="15497"/>
                    </a:lnTo>
                    <a:cubicBezTo>
                      <a:pt x="102998" y="22090"/>
                      <a:pt x="103212" y="28960"/>
                      <a:pt x="105075" y="35467"/>
                    </a:cubicBezTo>
                    <a:lnTo>
                      <a:pt x="122134" y="95164"/>
                    </a:lnTo>
                    <a:lnTo>
                      <a:pt x="113958" y="95678"/>
                    </a:lnTo>
                    <a:cubicBezTo>
                      <a:pt x="105332" y="96213"/>
                      <a:pt x="98076" y="102356"/>
                      <a:pt x="96149" y="110790"/>
                    </a:cubicBezTo>
                    <a:lnTo>
                      <a:pt x="95978" y="111496"/>
                    </a:lnTo>
                    <a:cubicBezTo>
                      <a:pt x="93302" y="123097"/>
                      <a:pt x="80952" y="129626"/>
                      <a:pt x="69843" y="125302"/>
                    </a:cubicBezTo>
                    <a:lnTo>
                      <a:pt x="37330" y="112609"/>
                    </a:lnTo>
                    <a:cubicBezTo>
                      <a:pt x="34269" y="111411"/>
                      <a:pt x="30951" y="111004"/>
                      <a:pt x="27698" y="111432"/>
                    </a:cubicBezTo>
                    <a:lnTo>
                      <a:pt x="0" y="115049"/>
                    </a:lnTo>
                    <a:lnTo>
                      <a:pt x="4709" y="142190"/>
                    </a:lnTo>
                    <a:cubicBezTo>
                      <a:pt x="5351" y="145851"/>
                      <a:pt x="6614" y="149382"/>
                      <a:pt x="8434" y="152614"/>
                    </a:cubicBezTo>
                    <a:lnTo>
                      <a:pt x="32942" y="195958"/>
                    </a:lnTo>
                    <a:cubicBezTo>
                      <a:pt x="38892" y="206468"/>
                      <a:pt x="50172" y="212825"/>
                      <a:pt x="62244" y="212440"/>
                    </a:cubicBezTo>
                    <a:lnTo>
                      <a:pt x="127635" y="210363"/>
                    </a:lnTo>
                    <a:cubicBezTo>
                      <a:pt x="130589" y="210278"/>
                      <a:pt x="133521" y="210578"/>
                      <a:pt x="136389" y="211284"/>
                    </a:cubicBezTo>
                    <a:lnTo>
                      <a:pt x="201673" y="227273"/>
                    </a:lnTo>
                    <a:lnTo>
                      <a:pt x="207388" y="202850"/>
                    </a:lnTo>
                    <a:cubicBezTo>
                      <a:pt x="210492" y="189601"/>
                      <a:pt x="219632" y="178556"/>
                      <a:pt x="232068" y="173034"/>
                    </a:cubicBezTo>
                    <a:lnTo>
                      <a:pt x="267000" y="157494"/>
                    </a:lnTo>
                    <a:cubicBezTo>
                      <a:pt x="280377" y="151544"/>
                      <a:pt x="289025" y="138273"/>
                      <a:pt x="289025" y="123611"/>
                    </a:cubicBezTo>
                    <a:cubicBezTo>
                      <a:pt x="289025" y="118431"/>
                      <a:pt x="290117" y="113294"/>
                      <a:pt x="292214" y="108564"/>
                    </a:cubicBezTo>
                    <a:lnTo>
                      <a:pt x="306063" y="77398"/>
                    </a:lnTo>
                    <a:lnTo>
                      <a:pt x="211926" y="23096"/>
                    </a:ln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3FA7850-3634-DE47-149B-C4BB982547BD}"/>
                  </a:ext>
                </a:extLst>
              </p:cNvPr>
              <p:cNvSpPr/>
              <p:nvPr/>
            </p:nvSpPr>
            <p:spPr>
              <a:xfrm>
                <a:off x="5614505" y="5135195"/>
                <a:ext cx="6999" cy="2589"/>
              </a:xfrm>
              <a:custGeom>
                <a:avLst/>
                <a:gdLst>
                  <a:gd name="connsiteX0" fmla="*/ 2526 w 6999"/>
                  <a:gd name="connsiteY0" fmla="*/ 1241 h 2589"/>
                  <a:gd name="connsiteX1" fmla="*/ 0 w 6999"/>
                  <a:gd name="connsiteY1" fmla="*/ 0 h 2589"/>
                  <a:gd name="connsiteX2" fmla="*/ 2526 w 6999"/>
                  <a:gd name="connsiteY2" fmla="*/ 1241 h 2589"/>
                  <a:gd name="connsiteX3" fmla="*/ 6999 w 6999"/>
                  <a:gd name="connsiteY3" fmla="*/ 2590 h 2589"/>
                  <a:gd name="connsiteX4" fmla="*/ 2526 w 6999"/>
                  <a:gd name="connsiteY4" fmla="*/ 1241 h 2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99" h="2589">
                    <a:moveTo>
                      <a:pt x="2526" y="1241"/>
                    </a:moveTo>
                    <a:cubicBezTo>
                      <a:pt x="1605" y="963"/>
                      <a:pt x="749" y="535"/>
                      <a:pt x="0" y="0"/>
                    </a:cubicBezTo>
                    <a:cubicBezTo>
                      <a:pt x="749" y="535"/>
                      <a:pt x="1605" y="963"/>
                      <a:pt x="2526" y="1241"/>
                    </a:cubicBezTo>
                    <a:lnTo>
                      <a:pt x="6999" y="2590"/>
                    </a:lnTo>
                    <a:lnTo>
                      <a:pt x="2526" y="1241"/>
                    </a:ln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" name="Graphic 6">
              <a:extLst>
                <a:ext uri="{FF2B5EF4-FFF2-40B4-BE49-F238E27FC236}">
                  <a16:creationId xmlns:a16="http://schemas.microsoft.com/office/drawing/2014/main" id="{400D3B1D-0BAE-8060-25EF-D7F3C6C9E720}"/>
                </a:ext>
              </a:extLst>
            </p:cNvPr>
            <p:cNvGrpSpPr/>
            <p:nvPr/>
          </p:nvGrpSpPr>
          <p:grpSpPr>
            <a:xfrm>
              <a:off x="3647167" y="5148122"/>
              <a:ext cx="481871" cy="792080"/>
              <a:chOff x="5747656" y="5289392"/>
              <a:chExt cx="523502" cy="860512"/>
            </a:xfrm>
            <a:solidFill>
              <a:srgbClr val="026B9E"/>
            </a:solidFill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14A9210-E38F-D8E7-6F09-234FD1951BAF}"/>
                  </a:ext>
                </a:extLst>
              </p:cNvPr>
              <p:cNvSpPr/>
              <p:nvPr/>
            </p:nvSpPr>
            <p:spPr>
              <a:xfrm>
                <a:off x="5789701" y="6132430"/>
                <a:ext cx="6935" cy="4751"/>
              </a:xfrm>
              <a:custGeom>
                <a:avLst/>
                <a:gdLst>
                  <a:gd name="connsiteX0" fmla="*/ 0 w 6935"/>
                  <a:gd name="connsiteY0" fmla="*/ 4752 h 4751"/>
                  <a:gd name="connsiteX1" fmla="*/ 6935 w 6935"/>
                  <a:gd name="connsiteY1" fmla="*/ 0 h 4751"/>
                  <a:gd name="connsiteX2" fmla="*/ 0 w 6935"/>
                  <a:gd name="connsiteY2" fmla="*/ 4752 h 4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35" h="4751">
                    <a:moveTo>
                      <a:pt x="0" y="4752"/>
                    </a:moveTo>
                    <a:cubicBezTo>
                      <a:pt x="2098" y="2826"/>
                      <a:pt x="4452" y="1242"/>
                      <a:pt x="6935" y="0"/>
                    </a:cubicBezTo>
                    <a:cubicBezTo>
                      <a:pt x="4452" y="1242"/>
                      <a:pt x="2119" y="2826"/>
                      <a:pt x="0" y="4752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7AFA8D6-4C1D-DCA7-1301-84A338EDACB5}"/>
                  </a:ext>
                </a:extLst>
              </p:cNvPr>
              <p:cNvSpPr/>
              <p:nvPr/>
            </p:nvSpPr>
            <p:spPr>
              <a:xfrm>
                <a:off x="5831590" y="6137738"/>
                <a:ext cx="4388" cy="2333"/>
              </a:xfrm>
              <a:custGeom>
                <a:avLst/>
                <a:gdLst>
                  <a:gd name="connsiteX0" fmla="*/ 4388 w 4388"/>
                  <a:gd name="connsiteY0" fmla="*/ 2333 h 2333"/>
                  <a:gd name="connsiteX1" fmla="*/ 0 w 4388"/>
                  <a:gd name="connsiteY1" fmla="*/ 0 h 2333"/>
                  <a:gd name="connsiteX2" fmla="*/ 4388 w 4388"/>
                  <a:gd name="connsiteY2" fmla="*/ 2333 h 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8" h="2333">
                    <a:moveTo>
                      <a:pt x="4388" y="2333"/>
                    </a:moveTo>
                    <a:cubicBezTo>
                      <a:pt x="2890" y="1691"/>
                      <a:pt x="1413" y="899"/>
                      <a:pt x="0" y="0"/>
                    </a:cubicBezTo>
                    <a:cubicBezTo>
                      <a:pt x="1413" y="920"/>
                      <a:pt x="2890" y="1691"/>
                      <a:pt x="4388" y="2333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B473AFD-6A0B-72FC-C002-25584DFA0126}"/>
                  </a:ext>
                </a:extLst>
              </p:cNvPr>
              <p:cNvSpPr/>
              <p:nvPr/>
            </p:nvSpPr>
            <p:spPr>
              <a:xfrm>
                <a:off x="5789573" y="6137182"/>
                <a:ext cx="107" cy="128"/>
              </a:xfrm>
              <a:custGeom>
                <a:avLst/>
                <a:gdLst>
                  <a:gd name="connsiteX0" fmla="*/ 0 w 107"/>
                  <a:gd name="connsiteY0" fmla="*/ 129 h 128"/>
                  <a:gd name="connsiteX1" fmla="*/ 0 w 107"/>
                  <a:gd name="connsiteY1" fmla="*/ 129 h 128"/>
                  <a:gd name="connsiteX2" fmla="*/ 107 w 107"/>
                  <a:gd name="connsiteY2" fmla="*/ 0 h 128"/>
                  <a:gd name="connsiteX3" fmla="*/ 0 w 107"/>
                  <a:gd name="connsiteY3" fmla="*/ 129 h 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7" h="128">
                    <a:moveTo>
                      <a:pt x="0" y="129"/>
                    </a:moveTo>
                    <a:lnTo>
                      <a:pt x="0" y="129"/>
                    </a:lnTo>
                    <a:cubicBezTo>
                      <a:pt x="0" y="129"/>
                      <a:pt x="86" y="43"/>
                      <a:pt x="107" y="0"/>
                    </a:cubicBezTo>
                    <a:cubicBezTo>
                      <a:pt x="64" y="43"/>
                      <a:pt x="21" y="86"/>
                      <a:pt x="0" y="129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252C963-8F0D-8BFC-27F1-487573992462}"/>
                  </a:ext>
                </a:extLst>
              </p:cNvPr>
              <p:cNvSpPr/>
              <p:nvPr/>
            </p:nvSpPr>
            <p:spPr>
              <a:xfrm>
                <a:off x="5815387" y="6129819"/>
                <a:ext cx="7983" cy="2761"/>
              </a:xfrm>
              <a:custGeom>
                <a:avLst/>
                <a:gdLst>
                  <a:gd name="connsiteX0" fmla="*/ 7984 w 7983"/>
                  <a:gd name="connsiteY0" fmla="*/ 2761 h 2761"/>
                  <a:gd name="connsiteX1" fmla="*/ 0 w 7983"/>
                  <a:gd name="connsiteY1" fmla="*/ 0 h 2761"/>
                  <a:gd name="connsiteX2" fmla="*/ 7984 w 7983"/>
                  <a:gd name="connsiteY2" fmla="*/ 2761 h 2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83" h="2761">
                    <a:moveTo>
                      <a:pt x="7984" y="2761"/>
                    </a:moveTo>
                    <a:cubicBezTo>
                      <a:pt x="5415" y="1434"/>
                      <a:pt x="2718" y="514"/>
                      <a:pt x="0" y="0"/>
                    </a:cubicBezTo>
                    <a:cubicBezTo>
                      <a:pt x="2740" y="514"/>
                      <a:pt x="5415" y="1434"/>
                      <a:pt x="7984" y="2761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98BBC952-114C-41F4-2D96-E76E4B5438D9}"/>
                  </a:ext>
                </a:extLst>
              </p:cNvPr>
              <p:cNvSpPr/>
              <p:nvPr/>
            </p:nvSpPr>
            <p:spPr>
              <a:xfrm>
                <a:off x="5747656" y="5289392"/>
                <a:ext cx="523502" cy="860512"/>
              </a:xfrm>
              <a:custGeom>
                <a:avLst/>
                <a:gdLst>
                  <a:gd name="connsiteX0" fmla="*/ 29074 w 523502"/>
                  <a:gd name="connsiteY0" fmla="*/ 89707 h 860512"/>
                  <a:gd name="connsiteX1" fmla="*/ 28218 w 523502"/>
                  <a:gd name="connsiteY1" fmla="*/ 105053 h 860512"/>
                  <a:gd name="connsiteX2" fmla="*/ 20919 w 523502"/>
                  <a:gd name="connsiteY2" fmla="*/ 113894 h 860512"/>
                  <a:gd name="connsiteX3" fmla="*/ 7327 w 523502"/>
                  <a:gd name="connsiteY3" fmla="*/ 117297 h 860512"/>
                  <a:gd name="connsiteX4" fmla="*/ 1741 w 523502"/>
                  <a:gd name="connsiteY4" fmla="*/ 132194 h 860512"/>
                  <a:gd name="connsiteX5" fmla="*/ 16467 w 523502"/>
                  <a:gd name="connsiteY5" fmla="*/ 153406 h 860512"/>
                  <a:gd name="connsiteX6" fmla="*/ 41146 w 523502"/>
                  <a:gd name="connsiteY6" fmla="*/ 152807 h 860512"/>
                  <a:gd name="connsiteX7" fmla="*/ 46112 w 523502"/>
                  <a:gd name="connsiteY7" fmla="*/ 144845 h 860512"/>
                  <a:gd name="connsiteX8" fmla="*/ 58955 w 523502"/>
                  <a:gd name="connsiteY8" fmla="*/ 137910 h 860512"/>
                  <a:gd name="connsiteX9" fmla="*/ 84148 w 523502"/>
                  <a:gd name="connsiteY9" fmla="*/ 138423 h 860512"/>
                  <a:gd name="connsiteX10" fmla="*/ 86524 w 523502"/>
                  <a:gd name="connsiteY10" fmla="*/ 152315 h 860512"/>
                  <a:gd name="connsiteX11" fmla="*/ 57628 w 523502"/>
                  <a:gd name="connsiteY11" fmla="*/ 163145 h 860512"/>
                  <a:gd name="connsiteX12" fmla="*/ 53005 w 523502"/>
                  <a:gd name="connsiteY12" fmla="*/ 169224 h 860512"/>
                  <a:gd name="connsiteX13" fmla="*/ 50992 w 523502"/>
                  <a:gd name="connsiteY13" fmla="*/ 191314 h 860512"/>
                  <a:gd name="connsiteX14" fmla="*/ 46112 w 523502"/>
                  <a:gd name="connsiteY14" fmla="*/ 197478 h 860512"/>
                  <a:gd name="connsiteX15" fmla="*/ 31900 w 523502"/>
                  <a:gd name="connsiteY15" fmla="*/ 202208 h 860512"/>
                  <a:gd name="connsiteX16" fmla="*/ 27897 w 523502"/>
                  <a:gd name="connsiteY16" fmla="*/ 205526 h 860512"/>
                  <a:gd name="connsiteX17" fmla="*/ 27897 w 523502"/>
                  <a:gd name="connsiteY17" fmla="*/ 205526 h 860512"/>
                  <a:gd name="connsiteX18" fmla="*/ 58377 w 523502"/>
                  <a:gd name="connsiteY18" fmla="*/ 242149 h 860512"/>
                  <a:gd name="connsiteX19" fmla="*/ 81537 w 523502"/>
                  <a:gd name="connsiteY19" fmla="*/ 272436 h 860512"/>
                  <a:gd name="connsiteX20" fmla="*/ 93545 w 523502"/>
                  <a:gd name="connsiteY20" fmla="*/ 278601 h 860512"/>
                  <a:gd name="connsiteX21" fmla="*/ 142818 w 523502"/>
                  <a:gd name="connsiteY21" fmla="*/ 280099 h 860512"/>
                  <a:gd name="connsiteX22" fmla="*/ 157951 w 523502"/>
                  <a:gd name="connsiteY22" fmla="*/ 293970 h 860512"/>
                  <a:gd name="connsiteX23" fmla="*/ 159877 w 523502"/>
                  <a:gd name="connsiteY23" fmla="*/ 310387 h 860512"/>
                  <a:gd name="connsiteX24" fmla="*/ 165571 w 523502"/>
                  <a:gd name="connsiteY24" fmla="*/ 320747 h 860512"/>
                  <a:gd name="connsiteX25" fmla="*/ 173084 w 523502"/>
                  <a:gd name="connsiteY25" fmla="*/ 326847 h 860512"/>
                  <a:gd name="connsiteX26" fmla="*/ 168503 w 523502"/>
                  <a:gd name="connsiteY26" fmla="*/ 353838 h 860512"/>
                  <a:gd name="connsiteX27" fmla="*/ 144744 w 523502"/>
                  <a:gd name="connsiteY27" fmla="*/ 362378 h 860512"/>
                  <a:gd name="connsiteX28" fmla="*/ 138944 w 523502"/>
                  <a:gd name="connsiteY28" fmla="*/ 366060 h 860512"/>
                  <a:gd name="connsiteX29" fmla="*/ 111524 w 523502"/>
                  <a:gd name="connsiteY29" fmla="*/ 393479 h 860512"/>
                  <a:gd name="connsiteX30" fmla="*/ 106944 w 523502"/>
                  <a:gd name="connsiteY30" fmla="*/ 403582 h 860512"/>
                  <a:gd name="connsiteX31" fmla="*/ 104161 w 523502"/>
                  <a:gd name="connsiteY31" fmla="*/ 446797 h 860512"/>
                  <a:gd name="connsiteX32" fmla="*/ 118695 w 523502"/>
                  <a:gd name="connsiteY32" fmla="*/ 457136 h 860512"/>
                  <a:gd name="connsiteX33" fmla="*/ 118695 w 523502"/>
                  <a:gd name="connsiteY33" fmla="*/ 457136 h 860512"/>
                  <a:gd name="connsiteX34" fmla="*/ 132287 w 523502"/>
                  <a:gd name="connsiteY34" fmla="*/ 471177 h 860512"/>
                  <a:gd name="connsiteX35" fmla="*/ 121756 w 523502"/>
                  <a:gd name="connsiteY35" fmla="*/ 494102 h 860512"/>
                  <a:gd name="connsiteX36" fmla="*/ 85325 w 523502"/>
                  <a:gd name="connsiteY36" fmla="*/ 498853 h 860512"/>
                  <a:gd name="connsiteX37" fmla="*/ 68459 w 523502"/>
                  <a:gd name="connsiteY37" fmla="*/ 478433 h 860512"/>
                  <a:gd name="connsiteX38" fmla="*/ 64606 w 523502"/>
                  <a:gd name="connsiteY38" fmla="*/ 475373 h 860512"/>
                  <a:gd name="connsiteX39" fmla="*/ 48210 w 523502"/>
                  <a:gd name="connsiteY39" fmla="*/ 490313 h 860512"/>
                  <a:gd name="connsiteX40" fmla="*/ 41660 w 523502"/>
                  <a:gd name="connsiteY40" fmla="*/ 500716 h 860512"/>
                  <a:gd name="connsiteX41" fmla="*/ 33676 w 523502"/>
                  <a:gd name="connsiteY41" fmla="*/ 501336 h 860512"/>
                  <a:gd name="connsiteX42" fmla="*/ 30979 w 523502"/>
                  <a:gd name="connsiteY42" fmla="*/ 518374 h 860512"/>
                  <a:gd name="connsiteX43" fmla="*/ 34704 w 523502"/>
                  <a:gd name="connsiteY43" fmla="*/ 519038 h 860512"/>
                  <a:gd name="connsiteX44" fmla="*/ 60047 w 523502"/>
                  <a:gd name="connsiteY44" fmla="*/ 518032 h 860512"/>
                  <a:gd name="connsiteX45" fmla="*/ 69679 w 523502"/>
                  <a:gd name="connsiteY45" fmla="*/ 537210 h 860512"/>
                  <a:gd name="connsiteX46" fmla="*/ 65740 w 523502"/>
                  <a:gd name="connsiteY46" fmla="*/ 542069 h 860512"/>
                  <a:gd name="connsiteX47" fmla="*/ 66297 w 523502"/>
                  <a:gd name="connsiteY47" fmla="*/ 580961 h 860512"/>
                  <a:gd name="connsiteX48" fmla="*/ 82650 w 523502"/>
                  <a:gd name="connsiteY48" fmla="*/ 600054 h 860512"/>
                  <a:gd name="connsiteX49" fmla="*/ 96627 w 523502"/>
                  <a:gd name="connsiteY49" fmla="*/ 607053 h 860512"/>
                  <a:gd name="connsiteX50" fmla="*/ 113900 w 523502"/>
                  <a:gd name="connsiteY50" fmla="*/ 608209 h 860512"/>
                  <a:gd name="connsiteX51" fmla="*/ 125031 w 523502"/>
                  <a:gd name="connsiteY51" fmla="*/ 612469 h 860512"/>
                  <a:gd name="connsiteX52" fmla="*/ 134448 w 523502"/>
                  <a:gd name="connsiteY52" fmla="*/ 619853 h 860512"/>
                  <a:gd name="connsiteX53" fmla="*/ 138130 w 523502"/>
                  <a:gd name="connsiteY53" fmla="*/ 647829 h 860512"/>
                  <a:gd name="connsiteX54" fmla="*/ 136075 w 523502"/>
                  <a:gd name="connsiteY54" fmla="*/ 668634 h 860512"/>
                  <a:gd name="connsiteX55" fmla="*/ 146028 w 523502"/>
                  <a:gd name="connsiteY55" fmla="*/ 689460 h 860512"/>
                  <a:gd name="connsiteX56" fmla="*/ 140784 w 523502"/>
                  <a:gd name="connsiteY56" fmla="*/ 720048 h 860512"/>
                  <a:gd name="connsiteX57" fmla="*/ 132907 w 523502"/>
                  <a:gd name="connsiteY57" fmla="*/ 739033 h 860512"/>
                  <a:gd name="connsiteX58" fmla="*/ 132907 w 523502"/>
                  <a:gd name="connsiteY58" fmla="*/ 748601 h 860512"/>
                  <a:gd name="connsiteX59" fmla="*/ 127342 w 523502"/>
                  <a:gd name="connsiteY59" fmla="*/ 764976 h 860512"/>
                  <a:gd name="connsiteX60" fmla="*/ 121734 w 523502"/>
                  <a:gd name="connsiteY60" fmla="*/ 772274 h 860512"/>
                  <a:gd name="connsiteX61" fmla="*/ 118845 w 523502"/>
                  <a:gd name="connsiteY61" fmla="*/ 800379 h 860512"/>
                  <a:gd name="connsiteX62" fmla="*/ 134320 w 523502"/>
                  <a:gd name="connsiteY62" fmla="*/ 832314 h 860512"/>
                  <a:gd name="connsiteX63" fmla="*/ 146499 w 523502"/>
                  <a:gd name="connsiteY63" fmla="*/ 853633 h 860512"/>
                  <a:gd name="connsiteX64" fmla="*/ 171500 w 523502"/>
                  <a:gd name="connsiteY64" fmla="*/ 850529 h 860512"/>
                  <a:gd name="connsiteX65" fmla="*/ 186654 w 523502"/>
                  <a:gd name="connsiteY65" fmla="*/ 796183 h 860512"/>
                  <a:gd name="connsiteX66" fmla="*/ 186932 w 523502"/>
                  <a:gd name="connsiteY66" fmla="*/ 794578 h 860512"/>
                  <a:gd name="connsiteX67" fmla="*/ 191128 w 523502"/>
                  <a:gd name="connsiteY67" fmla="*/ 732890 h 860512"/>
                  <a:gd name="connsiteX68" fmla="*/ 193461 w 523502"/>
                  <a:gd name="connsiteY68" fmla="*/ 696610 h 860512"/>
                  <a:gd name="connsiteX69" fmla="*/ 191042 w 523502"/>
                  <a:gd name="connsiteY69" fmla="*/ 681669 h 860512"/>
                  <a:gd name="connsiteX70" fmla="*/ 206518 w 523502"/>
                  <a:gd name="connsiteY70" fmla="*/ 668912 h 860512"/>
                  <a:gd name="connsiteX71" fmla="*/ 209985 w 523502"/>
                  <a:gd name="connsiteY71" fmla="*/ 671181 h 860512"/>
                  <a:gd name="connsiteX72" fmla="*/ 214694 w 523502"/>
                  <a:gd name="connsiteY72" fmla="*/ 680963 h 860512"/>
                  <a:gd name="connsiteX73" fmla="*/ 212447 w 523502"/>
                  <a:gd name="connsiteY73" fmla="*/ 704486 h 860512"/>
                  <a:gd name="connsiteX74" fmla="*/ 230255 w 523502"/>
                  <a:gd name="connsiteY74" fmla="*/ 685415 h 860512"/>
                  <a:gd name="connsiteX75" fmla="*/ 233444 w 523502"/>
                  <a:gd name="connsiteY75" fmla="*/ 680342 h 860512"/>
                  <a:gd name="connsiteX76" fmla="*/ 248791 w 523502"/>
                  <a:gd name="connsiteY76" fmla="*/ 641022 h 860512"/>
                  <a:gd name="connsiteX77" fmla="*/ 270581 w 523502"/>
                  <a:gd name="connsiteY77" fmla="*/ 632481 h 860512"/>
                  <a:gd name="connsiteX78" fmla="*/ 285564 w 523502"/>
                  <a:gd name="connsiteY78" fmla="*/ 639738 h 860512"/>
                  <a:gd name="connsiteX79" fmla="*/ 305727 w 523502"/>
                  <a:gd name="connsiteY79" fmla="*/ 627109 h 860512"/>
                  <a:gd name="connsiteX80" fmla="*/ 305727 w 523502"/>
                  <a:gd name="connsiteY80" fmla="*/ 627109 h 860512"/>
                  <a:gd name="connsiteX81" fmla="*/ 331841 w 523502"/>
                  <a:gd name="connsiteY81" fmla="*/ 617648 h 860512"/>
                  <a:gd name="connsiteX82" fmla="*/ 361508 w 523502"/>
                  <a:gd name="connsiteY82" fmla="*/ 653266 h 860512"/>
                  <a:gd name="connsiteX83" fmla="*/ 390446 w 523502"/>
                  <a:gd name="connsiteY83" fmla="*/ 646394 h 860512"/>
                  <a:gd name="connsiteX84" fmla="*/ 401363 w 523502"/>
                  <a:gd name="connsiteY84" fmla="*/ 599390 h 860512"/>
                  <a:gd name="connsiteX85" fmla="*/ 422660 w 523502"/>
                  <a:gd name="connsiteY85" fmla="*/ 579505 h 860512"/>
                  <a:gd name="connsiteX86" fmla="*/ 411294 w 523502"/>
                  <a:gd name="connsiteY86" fmla="*/ 535155 h 860512"/>
                  <a:gd name="connsiteX87" fmla="*/ 411466 w 523502"/>
                  <a:gd name="connsiteY87" fmla="*/ 515677 h 860512"/>
                  <a:gd name="connsiteX88" fmla="*/ 357976 w 523502"/>
                  <a:gd name="connsiteY88" fmla="*/ 508272 h 860512"/>
                  <a:gd name="connsiteX89" fmla="*/ 302453 w 523502"/>
                  <a:gd name="connsiteY89" fmla="*/ 516897 h 860512"/>
                  <a:gd name="connsiteX90" fmla="*/ 288711 w 523502"/>
                  <a:gd name="connsiteY90" fmla="*/ 523468 h 860512"/>
                  <a:gd name="connsiteX91" fmla="*/ 262426 w 523502"/>
                  <a:gd name="connsiteY91" fmla="*/ 563324 h 860512"/>
                  <a:gd name="connsiteX92" fmla="*/ 262233 w 523502"/>
                  <a:gd name="connsiteY92" fmla="*/ 567819 h 860512"/>
                  <a:gd name="connsiteX93" fmla="*/ 263239 w 523502"/>
                  <a:gd name="connsiteY93" fmla="*/ 570965 h 860512"/>
                  <a:gd name="connsiteX94" fmla="*/ 269682 w 523502"/>
                  <a:gd name="connsiteY94" fmla="*/ 579313 h 860512"/>
                  <a:gd name="connsiteX95" fmla="*/ 263304 w 523502"/>
                  <a:gd name="connsiteY95" fmla="*/ 586334 h 860512"/>
                  <a:gd name="connsiteX96" fmla="*/ 263304 w 523502"/>
                  <a:gd name="connsiteY96" fmla="*/ 586334 h 860512"/>
                  <a:gd name="connsiteX97" fmla="*/ 248427 w 523502"/>
                  <a:gd name="connsiteY97" fmla="*/ 558551 h 860512"/>
                  <a:gd name="connsiteX98" fmla="*/ 248577 w 523502"/>
                  <a:gd name="connsiteY98" fmla="*/ 552579 h 860512"/>
                  <a:gd name="connsiteX99" fmla="*/ 275568 w 523502"/>
                  <a:gd name="connsiteY99" fmla="*/ 508314 h 860512"/>
                  <a:gd name="connsiteX100" fmla="*/ 286699 w 523502"/>
                  <a:gd name="connsiteY100" fmla="*/ 502214 h 860512"/>
                  <a:gd name="connsiteX101" fmla="*/ 361700 w 523502"/>
                  <a:gd name="connsiteY101" fmla="*/ 486610 h 860512"/>
                  <a:gd name="connsiteX102" fmla="*/ 420241 w 523502"/>
                  <a:gd name="connsiteY102" fmla="*/ 492004 h 860512"/>
                  <a:gd name="connsiteX103" fmla="*/ 437579 w 523502"/>
                  <a:gd name="connsiteY103" fmla="*/ 476336 h 860512"/>
                  <a:gd name="connsiteX104" fmla="*/ 468187 w 523502"/>
                  <a:gd name="connsiteY104" fmla="*/ 462808 h 860512"/>
                  <a:gd name="connsiteX105" fmla="*/ 478312 w 523502"/>
                  <a:gd name="connsiteY105" fmla="*/ 439649 h 860512"/>
                  <a:gd name="connsiteX106" fmla="*/ 481287 w 523502"/>
                  <a:gd name="connsiteY106" fmla="*/ 422482 h 860512"/>
                  <a:gd name="connsiteX107" fmla="*/ 489421 w 523502"/>
                  <a:gd name="connsiteY107" fmla="*/ 411887 h 860512"/>
                  <a:gd name="connsiteX108" fmla="*/ 480688 w 523502"/>
                  <a:gd name="connsiteY108" fmla="*/ 399344 h 860512"/>
                  <a:gd name="connsiteX109" fmla="*/ 483042 w 523502"/>
                  <a:gd name="connsiteY109" fmla="*/ 360966 h 860512"/>
                  <a:gd name="connsiteX110" fmla="*/ 518060 w 523502"/>
                  <a:gd name="connsiteY110" fmla="*/ 321838 h 860512"/>
                  <a:gd name="connsiteX111" fmla="*/ 509391 w 523502"/>
                  <a:gd name="connsiteY111" fmla="*/ 287527 h 860512"/>
                  <a:gd name="connsiteX112" fmla="*/ 496206 w 523502"/>
                  <a:gd name="connsiteY112" fmla="*/ 282775 h 860512"/>
                  <a:gd name="connsiteX113" fmla="*/ 484219 w 523502"/>
                  <a:gd name="connsiteY113" fmla="*/ 271966 h 860512"/>
                  <a:gd name="connsiteX114" fmla="*/ 479810 w 523502"/>
                  <a:gd name="connsiteY114" fmla="*/ 262804 h 860512"/>
                  <a:gd name="connsiteX115" fmla="*/ 449373 w 523502"/>
                  <a:gd name="connsiteY115" fmla="*/ 253879 h 860512"/>
                  <a:gd name="connsiteX116" fmla="*/ 419278 w 523502"/>
                  <a:gd name="connsiteY116" fmla="*/ 272394 h 860512"/>
                  <a:gd name="connsiteX117" fmla="*/ 408084 w 523502"/>
                  <a:gd name="connsiteY117" fmla="*/ 275561 h 860512"/>
                  <a:gd name="connsiteX118" fmla="*/ 355750 w 523502"/>
                  <a:gd name="connsiteY118" fmla="*/ 275561 h 860512"/>
                  <a:gd name="connsiteX119" fmla="*/ 345390 w 523502"/>
                  <a:gd name="connsiteY119" fmla="*/ 278258 h 860512"/>
                  <a:gd name="connsiteX120" fmla="*/ 319405 w 523502"/>
                  <a:gd name="connsiteY120" fmla="*/ 292685 h 860512"/>
                  <a:gd name="connsiteX121" fmla="*/ 306562 w 523502"/>
                  <a:gd name="connsiteY121" fmla="*/ 279094 h 860512"/>
                  <a:gd name="connsiteX122" fmla="*/ 330000 w 523502"/>
                  <a:gd name="connsiteY122" fmla="*/ 242085 h 860512"/>
                  <a:gd name="connsiteX123" fmla="*/ 333382 w 523502"/>
                  <a:gd name="connsiteY123" fmla="*/ 207924 h 860512"/>
                  <a:gd name="connsiteX124" fmla="*/ 327089 w 523502"/>
                  <a:gd name="connsiteY124" fmla="*/ 191570 h 860512"/>
                  <a:gd name="connsiteX125" fmla="*/ 325462 w 523502"/>
                  <a:gd name="connsiteY125" fmla="*/ 186134 h 860512"/>
                  <a:gd name="connsiteX126" fmla="*/ 319597 w 523502"/>
                  <a:gd name="connsiteY126" fmla="*/ 159721 h 860512"/>
                  <a:gd name="connsiteX127" fmla="*/ 311528 w 523502"/>
                  <a:gd name="connsiteY127" fmla="*/ 143389 h 860512"/>
                  <a:gd name="connsiteX128" fmla="*/ 302345 w 523502"/>
                  <a:gd name="connsiteY128" fmla="*/ 132494 h 860512"/>
                  <a:gd name="connsiteX129" fmla="*/ 283617 w 523502"/>
                  <a:gd name="connsiteY129" fmla="*/ 120357 h 860512"/>
                  <a:gd name="connsiteX130" fmla="*/ 236805 w 523502"/>
                  <a:gd name="connsiteY130" fmla="*/ 106980 h 860512"/>
                  <a:gd name="connsiteX131" fmla="*/ 217519 w 523502"/>
                  <a:gd name="connsiteY131" fmla="*/ 94437 h 860512"/>
                  <a:gd name="connsiteX132" fmla="*/ 206111 w 523502"/>
                  <a:gd name="connsiteY132" fmla="*/ 80738 h 860512"/>
                  <a:gd name="connsiteX133" fmla="*/ 182523 w 523502"/>
                  <a:gd name="connsiteY133" fmla="*/ 67210 h 860512"/>
                  <a:gd name="connsiteX134" fmla="*/ 162788 w 523502"/>
                  <a:gd name="connsiteY134" fmla="*/ 57686 h 860512"/>
                  <a:gd name="connsiteX135" fmla="*/ 98832 w 523502"/>
                  <a:gd name="connsiteY135" fmla="*/ 0 h 860512"/>
                  <a:gd name="connsiteX136" fmla="*/ 31172 w 523502"/>
                  <a:gd name="connsiteY136" fmla="*/ 84227 h 860512"/>
                  <a:gd name="connsiteX137" fmla="*/ 29053 w 523502"/>
                  <a:gd name="connsiteY137" fmla="*/ 89749 h 860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</a:cxnLst>
                <a:rect l="l" t="t" r="r" b="b"/>
                <a:pathLst>
                  <a:path w="523502" h="860512">
                    <a:moveTo>
                      <a:pt x="29074" y="89707"/>
                    </a:moveTo>
                    <a:lnTo>
                      <a:pt x="28218" y="105053"/>
                    </a:lnTo>
                    <a:cubicBezTo>
                      <a:pt x="27983" y="109291"/>
                      <a:pt x="25029" y="112866"/>
                      <a:pt x="20919" y="113894"/>
                    </a:cubicBezTo>
                    <a:lnTo>
                      <a:pt x="7327" y="117297"/>
                    </a:lnTo>
                    <a:cubicBezTo>
                      <a:pt x="778" y="118945"/>
                      <a:pt x="-2133" y="126629"/>
                      <a:pt x="1741" y="132194"/>
                    </a:cubicBezTo>
                    <a:lnTo>
                      <a:pt x="16467" y="153406"/>
                    </a:lnTo>
                    <a:cubicBezTo>
                      <a:pt x="22525" y="162118"/>
                      <a:pt x="35517" y="161818"/>
                      <a:pt x="41146" y="152807"/>
                    </a:cubicBezTo>
                    <a:lnTo>
                      <a:pt x="46112" y="144845"/>
                    </a:lnTo>
                    <a:cubicBezTo>
                      <a:pt x="48873" y="140435"/>
                      <a:pt x="53754" y="137802"/>
                      <a:pt x="58955" y="137910"/>
                    </a:cubicBezTo>
                    <a:lnTo>
                      <a:pt x="84148" y="138423"/>
                    </a:lnTo>
                    <a:cubicBezTo>
                      <a:pt x="92068" y="138573"/>
                      <a:pt x="93930" y="149553"/>
                      <a:pt x="86524" y="152315"/>
                    </a:cubicBezTo>
                    <a:lnTo>
                      <a:pt x="57628" y="163145"/>
                    </a:lnTo>
                    <a:cubicBezTo>
                      <a:pt x="55038" y="164109"/>
                      <a:pt x="53240" y="166463"/>
                      <a:pt x="53005" y="169224"/>
                    </a:cubicBezTo>
                    <a:lnTo>
                      <a:pt x="50992" y="191314"/>
                    </a:lnTo>
                    <a:cubicBezTo>
                      <a:pt x="50736" y="194161"/>
                      <a:pt x="48809" y="196579"/>
                      <a:pt x="46112" y="197478"/>
                    </a:cubicBezTo>
                    <a:lnTo>
                      <a:pt x="31900" y="202208"/>
                    </a:lnTo>
                    <a:cubicBezTo>
                      <a:pt x="30209" y="202765"/>
                      <a:pt x="28774" y="203964"/>
                      <a:pt x="27897" y="205526"/>
                    </a:cubicBezTo>
                    <a:lnTo>
                      <a:pt x="27897" y="205526"/>
                    </a:lnTo>
                    <a:cubicBezTo>
                      <a:pt x="27897" y="205526"/>
                      <a:pt x="58377" y="242149"/>
                      <a:pt x="58377" y="242149"/>
                    </a:cubicBezTo>
                    <a:lnTo>
                      <a:pt x="81537" y="272436"/>
                    </a:lnTo>
                    <a:cubicBezTo>
                      <a:pt x="84405" y="276204"/>
                      <a:pt x="88814" y="278451"/>
                      <a:pt x="93545" y="278601"/>
                    </a:cubicBezTo>
                    <a:lnTo>
                      <a:pt x="142818" y="280099"/>
                    </a:lnTo>
                    <a:cubicBezTo>
                      <a:pt x="150609" y="280335"/>
                      <a:pt x="157052" y="286242"/>
                      <a:pt x="157951" y="293970"/>
                    </a:cubicBezTo>
                    <a:lnTo>
                      <a:pt x="159877" y="310387"/>
                    </a:lnTo>
                    <a:cubicBezTo>
                      <a:pt x="160348" y="314454"/>
                      <a:pt x="162403" y="318178"/>
                      <a:pt x="165571" y="320747"/>
                    </a:cubicBezTo>
                    <a:lnTo>
                      <a:pt x="173084" y="326847"/>
                    </a:lnTo>
                    <a:cubicBezTo>
                      <a:pt x="182587" y="334574"/>
                      <a:pt x="180019" y="349707"/>
                      <a:pt x="168503" y="353838"/>
                    </a:cubicBezTo>
                    <a:lnTo>
                      <a:pt x="144744" y="362378"/>
                    </a:lnTo>
                    <a:cubicBezTo>
                      <a:pt x="142561" y="363170"/>
                      <a:pt x="140592" y="364412"/>
                      <a:pt x="138944" y="366060"/>
                    </a:cubicBezTo>
                    <a:lnTo>
                      <a:pt x="111524" y="393479"/>
                    </a:lnTo>
                    <a:cubicBezTo>
                      <a:pt x="108827" y="396176"/>
                      <a:pt x="107201" y="399772"/>
                      <a:pt x="106944" y="403582"/>
                    </a:cubicBezTo>
                    <a:lnTo>
                      <a:pt x="104161" y="446797"/>
                    </a:lnTo>
                    <a:cubicBezTo>
                      <a:pt x="103669" y="454568"/>
                      <a:pt x="111503" y="460154"/>
                      <a:pt x="118695" y="457136"/>
                    </a:cubicBezTo>
                    <a:lnTo>
                      <a:pt x="118695" y="457136"/>
                    </a:lnTo>
                    <a:cubicBezTo>
                      <a:pt x="127513" y="453433"/>
                      <a:pt x="136290" y="462487"/>
                      <a:pt x="132287" y="471177"/>
                    </a:cubicBezTo>
                    <a:lnTo>
                      <a:pt x="121756" y="494102"/>
                    </a:lnTo>
                    <a:cubicBezTo>
                      <a:pt x="115078" y="508635"/>
                      <a:pt x="95492" y="511182"/>
                      <a:pt x="85325" y="498853"/>
                    </a:cubicBezTo>
                    <a:lnTo>
                      <a:pt x="68459" y="478433"/>
                    </a:lnTo>
                    <a:cubicBezTo>
                      <a:pt x="67410" y="477149"/>
                      <a:pt x="66083" y="476122"/>
                      <a:pt x="64606" y="475373"/>
                    </a:cubicBezTo>
                    <a:cubicBezTo>
                      <a:pt x="54867" y="470514"/>
                      <a:pt x="44250" y="480189"/>
                      <a:pt x="48210" y="490313"/>
                    </a:cubicBezTo>
                    <a:cubicBezTo>
                      <a:pt x="50072" y="495108"/>
                      <a:pt x="46776" y="500330"/>
                      <a:pt x="41660" y="500716"/>
                    </a:cubicBezTo>
                    <a:lnTo>
                      <a:pt x="33676" y="501336"/>
                    </a:lnTo>
                    <a:cubicBezTo>
                      <a:pt x="24365" y="502043"/>
                      <a:pt x="22353" y="514821"/>
                      <a:pt x="30979" y="518374"/>
                    </a:cubicBezTo>
                    <a:cubicBezTo>
                      <a:pt x="32157" y="518867"/>
                      <a:pt x="33441" y="519080"/>
                      <a:pt x="34704" y="519038"/>
                    </a:cubicBezTo>
                    <a:lnTo>
                      <a:pt x="60047" y="518032"/>
                    </a:lnTo>
                    <a:cubicBezTo>
                      <a:pt x="70171" y="517625"/>
                      <a:pt x="76036" y="529333"/>
                      <a:pt x="69679" y="537210"/>
                    </a:cubicBezTo>
                    <a:lnTo>
                      <a:pt x="65740" y="542069"/>
                    </a:lnTo>
                    <a:cubicBezTo>
                      <a:pt x="56515" y="553478"/>
                      <a:pt x="56750" y="569830"/>
                      <a:pt x="66297" y="580961"/>
                    </a:cubicBezTo>
                    <a:lnTo>
                      <a:pt x="82650" y="600054"/>
                    </a:lnTo>
                    <a:cubicBezTo>
                      <a:pt x="86182" y="604163"/>
                      <a:pt x="91212" y="606689"/>
                      <a:pt x="96627" y="607053"/>
                    </a:cubicBezTo>
                    <a:lnTo>
                      <a:pt x="113900" y="608209"/>
                    </a:lnTo>
                    <a:cubicBezTo>
                      <a:pt x="117946" y="608487"/>
                      <a:pt x="121841" y="609964"/>
                      <a:pt x="125031" y="612469"/>
                    </a:cubicBezTo>
                    <a:lnTo>
                      <a:pt x="134448" y="619853"/>
                    </a:lnTo>
                    <a:cubicBezTo>
                      <a:pt x="143075" y="626638"/>
                      <a:pt x="144701" y="639053"/>
                      <a:pt x="138130" y="647829"/>
                    </a:cubicBezTo>
                    <a:cubicBezTo>
                      <a:pt x="133614" y="653843"/>
                      <a:pt x="132822" y="661870"/>
                      <a:pt x="136075" y="668634"/>
                    </a:cubicBezTo>
                    <a:lnTo>
                      <a:pt x="146028" y="689460"/>
                    </a:lnTo>
                    <a:cubicBezTo>
                      <a:pt x="150952" y="699735"/>
                      <a:pt x="148833" y="711999"/>
                      <a:pt x="140784" y="720048"/>
                    </a:cubicBezTo>
                    <a:cubicBezTo>
                      <a:pt x="135754" y="725077"/>
                      <a:pt x="132907" y="731927"/>
                      <a:pt x="132907" y="739033"/>
                    </a:cubicBezTo>
                    <a:lnTo>
                      <a:pt x="132907" y="748601"/>
                    </a:lnTo>
                    <a:cubicBezTo>
                      <a:pt x="132907" y="754530"/>
                      <a:pt x="130960" y="760288"/>
                      <a:pt x="127342" y="764976"/>
                    </a:cubicBezTo>
                    <a:lnTo>
                      <a:pt x="121734" y="772274"/>
                    </a:lnTo>
                    <a:cubicBezTo>
                      <a:pt x="115527" y="780344"/>
                      <a:pt x="114414" y="791217"/>
                      <a:pt x="118845" y="800379"/>
                    </a:cubicBezTo>
                    <a:lnTo>
                      <a:pt x="134320" y="832314"/>
                    </a:lnTo>
                    <a:lnTo>
                      <a:pt x="146499" y="853633"/>
                    </a:lnTo>
                    <a:cubicBezTo>
                      <a:pt x="152514" y="864164"/>
                      <a:pt x="168246" y="862195"/>
                      <a:pt x="171500" y="850529"/>
                    </a:cubicBezTo>
                    <a:lnTo>
                      <a:pt x="186654" y="796183"/>
                    </a:lnTo>
                    <a:cubicBezTo>
                      <a:pt x="186804" y="795648"/>
                      <a:pt x="186890" y="795113"/>
                      <a:pt x="186932" y="794578"/>
                    </a:cubicBezTo>
                    <a:lnTo>
                      <a:pt x="191128" y="732890"/>
                    </a:lnTo>
                    <a:lnTo>
                      <a:pt x="193461" y="696610"/>
                    </a:lnTo>
                    <a:cubicBezTo>
                      <a:pt x="193782" y="691515"/>
                      <a:pt x="192969" y="686400"/>
                      <a:pt x="191042" y="681669"/>
                    </a:cubicBezTo>
                    <a:cubicBezTo>
                      <a:pt x="187168" y="672144"/>
                      <a:pt x="197891" y="663283"/>
                      <a:pt x="206518" y="668912"/>
                    </a:cubicBezTo>
                    <a:lnTo>
                      <a:pt x="209985" y="671181"/>
                    </a:lnTo>
                    <a:cubicBezTo>
                      <a:pt x="213239" y="673321"/>
                      <a:pt x="215058" y="677089"/>
                      <a:pt x="214694" y="680963"/>
                    </a:cubicBezTo>
                    <a:lnTo>
                      <a:pt x="212447" y="704486"/>
                    </a:lnTo>
                    <a:lnTo>
                      <a:pt x="230255" y="685415"/>
                    </a:lnTo>
                    <a:cubicBezTo>
                      <a:pt x="231625" y="683938"/>
                      <a:pt x="232717" y="682225"/>
                      <a:pt x="233444" y="680342"/>
                    </a:cubicBezTo>
                    <a:lnTo>
                      <a:pt x="248791" y="641022"/>
                    </a:lnTo>
                    <a:cubicBezTo>
                      <a:pt x="252173" y="632375"/>
                      <a:pt x="262212" y="628436"/>
                      <a:pt x="270581" y="632481"/>
                    </a:cubicBezTo>
                    <a:lnTo>
                      <a:pt x="285564" y="639738"/>
                    </a:lnTo>
                    <a:cubicBezTo>
                      <a:pt x="294897" y="644254"/>
                      <a:pt x="305727" y="637469"/>
                      <a:pt x="305727" y="627109"/>
                    </a:cubicBezTo>
                    <a:lnTo>
                      <a:pt x="305727" y="627109"/>
                    </a:lnTo>
                    <a:cubicBezTo>
                      <a:pt x="305727" y="613303"/>
                      <a:pt x="323001" y="607053"/>
                      <a:pt x="331841" y="617648"/>
                    </a:cubicBezTo>
                    <a:lnTo>
                      <a:pt x="361508" y="653266"/>
                    </a:lnTo>
                    <a:cubicBezTo>
                      <a:pt x="370283" y="663796"/>
                      <a:pt x="387343" y="659751"/>
                      <a:pt x="390446" y="646394"/>
                    </a:cubicBezTo>
                    <a:lnTo>
                      <a:pt x="401363" y="599390"/>
                    </a:lnTo>
                    <a:lnTo>
                      <a:pt x="422660" y="579505"/>
                    </a:lnTo>
                    <a:lnTo>
                      <a:pt x="411294" y="535155"/>
                    </a:lnTo>
                    <a:cubicBezTo>
                      <a:pt x="409646" y="528734"/>
                      <a:pt x="409732" y="522035"/>
                      <a:pt x="411466" y="515677"/>
                    </a:cubicBezTo>
                    <a:lnTo>
                      <a:pt x="357976" y="508272"/>
                    </a:lnTo>
                    <a:cubicBezTo>
                      <a:pt x="339011" y="505638"/>
                      <a:pt x="319705" y="508635"/>
                      <a:pt x="302453" y="516897"/>
                    </a:cubicBezTo>
                    <a:lnTo>
                      <a:pt x="288711" y="523468"/>
                    </a:lnTo>
                    <a:cubicBezTo>
                      <a:pt x="273257" y="530874"/>
                      <a:pt x="263132" y="546200"/>
                      <a:pt x="262426" y="563324"/>
                    </a:cubicBezTo>
                    <a:lnTo>
                      <a:pt x="262233" y="567819"/>
                    </a:lnTo>
                    <a:cubicBezTo>
                      <a:pt x="262191" y="568953"/>
                      <a:pt x="262533" y="570066"/>
                      <a:pt x="263239" y="570965"/>
                    </a:cubicBezTo>
                    <a:lnTo>
                      <a:pt x="269682" y="579313"/>
                    </a:lnTo>
                    <a:cubicBezTo>
                      <a:pt x="272979" y="583572"/>
                      <a:pt x="267863" y="589202"/>
                      <a:pt x="263304" y="586334"/>
                    </a:cubicBezTo>
                    <a:lnTo>
                      <a:pt x="263304" y="586334"/>
                    </a:lnTo>
                    <a:cubicBezTo>
                      <a:pt x="253800" y="580340"/>
                      <a:pt x="248149" y="569788"/>
                      <a:pt x="248427" y="558551"/>
                    </a:cubicBezTo>
                    <a:lnTo>
                      <a:pt x="248577" y="552579"/>
                    </a:lnTo>
                    <a:cubicBezTo>
                      <a:pt x="249070" y="534085"/>
                      <a:pt x="259344" y="517219"/>
                      <a:pt x="275568" y="508314"/>
                    </a:cubicBezTo>
                    <a:lnTo>
                      <a:pt x="286699" y="502214"/>
                    </a:lnTo>
                    <a:cubicBezTo>
                      <a:pt x="309580" y="489649"/>
                      <a:pt x="335715" y="484212"/>
                      <a:pt x="361700" y="486610"/>
                    </a:cubicBezTo>
                    <a:lnTo>
                      <a:pt x="420241" y="492004"/>
                    </a:lnTo>
                    <a:cubicBezTo>
                      <a:pt x="424180" y="485112"/>
                      <a:pt x="430216" y="479589"/>
                      <a:pt x="437579" y="476336"/>
                    </a:cubicBezTo>
                    <a:lnTo>
                      <a:pt x="468187" y="462808"/>
                    </a:lnTo>
                    <a:cubicBezTo>
                      <a:pt x="477049" y="458891"/>
                      <a:pt x="481458" y="448831"/>
                      <a:pt x="478312" y="439649"/>
                    </a:cubicBezTo>
                    <a:cubicBezTo>
                      <a:pt x="476321" y="433827"/>
                      <a:pt x="477520" y="427362"/>
                      <a:pt x="481287" y="422482"/>
                    </a:cubicBezTo>
                    <a:lnTo>
                      <a:pt x="489421" y="411887"/>
                    </a:lnTo>
                    <a:lnTo>
                      <a:pt x="480688" y="399344"/>
                    </a:lnTo>
                    <a:cubicBezTo>
                      <a:pt x="472490" y="387550"/>
                      <a:pt x="473453" y="371668"/>
                      <a:pt x="483042" y="360966"/>
                    </a:cubicBezTo>
                    <a:lnTo>
                      <a:pt x="518060" y="321838"/>
                    </a:lnTo>
                    <a:cubicBezTo>
                      <a:pt x="528142" y="310558"/>
                      <a:pt x="523625" y="292664"/>
                      <a:pt x="509391" y="287527"/>
                    </a:cubicBezTo>
                    <a:lnTo>
                      <a:pt x="496206" y="282775"/>
                    </a:lnTo>
                    <a:cubicBezTo>
                      <a:pt x="490940" y="280870"/>
                      <a:pt x="486638" y="276996"/>
                      <a:pt x="484219" y="271966"/>
                    </a:cubicBezTo>
                    <a:lnTo>
                      <a:pt x="479810" y="262804"/>
                    </a:lnTo>
                    <a:cubicBezTo>
                      <a:pt x="474309" y="251396"/>
                      <a:pt x="460161" y="247243"/>
                      <a:pt x="449373" y="253879"/>
                    </a:cubicBezTo>
                    <a:lnTo>
                      <a:pt x="419278" y="272394"/>
                    </a:lnTo>
                    <a:cubicBezTo>
                      <a:pt x="415918" y="274470"/>
                      <a:pt x="412044" y="275561"/>
                      <a:pt x="408084" y="275561"/>
                    </a:cubicBezTo>
                    <a:lnTo>
                      <a:pt x="355750" y="275561"/>
                    </a:lnTo>
                    <a:cubicBezTo>
                      <a:pt x="352111" y="275561"/>
                      <a:pt x="348558" y="276482"/>
                      <a:pt x="345390" y="278258"/>
                    </a:cubicBezTo>
                    <a:lnTo>
                      <a:pt x="319405" y="292685"/>
                    </a:lnTo>
                    <a:cubicBezTo>
                      <a:pt x="310672" y="297544"/>
                      <a:pt x="301211" y="287527"/>
                      <a:pt x="306562" y="279094"/>
                    </a:cubicBezTo>
                    <a:lnTo>
                      <a:pt x="330000" y="242085"/>
                    </a:lnTo>
                    <a:cubicBezTo>
                      <a:pt x="336464" y="231875"/>
                      <a:pt x="337727" y="219204"/>
                      <a:pt x="333382" y="207924"/>
                    </a:cubicBezTo>
                    <a:lnTo>
                      <a:pt x="327089" y="191570"/>
                    </a:lnTo>
                    <a:cubicBezTo>
                      <a:pt x="326404" y="189794"/>
                      <a:pt x="325869" y="187996"/>
                      <a:pt x="325462" y="186134"/>
                    </a:cubicBezTo>
                    <a:lnTo>
                      <a:pt x="319597" y="159721"/>
                    </a:lnTo>
                    <a:cubicBezTo>
                      <a:pt x="318270" y="153706"/>
                      <a:pt x="315488" y="148098"/>
                      <a:pt x="311528" y="143389"/>
                    </a:cubicBezTo>
                    <a:lnTo>
                      <a:pt x="302345" y="132494"/>
                    </a:lnTo>
                    <a:cubicBezTo>
                      <a:pt x="297444" y="126672"/>
                      <a:pt x="290916" y="122456"/>
                      <a:pt x="283617" y="120357"/>
                    </a:cubicBezTo>
                    <a:lnTo>
                      <a:pt x="236805" y="106980"/>
                    </a:lnTo>
                    <a:cubicBezTo>
                      <a:pt x="229271" y="104818"/>
                      <a:pt x="222549" y="100452"/>
                      <a:pt x="217519" y="94437"/>
                    </a:cubicBezTo>
                    <a:lnTo>
                      <a:pt x="206111" y="80738"/>
                    </a:lnTo>
                    <a:cubicBezTo>
                      <a:pt x="200118" y="73546"/>
                      <a:pt x="191748" y="68751"/>
                      <a:pt x="182523" y="67210"/>
                    </a:cubicBezTo>
                    <a:cubicBezTo>
                      <a:pt x="175160" y="65990"/>
                      <a:pt x="168311" y="62672"/>
                      <a:pt x="162788" y="57686"/>
                    </a:cubicBezTo>
                    <a:lnTo>
                      <a:pt x="98832" y="0"/>
                    </a:lnTo>
                    <a:lnTo>
                      <a:pt x="31172" y="84227"/>
                    </a:lnTo>
                    <a:cubicBezTo>
                      <a:pt x="29909" y="85789"/>
                      <a:pt x="29160" y="87737"/>
                      <a:pt x="29053" y="89749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3ECCF5-876A-EF0E-6307-08EA7DE0F11B}"/>
                  </a:ext>
                </a:extLst>
              </p:cNvPr>
              <p:cNvSpPr/>
              <p:nvPr/>
            </p:nvSpPr>
            <p:spPr>
              <a:xfrm>
                <a:off x="5835978" y="6140072"/>
                <a:ext cx="4623" cy="1562"/>
              </a:xfrm>
              <a:custGeom>
                <a:avLst/>
                <a:gdLst>
                  <a:gd name="connsiteX0" fmla="*/ 0 w 4623"/>
                  <a:gd name="connsiteY0" fmla="*/ 0 h 1562"/>
                  <a:gd name="connsiteX1" fmla="*/ 4623 w 4623"/>
                  <a:gd name="connsiteY1" fmla="*/ 1562 h 1562"/>
                  <a:gd name="connsiteX2" fmla="*/ 0 w 4623"/>
                  <a:gd name="connsiteY2" fmla="*/ 0 h 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23" h="1562">
                    <a:moveTo>
                      <a:pt x="0" y="0"/>
                    </a:moveTo>
                    <a:cubicBezTo>
                      <a:pt x="1498" y="642"/>
                      <a:pt x="3039" y="1155"/>
                      <a:pt x="4623" y="1562"/>
                    </a:cubicBezTo>
                    <a:cubicBezTo>
                      <a:pt x="3061" y="1177"/>
                      <a:pt x="1520" y="663"/>
                      <a:pt x="0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B198DEB-EC02-323D-48CD-DBCCE1AD05CC}"/>
                  </a:ext>
                </a:extLst>
              </p:cNvPr>
              <p:cNvSpPr/>
              <p:nvPr/>
            </p:nvSpPr>
            <p:spPr>
              <a:xfrm>
                <a:off x="5842977" y="6142083"/>
                <a:ext cx="4773" cy="385"/>
              </a:xfrm>
              <a:custGeom>
                <a:avLst/>
                <a:gdLst>
                  <a:gd name="connsiteX0" fmla="*/ 4773 w 4773"/>
                  <a:gd name="connsiteY0" fmla="*/ 385 h 385"/>
                  <a:gd name="connsiteX1" fmla="*/ 0 w 4773"/>
                  <a:gd name="connsiteY1" fmla="*/ 0 h 385"/>
                  <a:gd name="connsiteX2" fmla="*/ 4773 w 4773"/>
                  <a:gd name="connsiteY2" fmla="*/ 385 h 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73" h="385">
                    <a:moveTo>
                      <a:pt x="4773" y="385"/>
                    </a:moveTo>
                    <a:cubicBezTo>
                      <a:pt x="3168" y="385"/>
                      <a:pt x="1584" y="257"/>
                      <a:pt x="0" y="0"/>
                    </a:cubicBezTo>
                    <a:cubicBezTo>
                      <a:pt x="1584" y="257"/>
                      <a:pt x="3189" y="385"/>
                      <a:pt x="4773" y="385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8E0AA17-6D90-09E5-9967-4254AB6AAEDB}"/>
                </a:ext>
              </a:extLst>
            </p:cNvPr>
            <p:cNvSpPr/>
            <p:nvPr/>
          </p:nvSpPr>
          <p:spPr>
            <a:xfrm>
              <a:off x="4428350" y="4895756"/>
              <a:ext cx="1070860" cy="1069243"/>
            </a:xfrm>
            <a:custGeom>
              <a:avLst/>
              <a:gdLst>
                <a:gd name="connsiteX0" fmla="*/ 1138356 w 1163377"/>
                <a:gd name="connsiteY0" fmla="*/ 137053 h 1161621"/>
                <a:gd name="connsiteX1" fmla="*/ 1135209 w 1163377"/>
                <a:gd name="connsiteY1" fmla="*/ 127870 h 1161621"/>
                <a:gd name="connsiteX2" fmla="*/ 1132898 w 1163377"/>
                <a:gd name="connsiteY2" fmla="*/ 105867 h 1161621"/>
                <a:gd name="connsiteX3" fmla="*/ 1118685 w 1163377"/>
                <a:gd name="connsiteY3" fmla="*/ 87694 h 1161621"/>
                <a:gd name="connsiteX4" fmla="*/ 1096767 w 1163377"/>
                <a:gd name="connsiteY4" fmla="*/ 79732 h 1161621"/>
                <a:gd name="connsiteX5" fmla="*/ 1082683 w 1163377"/>
                <a:gd name="connsiteY5" fmla="*/ 62501 h 1161621"/>
                <a:gd name="connsiteX6" fmla="*/ 1080992 w 1163377"/>
                <a:gd name="connsiteY6" fmla="*/ 51221 h 1161621"/>
                <a:gd name="connsiteX7" fmla="*/ 1059459 w 1163377"/>
                <a:gd name="connsiteY7" fmla="*/ 32685 h 1161621"/>
                <a:gd name="connsiteX8" fmla="*/ 1041864 w 1163377"/>
                <a:gd name="connsiteY8" fmla="*/ 23716 h 1161621"/>
                <a:gd name="connsiteX9" fmla="*/ 1041736 w 1163377"/>
                <a:gd name="connsiteY9" fmla="*/ 23545 h 1161621"/>
                <a:gd name="connsiteX10" fmla="*/ 1015194 w 1163377"/>
                <a:gd name="connsiteY10" fmla="*/ 16503 h 1161621"/>
                <a:gd name="connsiteX11" fmla="*/ 997686 w 1163377"/>
                <a:gd name="connsiteY11" fmla="*/ 24379 h 1161621"/>
                <a:gd name="connsiteX12" fmla="*/ 979748 w 1163377"/>
                <a:gd name="connsiteY12" fmla="*/ 24337 h 1161621"/>
                <a:gd name="connsiteX13" fmla="*/ 926216 w 1163377"/>
                <a:gd name="connsiteY13" fmla="*/ 0 h 1161621"/>
                <a:gd name="connsiteX14" fmla="*/ 885826 w 1163377"/>
                <a:gd name="connsiteY14" fmla="*/ 19628 h 1161621"/>
                <a:gd name="connsiteX15" fmla="*/ 873026 w 1163377"/>
                <a:gd name="connsiteY15" fmla="*/ 33904 h 1161621"/>
                <a:gd name="connsiteX16" fmla="*/ 860483 w 1163377"/>
                <a:gd name="connsiteY16" fmla="*/ 68858 h 1161621"/>
                <a:gd name="connsiteX17" fmla="*/ 822490 w 1163377"/>
                <a:gd name="connsiteY17" fmla="*/ 81423 h 1161621"/>
                <a:gd name="connsiteX18" fmla="*/ 794279 w 1163377"/>
                <a:gd name="connsiteY18" fmla="*/ 62630 h 1161621"/>
                <a:gd name="connsiteX19" fmla="*/ 771718 w 1163377"/>
                <a:gd name="connsiteY19" fmla="*/ 80416 h 1161621"/>
                <a:gd name="connsiteX20" fmla="*/ 784389 w 1163377"/>
                <a:gd name="connsiteY20" fmla="*/ 114899 h 1161621"/>
                <a:gd name="connsiteX21" fmla="*/ 760609 w 1163377"/>
                <a:gd name="connsiteY21" fmla="*/ 146043 h 1161621"/>
                <a:gd name="connsiteX22" fmla="*/ 741452 w 1163377"/>
                <a:gd name="connsiteY22" fmla="*/ 156959 h 1161621"/>
                <a:gd name="connsiteX23" fmla="*/ 739783 w 1163377"/>
                <a:gd name="connsiteY23" fmla="*/ 160405 h 1161621"/>
                <a:gd name="connsiteX24" fmla="*/ 710116 w 1163377"/>
                <a:gd name="connsiteY24" fmla="*/ 166120 h 1161621"/>
                <a:gd name="connsiteX25" fmla="*/ 698964 w 1163377"/>
                <a:gd name="connsiteY25" fmla="*/ 155889 h 1161621"/>
                <a:gd name="connsiteX26" fmla="*/ 654742 w 1163377"/>
                <a:gd name="connsiteY26" fmla="*/ 153941 h 1161621"/>
                <a:gd name="connsiteX27" fmla="*/ 652730 w 1163377"/>
                <a:gd name="connsiteY27" fmla="*/ 155482 h 1161621"/>
                <a:gd name="connsiteX28" fmla="*/ 615444 w 1163377"/>
                <a:gd name="connsiteY28" fmla="*/ 158479 h 1161621"/>
                <a:gd name="connsiteX29" fmla="*/ 615444 w 1163377"/>
                <a:gd name="connsiteY29" fmla="*/ 158479 h 1161621"/>
                <a:gd name="connsiteX30" fmla="*/ 581282 w 1163377"/>
                <a:gd name="connsiteY30" fmla="*/ 159335 h 1161621"/>
                <a:gd name="connsiteX31" fmla="*/ 537039 w 1163377"/>
                <a:gd name="connsiteY31" fmla="*/ 186091 h 1161621"/>
                <a:gd name="connsiteX32" fmla="*/ 476315 w 1163377"/>
                <a:gd name="connsiteY32" fmla="*/ 222521 h 1161621"/>
                <a:gd name="connsiteX33" fmla="*/ 462487 w 1163377"/>
                <a:gd name="connsiteY33" fmla="*/ 214687 h 1161621"/>
                <a:gd name="connsiteX34" fmla="*/ 462487 w 1163377"/>
                <a:gd name="connsiteY34" fmla="*/ 197414 h 1161621"/>
                <a:gd name="connsiteX35" fmla="*/ 447397 w 1163377"/>
                <a:gd name="connsiteY35" fmla="*/ 190479 h 1161621"/>
                <a:gd name="connsiteX36" fmla="*/ 348594 w 1163377"/>
                <a:gd name="connsiteY36" fmla="*/ 275155 h 1161621"/>
                <a:gd name="connsiteX37" fmla="*/ 342237 w 1163377"/>
                <a:gd name="connsiteY37" fmla="*/ 286906 h 1161621"/>
                <a:gd name="connsiteX38" fmla="*/ 338684 w 1163377"/>
                <a:gd name="connsiteY38" fmla="*/ 314303 h 1161621"/>
                <a:gd name="connsiteX39" fmla="*/ 302553 w 1163377"/>
                <a:gd name="connsiteY39" fmla="*/ 317792 h 1161621"/>
                <a:gd name="connsiteX40" fmla="*/ 281791 w 1163377"/>
                <a:gd name="connsiteY40" fmla="*/ 255527 h 1161621"/>
                <a:gd name="connsiteX41" fmla="*/ 241764 w 1163377"/>
                <a:gd name="connsiteY41" fmla="*/ 242020 h 1161621"/>
                <a:gd name="connsiteX42" fmla="*/ 237740 w 1163377"/>
                <a:gd name="connsiteY42" fmla="*/ 244760 h 1161621"/>
                <a:gd name="connsiteX43" fmla="*/ 209358 w 1163377"/>
                <a:gd name="connsiteY43" fmla="*/ 245681 h 1161621"/>
                <a:gd name="connsiteX44" fmla="*/ 184058 w 1163377"/>
                <a:gd name="connsiteY44" fmla="*/ 230719 h 1161621"/>
                <a:gd name="connsiteX45" fmla="*/ 168775 w 1163377"/>
                <a:gd name="connsiteY45" fmla="*/ 227101 h 1161621"/>
                <a:gd name="connsiteX46" fmla="*/ 136689 w 1163377"/>
                <a:gd name="connsiteY46" fmla="*/ 229306 h 1161621"/>
                <a:gd name="connsiteX47" fmla="*/ 112010 w 1163377"/>
                <a:gd name="connsiteY47" fmla="*/ 209486 h 1161621"/>
                <a:gd name="connsiteX48" fmla="*/ 108093 w 1163377"/>
                <a:gd name="connsiteY48" fmla="*/ 183222 h 1161621"/>
                <a:gd name="connsiteX49" fmla="*/ 69137 w 1163377"/>
                <a:gd name="connsiteY49" fmla="*/ 212118 h 1161621"/>
                <a:gd name="connsiteX50" fmla="*/ 60104 w 1163377"/>
                <a:gd name="connsiteY50" fmla="*/ 220809 h 1161621"/>
                <a:gd name="connsiteX51" fmla="*/ 29967 w 1163377"/>
                <a:gd name="connsiteY51" fmla="*/ 258481 h 1161621"/>
                <a:gd name="connsiteX52" fmla="*/ 53918 w 1163377"/>
                <a:gd name="connsiteY52" fmla="*/ 280934 h 1161621"/>
                <a:gd name="connsiteX53" fmla="*/ 67553 w 1163377"/>
                <a:gd name="connsiteY53" fmla="*/ 303858 h 1161621"/>
                <a:gd name="connsiteX54" fmla="*/ 74167 w 1163377"/>
                <a:gd name="connsiteY54" fmla="*/ 329222 h 1161621"/>
                <a:gd name="connsiteX55" fmla="*/ 87395 w 1163377"/>
                <a:gd name="connsiteY55" fmla="*/ 339432 h 1161621"/>
                <a:gd name="connsiteX56" fmla="*/ 97712 w 1163377"/>
                <a:gd name="connsiteY56" fmla="*/ 362035 h 1161621"/>
                <a:gd name="connsiteX57" fmla="*/ 43772 w 1163377"/>
                <a:gd name="connsiteY57" fmla="*/ 424258 h 1161621"/>
                <a:gd name="connsiteX58" fmla="*/ 42189 w 1163377"/>
                <a:gd name="connsiteY58" fmla="*/ 447525 h 1161621"/>
                <a:gd name="connsiteX59" fmla="*/ 48289 w 1163377"/>
                <a:gd name="connsiteY59" fmla="*/ 456879 h 1161621"/>
                <a:gd name="connsiteX60" fmla="*/ 33563 w 1163377"/>
                <a:gd name="connsiteY60" fmla="*/ 481408 h 1161621"/>
                <a:gd name="connsiteX61" fmla="*/ 17488 w 1163377"/>
                <a:gd name="connsiteY61" fmla="*/ 479996 h 1161621"/>
                <a:gd name="connsiteX62" fmla="*/ 4388 w 1163377"/>
                <a:gd name="connsiteY62" fmla="*/ 499238 h 1161621"/>
                <a:gd name="connsiteX63" fmla="*/ 32899 w 1163377"/>
                <a:gd name="connsiteY63" fmla="*/ 556260 h 1161621"/>
                <a:gd name="connsiteX64" fmla="*/ 34290 w 1163377"/>
                <a:gd name="connsiteY64" fmla="*/ 561761 h 1161621"/>
                <a:gd name="connsiteX65" fmla="*/ 36217 w 1163377"/>
                <a:gd name="connsiteY65" fmla="*/ 617883 h 1161621"/>
                <a:gd name="connsiteX66" fmla="*/ 35318 w 1163377"/>
                <a:gd name="connsiteY66" fmla="*/ 623192 h 1161621"/>
                <a:gd name="connsiteX67" fmla="*/ 921 w 1163377"/>
                <a:gd name="connsiteY67" fmla="*/ 711100 h 1161621"/>
                <a:gd name="connsiteX68" fmla="*/ 3297 w 1163377"/>
                <a:gd name="connsiteY68" fmla="*/ 724734 h 1161621"/>
                <a:gd name="connsiteX69" fmla="*/ 32771 w 1163377"/>
                <a:gd name="connsiteY69" fmla="*/ 758404 h 1161621"/>
                <a:gd name="connsiteX70" fmla="*/ 59698 w 1163377"/>
                <a:gd name="connsiteY70" fmla="*/ 764397 h 1161621"/>
                <a:gd name="connsiteX71" fmla="*/ 78790 w 1163377"/>
                <a:gd name="connsiteY71" fmla="*/ 758489 h 1161621"/>
                <a:gd name="connsiteX72" fmla="*/ 94458 w 1163377"/>
                <a:gd name="connsiteY72" fmla="*/ 751683 h 1161621"/>
                <a:gd name="connsiteX73" fmla="*/ 144738 w 1163377"/>
                <a:gd name="connsiteY73" fmla="*/ 753781 h 1161621"/>
                <a:gd name="connsiteX74" fmla="*/ 157516 w 1163377"/>
                <a:gd name="connsiteY74" fmla="*/ 746375 h 1161621"/>
                <a:gd name="connsiteX75" fmla="*/ 167341 w 1163377"/>
                <a:gd name="connsiteY75" fmla="*/ 727474 h 1161621"/>
                <a:gd name="connsiteX76" fmla="*/ 181767 w 1163377"/>
                <a:gd name="connsiteY76" fmla="*/ 720240 h 1161621"/>
                <a:gd name="connsiteX77" fmla="*/ 214216 w 1163377"/>
                <a:gd name="connsiteY77" fmla="*/ 725548 h 1161621"/>
                <a:gd name="connsiteX78" fmla="*/ 221494 w 1163377"/>
                <a:gd name="connsiteY78" fmla="*/ 749093 h 1161621"/>
                <a:gd name="connsiteX79" fmla="*/ 186155 w 1163377"/>
                <a:gd name="connsiteY79" fmla="*/ 782762 h 1161621"/>
                <a:gd name="connsiteX80" fmla="*/ 181874 w 1163377"/>
                <a:gd name="connsiteY80" fmla="*/ 792737 h 1161621"/>
                <a:gd name="connsiteX81" fmla="*/ 181874 w 1163377"/>
                <a:gd name="connsiteY81" fmla="*/ 831971 h 1161621"/>
                <a:gd name="connsiteX82" fmla="*/ 202594 w 1163377"/>
                <a:gd name="connsiteY82" fmla="*/ 843444 h 1161621"/>
                <a:gd name="connsiteX83" fmla="*/ 255549 w 1163377"/>
                <a:gd name="connsiteY83" fmla="*/ 810246 h 1161621"/>
                <a:gd name="connsiteX84" fmla="*/ 274427 w 1163377"/>
                <a:gd name="connsiteY84" fmla="*/ 812022 h 1161621"/>
                <a:gd name="connsiteX85" fmla="*/ 293113 w 1163377"/>
                <a:gd name="connsiteY85" fmla="*/ 829360 h 1161621"/>
                <a:gd name="connsiteX86" fmla="*/ 315866 w 1163377"/>
                <a:gd name="connsiteY86" fmla="*/ 826770 h 1161621"/>
                <a:gd name="connsiteX87" fmla="*/ 343757 w 1163377"/>
                <a:gd name="connsiteY87" fmla="*/ 833769 h 1161621"/>
                <a:gd name="connsiteX88" fmla="*/ 347331 w 1163377"/>
                <a:gd name="connsiteY88" fmla="*/ 857293 h 1161621"/>
                <a:gd name="connsiteX89" fmla="*/ 351420 w 1163377"/>
                <a:gd name="connsiteY89" fmla="*/ 865640 h 1161621"/>
                <a:gd name="connsiteX90" fmla="*/ 393736 w 1163377"/>
                <a:gd name="connsiteY90" fmla="*/ 910440 h 1161621"/>
                <a:gd name="connsiteX91" fmla="*/ 396583 w 1163377"/>
                <a:gd name="connsiteY91" fmla="*/ 917054 h 1161621"/>
                <a:gd name="connsiteX92" fmla="*/ 397311 w 1163377"/>
                <a:gd name="connsiteY92" fmla="*/ 929404 h 1161621"/>
                <a:gd name="connsiteX93" fmla="*/ 405573 w 1163377"/>
                <a:gd name="connsiteY93" fmla="*/ 939079 h 1161621"/>
                <a:gd name="connsiteX94" fmla="*/ 425115 w 1163377"/>
                <a:gd name="connsiteY94" fmla="*/ 943317 h 1161621"/>
                <a:gd name="connsiteX95" fmla="*/ 434469 w 1163377"/>
                <a:gd name="connsiteY95" fmla="*/ 940792 h 1161621"/>
                <a:gd name="connsiteX96" fmla="*/ 458463 w 1163377"/>
                <a:gd name="connsiteY96" fmla="*/ 918809 h 1161621"/>
                <a:gd name="connsiteX97" fmla="*/ 471413 w 1163377"/>
                <a:gd name="connsiteY97" fmla="*/ 917803 h 1161621"/>
                <a:gd name="connsiteX98" fmla="*/ 483442 w 1163377"/>
                <a:gd name="connsiteY98" fmla="*/ 925830 h 1161621"/>
                <a:gd name="connsiteX99" fmla="*/ 488751 w 1163377"/>
                <a:gd name="connsiteY99" fmla="*/ 927585 h 1161621"/>
                <a:gd name="connsiteX100" fmla="*/ 511182 w 1163377"/>
                <a:gd name="connsiteY100" fmla="*/ 928698 h 1161621"/>
                <a:gd name="connsiteX101" fmla="*/ 516769 w 1163377"/>
                <a:gd name="connsiteY101" fmla="*/ 930646 h 1161621"/>
                <a:gd name="connsiteX102" fmla="*/ 534128 w 1163377"/>
                <a:gd name="connsiteY102" fmla="*/ 943039 h 1161621"/>
                <a:gd name="connsiteX103" fmla="*/ 530019 w 1163377"/>
                <a:gd name="connsiteY103" fmla="*/ 961939 h 1161621"/>
                <a:gd name="connsiteX104" fmla="*/ 510176 w 1163377"/>
                <a:gd name="connsiteY104" fmla="*/ 965792 h 1161621"/>
                <a:gd name="connsiteX105" fmla="*/ 501658 w 1163377"/>
                <a:gd name="connsiteY105" fmla="*/ 976473 h 1161621"/>
                <a:gd name="connsiteX106" fmla="*/ 511696 w 1163377"/>
                <a:gd name="connsiteY106" fmla="*/ 986640 h 1161621"/>
                <a:gd name="connsiteX107" fmla="*/ 518653 w 1163377"/>
                <a:gd name="connsiteY107" fmla="*/ 987218 h 1161621"/>
                <a:gd name="connsiteX108" fmla="*/ 531281 w 1163377"/>
                <a:gd name="connsiteY108" fmla="*/ 1015814 h 1161621"/>
                <a:gd name="connsiteX109" fmla="*/ 526037 w 1163377"/>
                <a:gd name="connsiteY109" fmla="*/ 1022621 h 1161621"/>
                <a:gd name="connsiteX110" fmla="*/ 522399 w 1163377"/>
                <a:gd name="connsiteY110" fmla="*/ 1032189 h 1161621"/>
                <a:gd name="connsiteX111" fmla="*/ 518439 w 1163377"/>
                <a:gd name="connsiteY111" fmla="*/ 1086556 h 1161621"/>
                <a:gd name="connsiteX112" fmla="*/ 531388 w 1163377"/>
                <a:gd name="connsiteY112" fmla="*/ 1116672 h 1161621"/>
                <a:gd name="connsiteX113" fmla="*/ 532673 w 1163377"/>
                <a:gd name="connsiteY113" fmla="*/ 1117721 h 1161621"/>
                <a:gd name="connsiteX114" fmla="*/ 545323 w 1163377"/>
                <a:gd name="connsiteY114" fmla="*/ 1150534 h 1161621"/>
                <a:gd name="connsiteX115" fmla="*/ 544060 w 1163377"/>
                <a:gd name="connsiteY115" fmla="*/ 1158925 h 1161621"/>
                <a:gd name="connsiteX116" fmla="*/ 543139 w 1163377"/>
                <a:gd name="connsiteY116" fmla="*/ 1161622 h 1161621"/>
                <a:gd name="connsiteX117" fmla="*/ 569360 w 1163377"/>
                <a:gd name="connsiteY117" fmla="*/ 1136001 h 1161621"/>
                <a:gd name="connsiteX118" fmla="*/ 591642 w 1163377"/>
                <a:gd name="connsiteY118" fmla="*/ 1111899 h 1161621"/>
                <a:gd name="connsiteX119" fmla="*/ 639053 w 1163377"/>
                <a:gd name="connsiteY119" fmla="*/ 1090816 h 1161621"/>
                <a:gd name="connsiteX120" fmla="*/ 658724 w 1163377"/>
                <a:gd name="connsiteY120" fmla="*/ 1072579 h 1161621"/>
                <a:gd name="connsiteX121" fmla="*/ 691344 w 1163377"/>
                <a:gd name="connsiteY121" fmla="*/ 1012005 h 1161621"/>
                <a:gd name="connsiteX122" fmla="*/ 708018 w 1163377"/>
                <a:gd name="connsiteY122" fmla="*/ 1003699 h 1161621"/>
                <a:gd name="connsiteX123" fmla="*/ 726512 w 1163377"/>
                <a:gd name="connsiteY123" fmla="*/ 989744 h 1161621"/>
                <a:gd name="connsiteX124" fmla="*/ 727989 w 1163377"/>
                <a:gd name="connsiteY124" fmla="*/ 977950 h 1161621"/>
                <a:gd name="connsiteX125" fmla="*/ 725549 w 1163377"/>
                <a:gd name="connsiteY125" fmla="*/ 967205 h 1161621"/>
                <a:gd name="connsiteX126" fmla="*/ 717479 w 1163377"/>
                <a:gd name="connsiteY126" fmla="*/ 954662 h 1161621"/>
                <a:gd name="connsiteX127" fmla="*/ 721096 w 1163377"/>
                <a:gd name="connsiteY127" fmla="*/ 933215 h 1161621"/>
                <a:gd name="connsiteX128" fmla="*/ 760309 w 1163377"/>
                <a:gd name="connsiteY128" fmla="*/ 902413 h 1161621"/>
                <a:gd name="connsiteX129" fmla="*/ 766752 w 1163377"/>
                <a:gd name="connsiteY129" fmla="*/ 884391 h 1161621"/>
                <a:gd name="connsiteX130" fmla="*/ 765532 w 1163377"/>
                <a:gd name="connsiteY130" fmla="*/ 878933 h 1161621"/>
                <a:gd name="connsiteX131" fmla="*/ 783063 w 1163377"/>
                <a:gd name="connsiteY131" fmla="*/ 857079 h 1161621"/>
                <a:gd name="connsiteX132" fmla="*/ 795755 w 1163377"/>
                <a:gd name="connsiteY132" fmla="*/ 851813 h 1161621"/>
                <a:gd name="connsiteX133" fmla="*/ 851835 w 1163377"/>
                <a:gd name="connsiteY133" fmla="*/ 795734 h 1161621"/>
                <a:gd name="connsiteX134" fmla="*/ 875316 w 1163377"/>
                <a:gd name="connsiteY134" fmla="*/ 794299 h 1161621"/>
                <a:gd name="connsiteX135" fmla="*/ 900081 w 1163377"/>
                <a:gd name="connsiteY135" fmla="*/ 813670 h 1161621"/>
                <a:gd name="connsiteX136" fmla="*/ 923048 w 1163377"/>
                <a:gd name="connsiteY136" fmla="*/ 812729 h 1161621"/>
                <a:gd name="connsiteX137" fmla="*/ 934627 w 1163377"/>
                <a:gd name="connsiteY137" fmla="*/ 802048 h 1161621"/>
                <a:gd name="connsiteX138" fmla="*/ 940257 w 1163377"/>
                <a:gd name="connsiteY138" fmla="*/ 790553 h 1161621"/>
                <a:gd name="connsiteX139" fmla="*/ 942333 w 1163377"/>
                <a:gd name="connsiteY139" fmla="*/ 766730 h 1161621"/>
                <a:gd name="connsiteX140" fmla="*/ 962197 w 1163377"/>
                <a:gd name="connsiteY140" fmla="*/ 750677 h 1161621"/>
                <a:gd name="connsiteX141" fmla="*/ 962197 w 1163377"/>
                <a:gd name="connsiteY141" fmla="*/ 750677 h 1161621"/>
                <a:gd name="connsiteX142" fmla="*/ 981654 w 1163377"/>
                <a:gd name="connsiteY142" fmla="*/ 737149 h 1161621"/>
                <a:gd name="connsiteX143" fmla="*/ 983858 w 1163377"/>
                <a:gd name="connsiteY143" fmla="*/ 727796 h 1161621"/>
                <a:gd name="connsiteX144" fmla="*/ 998006 w 1163377"/>
                <a:gd name="connsiteY144" fmla="*/ 714396 h 1161621"/>
                <a:gd name="connsiteX145" fmla="*/ 1036577 w 1163377"/>
                <a:gd name="connsiteY145" fmla="*/ 707504 h 1161621"/>
                <a:gd name="connsiteX146" fmla="*/ 1049870 w 1163377"/>
                <a:gd name="connsiteY146" fmla="*/ 696759 h 1161621"/>
                <a:gd name="connsiteX147" fmla="*/ 1062113 w 1163377"/>
                <a:gd name="connsiteY147" fmla="*/ 666836 h 1161621"/>
                <a:gd name="connsiteX148" fmla="*/ 1061171 w 1163377"/>
                <a:gd name="connsiteY148" fmla="*/ 651446 h 1161621"/>
                <a:gd name="connsiteX149" fmla="*/ 940557 w 1163377"/>
                <a:gd name="connsiteY149" fmla="*/ 436181 h 1161621"/>
                <a:gd name="connsiteX150" fmla="*/ 954577 w 1163377"/>
                <a:gd name="connsiteY150" fmla="*/ 407713 h 1161621"/>
                <a:gd name="connsiteX151" fmla="*/ 1003764 w 1163377"/>
                <a:gd name="connsiteY151" fmla="*/ 400521 h 1161621"/>
                <a:gd name="connsiteX152" fmla="*/ 1018555 w 1163377"/>
                <a:gd name="connsiteY152" fmla="*/ 389326 h 1161621"/>
                <a:gd name="connsiteX153" fmla="*/ 1057275 w 1163377"/>
                <a:gd name="connsiteY153" fmla="*/ 302659 h 1161621"/>
                <a:gd name="connsiteX154" fmla="*/ 1062091 w 1163377"/>
                <a:gd name="connsiteY154" fmla="*/ 296088 h 1161621"/>
                <a:gd name="connsiteX155" fmla="*/ 1102075 w 1163377"/>
                <a:gd name="connsiteY155" fmla="*/ 260728 h 1161621"/>
                <a:gd name="connsiteX156" fmla="*/ 1116309 w 1163377"/>
                <a:gd name="connsiteY156" fmla="*/ 233566 h 1161621"/>
                <a:gd name="connsiteX157" fmla="*/ 1117850 w 1163377"/>
                <a:gd name="connsiteY157" fmla="*/ 220787 h 1161621"/>
                <a:gd name="connsiteX158" fmla="*/ 1142979 w 1163377"/>
                <a:gd name="connsiteY158" fmla="*/ 186604 h 1161621"/>
                <a:gd name="connsiteX159" fmla="*/ 1163378 w 1163377"/>
                <a:gd name="connsiteY159" fmla="*/ 177422 h 1161621"/>
                <a:gd name="connsiteX160" fmla="*/ 1138292 w 1163377"/>
                <a:gd name="connsiteY160" fmla="*/ 136903 h 116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</a:cxnLst>
              <a:rect l="l" t="t" r="r" b="b"/>
              <a:pathLst>
                <a:path w="1163377" h="1161621">
                  <a:moveTo>
                    <a:pt x="1138356" y="137053"/>
                  </a:moveTo>
                  <a:cubicBezTo>
                    <a:pt x="1136622" y="134270"/>
                    <a:pt x="1135552" y="131124"/>
                    <a:pt x="1135209" y="127870"/>
                  </a:cubicBezTo>
                  <a:lnTo>
                    <a:pt x="1132898" y="105867"/>
                  </a:lnTo>
                  <a:cubicBezTo>
                    <a:pt x="1132020" y="97583"/>
                    <a:pt x="1126519" y="90541"/>
                    <a:pt x="1118685" y="87694"/>
                  </a:cubicBezTo>
                  <a:lnTo>
                    <a:pt x="1096767" y="79732"/>
                  </a:lnTo>
                  <a:cubicBezTo>
                    <a:pt x="1089275" y="77013"/>
                    <a:pt x="1083860" y="70399"/>
                    <a:pt x="1082683" y="62501"/>
                  </a:cubicBezTo>
                  <a:lnTo>
                    <a:pt x="1080992" y="51221"/>
                  </a:lnTo>
                  <a:cubicBezTo>
                    <a:pt x="1079386" y="40561"/>
                    <a:pt x="1070247" y="32685"/>
                    <a:pt x="1059459" y="32685"/>
                  </a:cubicBezTo>
                  <a:cubicBezTo>
                    <a:pt x="1052502" y="32685"/>
                    <a:pt x="1045952" y="29345"/>
                    <a:pt x="1041864" y="23716"/>
                  </a:cubicBezTo>
                  <a:lnTo>
                    <a:pt x="1041736" y="23545"/>
                  </a:lnTo>
                  <a:cubicBezTo>
                    <a:pt x="1035679" y="15218"/>
                    <a:pt x="1024591" y="12265"/>
                    <a:pt x="1015194" y="16503"/>
                  </a:cubicBezTo>
                  <a:lnTo>
                    <a:pt x="997686" y="24379"/>
                  </a:lnTo>
                  <a:cubicBezTo>
                    <a:pt x="991970" y="26948"/>
                    <a:pt x="985442" y="26926"/>
                    <a:pt x="979748" y="24337"/>
                  </a:cubicBezTo>
                  <a:lnTo>
                    <a:pt x="926216" y="0"/>
                  </a:lnTo>
                  <a:lnTo>
                    <a:pt x="885826" y="19628"/>
                  </a:lnTo>
                  <a:cubicBezTo>
                    <a:pt x="879854" y="22518"/>
                    <a:pt x="875251" y="27654"/>
                    <a:pt x="873026" y="33904"/>
                  </a:cubicBezTo>
                  <a:lnTo>
                    <a:pt x="860483" y="68858"/>
                  </a:lnTo>
                  <a:cubicBezTo>
                    <a:pt x="854917" y="84398"/>
                    <a:pt x="836231" y="90562"/>
                    <a:pt x="822490" y="81423"/>
                  </a:cubicBezTo>
                  <a:lnTo>
                    <a:pt x="794279" y="62630"/>
                  </a:lnTo>
                  <a:cubicBezTo>
                    <a:pt x="782120" y="54517"/>
                    <a:pt x="766666" y="66696"/>
                    <a:pt x="771718" y="80416"/>
                  </a:cubicBezTo>
                  <a:lnTo>
                    <a:pt x="784389" y="114899"/>
                  </a:lnTo>
                  <a:cubicBezTo>
                    <a:pt x="790254" y="130867"/>
                    <a:pt x="777540" y="147498"/>
                    <a:pt x="760609" y="146043"/>
                  </a:cubicBezTo>
                  <a:cubicBezTo>
                    <a:pt x="752583" y="145358"/>
                    <a:pt x="744941" y="149703"/>
                    <a:pt x="741452" y="156959"/>
                  </a:cubicBezTo>
                  <a:lnTo>
                    <a:pt x="739783" y="160405"/>
                  </a:lnTo>
                  <a:cubicBezTo>
                    <a:pt x="734303" y="171771"/>
                    <a:pt x="719427" y="174639"/>
                    <a:pt x="710116" y="166120"/>
                  </a:cubicBezTo>
                  <a:lnTo>
                    <a:pt x="698964" y="155889"/>
                  </a:lnTo>
                  <a:cubicBezTo>
                    <a:pt x="686635" y="144587"/>
                    <a:pt x="667992" y="143774"/>
                    <a:pt x="654742" y="153941"/>
                  </a:cubicBezTo>
                  <a:lnTo>
                    <a:pt x="652730" y="155482"/>
                  </a:lnTo>
                  <a:cubicBezTo>
                    <a:pt x="641964" y="163723"/>
                    <a:pt x="627388" y="164900"/>
                    <a:pt x="615444" y="158479"/>
                  </a:cubicBezTo>
                  <a:lnTo>
                    <a:pt x="615444" y="158479"/>
                  </a:lnTo>
                  <a:cubicBezTo>
                    <a:pt x="604720" y="152699"/>
                    <a:pt x="591728" y="153021"/>
                    <a:pt x="581282" y="159335"/>
                  </a:cubicBezTo>
                  <a:lnTo>
                    <a:pt x="537039" y="186091"/>
                  </a:lnTo>
                  <a:lnTo>
                    <a:pt x="476315" y="222521"/>
                  </a:lnTo>
                  <a:cubicBezTo>
                    <a:pt x="470214" y="226181"/>
                    <a:pt x="462487" y="221793"/>
                    <a:pt x="462487" y="214687"/>
                  </a:cubicBezTo>
                  <a:lnTo>
                    <a:pt x="462487" y="197414"/>
                  </a:lnTo>
                  <a:cubicBezTo>
                    <a:pt x="462487" y="189601"/>
                    <a:pt x="453326" y="185405"/>
                    <a:pt x="447397" y="190479"/>
                  </a:cubicBezTo>
                  <a:lnTo>
                    <a:pt x="348594" y="275155"/>
                  </a:lnTo>
                  <a:cubicBezTo>
                    <a:pt x="345105" y="278151"/>
                    <a:pt x="342836" y="282325"/>
                    <a:pt x="342237" y="286906"/>
                  </a:cubicBezTo>
                  <a:lnTo>
                    <a:pt x="338684" y="314303"/>
                  </a:lnTo>
                  <a:cubicBezTo>
                    <a:pt x="336137" y="333932"/>
                    <a:pt x="308803" y="336564"/>
                    <a:pt x="302553" y="317792"/>
                  </a:cubicBezTo>
                  <a:lnTo>
                    <a:pt x="281791" y="255527"/>
                  </a:lnTo>
                  <a:cubicBezTo>
                    <a:pt x="276226" y="238852"/>
                    <a:pt x="256276" y="232132"/>
                    <a:pt x="241764" y="242020"/>
                  </a:cubicBezTo>
                  <a:lnTo>
                    <a:pt x="237740" y="244760"/>
                  </a:lnTo>
                  <a:cubicBezTo>
                    <a:pt x="229264" y="250540"/>
                    <a:pt x="218198" y="250903"/>
                    <a:pt x="209358" y="245681"/>
                  </a:cubicBezTo>
                  <a:lnTo>
                    <a:pt x="184058" y="230719"/>
                  </a:lnTo>
                  <a:cubicBezTo>
                    <a:pt x="179456" y="228001"/>
                    <a:pt x="174104" y="226738"/>
                    <a:pt x="168775" y="227101"/>
                  </a:cubicBezTo>
                  <a:lnTo>
                    <a:pt x="136689" y="229306"/>
                  </a:lnTo>
                  <a:cubicBezTo>
                    <a:pt x="124553" y="230141"/>
                    <a:pt x="113808" y="221515"/>
                    <a:pt x="112010" y="209486"/>
                  </a:cubicBezTo>
                  <a:lnTo>
                    <a:pt x="108093" y="183222"/>
                  </a:lnTo>
                  <a:lnTo>
                    <a:pt x="69137" y="212118"/>
                  </a:lnTo>
                  <a:cubicBezTo>
                    <a:pt x="65776" y="214623"/>
                    <a:pt x="62737" y="217534"/>
                    <a:pt x="60104" y="220809"/>
                  </a:cubicBezTo>
                  <a:lnTo>
                    <a:pt x="29967" y="258481"/>
                  </a:lnTo>
                  <a:lnTo>
                    <a:pt x="53918" y="280934"/>
                  </a:lnTo>
                  <a:cubicBezTo>
                    <a:pt x="60532" y="287141"/>
                    <a:pt x="65263" y="295082"/>
                    <a:pt x="67553" y="303858"/>
                  </a:cubicBezTo>
                  <a:lnTo>
                    <a:pt x="74167" y="329222"/>
                  </a:lnTo>
                  <a:cubicBezTo>
                    <a:pt x="75729" y="335237"/>
                    <a:pt x="81166" y="339432"/>
                    <a:pt x="87395" y="339432"/>
                  </a:cubicBezTo>
                  <a:cubicBezTo>
                    <a:pt x="99103" y="339432"/>
                    <a:pt x="105396" y="353196"/>
                    <a:pt x="97712" y="362035"/>
                  </a:cubicBezTo>
                  <a:lnTo>
                    <a:pt x="43772" y="424258"/>
                  </a:lnTo>
                  <a:cubicBezTo>
                    <a:pt x="38122" y="430787"/>
                    <a:pt x="37458" y="440269"/>
                    <a:pt x="42189" y="447525"/>
                  </a:cubicBezTo>
                  <a:lnTo>
                    <a:pt x="48289" y="456879"/>
                  </a:lnTo>
                  <a:cubicBezTo>
                    <a:pt x="55545" y="467988"/>
                    <a:pt x="46791" y="482586"/>
                    <a:pt x="33563" y="481408"/>
                  </a:cubicBezTo>
                  <a:lnTo>
                    <a:pt x="17488" y="479996"/>
                  </a:lnTo>
                  <a:cubicBezTo>
                    <a:pt x="7107" y="479075"/>
                    <a:pt x="-278" y="489906"/>
                    <a:pt x="4388" y="499238"/>
                  </a:cubicBezTo>
                  <a:lnTo>
                    <a:pt x="32899" y="556260"/>
                  </a:lnTo>
                  <a:cubicBezTo>
                    <a:pt x="33755" y="557972"/>
                    <a:pt x="34226" y="559856"/>
                    <a:pt x="34290" y="561761"/>
                  </a:cubicBezTo>
                  <a:lnTo>
                    <a:pt x="36217" y="617883"/>
                  </a:lnTo>
                  <a:cubicBezTo>
                    <a:pt x="36281" y="619703"/>
                    <a:pt x="35960" y="621501"/>
                    <a:pt x="35318" y="623192"/>
                  </a:cubicBezTo>
                  <a:lnTo>
                    <a:pt x="921" y="711100"/>
                  </a:lnTo>
                  <a:cubicBezTo>
                    <a:pt x="-899" y="715723"/>
                    <a:pt x="22" y="720989"/>
                    <a:pt x="3297" y="724734"/>
                  </a:cubicBezTo>
                  <a:lnTo>
                    <a:pt x="32771" y="758404"/>
                  </a:lnTo>
                  <a:lnTo>
                    <a:pt x="59698" y="764397"/>
                  </a:lnTo>
                  <a:cubicBezTo>
                    <a:pt x="66675" y="765938"/>
                    <a:pt x="73932" y="763691"/>
                    <a:pt x="78790" y="758489"/>
                  </a:cubicBezTo>
                  <a:cubicBezTo>
                    <a:pt x="82879" y="754101"/>
                    <a:pt x="88465" y="751447"/>
                    <a:pt x="94458" y="751683"/>
                  </a:cubicBezTo>
                  <a:lnTo>
                    <a:pt x="144738" y="753781"/>
                  </a:lnTo>
                  <a:cubicBezTo>
                    <a:pt x="150067" y="753995"/>
                    <a:pt x="155054" y="751126"/>
                    <a:pt x="157516" y="746375"/>
                  </a:cubicBezTo>
                  <a:lnTo>
                    <a:pt x="167341" y="727474"/>
                  </a:lnTo>
                  <a:cubicBezTo>
                    <a:pt x="170080" y="722209"/>
                    <a:pt x="175903" y="719277"/>
                    <a:pt x="181767" y="720240"/>
                  </a:cubicBezTo>
                  <a:lnTo>
                    <a:pt x="214216" y="725548"/>
                  </a:lnTo>
                  <a:cubicBezTo>
                    <a:pt x="225432" y="727389"/>
                    <a:pt x="229713" y="741259"/>
                    <a:pt x="221494" y="749093"/>
                  </a:cubicBezTo>
                  <a:lnTo>
                    <a:pt x="186155" y="782762"/>
                  </a:lnTo>
                  <a:cubicBezTo>
                    <a:pt x="183437" y="785352"/>
                    <a:pt x="181874" y="788969"/>
                    <a:pt x="181874" y="792737"/>
                  </a:cubicBezTo>
                  <a:lnTo>
                    <a:pt x="181874" y="831971"/>
                  </a:lnTo>
                  <a:cubicBezTo>
                    <a:pt x="181874" y="842609"/>
                    <a:pt x="193583" y="849095"/>
                    <a:pt x="202594" y="843444"/>
                  </a:cubicBezTo>
                  <a:lnTo>
                    <a:pt x="255549" y="810246"/>
                  </a:lnTo>
                  <a:cubicBezTo>
                    <a:pt x="261521" y="806500"/>
                    <a:pt x="269269" y="807227"/>
                    <a:pt x="274427" y="812022"/>
                  </a:cubicBezTo>
                  <a:lnTo>
                    <a:pt x="293113" y="829360"/>
                  </a:lnTo>
                  <a:cubicBezTo>
                    <a:pt x="299877" y="835653"/>
                    <a:pt x="310323" y="834176"/>
                    <a:pt x="315866" y="826770"/>
                  </a:cubicBezTo>
                  <a:cubicBezTo>
                    <a:pt x="324150" y="815704"/>
                    <a:pt x="341680" y="820092"/>
                    <a:pt x="343757" y="833769"/>
                  </a:cubicBezTo>
                  <a:lnTo>
                    <a:pt x="347331" y="857293"/>
                  </a:lnTo>
                  <a:cubicBezTo>
                    <a:pt x="347802" y="860439"/>
                    <a:pt x="349236" y="863350"/>
                    <a:pt x="351420" y="865640"/>
                  </a:cubicBezTo>
                  <a:lnTo>
                    <a:pt x="393736" y="910440"/>
                  </a:lnTo>
                  <a:cubicBezTo>
                    <a:pt x="395427" y="912238"/>
                    <a:pt x="396454" y="914571"/>
                    <a:pt x="396583" y="917054"/>
                  </a:cubicBezTo>
                  <a:lnTo>
                    <a:pt x="397311" y="929404"/>
                  </a:lnTo>
                  <a:cubicBezTo>
                    <a:pt x="397589" y="934113"/>
                    <a:pt x="400971" y="938073"/>
                    <a:pt x="405573" y="939079"/>
                  </a:cubicBezTo>
                  <a:lnTo>
                    <a:pt x="425115" y="943317"/>
                  </a:lnTo>
                  <a:cubicBezTo>
                    <a:pt x="428454" y="944045"/>
                    <a:pt x="431943" y="943103"/>
                    <a:pt x="434469" y="940792"/>
                  </a:cubicBezTo>
                  <a:lnTo>
                    <a:pt x="458463" y="918809"/>
                  </a:lnTo>
                  <a:cubicBezTo>
                    <a:pt x="462038" y="915534"/>
                    <a:pt x="467389" y="915128"/>
                    <a:pt x="471413" y="917803"/>
                  </a:cubicBezTo>
                  <a:lnTo>
                    <a:pt x="483442" y="925830"/>
                  </a:lnTo>
                  <a:cubicBezTo>
                    <a:pt x="485026" y="926879"/>
                    <a:pt x="486867" y="927499"/>
                    <a:pt x="488751" y="927585"/>
                  </a:cubicBezTo>
                  <a:lnTo>
                    <a:pt x="511182" y="928698"/>
                  </a:lnTo>
                  <a:cubicBezTo>
                    <a:pt x="513195" y="928805"/>
                    <a:pt x="515142" y="929469"/>
                    <a:pt x="516769" y="930646"/>
                  </a:cubicBezTo>
                  <a:lnTo>
                    <a:pt x="534128" y="943039"/>
                  </a:lnTo>
                  <a:cubicBezTo>
                    <a:pt x="541641" y="948411"/>
                    <a:pt x="539094" y="960162"/>
                    <a:pt x="530019" y="961939"/>
                  </a:cubicBezTo>
                  <a:lnTo>
                    <a:pt x="510176" y="965792"/>
                  </a:lnTo>
                  <a:cubicBezTo>
                    <a:pt x="505189" y="966755"/>
                    <a:pt x="501508" y="971208"/>
                    <a:pt x="501658" y="976473"/>
                  </a:cubicBezTo>
                  <a:cubicBezTo>
                    <a:pt x="501807" y="981888"/>
                    <a:pt x="506302" y="986191"/>
                    <a:pt x="511696" y="986640"/>
                  </a:cubicBezTo>
                  <a:lnTo>
                    <a:pt x="518653" y="987218"/>
                  </a:lnTo>
                  <a:cubicBezTo>
                    <a:pt x="532694" y="988395"/>
                    <a:pt x="539886" y="1004641"/>
                    <a:pt x="531281" y="1015814"/>
                  </a:cubicBezTo>
                  <a:lnTo>
                    <a:pt x="526037" y="1022621"/>
                  </a:lnTo>
                  <a:cubicBezTo>
                    <a:pt x="523918" y="1025382"/>
                    <a:pt x="522634" y="1028700"/>
                    <a:pt x="522399" y="1032189"/>
                  </a:cubicBezTo>
                  <a:lnTo>
                    <a:pt x="518439" y="1086556"/>
                  </a:lnTo>
                  <a:cubicBezTo>
                    <a:pt x="517604" y="1098115"/>
                    <a:pt x="522441" y="1109352"/>
                    <a:pt x="531388" y="1116672"/>
                  </a:cubicBezTo>
                  <a:lnTo>
                    <a:pt x="532673" y="1117721"/>
                  </a:lnTo>
                  <a:cubicBezTo>
                    <a:pt x="542390" y="1125662"/>
                    <a:pt x="547185" y="1138141"/>
                    <a:pt x="545323" y="1150534"/>
                  </a:cubicBezTo>
                  <a:lnTo>
                    <a:pt x="544060" y="1158925"/>
                  </a:lnTo>
                  <a:lnTo>
                    <a:pt x="543139" y="1161622"/>
                  </a:lnTo>
                  <a:cubicBezTo>
                    <a:pt x="555383" y="1157619"/>
                    <a:pt x="565079" y="1148158"/>
                    <a:pt x="569360" y="1136001"/>
                  </a:cubicBezTo>
                  <a:cubicBezTo>
                    <a:pt x="573149" y="1125256"/>
                    <a:pt x="581218" y="1116522"/>
                    <a:pt x="591642" y="1111899"/>
                  </a:cubicBezTo>
                  <a:lnTo>
                    <a:pt x="639053" y="1090816"/>
                  </a:lnTo>
                  <a:cubicBezTo>
                    <a:pt x="647444" y="1087091"/>
                    <a:pt x="654379" y="1080670"/>
                    <a:pt x="658724" y="1072579"/>
                  </a:cubicBezTo>
                  <a:lnTo>
                    <a:pt x="691344" y="1012005"/>
                  </a:lnTo>
                  <a:cubicBezTo>
                    <a:pt x="694576" y="1005990"/>
                    <a:pt x="701276" y="1002651"/>
                    <a:pt x="708018" y="1003699"/>
                  </a:cubicBezTo>
                  <a:cubicBezTo>
                    <a:pt x="717008" y="1005090"/>
                    <a:pt x="725377" y="998776"/>
                    <a:pt x="726512" y="989744"/>
                  </a:cubicBezTo>
                  <a:lnTo>
                    <a:pt x="727989" y="977950"/>
                  </a:lnTo>
                  <a:cubicBezTo>
                    <a:pt x="728460" y="974204"/>
                    <a:pt x="727603" y="970394"/>
                    <a:pt x="725549" y="967205"/>
                  </a:cubicBezTo>
                  <a:lnTo>
                    <a:pt x="717479" y="954662"/>
                  </a:lnTo>
                  <a:cubicBezTo>
                    <a:pt x="712984" y="947663"/>
                    <a:pt x="714547" y="938373"/>
                    <a:pt x="721096" y="933215"/>
                  </a:cubicBezTo>
                  <a:lnTo>
                    <a:pt x="760309" y="902413"/>
                  </a:lnTo>
                  <a:cubicBezTo>
                    <a:pt x="765746" y="898154"/>
                    <a:pt x="768250" y="891133"/>
                    <a:pt x="766752" y="884391"/>
                  </a:cubicBezTo>
                  <a:lnTo>
                    <a:pt x="765532" y="878933"/>
                  </a:lnTo>
                  <a:cubicBezTo>
                    <a:pt x="763049" y="867717"/>
                    <a:pt x="771568" y="857079"/>
                    <a:pt x="783063" y="857079"/>
                  </a:cubicBezTo>
                  <a:cubicBezTo>
                    <a:pt x="787836" y="857079"/>
                    <a:pt x="792395" y="855195"/>
                    <a:pt x="795755" y="851813"/>
                  </a:cubicBezTo>
                  <a:lnTo>
                    <a:pt x="851835" y="795734"/>
                  </a:lnTo>
                  <a:cubicBezTo>
                    <a:pt x="858171" y="789398"/>
                    <a:pt x="868252" y="788777"/>
                    <a:pt x="875316" y="794299"/>
                  </a:cubicBezTo>
                  <a:lnTo>
                    <a:pt x="900081" y="813670"/>
                  </a:lnTo>
                  <a:cubicBezTo>
                    <a:pt x="906930" y="819021"/>
                    <a:pt x="916648" y="818636"/>
                    <a:pt x="923048" y="812729"/>
                  </a:cubicBezTo>
                  <a:lnTo>
                    <a:pt x="934627" y="802048"/>
                  </a:lnTo>
                  <a:cubicBezTo>
                    <a:pt x="937881" y="799051"/>
                    <a:pt x="939893" y="794963"/>
                    <a:pt x="940257" y="790553"/>
                  </a:cubicBezTo>
                  <a:lnTo>
                    <a:pt x="942333" y="766730"/>
                  </a:lnTo>
                  <a:cubicBezTo>
                    <a:pt x="943211" y="756713"/>
                    <a:pt x="952222" y="749414"/>
                    <a:pt x="962197" y="750677"/>
                  </a:cubicBezTo>
                  <a:lnTo>
                    <a:pt x="962197" y="750677"/>
                  </a:lnTo>
                  <a:cubicBezTo>
                    <a:pt x="971187" y="751811"/>
                    <a:pt x="979577" y="745968"/>
                    <a:pt x="981654" y="737149"/>
                  </a:cubicBezTo>
                  <a:lnTo>
                    <a:pt x="983858" y="727796"/>
                  </a:lnTo>
                  <a:cubicBezTo>
                    <a:pt x="985485" y="720904"/>
                    <a:pt x="991029" y="715638"/>
                    <a:pt x="998006" y="714396"/>
                  </a:cubicBezTo>
                  <a:lnTo>
                    <a:pt x="1036577" y="707504"/>
                  </a:lnTo>
                  <a:cubicBezTo>
                    <a:pt x="1042549" y="706434"/>
                    <a:pt x="1047579" y="702388"/>
                    <a:pt x="1049870" y="696759"/>
                  </a:cubicBezTo>
                  <a:lnTo>
                    <a:pt x="1062113" y="666836"/>
                  </a:lnTo>
                  <a:cubicBezTo>
                    <a:pt x="1064168" y="661827"/>
                    <a:pt x="1063804" y="656176"/>
                    <a:pt x="1061171" y="651446"/>
                  </a:cubicBezTo>
                  <a:lnTo>
                    <a:pt x="940557" y="436181"/>
                  </a:lnTo>
                  <a:cubicBezTo>
                    <a:pt x="933964" y="424408"/>
                    <a:pt x="941220" y="409660"/>
                    <a:pt x="954577" y="407713"/>
                  </a:cubicBezTo>
                  <a:lnTo>
                    <a:pt x="1003764" y="400521"/>
                  </a:lnTo>
                  <a:cubicBezTo>
                    <a:pt x="1010293" y="399558"/>
                    <a:pt x="1015879" y="395341"/>
                    <a:pt x="1018555" y="389326"/>
                  </a:cubicBezTo>
                  <a:lnTo>
                    <a:pt x="1057275" y="302659"/>
                  </a:lnTo>
                  <a:cubicBezTo>
                    <a:pt x="1058388" y="300155"/>
                    <a:pt x="1060037" y="297908"/>
                    <a:pt x="1062091" y="296088"/>
                  </a:cubicBezTo>
                  <a:lnTo>
                    <a:pt x="1102075" y="260728"/>
                  </a:lnTo>
                  <a:cubicBezTo>
                    <a:pt x="1109995" y="253729"/>
                    <a:pt x="1115068" y="244054"/>
                    <a:pt x="1116309" y="233566"/>
                  </a:cubicBezTo>
                  <a:lnTo>
                    <a:pt x="1117850" y="220787"/>
                  </a:lnTo>
                  <a:cubicBezTo>
                    <a:pt x="1119648" y="205783"/>
                    <a:pt x="1129173" y="192811"/>
                    <a:pt x="1142979" y="186604"/>
                  </a:cubicBezTo>
                  <a:lnTo>
                    <a:pt x="1163378" y="177422"/>
                  </a:lnTo>
                  <a:lnTo>
                    <a:pt x="1138292" y="136903"/>
                  </a:lnTo>
                  <a:close/>
                </a:path>
              </a:pathLst>
            </a:custGeom>
            <a:solidFill>
              <a:srgbClr val="026B9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D7CC0A5-9F71-CA00-0751-72916EA71A9B}"/>
                </a:ext>
              </a:extLst>
            </p:cNvPr>
            <p:cNvSpPr/>
            <p:nvPr/>
          </p:nvSpPr>
          <p:spPr>
            <a:xfrm>
              <a:off x="3738159" y="5083893"/>
              <a:ext cx="204499" cy="175015"/>
            </a:xfrm>
            <a:custGeom>
              <a:avLst/>
              <a:gdLst>
                <a:gd name="connsiteX0" fmla="*/ 65327 w 222167"/>
                <a:gd name="connsiteY0" fmla="*/ 0 h 190135"/>
                <a:gd name="connsiteX1" fmla="*/ 30395 w 222167"/>
                <a:gd name="connsiteY1" fmla="*/ 15540 h 190135"/>
                <a:gd name="connsiteX2" fmla="*/ 5715 w 222167"/>
                <a:gd name="connsiteY2" fmla="*/ 45356 h 190135"/>
                <a:gd name="connsiteX3" fmla="*/ 0 w 222167"/>
                <a:gd name="connsiteY3" fmla="*/ 69778 h 190135"/>
                <a:gd name="connsiteX4" fmla="*/ 63957 w 222167"/>
                <a:gd name="connsiteY4" fmla="*/ 127464 h 190135"/>
                <a:gd name="connsiteX5" fmla="*/ 83692 w 222167"/>
                <a:gd name="connsiteY5" fmla="*/ 136989 h 190135"/>
                <a:gd name="connsiteX6" fmla="*/ 107280 w 222167"/>
                <a:gd name="connsiteY6" fmla="*/ 150516 h 190135"/>
                <a:gd name="connsiteX7" fmla="*/ 118688 w 222167"/>
                <a:gd name="connsiteY7" fmla="*/ 164215 h 190135"/>
                <a:gd name="connsiteX8" fmla="*/ 137974 w 222167"/>
                <a:gd name="connsiteY8" fmla="*/ 176758 h 190135"/>
                <a:gd name="connsiteX9" fmla="*/ 184785 w 222167"/>
                <a:gd name="connsiteY9" fmla="*/ 190136 h 190135"/>
                <a:gd name="connsiteX10" fmla="*/ 200068 w 222167"/>
                <a:gd name="connsiteY10" fmla="*/ 186305 h 190135"/>
                <a:gd name="connsiteX11" fmla="*/ 219503 w 222167"/>
                <a:gd name="connsiteY11" fmla="*/ 164344 h 190135"/>
                <a:gd name="connsiteX12" fmla="*/ 221965 w 222167"/>
                <a:gd name="connsiteY12" fmla="*/ 144737 h 190135"/>
                <a:gd name="connsiteX13" fmla="*/ 213039 w 222167"/>
                <a:gd name="connsiteY13" fmla="*/ 121770 h 190135"/>
                <a:gd name="connsiteX14" fmla="*/ 183287 w 222167"/>
                <a:gd name="connsiteY14" fmla="*/ 96427 h 190135"/>
                <a:gd name="connsiteX15" fmla="*/ 182966 w 222167"/>
                <a:gd name="connsiteY15" fmla="*/ 66910 h 190135"/>
                <a:gd name="connsiteX16" fmla="*/ 204520 w 222167"/>
                <a:gd name="connsiteY16" fmla="*/ 47754 h 190135"/>
                <a:gd name="connsiteX17" fmla="*/ 141655 w 222167"/>
                <a:gd name="connsiteY17" fmla="*/ 4645 h 190135"/>
                <a:gd name="connsiteX18" fmla="*/ 116976 w 222167"/>
                <a:gd name="connsiteY18" fmla="*/ 2333 h 190135"/>
                <a:gd name="connsiteX19" fmla="*/ 97797 w 222167"/>
                <a:gd name="connsiteY19" fmla="*/ 10767 h 190135"/>
                <a:gd name="connsiteX20" fmla="*/ 65348 w 222167"/>
                <a:gd name="connsiteY20" fmla="*/ 0 h 19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2167" h="190135">
                  <a:moveTo>
                    <a:pt x="65327" y="0"/>
                  </a:moveTo>
                  <a:lnTo>
                    <a:pt x="30395" y="15540"/>
                  </a:lnTo>
                  <a:cubicBezTo>
                    <a:pt x="17958" y="21062"/>
                    <a:pt x="8819" y="32107"/>
                    <a:pt x="5715" y="45356"/>
                  </a:cubicBezTo>
                  <a:lnTo>
                    <a:pt x="0" y="69778"/>
                  </a:lnTo>
                  <a:lnTo>
                    <a:pt x="63957" y="127464"/>
                  </a:lnTo>
                  <a:cubicBezTo>
                    <a:pt x="69501" y="132451"/>
                    <a:pt x="76350" y="135769"/>
                    <a:pt x="83692" y="136989"/>
                  </a:cubicBezTo>
                  <a:cubicBezTo>
                    <a:pt x="92917" y="138530"/>
                    <a:pt x="101286" y="143324"/>
                    <a:pt x="107280" y="150516"/>
                  </a:cubicBezTo>
                  <a:lnTo>
                    <a:pt x="118688" y="164215"/>
                  </a:lnTo>
                  <a:cubicBezTo>
                    <a:pt x="123718" y="170230"/>
                    <a:pt x="130418" y="174618"/>
                    <a:pt x="137974" y="176758"/>
                  </a:cubicBezTo>
                  <a:lnTo>
                    <a:pt x="184785" y="190136"/>
                  </a:lnTo>
                  <a:lnTo>
                    <a:pt x="200068" y="186305"/>
                  </a:lnTo>
                  <a:cubicBezTo>
                    <a:pt x="210449" y="183693"/>
                    <a:pt x="218176" y="174982"/>
                    <a:pt x="219503" y="164344"/>
                  </a:cubicBezTo>
                  <a:lnTo>
                    <a:pt x="221965" y="144737"/>
                  </a:lnTo>
                  <a:cubicBezTo>
                    <a:pt x="223056" y="136068"/>
                    <a:pt x="219696" y="127421"/>
                    <a:pt x="213039" y="121770"/>
                  </a:cubicBezTo>
                  <a:lnTo>
                    <a:pt x="183287" y="96427"/>
                  </a:lnTo>
                  <a:cubicBezTo>
                    <a:pt x="174233" y="88722"/>
                    <a:pt x="174104" y="74809"/>
                    <a:pt x="182966" y="66910"/>
                  </a:cubicBezTo>
                  <a:lnTo>
                    <a:pt x="204520" y="47754"/>
                  </a:lnTo>
                  <a:lnTo>
                    <a:pt x="141655" y="4645"/>
                  </a:lnTo>
                  <a:cubicBezTo>
                    <a:pt x="134377" y="-343"/>
                    <a:pt x="125045" y="-1220"/>
                    <a:pt x="116976" y="2333"/>
                  </a:cubicBezTo>
                  <a:lnTo>
                    <a:pt x="97797" y="10767"/>
                  </a:lnTo>
                  <a:cubicBezTo>
                    <a:pt x="85811" y="16032"/>
                    <a:pt x="71791" y="11387"/>
                    <a:pt x="65348" y="0"/>
                  </a:cubicBezTo>
                  <a:close/>
                </a:path>
              </a:pathLst>
            </a:custGeom>
            <a:solidFill>
              <a:srgbClr val="2483A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2839722-A128-4973-5781-CAE0F93114F7}"/>
                </a:ext>
              </a:extLst>
            </p:cNvPr>
            <p:cNvSpPr/>
            <p:nvPr/>
          </p:nvSpPr>
          <p:spPr>
            <a:xfrm>
              <a:off x="3798349" y="4939460"/>
              <a:ext cx="244846" cy="188388"/>
            </a:xfrm>
            <a:custGeom>
              <a:avLst/>
              <a:gdLst>
                <a:gd name="connsiteX0" fmla="*/ 241700 w 265999"/>
                <a:gd name="connsiteY0" fmla="*/ 58429 h 204664"/>
                <a:gd name="connsiteX1" fmla="*/ 210685 w 265999"/>
                <a:gd name="connsiteY1" fmla="*/ 67376 h 204664"/>
                <a:gd name="connsiteX2" fmla="*/ 183736 w 265999"/>
                <a:gd name="connsiteY2" fmla="*/ 53057 h 204664"/>
                <a:gd name="connsiteX3" fmla="*/ 179327 w 265999"/>
                <a:gd name="connsiteY3" fmla="*/ 39443 h 204664"/>
                <a:gd name="connsiteX4" fmla="*/ 173398 w 265999"/>
                <a:gd name="connsiteY4" fmla="*/ 44495 h 204664"/>
                <a:gd name="connsiteX5" fmla="*/ 133992 w 265999"/>
                <a:gd name="connsiteY5" fmla="*/ 43510 h 204664"/>
                <a:gd name="connsiteX6" fmla="*/ 129026 w 265999"/>
                <a:gd name="connsiteY6" fmla="*/ 40470 h 204664"/>
                <a:gd name="connsiteX7" fmla="*/ 109355 w 265999"/>
                <a:gd name="connsiteY7" fmla="*/ 4533 h 204664"/>
                <a:gd name="connsiteX8" fmla="*/ 93152 w 265999"/>
                <a:gd name="connsiteY8" fmla="*/ 6951 h 204664"/>
                <a:gd name="connsiteX9" fmla="*/ 87394 w 265999"/>
                <a:gd name="connsiteY9" fmla="*/ 34627 h 204664"/>
                <a:gd name="connsiteX10" fmla="*/ 72240 w 265999"/>
                <a:gd name="connsiteY10" fmla="*/ 38544 h 204664"/>
                <a:gd name="connsiteX11" fmla="*/ 50729 w 265999"/>
                <a:gd name="connsiteY11" fmla="*/ 13587 h 204664"/>
                <a:gd name="connsiteX12" fmla="*/ 44543 w 265999"/>
                <a:gd name="connsiteY12" fmla="*/ 10568 h 204664"/>
                <a:gd name="connsiteX13" fmla="*/ 28768 w 265999"/>
                <a:gd name="connsiteY13" fmla="*/ 9820 h 204664"/>
                <a:gd name="connsiteX14" fmla="*/ 22839 w 265999"/>
                <a:gd name="connsiteY14" fmla="*/ 17868 h 204664"/>
                <a:gd name="connsiteX15" fmla="*/ 17274 w 265999"/>
                <a:gd name="connsiteY15" fmla="*/ 26857 h 204664"/>
                <a:gd name="connsiteX16" fmla="*/ 26991 w 265999"/>
                <a:gd name="connsiteY16" fmla="*/ 46271 h 204664"/>
                <a:gd name="connsiteX17" fmla="*/ 41696 w 265999"/>
                <a:gd name="connsiteY17" fmla="*/ 60163 h 204664"/>
                <a:gd name="connsiteX18" fmla="*/ 39063 w 265999"/>
                <a:gd name="connsiteY18" fmla="*/ 76815 h 204664"/>
                <a:gd name="connsiteX19" fmla="*/ 25215 w 265999"/>
                <a:gd name="connsiteY19" fmla="*/ 107980 h 204664"/>
                <a:gd name="connsiteX20" fmla="*/ 22025 w 265999"/>
                <a:gd name="connsiteY20" fmla="*/ 123028 h 204664"/>
                <a:gd name="connsiteX21" fmla="*/ 0 w 265999"/>
                <a:gd name="connsiteY21" fmla="*/ 156911 h 204664"/>
                <a:gd name="connsiteX22" fmla="*/ 32449 w 265999"/>
                <a:gd name="connsiteY22" fmla="*/ 167678 h 204664"/>
                <a:gd name="connsiteX23" fmla="*/ 51628 w 265999"/>
                <a:gd name="connsiteY23" fmla="*/ 159244 h 204664"/>
                <a:gd name="connsiteX24" fmla="*/ 76307 w 265999"/>
                <a:gd name="connsiteY24" fmla="*/ 161556 h 204664"/>
                <a:gd name="connsiteX25" fmla="*/ 139172 w 265999"/>
                <a:gd name="connsiteY25" fmla="*/ 204665 h 204664"/>
                <a:gd name="connsiteX26" fmla="*/ 149682 w 265999"/>
                <a:gd name="connsiteY26" fmla="*/ 198093 h 204664"/>
                <a:gd name="connsiteX27" fmla="*/ 153256 w 265999"/>
                <a:gd name="connsiteY27" fmla="*/ 171402 h 204664"/>
                <a:gd name="connsiteX28" fmla="*/ 148740 w 265999"/>
                <a:gd name="connsiteY28" fmla="*/ 166500 h 204664"/>
                <a:gd name="connsiteX29" fmla="*/ 153256 w 265999"/>
                <a:gd name="connsiteY29" fmla="*/ 139252 h 204664"/>
                <a:gd name="connsiteX30" fmla="*/ 173398 w 265999"/>
                <a:gd name="connsiteY30" fmla="*/ 128315 h 204664"/>
                <a:gd name="connsiteX31" fmla="*/ 194246 w 265999"/>
                <a:gd name="connsiteY31" fmla="*/ 124762 h 204664"/>
                <a:gd name="connsiteX32" fmla="*/ 228044 w 265999"/>
                <a:gd name="connsiteY32" fmla="*/ 130241 h 204664"/>
                <a:gd name="connsiteX33" fmla="*/ 243198 w 265999"/>
                <a:gd name="connsiteY33" fmla="*/ 129128 h 204664"/>
                <a:gd name="connsiteX34" fmla="*/ 265972 w 265999"/>
                <a:gd name="connsiteY34" fmla="*/ 96593 h 204664"/>
                <a:gd name="connsiteX35" fmla="*/ 265095 w 265999"/>
                <a:gd name="connsiteY35" fmla="*/ 75274 h 204664"/>
                <a:gd name="connsiteX36" fmla="*/ 241700 w 265999"/>
                <a:gd name="connsiteY36" fmla="*/ 58408 h 20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65999" h="204664">
                  <a:moveTo>
                    <a:pt x="241700" y="58429"/>
                  </a:moveTo>
                  <a:lnTo>
                    <a:pt x="210685" y="67376"/>
                  </a:lnTo>
                  <a:cubicBezTo>
                    <a:pt x="199319" y="70651"/>
                    <a:pt x="187375" y="64315"/>
                    <a:pt x="183736" y="53057"/>
                  </a:cubicBezTo>
                  <a:lnTo>
                    <a:pt x="179327" y="39443"/>
                  </a:lnTo>
                  <a:cubicBezTo>
                    <a:pt x="178942" y="42183"/>
                    <a:pt x="176630" y="44580"/>
                    <a:pt x="173398" y="44495"/>
                  </a:cubicBezTo>
                  <a:lnTo>
                    <a:pt x="133992" y="43510"/>
                  </a:lnTo>
                  <a:cubicBezTo>
                    <a:pt x="131916" y="43467"/>
                    <a:pt x="130011" y="42311"/>
                    <a:pt x="129026" y="40470"/>
                  </a:cubicBezTo>
                  <a:lnTo>
                    <a:pt x="109355" y="4533"/>
                  </a:lnTo>
                  <a:cubicBezTo>
                    <a:pt x="105460" y="-2574"/>
                    <a:pt x="94801" y="-990"/>
                    <a:pt x="93152" y="6951"/>
                  </a:cubicBezTo>
                  <a:lnTo>
                    <a:pt x="87394" y="34627"/>
                  </a:lnTo>
                  <a:cubicBezTo>
                    <a:pt x="85918" y="41712"/>
                    <a:pt x="76970" y="44024"/>
                    <a:pt x="72240" y="38544"/>
                  </a:cubicBezTo>
                  <a:lnTo>
                    <a:pt x="50729" y="13587"/>
                  </a:lnTo>
                  <a:cubicBezTo>
                    <a:pt x="49166" y="11767"/>
                    <a:pt x="46919" y="10676"/>
                    <a:pt x="44543" y="10568"/>
                  </a:cubicBezTo>
                  <a:lnTo>
                    <a:pt x="28768" y="9820"/>
                  </a:lnTo>
                  <a:cubicBezTo>
                    <a:pt x="29988" y="13822"/>
                    <a:pt x="27012" y="17868"/>
                    <a:pt x="22839" y="17868"/>
                  </a:cubicBezTo>
                  <a:cubicBezTo>
                    <a:pt x="18215" y="17868"/>
                    <a:pt x="15219" y="22727"/>
                    <a:pt x="17274" y="26857"/>
                  </a:cubicBezTo>
                  <a:lnTo>
                    <a:pt x="26991" y="46271"/>
                  </a:lnTo>
                  <a:lnTo>
                    <a:pt x="41696" y="60163"/>
                  </a:lnTo>
                  <a:cubicBezTo>
                    <a:pt x="46919" y="65086"/>
                    <a:pt x="45549" y="73733"/>
                    <a:pt x="39063" y="76815"/>
                  </a:cubicBezTo>
                  <a:lnTo>
                    <a:pt x="25215" y="107980"/>
                  </a:lnTo>
                  <a:cubicBezTo>
                    <a:pt x="23117" y="112711"/>
                    <a:pt x="22025" y="117848"/>
                    <a:pt x="22025" y="123028"/>
                  </a:cubicBezTo>
                  <a:cubicBezTo>
                    <a:pt x="22025" y="137669"/>
                    <a:pt x="13399" y="150961"/>
                    <a:pt x="0" y="156911"/>
                  </a:cubicBezTo>
                  <a:cubicBezTo>
                    <a:pt x="6443" y="168298"/>
                    <a:pt x="20484" y="172943"/>
                    <a:pt x="32449" y="167678"/>
                  </a:cubicBezTo>
                  <a:lnTo>
                    <a:pt x="51628" y="159244"/>
                  </a:lnTo>
                  <a:cubicBezTo>
                    <a:pt x="59697" y="155691"/>
                    <a:pt x="69051" y="156568"/>
                    <a:pt x="76307" y="161556"/>
                  </a:cubicBezTo>
                  <a:lnTo>
                    <a:pt x="139172" y="204665"/>
                  </a:lnTo>
                  <a:lnTo>
                    <a:pt x="149682" y="198093"/>
                  </a:lnTo>
                  <a:cubicBezTo>
                    <a:pt x="158971" y="192293"/>
                    <a:pt x="160705" y="179450"/>
                    <a:pt x="153256" y="171402"/>
                  </a:cubicBezTo>
                  <a:lnTo>
                    <a:pt x="148740" y="166500"/>
                  </a:lnTo>
                  <a:cubicBezTo>
                    <a:pt x="141013" y="158131"/>
                    <a:pt x="143218" y="144711"/>
                    <a:pt x="153256" y="139252"/>
                  </a:cubicBezTo>
                  <a:lnTo>
                    <a:pt x="173398" y="128315"/>
                  </a:lnTo>
                  <a:cubicBezTo>
                    <a:pt x="179776" y="124847"/>
                    <a:pt x="187097" y="123606"/>
                    <a:pt x="194246" y="124762"/>
                  </a:cubicBezTo>
                  <a:lnTo>
                    <a:pt x="228044" y="130241"/>
                  </a:lnTo>
                  <a:cubicBezTo>
                    <a:pt x="233116" y="131054"/>
                    <a:pt x="238318" y="130691"/>
                    <a:pt x="243198" y="129128"/>
                  </a:cubicBezTo>
                  <a:cubicBezTo>
                    <a:pt x="257261" y="124654"/>
                    <a:pt x="266572" y="111341"/>
                    <a:pt x="265972" y="96593"/>
                  </a:cubicBezTo>
                  <a:lnTo>
                    <a:pt x="265095" y="75274"/>
                  </a:lnTo>
                  <a:cubicBezTo>
                    <a:pt x="264602" y="63395"/>
                    <a:pt x="253130" y="55133"/>
                    <a:pt x="241700" y="58408"/>
                  </a:cubicBezTo>
                  <a:close/>
                </a:path>
              </a:pathLst>
            </a:custGeom>
            <a:solidFill>
              <a:srgbClr val="03A9E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6" name="Graphic 6">
              <a:extLst>
                <a:ext uri="{FF2B5EF4-FFF2-40B4-BE49-F238E27FC236}">
                  <a16:creationId xmlns:a16="http://schemas.microsoft.com/office/drawing/2014/main" id="{BEB4C064-FCF4-F064-8060-20CD186F5A6A}"/>
                </a:ext>
              </a:extLst>
            </p:cNvPr>
            <p:cNvGrpSpPr/>
            <p:nvPr/>
          </p:nvGrpSpPr>
          <p:grpSpPr>
            <a:xfrm>
              <a:off x="3900529" y="5055640"/>
              <a:ext cx="620918" cy="691101"/>
              <a:chOff x="6022907" y="5188920"/>
              <a:chExt cx="674562" cy="750809"/>
            </a:xfrm>
            <a:solidFill>
              <a:srgbClr val="015382"/>
            </a:solidFill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DC99A4E-BA29-D374-A324-00ADA77A8F00}"/>
                  </a:ext>
                </a:extLst>
              </p:cNvPr>
              <p:cNvSpPr/>
              <p:nvPr/>
            </p:nvSpPr>
            <p:spPr>
              <a:xfrm>
                <a:off x="6225861" y="5713779"/>
                <a:ext cx="1819" cy="4131"/>
              </a:xfrm>
              <a:custGeom>
                <a:avLst/>
                <a:gdLst>
                  <a:gd name="connsiteX0" fmla="*/ 0 w 1819"/>
                  <a:gd name="connsiteY0" fmla="*/ 4131 h 4131"/>
                  <a:gd name="connsiteX1" fmla="*/ 1819 w 1819"/>
                  <a:gd name="connsiteY1" fmla="*/ 0 h 4131"/>
                  <a:gd name="connsiteX2" fmla="*/ 0 w 1819"/>
                  <a:gd name="connsiteY2" fmla="*/ 4131 h 4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19" h="4131">
                    <a:moveTo>
                      <a:pt x="0" y="4131"/>
                    </a:moveTo>
                    <a:cubicBezTo>
                      <a:pt x="428" y="2697"/>
                      <a:pt x="1049" y="1306"/>
                      <a:pt x="1819" y="0"/>
                    </a:cubicBezTo>
                    <a:cubicBezTo>
                      <a:pt x="1049" y="1306"/>
                      <a:pt x="428" y="2697"/>
                      <a:pt x="0" y="4131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8CC8BBB-5D4B-CC98-33EC-CD66E43A15D1}"/>
                  </a:ext>
                </a:extLst>
              </p:cNvPr>
              <p:cNvSpPr/>
              <p:nvPr/>
            </p:nvSpPr>
            <p:spPr>
              <a:xfrm>
                <a:off x="6225056" y="5720094"/>
                <a:ext cx="1789" cy="12414"/>
              </a:xfrm>
              <a:custGeom>
                <a:avLst/>
                <a:gdLst>
                  <a:gd name="connsiteX0" fmla="*/ 954 w 1789"/>
                  <a:gd name="connsiteY0" fmla="*/ 8947 h 12414"/>
                  <a:gd name="connsiteX1" fmla="*/ 1789 w 1789"/>
                  <a:gd name="connsiteY1" fmla="*/ 12415 h 12414"/>
                  <a:gd name="connsiteX2" fmla="*/ 954 w 1789"/>
                  <a:gd name="connsiteY2" fmla="*/ 8947 h 12414"/>
                  <a:gd name="connsiteX3" fmla="*/ 291 w 1789"/>
                  <a:gd name="connsiteY3" fmla="*/ 0 h 12414"/>
                  <a:gd name="connsiteX4" fmla="*/ 954 w 1789"/>
                  <a:gd name="connsiteY4" fmla="*/ 8947 h 12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9" h="12414">
                    <a:moveTo>
                      <a:pt x="954" y="8947"/>
                    </a:moveTo>
                    <a:cubicBezTo>
                      <a:pt x="1340" y="10103"/>
                      <a:pt x="1618" y="11259"/>
                      <a:pt x="1789" y="12415"/>
                    </a:cubicBezTo>
                    <a:cubicBezTo>
                      <a:pt x="1618" y="11259"/>
                      <a:pt x="1361" y="10082"/>
                      <a:pt x="954" y="8947"/>
                    </a:cubicBezTo>
                    <a:cubicBezTo>
                      <a:pt x="-52" y="6036"/>
                      <a:pt x="-244" y="2954"/>
                      <a:pt x="291" y="0"/>
                    </a:cubicBezTo>
                    <a:cubicBezTo>
                      <a:pt x="-223" y="2954"/>
                      <a:pt x="-30" y="6015"/>
                      <a:pt x="954" y="8947"/>
                    </a:cubicBez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44C5521-A193-187B-C8B9-909774EED315}"/>
                  </a:ext>
                </a:extLst>
              </p:cNvPr>
              <p:cNvSpPr/>
              <p:nvPr/>
            </p:nvSpPr>
            <p:spPr>
              <a:xfrm>
                <a:off x="6022907" y="5188920"/>
                <a:ext cx="674562" cy="750809"/>
              </a:xfrm>
              <a:custGeom>
                <a:avLst/>
                <a:gdLst>
                  <a:gd name="connsiteX0" fmla="*/ 87797 w 674562"/>
                  <a:gd name="connsiteY0" fmla="*/ 10959 h 750809"/>
                  <a:gd name="connsiteX1" fmla="*/ 67099 w 674562"/>
                  <a:gd name="connsiteY1" fmla="*/ 0 h 750809"/>
                  <a:gd name="connsiteX2" fmla="*/ 62347 w 674562"/>
                  <a:gd name="connsiteY2" fmla="*/ 2098 h 750809"/>
                  <a:gd name="connsiteX3" fmla="*/ 42205 w 674562"/>
                  <a:gd name="connsiteY3" fmla="*/ 13036 h 750809"/>
                  <a:gd name="connsiteX4" fmla="*/ 37689 w 674562"/>
                  <a:gd name="connsiteY4" fmla="*/ 40283 h 750809"/>
                  <a:gd name="connsiteX5" fmla="*/ 42205 w 674562"/>
                  <a:gd name="connsiteY5" fmla="*/ 45185 h 750809"/>
                  <a:gd name="connsiteX6" fmla="*/ 38631 w 674562"/>
                  <a:gd name="connsiteY6" fmla="*/ 71876 h 750809"/>
                  <a:gd name="connsiteX7" fmla="*/ 28121 w 674562"/>
                  <a:gd name="connsiteY7" fmla="*/ 78448 h 750809"/>
                  <a:gd name="connsiteX8" fmla="*/ 6567 w 674562"/>
                  <a:gd name="connsiteY8" fmla="*/ 97605 h 750809"/>
                  <a:gd name="connsiteX9" fmla="*/ 6888 w 674562"/>
                  <a:gd name="connsiteY9" fmla="*/ 127122 h 750809"/>
                  <a:gd name="connsiteX10" fmla="*/ 36640 w 674562"/>
                  <a:gd name="connsiteY10" fmla="*/ 152464 h 750809"/>
                  <a:gd name="connsiteX11" fmla="*/ 45566 w 674562"/>
                  <a:gd name="connsiteY11" fmla="*/ 175431 h 750809"/>
                  <a:gd name="connsiteX12" fmla="*/ 43104 w 674562"/>
                  <a:gd name="connsiteY12" fmla="*/ 195038 h 750809"/>
                  <a:gd name="connsiteX13" fmla="*/ 23669 w 674562"/>
                  <a:gd name="connsiteY13" fmla="*/ 216999 h 750809"/>
                  <a:gd name="connsiteX14" fmla="*/ 8386 w 674562"/>
                  <a:gd name="connsiteY14" fmla="*/ 220830 h 750809"/>
                  <a:gd name="connsiteX15" fmla="*/ 27115 w 674562"/>
                  <a:gd name="connsiteY15" fmla="*/ 232967 h 750809"/>
                  <a:gd name="connsiteX16" fmla="*/ 36298 w 674562"/>
                  <a:gd name="connsiteY16" fmla="*/ 243861 h 750809"/>
                  <a:gd name="connsiteX17" fmla="*/ 44367 w 674562"/>
                  <a:gd name="connsiteY17" fmla="*/ 260193 h 750809"/>
                  <a:gd name="connsiteX18" fmla="*/ 50232 w 674562"/>
                  <a:gd name="connsiteY18" fmla="*/ 286607 h 750809"/>
                  <a:gd name="connsiteX19" fmla="*/ 51859 w 674562"/>
                  <a:gd name="connsiteY19" fmla="*/ 292043 h 750809"/>
                  <a:gd name="connsiteX20" fmla="*/ 58152 w 674562"/>
                  <a:gd name="connsiteY20" fmla="*/ 308396 h 750809"/>
                  <a:gd name="connsiteX21" fmla="*/ 54770 w 674562"/>
                  <a:gd name="connsiteY21" fmla="*/ 342558 h 750809"/>
                  <a:gd name="connsiteX22" fmla="*/ 31332 w 674562"/>
                  <a:gd name="connsiteY22" fmla="*/ 379566 h 750809"/>
                  <a:gd name="connsiteX23" fmla="*/ 44175 w 674562"/>
                  <a:gd name="connsiteY23" fmla="*/ 393158 h 750809"/>
                  <a:gd name="connsiteX24" fmla="*/ 70160 w 674562"/>
                  <a:gd name="connsiteY24" fmla="*/ 378731 h 750809"/>
                  <a:gd name="connsiteX25" fmla="*/ 80519 w 674562"/>
                  <a:gd name="connsiteY25" fmla="*/ 376034 h 750809"/>
                  <a:gd name="connsiteX26" fmla="*/ 132854 w 674562"/>
                  <a:gd name="connsiteY26" fmla="*/ 376034 h 750809"/>
                  <a:gd name="connsiteX27" fmla="*/ 144048 w 674562"/>
                  <a:gd name="connsiteY27" fmla="*/ 372866 h 750809"/>
                  <a:gd name="connsiteX28" fmla="*/ 174143 w 674562"/>
                  <a:gd name="connsiteY28" fmla="*/ 354352 h 750809"/>
                  <a:gd name="connsiteX29" fmla="*/ 204580 w 674562"/>
                  <a:gd name="connsiteY29" fmla="*/ 363277 h 750809"/>
                  <a:gd name="connsiteX30" fmla="*/ 208989 w 674562"/>
                  <a:gd name="connsiteY30" fmla="*/ 372438 h 750809"/>
                  <a:gd name="connsiteX31" fmla="*/ 220976 w 674562"/>
                  <a:gd name="connsiteY31" fmla="*/ 383269 h 750809"/>
                  <a:gd name="connsiteX32" fmla="*/ 234161 w 674562"/>
                  <a:gd name="connsiteY32" fmla="*/ 388021 h 750809"/>
                  <a:gd name="connsiteX33" fmla="*/ 242830 w 674562"/>
                  <a:gd name="connsiteY33" fmla="*/ 422332 h 750809"/>
                  <a:gd name="connsiteX34" fmla="*/ 207812 w 674562"/>
                  <a:gd name="connsiteY34" fmla="*/ 461460 h 750809"/>
                  <a:gd name="connsiteX35" fmla="*/ 205458 w 674562"/>
                  <a:gd name="connsiteY35" fmla="*/ 499838 h 750809"/>
                  <a:gd name="connsiteX36" fmla="*/ 214191 w 674562"/>
                  <a:gd name="connsiteY36" fmla="*/ 512381 h 750809"/>
                  <a:gd name="connsiteX37" fmla="*/ 250386 w 674562"/>
                  <a:gd name="connsiteY37" fmla="*/ 527899 h 750809"/>
                  <a:gd name="connsiteX38" fmla="*/ 257856 w 674562"/>
                  <a:gd name="connsiteY38" fmla="*/ 529440 h 750809"/>
                  <a:gd name="connsiteX39" fmla="*/ 332108 w 674562"/>
                  <a:gd name="connsiteY39" fmla="*/ 529440 h 750809"/>
                  <a:gd name="connsiteX40" fmla="*/ 346278 w 674562"/>
                  <a:gd name="connsiteY40" fmla="*/ 535797 h 750809"/>
                  <a:gd name="connsiteX41" fmla="*/ 394844 w 674562"/>
                  <a:gd name="connsiteY41" fmla="*/ 590443 h 750809"/>
                  <a:gd name="connsiteX42" fmla="*/ 398655 w 674562"/>
                  <a:gd name="connsiteY42" fmla="*/ 597035 h 750809"/>
                  <a:gd name="connsiteX43" fmla="*/ 410834 w 674562"/>
                  <a:gd name="connsiteY43" fmla="*/ 633552 h 750809"/>
                  <a:gd name="connsiteX44" fmla="*/ 425325 w 674562"/>
                  <a:gd name="connsiteY44" fmla="*/ 646181 h 750809"/>
                  <a:gd name="connsiteX45" fmla="*/ 441849 w 674562"/>
                  <a:gd name="connsiteY45" fmla="*/ 664332 h 750809"/>
                  <a:gd name="connsiteX46" fmla="*/ 442662 w 674562"/>
                  <a:gd name="connsiteY46" fmla="*/ 697787 h 750809"/>
                  <a:gd name="connsiteX47" fmla="*/ 450239 w 674562"/>
                  <a:gd name="connsiteY47" fmla="*/ 712492 h 750809"/>
                  <a:gd name="connsiteX48" fmla="*/ 464324 w 674562"/>
                  <a:gd name="connsiteY48" fmla="*/ 723044 h 750809"/>
                  <a:gd name="connsiteX49" fmla="*/ 466721 w 674562"/>
                  <a:gd name="connsiteY49" fmla="*/ 725184 h 750809"/>
                  <a:gd name="connsiteX50" fmla="*/ 486306 w 674562"/>
                  <a:gd name="connsiteY50" fmla="*/ 745925 h 750809"/>
                  <a:gd name="connsiteX51" fmla="*/ 513040 w 674562"/>
                  <a:gd name="connsiteY51" fmla="*/ 734966 h 750809"/>
                  <a:gd name="connsiteX52" fmla="*/ 512698 w 674562"/>
                  <a:gd name="connsiteY52" fmla="*/ 719170 h 750809"/>
                  <a:gd name="connsiteX53" fmla="*/ 522522 w 674562"/>
                  <a:gd name="connsiteY53" fmla="*/ 704422 h 750809"/>
                  <a:gd name="connsiteX54" fmla="*/ 542621 w 674562"/>
                  <a:gd name="connsiteY54" fmla="*/ 696523 h 750809"/>
                  <a:gd name="connsiteX55" fmla="*/ 552446 w 674562"/>
                  <a:gd name="connsiteY55" fmla="*/ 682397 h 750809"/>
                  <a:gd name="connsiteX56" fmla="*/ 553302 w 674562"/>
                  <a:gd name="connsiteY56" fmla="*/ 634151 h 750809"/>
                  <a:gd name="connsiteX57" fmla="*/ 573593 w 674562"/>
                  <a:gd name="connsiteY57" fmla="*/ 601573 h 750809"/>
                  <a:gd name="connsiteX58" fmla="*/ 606257 w 674562"/>
                  <a:gd name="connsiteY58" fmla="*/ 584792 h 750809"/>
                  <a:gd name="connsiteX59" fmla="*/ 576783 w 674562"/>
                  <a:gd name="connsiteY59" fmla="*/ 551123 h 750809"/>
                  <a:gd name="connsiteX60" fmla="*/ 574407 w 674562"/>
                  <a:gd name="connsiteY60" fmla="*/ 537489 h 750809"/>
                  <a:gd name="connsiteX61" fmla="*/ 608804 w 674562"/>
                  <a:gd name="connsiteY61" fmla="*/ 449580 h 750809"/>
                  <a:gd name="connsiteX62" fmla="*/ 609703 w 674562"/>
                  <a:gd name="connsiteY62" fmla="*/ 444272 h 750809"/>
                  <a:gd name="connsiteX63" fmla="*/ 607777 w 674562"/>
                  <a:gd name="connsiteY63" fmla="*/ 388149 h 750809"/>
                  <a:gd name="connsiteX64" fmla="*/ 606385 w 674562"/>
                  <a:gd name="connsiteY64" fmla="*/ 382648 h 750809"/>
                  <a:gd name="connsiteX65" fmla="*/ 577874 w 674562"/>
                  <a:gd name="connsiteY65" fmla="*/ 325627 h 750809"/>
                  <a:gd name="connsiteX66" fmla="*/ 590974 w 674562"/>
                  <a:gd name="connsiteY66" fmla="*/ 306384 h 750809"/>
                  <a:gd name="connsiteX67" fmla="*/ 607049 w 674562"/>
                  <a:gd name="connsiteY67" fmla="*/ 307797 h 750809"/>
                  <a:gd name="connsiteX68" fmla="*/ 621775 w 674562"/>
                  <a:gd name="connsiteY68" fmla="*/ 283267 h 750809"/>
                  <a:gd name="connsiteX69" fmla="*/ 615675 w 674562"/>
                  <a:gd name="connsiteY69" fmla="*/ 273913 h 750809"/>
                  <a:gd name="connsiteX70" fmla="*/ 617259 w 674562"/>
                  <a:gd name="connsiteY70" fmla="*/ 250647 h 750809"/>
                  <a:gd name="connsiteX71" fmla="*/ 671198 w 674562"/>
                  <a:gd name="connsiteY71" fmla="*/ 188424 h 750809"/>
                  <a:gd name="connsiteX72" fmla="*/ 660624 w 674562"/>
                  <a:gd name="connsiteY72" fmla="*/ 165821 h 750809"/>
                  <a:gd name="connsiteX73" fmla="*/ 647653 w 674562"/>
                  <a:gd name="connsiteY73" fmla="*/ 155611 h 750809"/>
                  <a:gd name="connsiteX74" fmla="*/ 641039 w 674562"/>
                  <a:gd name="connsiteY74" fmla="*/ 130247 h 750809"/>
                  <a:gd name="connsiteX75" fmla="*/ 627404 w 674562"/>
                  <a:gd name="connsiteY75" fmla="*/ 107322 h 750809"/>
                  <a:gd name="connsiteX76" fmla="*/ 603453 w 674562"/>
                  <a:gd name="connsiteY76" fmla="*/ 84869 h 750809"/>
                  <a:gd name="connsiteX77" fmla="*/ 556427 w 674562"/>
                  <a:gd name="connsiteY77" fmla="*/ 69586 h 750809"/>
                  <a:gd name="connsiteX78" fmla="*/ 539839 w 674562"/>
                  <a:gd name="connsiteY78" fmla="*/ 58691 h 750809"/>
                  <a:gd name="connsiteX79" fmla="*/ 539839 w 674562"/>
                  <a:gd name="connsiteY79" fmla="*/ 58691 h 750809"/>
                  <a:gd name="connsiteX80" fmla="*/ 503901 w 674562"/>
                  <a:gd name="connsiteY80" fmla="*/ 46748 h 750809"/>
                  <a:gd name="connsiteX81" fmla="*/ 441164 w 674562"/>
                  <a:gd name="connsiteY81" fmla="*/ 59847 h 750809"/>
                  <a:gd name="connsiteX82" fmla="*/ 422242 w 674562"/>
                  <a:gd name="connsiteY82" fmla="*/ 70078 h 750809"/>
                  <a:gd name="connsiteX83" fmla="*/ 410299 w 674562"/>
                  <a:gd name="connsiteY83" fmla="*/ 82022 h 750809"/>
                  <a:gd name="connsiteX84" fmla="*/ 389857 w 674562"/>
                  <a:gd name="connsiteY84" fmla="*/ 92532 h 750809"/>
                  <a:gd name="connsiteX85" fmla="*/ 315134 w 674562"/>
                  <a:gd name="connsiteY85" fmla="*/ 104989 h 750809"/>
                  <a:gd name="connsiteX86" fmla="*/ 290434 w 674562"/>
                  <a:gd name="connsiteY86" fmla="*/ 120593 h 750809"/>
                  <a:gd name="connsiteX87" fmla="*/ 287843 w 674562"/>
                  <a:gd name="connsiteY87" fmla="*/ 124317 h 750809"/>
                  <a:gd name="connsiteX88" fmla="*/ 267681 w 674562"/>
                  <a:gd name="connsiteY88" fmla="*/ 127956 h 750809"/>
                  <a:gd name="connsiteX89" fmla="*/ 216224 w 674562"/>
                  <a:gd name="connsiteY89" fmla="*/ 92339 h 750809"/>
                  <a:gd name="connsiteX90" fmla="*/ 215197 w 674562"/>
                  <a:gd name="connsiteY90" fmla="*/ 91547 h 750809"/>
                  <a:gd name="connsiteX91" fmla="*/ 141094 w 674562"/>
                  <a:gd name="connsiteY91" fmla="*/ 29795 h 750809"/>
                  <a:gd name="connsiteX92" fmla="*/ 136385 w 674562"/>
                  <a:gd name="connsiteY92" fmla="*/ 27184 h 750809"/>
                  <a:gd name="connsiteX93" fmla="*/ 87840 w 674562"/>
                  <a:gd name="connsiteY93" fmla="*/ 11002 h 750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</a:cxnLst>
                <a:rect l="l" t="t" r="r" b="b"/>
                <a:pathLst>
                  <a:path w="674562" h="750809">
                    <a:moveTo>
                      <a:pt x="87797" y="10959"/>
                    </a:moveTo>
                    <a:cubicBezTo>
                      <a:pt x="87797" y="10959"/>
                      <a:pt x="79385" y="6400"/>
                      <a:pt x="67099" y="0"/>
                    </a:cubicBezTo>
                    <a:cubicBezTo>
                      <a:pt x="65472" y="578"/>
                      <a:pt x="63888" y="1263"/>
                      <a:pt x="62347" y="2098"/>
                    </a:cubicBezTo>
                    <a:lnTo>
                      <a:pt x="42205" y="13036"/>
                    </a:lnTo>
                    <a:cubicBezTo>
                      <a:pt x="32188" y="18472"/>
                      <a:pt x="29962" y="31893"/>
                      <a:pt x="37689" y="40283"/>
                    </a:cubicBezTo>
                    <a:lnTo>
                      <a:pt x="42205" y="45185"/>
                    </a:lnTo>
                    <a:cubicBezTo>
                      <a:pt x="49633" y="53233"/>
                      <a:pt x="47920" y="66076"/>
                      <a:pt x="38631" y="71876"/>
                    </a:cubicBezTo>
                    <a:lnTo>
                      <a:pt x="28121" y="78448"/>
                    </a:lnTo>
                    <a:lnTo>
                      <a:pt x="6567" y="97605"/>
                    </a:lnTo>
                    <a:cubicBezTo>
                      <a:pt x="-2316" y="105503"/>
                      <a:pt x="-2166" y="119416"/>
                      <a:pt x="6888" y="127122"/>
                    </a:cubicBezTo>
                    <a:lnTo>
                      <a:pt x="36640" y="152464"/>
                    </a:lnTo>
                    <a:cubicBezTo>
                      <a:pt x="43297" y="158137"/>
                      <a:pt x="46636" y="166762"/>
                      <a:pt x="45566" y="175431"/>
                    </a:cubicBezTo>
                    <a:lnTo>
                      <a:pt x="43104" y="195038"/>
                    </a:lnTo>
                    <a:cubicBezTo>
                      <a:pt x="41777" y="205655"/>
                      <a:pt x="34050" y="214387"/>
                      <a:pt x="23669" y="216999"/>
                    </a:cubicBezTo>
                    <a:lnTo>
                      <a:pt x="8386" y="220830"/>
                    </a:lnTo>
                    <a:cubicBezTo>
                      <a:pt x="15707" y="222928"/>
                      <a:pt x="22214" y="227145"/>
                      <a:pt x="27115" y="232967"/>
                    </a:cubicBezTo>
                    <a:lnTo>
                      <a:pt x="36298" y="243861"/>
                    </a:lnTo>
                    <a:cubicBezTo>
                      <a:pt x="40258" y="248571"/>
                      <a:pt x="43040" y="254178"/>
                      <a:pt x="44367" y="260193"/>
                    </a:cubicBezTo>
                    <a:lnTo>
                      <a:pt x="50232" y="286607"/>
                    </a:lnTo>
                    <a:cubicBezTo>
                      <a:pt x="50639" y="288447"/>
                      <a:pt x="51195" y="290267"/>
                      <a:pt x="51859" y="292043"/>
                    </a:cubicBezTo>
                    <a:lnTo>
                      <a:pt x="58152" y="308396"/>
                    </a:lnTo>
                    <a:cubicBezTo>
                      <a:pt x="62497" y="319676"/>
                      <a:pt x="61234" y="332348"/>
                      <a:pt x="54770" y="342558"/>
                    </a:cubicBezTo>
                    <a:lnTo>
                      <a:pt x="31332" y="379566"/>
                    </a:lnTo>
                    <a:cubicBezTo>
                      <a:pt x="25981" y="388021"/>
                      <a:pt x="35420" y="398016"/>
                      <a:pt x="44175" y="393158"/>
                    </a:cubicBezTo>
                    <a:lnTo>
                      <a:pt x="70160" y="378731"/>
                    </a:lnTo>
                    <a:cubicBezTo>
                      <a:pt x="73328" y="376976"/>
                      <a:pt x="76902" y="376034"/>
                      <a:pt x="80519" y="376034"/>
                    </a:cubicBezTo>
                    <a:lnTo>
                      <a:pt x="132854" y="376034"/>
                    </a:lnTo>
                    <a:cubicBezTo>
                      <a:pt x="136813" y="376034"/>
                      <a:pt x="140687" y="374942"/>
                      <a:pt x="144048" y="372866"/>
                    </a:cubicBezTo>
                    <a:lnTo>
                      <a:pt x="174143" y="354352"/>
                    </a:lnTo>
                    <a:cubicBezTo>
                      <a:pt x="184931" y="347716"/>
                      <a:pt x="199079" y="351869"/>
                      <a:pt x="204580" y="363277"/>
                    </a:cubicBezTo>
                    <a:lnTo>
                      <a:pt x="208989" y="372438"/>
                    </a:lnTo>
                    <a:cubicBezTo>
                      <a:pt x="211408" y="377468"/>
                      <a:pt x="215710" y="381364"/>
                      <a:pt x="220976" y="383269"/>
                    </a:cubicBezTo>
                    <a:lnTo>
                      <a:pt x="234161" y="388021"/>
                    </a:lnTo>
                    <a:cubicBezTo>
                      <a:pt x="248395" y="393158"/>
                      <a:pt x="252911" y="411052"/>
                      <a:pt x="242830" y="422332"/>
                    </a:cubicBezTo>
                    <a:lnTo>
                      <a:pt x="207812" y="461460"/>
                    </a:lnTo>
                    <a:cubicBezTo>
                      <a:pt x="198244" y="472162"/>
                      <a:pt x="197260" y="488044"/>
                      <a:pt x="205458" y="499838"/>
                    </a:cubicBezTo>
                    <a:lnTo>
                      <a:pt x="214191" y="512381"/>
                    </a:lnTo>
                    <a:lnTo>
                      <a:pt x="250386" y="527899"/>
                    </a:lnTo>
                    <a:cubicBezTo>
                      <a:pt x="252740" y="528905"/>
                      <a:pt x="255287" y="529440"/>
                      <a:pt x="257856" y="529440"/>
                    </a:cubicBezTo>
                    <a:lnTo>
                      <a:pt x="332108" y="529440"/>
                    </a:lnTo>
                    <a:cubicBezTo>
                      <a:pt x="337523" y="529440"/>
                      <a:pt x="342682" y="531752"/>
                      <a:pt x="346278" y="535797"/>
                    </a:cubicBezTo>
                    <a:lnTo>
                      <a:pt x="394844" y="590443"/>
                    </a:lnTo>
                    <a:cubicBezTo>
                      <a:pt x="396557" y="592369"/>
                      <a:pt x="397841" y="594596"/>
                      <a:pt x="398655" y="597035"/>
                    </a:cubicBezTo>
                    <a:lnTo>
                      <a:pt x="410834" y="633552"/>
                    </a:lnTo>
                    <a:cubicBezTo>
                      <a:pt x="413017" y="640080"/>
                      <a:pt x="418518" y="645110"/>
                      <a:pt x="425325" y="646181"/>
                    </a:cubicBezTo>
                    <a:cubicBezTo>
                      <a:pt x="434528" y="647657"/>
                      <a:pt x="441613" y="655020"/>
                      <a:pt x="441849" y="664332"/>
                    </a:cubicBezTo>
                    <a:lnTo>
                      <a:pt x="442662" y="697787"/>
                    </a:lnTo>
                    <a:cubicBezTo>
                      <a:pt x="442812" y="703587"/>
                      <a:pt x="445595" y="709002"/>
                      <a:pt x="450239" y="712492"/>
                    </a:cubicBezTo>
                    <a:lnTo>
                      <a:pt x="464324" y="723044"/>
                    </a:lnTo>
                    <a:cubicBezTo>
                      <a:pt x="465180" y="723686"/>
                      <a:pt x="465993" y="724414"/>
                      <a:pt x="466721" y="725184"/>
                    </a:cubicBezTo>
                    <a:lnTo>
                      <a:pt x="486306" y="745925"/>
                    </a:lnTo>
                    <a:cubicBezTo>
                      <a:pt x="496024" y="756221"/>
                      <a:pt x="513340" y="749136"/>
                      <a:pt x="513040" y="734966"/>
                    </a:cubicBezTo>
                    <a:lnTo>
                      <a:pt x="512698" y="719170"/>
                    </a:lnTo>
                    <a:cubicBezTo>
                      <a:pt x="512569" y="712684"/>
                      <a:pt x="516486" y="706798"/>
                      <a:pt x="522522" y="704422"/>
                    </a:cubicBezTo>
                    <a:lnTo>
                      <a:pt x="542621" y="696523"/>
                    </a:lnTo>
                    <a:cubicBezTo>
                      <a:pt x="548443" y="694234"/>
                      <a:pt x="552339" y="688647"/>
                      <a:pt x="552446" y="682397"/>
                    </a:cubicBezTo>
                    <a:lnTo>
                      <a:pt x="553302" y="634151"/>
                    </a:lnTo>
                    <a:cubicBezTo>
                      <a:pt x="553537" y="620388"/>
                      <a:pt x="561329" y="607866"/>
                      <a:pt x="573593" y="601573"/>
                    </a:cubicBezTo>
                    <a:lnTo>
                      <a:pt x="606257" y="584792"/>
                    </a:lnTo>
                    <a:lnTo>
                      <a:pt x="576783" y="551123"/>
                    </a:lnTo>
                    <a:cubicBezTo>
                      <a:pt x="573508" y="547377"/>
                      <a:pt x="572587" y="542112"/>
                      <a:pt x="574407" y="537489"/>
                    </a:cubicBezTo>
                    <a:lnTo>
                      <a:pt x="608804" y="449580"/>
                    </a:lnTo>
                    <a:cubicBezTo>
                      <a:pt x="609467" y="447889"/>
                      <a:pt x="609767" y="446070"/>
                      <a:pt x="609703" y="444272"/>
                    </a:cubicBezTo>
                    <a:lnTo>
                      <a:pt x="607777" y="388149"/>
                    </a:lnTo>
                    <a:cubicBezTo>
                      <a:pt x="607712" y="386244"/>
                      <a:pt x="607242" y="384361"/>
                      <a:pt x="606385" y="382648"/>
                    </a:cubicBezTo>
                    <a:lnTo>
                      <a:pt x="577874" y="325627"/>
                    </a:lnTo>
                    <a:cubicBezTo>
                      <a:pt x="573208" y="316294"/>
                      <a:pt x="580571" y="305463"/>
                      <a:pt x="590974" y="306384"/>
                    </a:cubicBezTo>
                    <a:lnTo>
                      <a:pt x="607049" y="307797"/>
                    </a:lnTo>
                    <a:cubicBezTo>
                      <a:pt x="620277" y="308974"/>
                      <a:pt x="629031" y="294376"/>
                      <a:pt x="621775" y="283267"/>
                    </a:cubicBezTo>
                    <a:lnTo>
                      <a:pt x="615675" y="273913"/>
                    </a:lnTo>
                    <a:cubicBezTo>
                      <a:pt x="610944" y="266679"/>
                      <a:pt x="611608" y="257196"/>
                      <a:pt x="617259" y="250647"/>
                    </a:cubicBezTo>
                    <a:lnTo>
                      <a:pt x="671198" y="188424"/>
                    </a:lnTo>
                    <a:cubicBezTo>
                      <a:pt x="678925" y="179520"/>
                      <a:pt x="672482" y="165607"/>
                      <a:pt x="660624" y="165821"/>
                    </a:cubicBezTo>
                    <a:cubicBezTo>
                      <a:pt x="654503" y="165928"/>
                      <a:pt x="649194" y="161540"/>
                      <a:pt x="647653" y="155611"/>
                    </a:cubicBezTo>
                    <a:lnTo>
                      <a:pt x="641039" y="130247"/>
                    </a:lnTo>
                    <a:cubicBezTo>
                      <a:pt x="638749" y="121471"/>
                      <a:pt x="634019" y="113530"/>
                      <a:pt x="627404" y="107322"/>
                    </a:cubicBezTo>
                    <a:lnTo>
                      <a:pt x="603453" y="84869"/>
                    </a:lnTo>
                    <a:lnTo>
                      <a:pt x="556427" y="69586"/>
                    </a:lnTo>
                    <a:cubicBezTo>
                      <a:pt x="550027" y="67510"/>
                      <a:pt x="544291" y="63743"/>
                      <a:pt x="539839" y="58691"/>
                    </a:cubicBezTo>
                    <a:lnTo>
                      <a:pt x="539839" y="58691"/>
                    </a:lnTo>
                    <a:cubicBezTo>
                      <a:pt x="530870" y="48545"/>
                      <a:pt x="517150" y="43965"/>
                      <a:pt x="503901" y="46748"/>
                    </a:cubicBezTo>
                    <a:lnTo>
                      <a:pt x="441164" y="59847"/>
                    </a:lnTo>
                    <a:cubicBezTo>
                      <a:pt x="433993" y="61345"/>
                      <a:pt x="427422" y="64899"/>
                      <a:pt x="422242" y="70078"/>
                    </a:cubicBezTo>
                    <a:lnTo>
                      <a:pt x="410299" y="82022"/>
                    </a:lnTo>
                    <a:cubicBezTo>
                      <a:pt x="404755" y="87566"/>
                      <a:pt x="397606" y="91248"/>
                      <a:pt x="389857" y="92532"/>
                    </a:cubicBezTo>
                    <a:lnTo>
                      <a:pt x="315134" y="104989"/>
                    </a:lnTo>
                    <a:cubicBezTo>
                      <a:pt x="305138" y="106659"/>
                      <a:pt x="296234" y="112288"/>
                      <a:pt x="290434" y="120593"/>
                    </a:cubicBezTo>
                    <a:lnTo>
                      <a:pt x="287843" y="124317"/>
                    </a:lnTo>
                    <a:cubicBezTo>
                      <a:pt x="283263" y="130867"/>
                      <a:pt x="274252" y="132494"/>
                      <a:pt x="267681" y="127956"/>
                    </a:cubicBezTo>
                    <a:lnTo>
                      <a:pt x="216224" y="92339"/>
                    </a:lnTo>
                    <a:cubicBezTo>
                      <a:pt x="215860" y="92104"/>
                      <a:pt x="215518" y="91826"/>
                      <a:pt x="215197" y="91547"/>
                    </a:cubicBezTo>
                    <a:lnTo>
                      <a:pt x="141094" y="29795"/>
                    </a:lnTo>
                    <a:cubicBezTo>
                      <a:pt x="139703" y="28639"/>
                      <a:pt x="138119" y="27740"/>
                      <a:pt x="136385" y="27184"/>
                    </a:cubicBezTo>
                    <a:lnTo>
                      <a:pt x="87840" y="11002"/>
                    </a:lnTo>
                    <a:close/>
                  </a:path>
                </a:pathLst>
              </a:custGeom>
              <a:solidFill>
                <a:srgbClr val="01538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97F98D3-C283-1C35-6D65-B0DBAACE12CA}"/>
                </a:ext>
              </a:extLst>
            </p:cNvPr>
            <p:cNvSpPr/>
            <p:nvPr/>
          </p:nvSpPr>
          <p:spPr>
            <a:xfrm>
              <a:off x="3806882" y="4981700"/>
              <a:ext cx="607549" cy="706642"/>
            </a:xfrm>
            <a:custGeom>
              <a:avLst/>
              <a:gdLst>
                <a:gd name="connsiteX0" fmla="*/ 3380 w 660038"/>
                <a:gd name="connsiteY0" fmla="*/ 318 h 767693"/>
                <a:gd name="connsiteX1" fmla="*/ 24784 w 660038"/>
                <a:gd name="connsiteY1" fmla="*/ 1924 h 767693"/>
                <a:gd name="connsiteX2" fmla="*/ 43856 w 660038"/>
                <a:gd name="connsiteY2" fmla="*/ 8537 h 767693"/>
                <a:gd name="connsiteX3" fmla="*/ 80286 w 660038"/>
                <a:gd name="connsiteY3" fmla="*/ 25512 h 767693"/>
                <a:gd name="connsiteX4" fmla="*/ 153126 w 660038"/>
                <a:gd name="connsiteY4" fmla="*/ 59437 h 767693"/>
                <a:gd name="connsiteX5" fmla="*/ 171341 w 660038"/>
                <a:gd name="connsiteY5" fmla="*/ 67913 h 767693"/>
                <a:gd name="connsiteX6" fmla="*/ 175900 w 660038"/>
                <a:gd name="connsiteY6" fmla="*/ 70033 h 767693"/>
                <a:gd name="connsiteX7" fmla="*/ 180181 w 660038"/>
                <a:gd name="connsiteY7" fmla="*/ 72002 h 767693"/>
                <a:gd name="connsiteX8" fmla="*/ 188764 w 660038"/>
                <a:gd name="connsiteY8" fmla="*/ 75469 h 767693"/>
                <a:gd name="connsiteX9" fmla="*/ 197540 w 660038"/>
                <a:gd name="connsiteY9" fmla="*/ 78402 h 767693"/>
                <a:gd name="connsiteX10" fmla="*/ 201992 w 660038"/>
                <a:gd name="connsiteY10" fmla="*/ 79665 h 767693"/>
                <a:gd name="connsiteX11" fmla="*/ 206872 w 660038"/>
                <a:gd name="connsiteY11" fmla="*/ 80970 h 767693"/>
                <a:gd name="connsiteX12" fmla="*/ 227378 w 660038"/>
                <a:gd name="connsiteY12" fmla="*/ 87863 h 767693"/>
                <a:gd name="connsiteX13" fmla="*/ 265007 w 660038"/>
                <a:gd name="connsiteY13" fmla="*/ 108989 h 767693"/>
                <a:gd name="connsiteX14" fmla="*/ 281574 w 660038"/>
                <a:gd name="connsiteY14" fmla="*/ 122859 h 767693"/>
                <a:gd name="connsiteX15" fmla="*/ 285448 w 660038"/>
                <a:gd name="connsiteY15" fmla="*/ 126626 h 767693"/>
                <a:gd name="connsiteX16" fmla="*/ 289194 w 660038"/>
                <a:gd name="connsiteY16" fmla="*/ 130522 h 767693"/>
                <a:gd name="connsiteX17" fmla="*/ 296044 w 660038"/>
                <a:gd name="connsiteY17" fmla="*/ 137928 h 767693"/>
                <a:gd name="connsiteX18" fmla="*/ 309635 w 660038"/>
                <a:gd name="connsiteY18" fmla="*/ 152718 h 767693"/>
                <a:gd name="connsiteX19" fmla="*/ 312889 w 660038"/>
                <a:gd name="connsiteY19" fmla="*/ 156228 h 767693"/>
                <a:gd name="connsiteX20" fmla="*/ 316142 w 660038"/>
                <a:gd name="connsiteY20" fmla="*/ 159525 h 767693"/>
                <a:gd name="connsiteX21" fmla="*/ 322949 w 660038"/>
                <a:gd name="connsiteY21" fmla="*/ 165839 h 767693"/>
                <a:gd name="connsiteX22" fmla="*/ 337675 w 660038"/>
                <a:gd name="connsiteY22" fmla="*/ 177141 h 767693"/>
                <a:gd name="connsiteX23" fmla="*/ 345531 w 660038"/>
                <a:gd name="connsiteY23" fmla="*/ 182085 h 767693"/>
                <a:gd name="connsiteX24" fmla="*/ 354157 w 660038"/>
                <a:gd name="connsiteY24" fmla="*/ 187073 h 767693"/>
                <a:gd name="connsiteX25" fmla="*/ 389260 w 660038"/>
                <a:gd name="connsiteY25" fmla="*/ 207386 h 767693"/>
                <a:gd name="connsiteX26" fmla="*/ 407197 w 660038"/>
                <a:gd name="connsiteY26" fmla="*/ 222968 h 767693"/>
                <a:gd name="connsiteX27" fmla="*/ 414089 w 660038"/>
                <a:gd name="connsiteY27" fmla="*/ 232685 h 767693"/>
                <a:gd name="connsiteX28" fmla="*/ 416936 w 660038"/>
                <a:gd name="connsiteY28" fmla="*/ 237930 h 767693"/>
                <a:gd name="connsiteX29" fmla="*/ 419184 w 660038"/>
                <a:gd name="connsiteY29" fmla="*/ 242617 h 767693"/>
                <a:gd name="connsiteX30" fmla="*/ 427767 w 660038"/>
                <a:gd name="connsiteY30" fmla="*/ 260768 h 767693"/>
                <a:gd name="connsiteX31" fmla="*/ 428837 w 660038"/>
                <a:gd name="connsiteY31" fmla="*/ 263037 h 767693"/>
                <a:gd name="connsiteX32" fmla="*/ 429843 w 660038"/>
                <a:gd name="connsiteY32" fmla="*/ 265113 h 767693"/>
                <a:gd name="connsiteX33" fmla="*/ 431791 w 660038"/>
                <a:gd name="connsiteY33" fmla="*/ 268709 h 767693"/>
                <a:gd name="connsiteX34" fmla="*/ 436543 w 660038"/>
                <a:gd name="connsiteY34" fmla="*/ 275388 h 767693"/>
                <a:gd name="connsiteX35" fmla="*/ 448893 w 660038"/>
                <a:gd name="connsiteY35" fmla="*/ 286111 h 767693"/>
                <a:gd name="connsiteX36" fmla="*/ 456192 w 660038"/>
                <a:gd name="connsiteY36" fmla="*/ 289879 h 767693"/>
                <a:gd name="connsiteX37" fmla="*/ 458696 w 660038"/>
                <a:gd name="connsiteY37" fmla="*/ 290970 h 767693"/>
                <a:gd name="connsiteX38" fmla="*/ 461393 w 660038"/>
                <a:gd name="connsiteY38" fmla="*/ 292211 h 767693"/>
                <a:gd name="connsiteX39" fmla="*/ 464047 w 660038"/>
                <a:gd name="connsiteY39" fmla="*/ 293539 h 767693"/>
                <a:gd name="connsiteX40" fmla="*/ 466616 w 660038"/>
                <a:gd name="connsiteY40" fmla="*/ 295015 h 767693"/>
                <a:gd name="connsiteX41" fmla="*/ 497203 w 660038"/>
                <a:gd name="connsiteY41" fmla="*/ 330076 h 767693"/>
                <a:gd name="connsiteX42" fmla="*/ 499279 w 660038"/>
                <a:gd name="connsiteY42" fmla="*/ 335555 h 767693"/>
                <a:gd name="connsiteX43" fmla="*/ 500863 w 660038"/>
                <a:gd name="connsiteY43" fmla="*/ 340329 h 767693"/>
                <a:gd name="connsiteX44" fmla="*/ 501655 w 660038"/>
                <a:gd name="connsiteY44" fmla="*/ 342705 h 767693"/>
                <a:gd name="connsiteX45" fmla="*/ 501891 w 660038"/>
                <a:gd name="connsiteY45" fmla="*/ 343390 h 767693"/>
                <a:gd name="connsiteX46" fmla="*/ 501976 w 660038"/>
                <a:gd name="connsiteY46" fmla="*/ 343625 h 767693"/>
                <a:gd name="connsiteX47" fmla="*/ 502447 w 660038"/>
                <a:gd name="connsiteY47" fmla="*/ 344289 h 767693"/>
                <a:gd name="connsiteX48" fmla="*/ 504181 w 660038"/>
                <a:gd name="connsiteY48" fmla="*/ 344974 h 767693"/>
                <a:gd name="connsiteX49" fmla="*/ 505829 w 660038"/>
                <a:gd name="connsiteY49" fmla="*/ 344353 h 767693"/>
                <a:gd name="connsiteX50" fmla="*/ 530680 w 660038"/>
                <a:gd name="connsiteY50" fmla="*/ 314301 h 767693"/>
                <a:gd name="connsiteX51" fmla="*/ 532477 w 660038"/>
                <a:gd name="connsiteY51" fmla="*/ 312160 h 767693"/>
                <a:gd name="connsiteX52" fmla="*/ 534554 w 660038"/>
                <a:gd name="connsiteY52" fmla="*/ 309891 h 767693"/>
                <a:gd name="connsiteX53" fmla="*/ 539049 w 660038"/>
                <a:gd name="connsiteY53" fmla="*/ 305718 h 767693"/>
                <a:gd name="connsiteX54" fmla="*/ 549216 w 660038"/>
                <a:gd name="connsiteY54" fmla="*/ 298933 h 767693"/>
                <a:gd name="connsiteX55" fmla="*/ 560496 w 660038"/>
                <a:gd name="connsiteY55" fmla="*/ 294437 h 767693"/>
                <a:gd name="connsiteX56" fmla="*/ 570149 w 660038"/>
                <a:gd name="connsiteY56" fmla="*/ 291676 h 767693"/>
                <a:gd name="connsiteX57" fmla="*/ 574987 w 660038"/>
                <a:gd name="connsiteY57" fmla="*/ 290307 h 767693"/>
                <a:gd name="connsiteX58" fmla="*/ 577427 w 660038"/>
                <a:gd name="connsiteY58" fmla="*/ 289621 h 767693"/>
                <a:gd name="connsiteX59" fmla="*/ 580830 w 660038"/>
                <a:gd name="connsiteY59" fmla="*/ 288829 h 767693"/>
                <a:gd name="connsiteX60" fmla="*/ 594786 w 660038"/>
                <a:gd name="connsiteY60" fmla="*/ 289065 h 767693"/>
                <a:gd name="connsiteX61" fmla="*/ 617175 w 660038"/>
                <a:gd name="connsiteY61" fmla="*/ 304605 h 767693"/>
                <a:gd name="connsiteX62" fmla="*/ 622227 w 660038"/>
                <a:gd name="connsiteY62" fmla="*/ 317426 h 767693"/>
                <a:gd name="connsiteX63" fmla="*/ 624067 w 660038"/>
                <a:gd name="connsiteY63" fmla="*/ 327294 h 767693"/>
                <a:gd name="connsiteX64" fmla="*/ 627685 w 660038"/>
                <a:gd name="connsiteY64" fmla="*/ 347050 h 767693"/>
                <a:gd name="connsiteX65" fmla="*/ 629483 w 660038"/>
                <a:gd name="connsiteY65" fmla="*/ 356938 h 767693"/>
                <a:gd name="connsiteX66" fmla="*/ 630382 w 660038"/>
                <a:gd name="connsiteY66" fmla="*/ 361883 h 767693"/>
                <a:gd name="connsiteX67" fmla="*/ 631216 w 660038"/>
                <a:gd name="connsiteY67" fmla="*/ 364815 h 767693"/>
                <a:gd name="connsiteX68" fmla="*/ 634577 w 660038"/>
                <a:gd name="connsiteY68" fmla="*/ 369845 h 767693"/>
                <a:gd name="connsiteX69" fmla="*/ 635134 w 660038"/>
                <a:gd name="connsiteY69" fmla="*/ 370359 h 767693"/>
                <a:gd name="connsiteX70" fmla="*/ 635861 w 660038"/>
                <a:gd name="connsiteY70" fmla="*/ 370959 h 767693"/>
                <a:gd name="connsiteX71" fmla="*/ 637809 w 660038"/>
                <a:gd name="connsiteY71" fmla="*/ 372521 h 767693"/>
                <a:gd name="connsiteX72" fmla="*/ 641726 w 660038"/>
                <a:gd name="connsiteY72" fmla="*/ 375667 h 767693"/>
                <a:gd name="connsiteX73" fmla="*/ 645643 w 660038"/>
                <a:gd name="connsiteY73" fmla="*/ 378814 h 767693"/>
                <a:gd name="connsiteX74" fmla="*/ 647612 w 660038"/>
                <a:gd name="connsiteY74" fmla="*/ 380376 h 767693"/>
                <a:gd name="connsiteX75" fmla="*/ 650202 w 660038"/>
                <a:gd name="connsiteY75" fmla="*/ 382667 h 767693"/>
                <a:gd name="connsiteX76" fmla="*/ 657801 w 660038"/>
                <a:gd name="connsiteY76" fmla="*/ 394183 h 767693"/>
                <a:gd name="connsiteX77" fmla="*/ 656517 w 660038"/>
                <a:gd name="connsiteY77" fmla="*/ 420938 h 767693"/>
                <a:gd name="connsiteX78" fmla="*/ 652771 w 660038"/>
                <a:gd name="connsiteY78" fmla="*/ 426696 h 767693"/>
                <a:gd name="connsiteX79" fmla="*/ 651658 w 660038"/>
                <a:gd name="connsiteY79" fmla="*/ 428001 h 767693"/>
                <a:gd name="connsiteX80" fmla="*/ 650609 w 660038"/>
                <a:gd name="connsiteY80" fmla="*/ 429136 h 767693"/>
                <a:gd name="connsiteX81" fmla="*/ 648875 w 660038"/>
                <a:gd name="connsiteY81" fmla="*/ 430934 h 767693"/>
                <a:gd name="connsiteX82" fmla="*/ 641897 w 660038"/>
                <a:gd name="connsiteY82" fmla="*/ 438168 h 767693"/>
                <a:gd name="connsiteX83" fmla="*/ 627963 w 660038"/>
                <a:gd name="connsiteY83" fmla="*/ 452616 h 767693"/>
                <a:gd name="connsiteX84" fmla="*/ 600073 w 660038"/>
                <a:gd name="connsiteY84" fmla="*/ 481534 h 767693"/>
                <a:gd name="connsiteX85" fmla="*/ 593095 w 660038"/>
                <a:gd name="connsiteY85" fmla="*/ 488747 h 767693"/>
                <a:gd name="connsiteX86" fmla="*/ 587166 w 660038"/>
                <a:gd name="connsiteY86" fmla="*/ 495640 h 767693"/>
                <a:gd name="connsiteX87" fmla="*/ 577941 w 660038"/>
                <a:gd name="connsiteY87" fmla="*/ 511329 h 767693"/>
                <a:gd name="connsiteX88" fmla="*/ 572718 w 660038"/>
                <a:gd name="connsiteY88" fmla="*/ 528817 h 767693"/>
                <a:gd name="connsiteX89" fmla="*/ 571734 w 660038"/>
                <a:gd name="connsiteY89" fmla="*/ 537935 h 767693"/>
                <a:gd name="connsiteX90" fmla="*/ 571648 w 660038"/>
                <a:gd name="connsiteY90" fmla="*/ 540225 h 767693"/>
                <a:gd name="connsiteX91" fmla="*/ 571605 w 660038"/>
                <a:gd name="connsiteY91" fmla="*/ 542708 h 767693"/>
                <a:gd name="connsiteX92" fmla="*/ 571541 w 660038"/>
                <a:gd name="connsiteY92" fmla="*/ 547738 h 767693"/>
                <a:gd name="connsiteX93" fmla="*/ 571284 w 660038"/>
                <a:gd name="connsiteY93" fmla="*/ 567816 h 767693"/>
                <a:gd name="connsiteX94" fmla="*/ 571156 w 660038"/>
                <a:gd name="connsiteY94" fmla="*/ 577854 h 767693"/>
                <a:gd name="connsiteX95" fmla="*/ 571156 w 660038"/>
                <a:gd name="connsiteY95" fmla="*/ 578475 h 767693"/>
                <a:gd name="connsiteX96" fmla="*/ 571156 w 660038"/>
                <a:gd name="connsiteY96" fmla="*/ 578818 h 767693"/>
                <a:gd name="connsiteX97" fmla="*/ 571198 w 660038"/>
                <a:gd name="connsiteY97" fmla="*/ 579524 h 767693"/>
                <a:gd name="connsiteX98" fmla="*/ 571455 w 660038"/>
                <a:gd name="connsiteY98" fmla="*/ 580894 h 767693"/>
                <a:gd name="connsiteX99" fmla="*/ 572675 w 660038"/>
                <a:gd name="connsiteY99" fmla="*/ 583420 h 767693"/>
                <a:gd name="connsiteX100" fmla="*/ 577213 w 660038"/>
                <a:gd name="connsiteY100" fmla="*/ 586695 h 767693"/>
                <a:gd name="connsiteX101" fmla="*/ 578626 w 660038"/>
                <a:gd name="connsiteY101" fmla="*/ 586973 h 767693"/>
                <a:gd name="connsiteX102" fmla="*/ 578989 w 660038"/>
                <a:gd name="connsiteY102" fmla="*/ 587015 h 767693"/>
                <a:gd name="connsiteX103" fmla="*/ 579781 w 660038"/>
                <a:gd name="connsiteY103" fmla="*/ 587101 h 767693"/>
                <a:gd name="connsiteX104" fmla="*/ 581537 w 660038"/>
                <a:gd name="connsiteY104" fmla="*/ 587337 h 767693"/>
                <a:gd name="connsiteX105" fmla="*/ 588215 w 660038"/>
                <a:gd name="connsiteY105" fmla="*/ 589755 h 767693"/>
                <a:gd name="connsiteX106" fmla="*/ 597397 w 660038"/>
                <a:gd name="connsiteY106" fmla="*/ 600222 h 767693"/>
                <a:gd name="connsiteX107" fmla="*/ 598874 w 660038"/>
                <a:gd name="connsiteY107" fmla="*/ 607093 h 767693"/>
                <a:gd name="connsiteX108" fmla="*/ 598874 w 660038"/>
                <a:gd name="connsiteY108" fmla="*/ 609939 h 767693"/>
                <a:gd name="connsiteX109" fmla="*/ 598831 w 660038"/>
                <a:gd name="connsiteY109" fmla="*/ 612444 h 767693"/>
                <a:gd name="connsiteX110" fmla="*/ 597590 w 660038"/>
                <a:gd name="connsiteY110" fmla="*/ 692775 h 767693"/>
                <a:gd name="connsiteX111" fmla="*/ 597547 w 660038"/>
                <a:gd name="connsiteY111" fmla="*/ 695215 h 767693"/>
                <a:gd name="connsiteX112" fmla="*/ 597633 w 660038"/>
                <a:gd name="connsiteY112" fmla="*/ 697291 h 767693"/>
                <a:gd name="connsiteX113" fmla="*/ 598382 w 660038"/>
                <a:gd name="connsiteY113" fmla="*/ 701359 h 767693"/>
                <a:gd name="connsiteX114" fmla="*/ 602149 w 660038"/>
                <a:gd name="connsiteY114" fmla="*/ 708764 h 767693"/>
                <a:gd name="connsiteX115" fmla="*/ 603519 w 660038"/>
                <a:gd name="connsiteY115" fmla="*/ 710370 h 767693"/>
                <a:gd name="connsiteX116" fmla="*/ 605317 w 660038"/>
                <a:gd name="connsiteY116" fmla="*/ 712253 h 767693"/>
                <a:gd name="connsiteX117" fmla="*/ 608827 w 660038"/>
                <a:gd name="connsiteY117" fmla="*/ 716877 h 767693"/>
                <a:gd name="connsiteX118" fmla="*/ 612873 w 660038"/>
                <a:gd name="connsiteY118" fmla="*/ 727664 h 767693"/>
                <a:gd name="connsiteX119" fmla="*/ 608164 w 660038"/>
                <a:gd name="connsiteY119" fmla="*/ 749540 h 767693"/>
                <a:gd name="connsiteX120" fmla="*/ 597034 w 660038"/>
                <a:gd name="connsiteY120" fmla="*/ 766257 h 767693"/>
                <a:gd name="connsiteX121" fmla="*/ 592581 w 660038"/>
                <a:gd name="connsiteY121" fmla="*/ 767156 h 767693"/>
                <a:gd name="connsiteX122" fmla="*/ 591618 w 660038"/>
                <a:gd name="connsiteY122" fmla="*/ 762811 h 767693"/>
                <a:gd name="connsiteX123" fmla="*/ 602128 w 660038"/>
                <a:gd name="connsiteY123" fmla="*/ 745687 h 767693"/>
                <a:gd name="connsiteX124" fmla="*/ 605082 w 660038"/>
                <a:gd name="connsiteY124" fmla="*/ 729120 h 767693"/>
                <a:gd name="connsiteX125" fmla="*/ 601828 w 660038"/>
                <a:gd name="connsiteY125" fmla="*/ 721329 h 767693"/>
                <a:gd name="connsiteX126" fmla="*/ 599153 w 660038"/>
                <a:gd name="connsiteY126" fmla="*/ 718075 h 767693"/>
                <a:gd name="connsiteX127" fmla="*/ 597419 w 660038"/>
                <a:gd name="connsiteY127" fmla="*/ 716384 h 767693"/>
                <a:gd name="connsiteX128" fmla="*/ 595428 w 660038"/>
                <a:gd name="connsiteY128" fmla="*/ 714244 h 767693"/>
                <a:gd name="connsiteX129" fmla="*/ 589756 w 660038"/>
                <a:gd name="connsiteY129" fmla="*/ 704056 h 767693"/>
                <a:gd name="connsiteX130" fmla="*/ 588472 w 660038"/>
                <a:gd name="connsiteY130" fmla="*/ 698319 h 767693"/>
                <a:gd name="connsiteX131" fmla="*/ 588236 w 660038"/>
                <a:gd name="connsiteY131" fmla="*/ 695365 h 767693"/>
                <a:gd name="connsiteX132" fmla="*/ 588172 w 660038"/>
                <a:gd name="connsiteY132" fmla="*/ 692797 h 767693"/>
                <a:gd name="connsiteX133" fmla="*/ 586931 w 660038"/>
                <a:gd name="connsiteY133" fmla="*/ 612466 h 767693"/>
                <a:gd name="connsiteX134" fmla="*/ 586888 w 660038"/>
                <a:gd name="connsiteY134" fmla="*/ 609961 h 767693"/>
                <a:gd name="connsiteX135" fmla="*/ 586824 w 660038"/>
                <a:gd name="connsiteY135" fmla="*/ 607799 h 767693"/>
                <a:gd name="connsiteX136" fmla="*/ 586096 w 660038"/>
                <a:gd name="connsiteY136" fmla="*/ 604931 h 767693"/>
                <a:gd name="connsiteX137" fmla="*/ 582115 w 660038"/>
                <a:gd name="connsiteY137" fmla="*/ 600715 h 767693"/>
                <a:gd name="connsiteX138" fmla="*/ 579375 w 660038"/>
                <a:gd name="connsiteY138" fmla="*/ 599815 h 767693"/>
                <a:gd name="connsiteX139" fmla="*/ 578647 w 660038"/>
                <a:gd name="connsiteY139" fmla="*/ 599751 h 767693"/>
                <a:gd name="connsiteX140" fmla="*/ 577299 w 660038"/>
                <a:gd name="connsiteY140" fmla="*/ 599644 h 767693"/>
                <a:gd name="connsiteX141" fmla="*/ 573788 w 660038"/>
                <a:gd name="connsiteY141" fmla="*/ 599045 h 767693"/>
                <a:gd name="connsiteX142" fmla="*/ 562102 w 660038"/>
                <a:gd name="connsiteY142" fmla="*/ 591147 h 767693"/>
                <a:gd name="connsiteX143" fmla="*/ 558805 w 660038"/>
                <a:gd name="connsiteY143" fmla="*/ 584746 h 767693"/>
                <a:gd name="connsiteX144" fmla="*/ 558035 w 660038"/>
                <a:gd name="connsiteY144" fmla="*/ 581215 h 767693"/>
                <a:gd name="connsiteX145" fmla="*/ 557863 w 660038"/>
                <a:gd name="connsiteY145" fmla="*/ 579417 h 767693"/>
                <a:gd name="connsiteX146" fmla="*/ 557821 w 660038"/>
                <a:gd name="connsiteY146" fmla="*/ 578518 h 767693"/>
                <a:gd name="connsiteX147" fmla="*/ 557821 w 660038"/>
                <a:gd name="connsiteY147" fmla="*/ 577876 h 767693"/>
                <a:gd name="connsiteX148" fmla="*/ 557692 w 660038"/>
                <a:gd name="connsiteY148" fmla="*/ 567837 h 767693"/>
                <a:gd name="connsiteX149" fmla="*/ 557435 w 660038"/>
                <a:gd name="connsiteY149" fmla="*/ 547760 h 767693"/>
                <a:gd name="connsiteX150" fmla="*/ 557371 w 660038"/>
                <a:gd name="connsiteY150" fmla="*/ 542730 h 767693"/>
                <a:gd name="connsiteX151" fmla="*/ 557371 w 660038"/>
                <a:gd name="connsiteY151" fmla="*/ 540183 h 767693"/>
                <a:gd name="connsiteX152" fmla="*/ 557371 w 660038"/>
                <a:gd name="connsiteY152" fmla="*/ 537464 h 767693"/>
                <a:gd name="connsiteX153" fmla="*/ 558270 w 660038"/>
                <a:gd name="connsiteY153" fmla="*/ 526591 h 767693"/>
                <a:gd name="connsiteX154" fmla="*/ 563964 w 660038"/>
                <a:gd name="connsiteY154" fmla="*/ 505529 h 767693"/>
                <a:gd name="connsiteX155" fmla="*/ 574559 w 660038"/>
                <a:gd name="connsiteY155" fmla="*/ 486393 h 767693"/>
                <a:gd name="connsiteX156" fmla="*/ 581494 w 660038"/>
                <a:gd name="connsiteY156" fmla="*/ 477895 h 767693"/>
                <a:gd name="connsiteX157" fmla="*/ 588301 w 660038"/>
                <a:gd name="connsiteY157" fmla="*/ 470511 h 767693"/>
                <a:gd name="connsiteX158" fmla="*/ 615591 w 660038"/>
                <a:gd name="connsiteY158" fmla="*/ 441037 h 767693"/>
                <a:gd name="connsiteX159" fmla="*/ 629247 w 660038"/>
                <a:gd name="connsiteY159" fmla="*/ 426311 h 767693"/>
                <a:gd name="connsiteX160" fmla="*/ 636075 w 660038"/>
                <a:gd name="connsiteY160" fmla="*/ 418947 h 767693"/>
                <a:gd name="connsiteX161" fmla="*/ 637788 w 660038"/>
                <a:gd name="connsiteY161" fmla="*/ 417107 h 767693"/>
                <a:gd name="connsiteX162" fmla="*/ 638430 w 660038"/>
                <a:gd name="connsiteY162" fmla="*/ 416379 h 767693"/>
                <a:gd name="connsiteX163" fmla="*/ 638943 w 660038"/>
                <a:gd name="connsiteY163" fmla="*/ 415758 h 767693"/>
                <a:gd name="connsiteX164" fmla="*/ 640592 w 660038"/>
                <a:gd name="connsiteY164" fmla="*/ 413082 h 767693"/>
                <a:gd name="connsiteX165" fmla="*/ 640913 w 660038"/>
                <a:gd name="connsiteY165" fmla="*/ 400882 h 767693"/>
                <a:gd name="connsiteX166" fmla="*/ 637402 w 660038"/>
                <a:gd name="connsiteY166" fmla="*/ 395831 h 767693"/>
                <a:gd name="connsiteX167" fmla="*/ 636204 w 660038"/>
                <a:gd name="connsiteY167" fmla="*/ 394824 h 767693"/>
                <a:gd name="connsiteX168" fmla="*/ 634213 w 660038"/>
                <a:gd name="connsiteY168" fmla="*/ 393283 h 767693"/>
                <a:gd name="connsiteX169" fmla="*/ 630232 w 660038"/>
                <a:gd name="connsiteY169" fmla="*/ 390223 h 767693"/>
                <a:gd name="connsiteX170" fmla="*/ 626251 w 660038"/>
                <a:gd name="connsiteY170" fmla="*/ 387162 h 767693"/>
                <a:gd name="connsiteX171" fmla="*/ 624260 w 660038"/>
                <a:gd name="connsiteY171" fmla="*/ 385621 h 767693"/>
                <a:gd name="connsiteX172" fmla="*/ 623040 w 660038"/>
                <a:gd name="connsiteY172" fmla="*/ 384636 h 767693"/>
                <a:gd name="connsiteX173" fmla="*/ 621734 w 660038"/>
                <a:gd name="connsiteY173" fmla="*/ 383480 h 767693"/>
                <a:gd name="connsiteX174" fmla="*/ 613729 w 660038"/>
                <a:gd name="connsiteY174" fmla="*/ 372136 h 767693"/>
                <a:gd name="connsiteX175" fmla="*/ 611674 w 660038"/>
                <a:gd name="connsiteY175" fmla="*/ 365479 h 767693"/>
                <a:gd name="connsiteX176" fmla="*/ 610668 w 660038"/>
                <a:gd name="connsiteY176" fmla="*/ 360556 h 767693"/>
                <a:gd name="connsiteX177" fmla="*/ 608656 w 660038"/>
                <a:gd name="connsiteY177" fmla="*/ 350710 h 767693"/>
                <a:gd name="connsiteX178" fmla="*/ 604675 w 660038"/>
                <a:gd name="connsiteY178" fmla="*/ 331018 h 767693"/>
                <a:gd name="connsiteX179" fmla="*/ 602706 w 660038"/>
                <a:gd name="connsiteY179" fmla="*/ 321172 h 767693"/>
                <a:gd name="connsiteX180" fmla="*/ 600373 w 660038"/>
                <a:gd name="connsiteY180" fmla="*/ 315457 h 767693"/>
                <a:gd name="connsiteX181" fmla="*/ 590484 w 660038"/>
                <a:gd name="connsiteY181" fmla="*/ 308843 h 767693"/>
                <a:gd name="connsiteX182" fmla="*/ 584491 w 660038"/>
                <a:gd name="connsiteY182" fmla="*/ 308843 h 767693"/>
                <a:gd name="connsiteX183" fmla="*/ 583013 w 660038"/>
                <a:gd name="connsiteY183" fmla="*/ 309206 h 767693"/>
                <a:gd name="connsiteX184" fmla="*/ 580638 w 660038"/>
                <a:gd name="connsiteY184" fmla="*/ 309913 h 767693"/>
                <a:gd name="connsiteX185" fmla="*/ 575822 w 660038"/>
                <a:gd name="connsiteY185" fmla="*/ 311368 h 767693"/>
                <a:gd name="connsiteX186" fmla="*/ 566211 w 660038"/>
                <a:gd name="connsiteY186" fmla="*/ 314258 h 767693"/>
                <a:gd name="connsiteX187" fmla="*/ 558912 w 660038"/>
                <a:gd name="connsiteY187" fmla="*/ 317276 h 767693"/>
                <a:gd name="connsiteX188" fmla="*/ 552469 w 660038"/>
                <a:gd name="connsiteY188" fmla="*/ 321707 h 767693"/>
                <a:gd name="connsiteX189" fmla="*/ 549644 w 660038"/>
                <a:gd name="connsiteY189" fmla="*/ 324404 h 767693"/>
                <a:gd name="connsiteX190" fmla="*/ 548338 w 660038"/>
                <a:gd name="connsiteY190" fmla="*/ 325859 h 767693"/>
                <a:gd name="connsiteX191" fmla="*/ 546947 w 660038"/>
                <a:gd name="connsiteY191" fmla="*/ 327572 h 767693"/>
                <a:gd name="connsiteX192" fmla="*/ 534383 w 660038"/>
                <a:gd name="connsiteY192" fmla="*/ 343240 h 767693"/>
                <a:gd name="connsiteX193" fmla="*/ 528090 w 660038"/>
                <a:gd name="connsiteY193" fmla="*/ 351074 h 767693"/>
                <a:gd name="connsiteX194" fmla="*/ 524943 w 660038"/>
                <a:gd name="connsiteY194" fmla="*/ 354991 h 767693"/>
                <a:gd name="connsiteX195" fmla="*/ 523381 w 660038"/>
                <a:gd name="connsiteY195" fmla="*/ 356938 h 767693"/>
                <a:gd name="connsiteX196" fmla="*/ 522460 w 660038"/>
                <a:gd name="connsiteY196" fmla="*/ 358073 h 767693"/>
                <a:gd name="connsiteX197" fmla="*/ 520962 w 660038"/>
                <a:gd name="connsiteY197" fmla="*/ 359721 h 767693"/>
                <a:gd name="connsiteX198" fmla="*/ 504566 w 660038"/>
                <a:gd name="connsiteY198" fmla="*/ 366742 h 767693"/>
                <a:gd name="connsiteX199" fmla="*/ 487849 w 660038"/>
                <a:gd name="connsiteY199" fmla="*/ 360727 h 767693"/>
                <a:gd name="connsiteX200" fmla="*/ 482220 w 660038"/>
                <a:gd name="connsiteY200" fmla="*/ 353514 h 767693"/>
                <a:gd name="connsiteX201" fmla="*/ 481300 w 660038"/>
                <a:gd name="connsiteY201" fmla="*/ 351459 h 767693"/>
                <a:gd name="connsiteX202" fmla="*/ 480893 w 660038"/>
                <a:gd name="connsiteY202" fmla="*/ 350410 h 767693"/>
                <a:gd name="connsiteX203" fmla="*/ 480679 w 660038"/>
                <a:gd name="connsiteY203" fmla="*/ 349790 h 767693"/>
                <a:gd name="connsiteX204" fmla="*/ 479844 w 660038"/>
                <a:gd name="connsiteY204" fmla="*/ 347414 h 767693"/>
                <a:gd name="connsiteX205" fmla="*/ 478196 w 660038"/>
                <a:gd name="connsiteY205" fmla="*/ 342683 h 767693"/>
                <a:gd name="connsiteX206" fmla="*/ 476655 w 660038"/>
                <a:gd name="connsiteY206" fmla="*/ 338787 h 767693"/>
                <a:gd name="connsiteX207" fmla="*/ 455036 w 660038"/>
                <a:gd name="connsiteY207" fmla="*/ 314622 h 767693"/>
                <a:gd name="connsiteX208" fmla="*/ 453238 w 660038"/>
                <a:gd name="connsiteY208" fmla="*/ 313616 h 767693"/>
                <a:gd name="connsiteX209" fmla="*/ 451397 w 660038"/>
                <a:gd name="connsiteY209" fmla="*/ 312717 h 767693"/>
                <a:gd name="connsiteX210" fmla="*/ 449514 w 660038"/>
                <a:gd name="connsiteY210" fmla="*/ 311882 h 767693"/>
                <a:gd name="connsiteX211" fmla="*/ 447395 w 660038"/>
                <a:gd name="connsiteY211" fmla="*/ 310983 h 767693"/>
                <a:gd name="connsiteX212" fmla="*/ 436821 w 660038"/>
                <a:gd name="connsiteY212" fmla="*/ 305653 h 767693"/>
                <a:gd name="connsiteX213" fmla="*/ 418820 w 660038"/>
                <a:gd name="connsiteY213" fmla="*/ 290307 h 767693"/>
                <a:gd name="connsiteX214" fmla="*/ 411863 w 660038"/>
                <a:gd name="connsiteY214" fmla="*/ 280696 h 767693"/>
                <a:gd name="connsiteX215" fmla="*/ 408995 w 660038"/>
                <a:gd name="connsiteY215" fmla="*/ 275494 h 767693"/>
                <a:gd name="connsiteX216" fmla="*/ 407796 w 660038"/>
                <a:gd name="connsiteY216" fmla="*/ 273076 h 767693"/>
                <a:gd name="connsiteX217" fmla="*/ 406705 w 660038"/>
                <a:gd name="connsiteY217" fmla="*/ 270807 h 767693"/>
                <a:gd name="connsiteX218" fmla="*/ 397950 w 660038"/>
                <a:gd name="connsiteY218" fmla="*/ 252720 h 767693"/>
                <a:gd name="connsiteX219" fmla="*/ 395831 w 660038"/>
                <a:gd name="connsiteY219" fmla="*/ 248353 h 767693"/>
                <a:gd name="connsiteX220" fmla="*/ 393862 w 660038"/>
                <a:gd name="connsiteY220" fmla="*/ 244779 h 767693"/>
                <a:gd name="connsiteX221" fmla="*/ 389089 w 660038"/>
                <a:gd name="connsiteY221" fmla="*/ 238165 h 767693"/>
                <a:gd name="connsiteX222" fmla="*/ 376738 w 660038"/>
                <a:gd name="connsiteY222" fmla="*/ 227634 h 767693"/>
                <a:gd name="connsiteX223" fmla="*/ 342127 w 660038"/>
                <a:gd name="connsiteY223" fmla="*/ 208027 h 767693"/>
                <a:gd name="connsiteX224" fmla="*/ 333330 w 660038"/>
                <a:gd name="connsiteY224" fmla="*/ 203040 h 767693"/>
                <a:gd name="connsiteX225" fmla="*/ 324148 w 660038"/>
                <a:gd name="connsiteY225" fmla="*/ 197368 h 767693"/>
                <a:gd name="connsiteX226" fmla="*/ 306917 w 660038"/>
                <a:gd name="connsiteY226" fmla="*/ 184376 h 767693"/>
                <a:gd name="connsiteX227" fmla="*/ 298933 w 660038"/>
                <a:gd name="connsiteY227" fmla="*/ 177098 h 767693"/>
                <a:gd name="connsiteX228" fmla="*/ 295102 w 660038"/>
                <a:gd name="connsiteY228" fmla="*/ 173288 h 767693"/>
                <a:gd name="connsiteX229" fmla="*/ 291484 w 660038"/>
                <a:gd name="connsiteY229" fmla="*/ 169478 h 767693"/>
                <a:gd name="connsiteX230" fmla="*/ 277785 w 660038"/>
                <a:gd name="connsiteY230" fmla="*/ 154795 h 767693"/>
                <a:gd name="connsiteX231" fmla="*/ 270979 w 660038"/>
                <a:gd name="connsiteY231" fmla="*/ 147474 h 767693"/>
                <a:gd name="connsiteX232" fmla="*/ 267768 w 660038"/>
                <a:gd name="connsiteY232" fmla="*/ 144135 h 767693"/>
                <a:gd name="connsiteX233" fmla="*/ 264429 w 660038"/>
                <a:gd name="connsiteY233" fmla="*/ 140903 h 767693"/>
                <a:gd name="connsiteX234" fmla="*/ 250195 w 660038"/>
                <a:gd name="connsiteY234" fmla="*/ 129045 h 767693"/>
                <a:gd name="connsiteX235" fmla="*/ 217896 w 660038"/>
                <a:gd name="connsiteY235" fmla="*/ 111044 h 767693"/>
                <a:gd name="connsiteX236" fmla="*/ 200323 w 660038"/>
                <a:gd name="connsiteY236" fmla="*/ 105200 h 767693"/>
                <a:gd name="connsiteX237" fmla="*/ 195507 w 660038"/>
                <a:gd name="connsiteY237" fmla="*/ 103937 h 767693"/>
                <a:gd name="connsiteX238" fmla="*/ 190305 w 660038"/>
                <a:gd name="connsiteY238" fmla="*/ 102482 h 767693"/>
                <a:gd name="connsiteX239" fmla="*/ 180031 w 660038"/>
                <a:gd name="connsiteY239" fmla="*/ 99079 h 767693"/>
                <a:gd name="connsiteX240" fmla="*/ 169992 w 660038"/>
                <a:gd name="connsiteY240" fmla="*/ 95055 h 767693"/>
                <a:gd name="connsiteX241" fmla="*/ 165134 w 660038"/>
                <a:gd name="connsiteY241" fmla="*/ 92850 h 767693"/>
                <a:gd name="connsiteX242" fmla="*/ 160574 w 660038"/>
                <a:gd name="connsiteY242" fmla="*/ 90752 h 767693"/>
                <a:gd name="connsiteX243" fmla="*/ 142359 w 660038"/>
                <a:gd name="connsiteY243" fmla="*/ 82319 h 767693"/>
                <a:gd name="connsiteX244" fmla="*/ 69477 w 660038"/>
                <a:gd name="connsiteY244" fmla="*/ 48607 h 767693"/>
                <a:gd name="connsiteX245" fmla="*/ 33025 w 660038"/>
                <a:gd name="connsiteY245" fmla="*/ 31762 h 767693"/>
                <a:gd name="connsiteX246" fmla="*/ 15666 w 660038"/>
                <a:gd name="connsiteY246" fmla="*/ 21466 h 767693"/>
                <a:gd name="connsiteX247" fmla="*/ 640 w 660038"/>
                <a:gd name="connsiteY247" fmla="*/ 6162 h 767693"/>
                <a:gd name="connsiteX248" fmla="*/ 1667 w 660038"/>
                <a:gd name="connsiteY248" fmla="*/ 960 h 767693"/>
                <a:gd name="connsiteX249" fmla="*/ 3358 w 660038"/>
                <a:gd name="connsiteY249" fmla="*/ 340 h 76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</a:cxnLst>
              <a:rect l="l" t="t" r="r" b="b"/>
              <a:pathLst>
                <a:path w="660038" h="767693">
                  <a:moveTo>
                    <a:pt x="3380" y="318"/>
                  </a:moveTo>
                  <a:cubicBezTo>
                    <a:pt x="11150" y="-538"/>
                    <a:pt x="18085" y="446"/>
                    <a:pt x="24784" y="1924"/>
                  </a:cubicBezTo>
                  <a:cubicBezTo>
                    <a:pt x="31463" y="3422"/>
                    <a:pt x="37798" y="5712"/>
                    <a:pt x="43856" y="8537"/>
                  </a:cubicBezTo>
                  <a:lnTo>
                    <a:pt x="80286" y="25512"/>
                  </a:lnTo>
                  <a:lnTo>
                    <a:pt x="153126" y="59437"/>
                  </a:lnTo>
                  <a:lnTo>
                    <a:pt x="171341" y="67913"/>
                  </a:lnTo>
                  <a:lnTo>
                    <a:pt x="175900" y="70033"/>
                  </a:lnTo>
                  <a:cubicBezTo>
                    <a:pt x="177377" y="70718"/>
                    <a:pt x="178768" y="71381"/>
                    <a:pt x="180181" y="72002"/>
                  </a:cubicBezTo>
                  <a:cubicBezTo>
                    <a:pt x="183006" y="73243"/>
                    <a:pt x="185875" y="74421"/>
                    <a:pt x="188764" y="75469"/>
                  </a:cubicBezTo>
                  <a:cubicBezTo>
                    <a:pt x="191654" y="76540"/>
                    <a:pt x="194586" y="77524"/>
                    <a:pt x="197540" y="78402"/>
                  </a:cubicBezTo>
                  <a:cubicBezTo>
                    <a:pt x="199017" y="78851"/>
                    <a:pt x="200515" y="79258"/>
                    <a:pt x="201992" y="79665"/>
                  </a:cubicBezTo>
                  <a:lnTo>
                    <a:pt x="206872" y="80970"/>
                  </a:lnTo>
                  <a:cubicBezTo>
                    <a:pt x="213829" y="82854"/>
                    <a:pt x="220700" y="85123"/>
                    <a:pt x="227378" y="87863"/>
                  </a:cubicBezTo>
                  <a:cubicBezTo>
                    <a:pt x="240713" y="93364"/>
                    <a:pt x="253427" y="100384"/>
                    <a:pt x="265007" y="108989"/>
                  </a:cubicBezTo>
                  <a:cubicBezTo>
                    <a:pt x="270808" y="113270"/>
                    <a:pt x="276330" y="117915"/>
                    <a:pt x="281574" y="122859"/>
                  </a:cubicBezTo>
                  <a:lnTo>
                    <a:pt x="285448" y="126626"/>
                  </a:lnTo>
                  <a:lnTo>
                    <a:pt x="289194" y="130522"/>
                  </a:lnTo>
                  <a:lnTo>
                    <a:pt x="296044" y="137928"/>
                  </a:lnTo>
                  <a:lnTo>
                    <a:pt x="309635" y="152718"/>
                  </a:lnTo>
                  <a:lnTo>
                    <a:pt x="312889" y="156228"/>
                  </a:lnTo>
                  <a:cubicBezTo>
                    <a:pt x="313959" y="157342"/>
                    <a:pt x="315029" y="158455"/>
                    <a:pt x="316142" y="159525"/>
                  </a:cubicBezTo>
                  <a:cubicBezTo>
                    <a:pt x="318347" y="161687"/>
                    <a:pt x="320616" y="163806"/>
                    <a:pt x="322949" y="165839"/>
                  </a:cubicBezTo>
                  <a:cubicBezTo>
                    <a:pt x="327615" y="169906"/>
                    <a:pt x="332538" y="173673"/>
                    <a:pt x="337675" y="177141"/>
                  </a:cubicBezTo>
                  <a:cubicBezTo>
                    <a:pt x="340244" y="178875"/>
                    <a:pt x="342855" y="180523"/>
                    <a:pt x="345531" y="182085"/>
                  </a:cubicBezTo>
                  <a:lnTo>
                    <a:pt x="354157" y="187073"/>
                  </a:lnTo>
                  <a:lnTo>
                    <a:pt x="389260" y="207386"/>
                  </a:lnTo>
                  <a:cubicBezTo>
                    <a:pt x="396024" y="211581"/>
                    <a:pt x="402103" y="216868"/>
                    <a:pt x="407197" y="222968"/>
                  </a:cubicBezTo>
                  <a:cubicBezTo>
                    <a:pt x="409744" y="226007"/>
                    <a:pt x="412056" y="229261"/>
                    <a:pt x="414089" y="232685"/>
                  </a:cubicBezTo>
                  <a:cubicBezTo>
                    <a:pt x="415117" y="234376"/>
                    <a:pt x="416058" y="236132"/>
                    <a:pt x="416936" y="237930"/>
                  </a:cubicBezTo>
                  <a:lnTo>
                    <a:pt x="419184" y="242617"/>
                  </a:lnTo>
                  <a:lnTo>
                    <a:pt x="427767" y="260768"/>
                  </a:lnTo>
                  <a:lnTo>
                    <a:pt x="428837" y="263037"/>
                  </a:lnTo>
                  <a:cubicBezTo>
                    <a:pt x="429201" y="263807"/>
                    <a:pt x="429565" y="264578"/>
                    <a:pt x="429843" y="265113"/>
                  </a:cubicBezTo>
                  <a:cubicBezTo>
                    <a:pt x="430421" y="266354"/>
                    <a:pt x="431106" y="267532"/>
                    <a:pt x="431791" y="268709"/>
                  </a:cubicBezTo>
                  <a:cubicBezTo>
                    <a:pt x="433182" y="271064"/>
                    <a:pt x="434787" y="273290"/>
                    <a:pt x="436543" y="275388"/>
                  </a:cubicBezTo>
                  <a:cubicBezTo>
                    <a:pt x="440032" y="279604"/>
                    <a:pt x="444227" y="283222"/>
                    <a:pt x="448893" y="286111"/>
                  </a:cubicBezTo>
                  <a:cubicBezTo>
                    <a:pt x="451226" y="287567"/>
                    <a:pt x="453645" y="288829"/>
                    <a:pt x="456192" y="289879"/>
                  </a:cubicBezTo>
                  <a:lnTo>
                    <a:pt x="458696" y="290970"/>
                  </a:lnTo>
                  <a:cubicBezTo>
                    <a:pt x="459595" y="291355"/>
                    <a:pt x="460516" y="291740"/>
                    <a:pt x="461393" y="292211"/>
                  </a:cubicBezTo>
                  <a:lnTo>
                    <a:pt x="464047" y="293539"/>
                  </a:lnTo>
                  <a:lnTo>
                    <a:pt x="466616" y="295015"/>
                  </a:lnTo>
                  <a:cubicBezTo>
                    <a:pt x="480272" y="303021"/>
                    <a:pt x="491146" y="315542"/>
                    <a:pt x="497203" y="330076"/>
                  </a:cubicBezTo>
                  <a:cubicBezTo>
                    <a:pt x="498016" y="331852"/>
                    <a:pt x="498637" y="333800"/>
                    <a:pt x="499279" y="335555"/>
                  </a:cubicBezTo>
                  <a:lnTo>
                    <a:pt x="500863" y="340329"/>
                  </a:lnTo>
                  <a:lnTo>
                    <a:pt x="501655" y="342705"/>
                  </a:lnTo>
                  <a:lnTo>
                    <a:pt x="501891" y="343390"/>
                  </a:lnTo>
                  <a:cubicBezTo>
                    <a:pt x="501891" y="343390"/>
                    <a:pt x="501955" y="343539"/>
                    <a:pt x="501976" y="343625"/>
                  </a:cubicBezTo>
                  <a:cubicBezTo>
                    <a:pt x="502126" y="343903"/>
                    <a:pt x="502254" y="344117"/>
                    <a:pt x="502447" y="344289"/>
                  </a:cubicBezTo>
                  <a:cubicBezTo>
                    <a:pt x="502811" y="344652"/>
                    <a:pt x="503496" y="344952"/>
                    <a:pt x="504181" y="344974"/>
                  </a:cubicBezTo>
                  <a:cubicBezTo>
                    <a:pt x="504866" y="344974"/>
                    <a:pt x="505315" y="344802"/>
                    <a:pt x="505829" y="344353"/>
                  </a:cubicBezTo>
                  <a:lnTo>
                    <a:pt x="530680" y="314301"/>
                  </a:lnTo>
                  <a:lnTo>
                    <a:pt x="532477" y="312160"/>
                  </a:lnTo>
                  <a:cubicBezTo>
                    <a:pt x="533141" y="311390"/>
                    <a:pt x="533847" y="310641"/>
                    <a:pt x="534554" y="309891"/>
                  </a:cubicBezTo>
                  <a:cubicBezTo>
                    <a:pt x="535988" y="308415"/>
                    <a:pt x="537486" y="307044"/>
                    <a:pt x="539049" y="305718"/>
                  </a:cubicBezTo>
                  <a:cubicBezTo>
                    <a:pt x="542195" y="303106"/>
                    <a:pt x="545598" y="300816"/>
                    <a:pt x="549216" y="298933"/>
                  </a:cubicBezTo>
                  <a:cubicBezTo>
                    <a:pt x="552790" y="297027"/>
                    <a:pt x="556729" y="295508"/>
                    <a:pt x="560496" y="294437"/>
                  </a:cubicBezTo>
                  <a:lnTo>
                    <a:pt x="570149" y="291676"/>
                  </a:lnTo>
                  <a:lnTo>
                    <a:pt x="574987" y="290307"/>
                  </a:lnTo>
                  <a:lnTo>
                    <a:pt x="577427" y="289621"/>
                  </a:lnTo>
                  <a:cubicBezTo>
                    <a:pt x="578540" y="289322"/>
                    <a:pt x="579675" y="289043"/>
                    <a:pt x="580830" y="288829"/>
                  </a:cubicBezTo>
                  <a:cubicBezTo>
                    <a:pt x="585432" y="287995"/>
                    <a:pt x="590227" y="288080"/>
                    <a:pt x="594786" y="289065"/>
                  </a:cubicBezTo>
                  <a:cubicBezTo>
                    <a:pt x="603947" y="291034"/>
                    <a:pt x="612145" y="296728"/>
                    <a:pt x="617175" y="304605"/>
                  </a:cubicBezTo>
                  <a:cubicBezTo>
                    <a:pt x="619701" y="308500"/>
                    <a:pt x="621435" y="313038"/>
                    <a:pt x="622227" y="317426"/>
                  </a:cubicBezTo>
                  <a:lnTo>
                    <a:pt x="624067" y="327294"/>
                  </a:lnTo>
                  <a:lnTo>
                    <a:pt x="627685" y="347050"/>
                  </a:lnTo>
                  <a:lnTo>
                    <a:pt x="629483" y="356938"/>
                  </a:lnTo>
                  <a:lnTo>
                    <a:pt x="630382" y="361883"/>
                  </a:lnTo>
                  <a:cubicBezTo>
                    <a:pt x="630574" y="362953"/>
                    <a:pt x="630831" y="363873"/>
                    <a:pt x="631216" y="364815"/>
                  </a:cubicBezTo>
                  <a:cubicBezTo>
                    <a:pt x="631966" y="366699"/>
                    <a:pt x="633121" y="368411"/>
                    <a:pt x="634577" y="369845"/>
                  </a:cubicBezTo>
                  <a:cubicBezTo>
                    <a:pt x="634770" y="370017"/>
                    <a:pt x="634941" y="370209"/>
                    <a:pt x="635134" y="370359"/>
                  </a:cubicBezTo>
                  <a:lnTo>
                    <a:pt x="635861" y="370959"/>
                  </a:lnTo>
                  <a:lnTo>
                    <a:pt x="637809" y="372521"/>
                  </a:lnTo>
                  <a:lnTo>
                    <a:pt x="641726" y="375667"/>
                  </a:lnTo>
                  <a:lnTo>
                    <a:pt x="645643" y="378814"/>
                  </a:lnTo>
                  <a:lnTo>
                    <a:pt x="647612" y="380376"/>
                  </a:lnTo>
                  <a:cubicBezTo>
                    <a:pt x="648490" y="381083"/>
                    <a:pt x="649367" y="381854"/>
                    <a:pt x="650202" y="382667"/>
                  </a:cubicBezTo>
                  <a:cubicBezTo>
                    <a:pt x="653499" y="385899"/>
                    <a:pt x="656131" y="389859"/>
                    <a:pt x="657801" y="394183"/>
                  </a:cubicBezTo>
                  <a:cubicBezTo>
                    <a:pt x="661183" y="402787"/>
                    <a:pt x="660712" y="412740"/>
                    <a:pt x="656517" y="420938"/>
                  </a:cubicBezTo>
                  <a:cubicBezTo>
                    <a:pt x="655468" y="422993"/>
                    <a:pt x="654226" y="424919"/>
                    <a:pt x="652771" y="426696"/>
                  </a:cubicBezTo>
                  <a:cubicBezTo>
                    <a:pt x="652407" y="427145"/>
                    <a:pt x="652043" y="427573"/>
                    <a:pt x="651658" y="428001"/>
                  </a:cubicBezTo>
                  <a:lnTo>
                    <a:pt x="650609" y="429136"/>
                  </a:lnTo>
                  <a:lnTo>
                    <a:pt x="648875" y="430934"/>
                  </a:lnTo>
                  <a:lnTo>
                    <a:pt x="641897" y="438168"/>
                  </a:lnTo>
                  <a:lnTo>
                    <a:pt x="627963" y="452616"/>
                  </a:lnTo>
                  <a:lnTo>
                    <a:pt x="600073" y="481534"/>
                  </a:lnTo>
                  <a:lnTo>
                    <a:pt x="593095" y="488747"/>
                  </a:lnTo>
                  <a:cubicBezTo>
                    <a:pt x="590998" y="490974"/>
                    <a:pt x="588985" y="493200"/>
                    <a:pt x="587166" y="495640"/>
                  </a:cubicBezTo>
                  <a:cubicBezTo>
                    <a:pt x="583463" y="500456"/>
                    <a:pt x="580381" y="505743"/>
                    <a:pt x="577941" y="511329"/>
                  </a:cubicBezTo>
                  <a:cubicBezTo>
                    <a:pt x="575479" y="516894"/>
                    <a:pt x="573767" y="522802"/>
                    <a:pt x="572718" y="528817"/>
                  </a:cubicBezTo>
                  <a:cubicBezTo>
                    <a:pt x="572204" y="531835"/>
                    <a:pt x="571862" y="534874"/>
                    <a:pt x="571734" y="537935"/>
                  </a:cubicBezTo>
                  <a:lnTo>
                    <a:pt x="571648" y="540225"/>
                  </a:lnTo>
                  <a:lnTo>
                    <a:pt x="571605" y="542708"/>
                  </a:lnTo>
                  <a:lnTo>
                    <a:pt x="571541" y="547738"/>
                  </a:lnTo>
                  <a:lnTo>
                    <a:pt x="571284" y="567816"/>
                  </a:lnTo>
                  <a:lnTo>
                    <a:pt x="571156" y="577854"/>
                  </a:lnTo>
                  <a:lnTo>
                    <a:pt x="571156" y="578475"/>
                  </a:lnTo>
                  <a:cubicBezTo>
                    <a:pt x="571156" y="578475"/>
                    <a:pt x="571156" y="578818"/>
                    <a:pt x="571156" y="578818"/>
                  </a:cubicBezTo>
                  <a:cubicBezTo>
                    <a:pt x="571156" y="579053"/>
                    <a:pt x="571156" y="579289"/>
                    <a:pt x="571198" y="579524"/>
                  </a:cubicBezTo>
                  <a:cubicBezTo>
                    <a:pt x="571241" y="579995"/>
                    <a:pt x="571348" y="580445"/>
                    <a:pt x="571455" y="580894"/>
                  </a:cubicBezTo>
                  <a:cubicBezTo>
                    <a:pt x="571712" y="581793"/>
                    <a:pt x="572119" y="582649"/>
                    <a:pt x="572675" y="583420"/>
                  </a:cubicBezTo>
                  <a:cubicBezTo>
                    <a:pt x="573767" y="584961"/>
                    <a:pt x="575372" y="586181"/>
                    <a:pt x="577213" y="586695"/>
                  </a:cubicBezTo>
                  <a:cubicBezTo>
                    <a:pt x="577684" y="586823"/>
                    <a:pt x="578133" y="586951"/>
                    <a:pt x="578626" y="586973"/>
                  </a:cubicBezTo>
                  <a:lnTo>
                    <a:pt x="578989" y="587015"/>
                  </a:lnTo>
                  <a:lnTo>
                    <a:pt x="579781" y="587101"/>
                  </a:lnTo>
                  <a:cubicBezTo>
                    <a:pt x="580381" y="587165"/>
                    <a:pt x="580959" y="587208"/>
                    <a:pt x="581537" y="587337"/>
                  </a:cubicBezTo>
                  <a:cubicBezTo>
                    <a:pt x="583891" y="587743"/>
                    <a:pt x="586160" y="588578"/>
                    <a:pt x="588215" y="589755"/>
                  </a:cubicBezTo>
                  <a:cubicBezTo>
                    <a:pt x="592346" y="592110"/>
                    <a:pt x="595621" y="595834"/>
                    <a:pt x="597397" y="600222"/>
                  </a:cubicBezTo>
                  <a:cubicBezTo>
                    <a:pt x="598275" y="602405"/>
                    <a:pt x="598767" y="604760"/>
                    <a:pt x="598874" y="607093"/>
                  </a:cubicBezTo>
                  <a:cubicBezTo>
                    <a:pt x="598939" y="608398"/>
                    <a:pt x="598874" y="609084"/>
                    <a:pt x="598874" y="609939"/>
                  </a:cubicBezTo>
                  <a:lnTo>
                    <a:pt x="598831" y="612444"/>
                  </a:lnTo>
                  <a:lnTo>
                    <a:pt x="597590" y="692775"/>
                  </a:lnTo>
                  <a:lnTo>
                    <a:pt x="597547" y="695215"/>
                  </a:lnTo>
                  <a:cubicBezTo>
                    <a:pt x="597547" y="695900"/>
                    <a:pt x="597569" y="696585"/>
                    <a:pt x="597633" y="697291"/>
                  </a:cubicBezTo>
                  <a:cubicBezTo>
                    <a:pt x="597740" y="698662"/>
                    <a:pt x="597997" y="700031"/>
                    <a:pt x="598382" y="701359"/>
                  </a:cubicBezTo>
                  <a:cubicBezTo>
                    <a:pt x="599153" y="704034"/>
                    <a:pt x="600415" y="706560"/>
                    <a:pt x="602149" y="708764"/>
                  </a:cubicBezTo>
                  <a:cubicBezTo>
                    <a:pt x="602577" y="709321"/>
                    <a:pt x="603027" y="709856"/>
                    <a:pt x="603519" y="710370"/>
                  </a:cubicBezTo>
                  <a:lnTo>
                    <a:pt x="605317" y="712253"/>
                  </a:lnTo>
                  <a:cubicBezTo>
                    <a:pt x="606644" y="713666"/>
                    <a:pt x="607800" y="715250"/>
                    <a:pt x="608827" y="716877"/>
                  </a:cubicBezTo>
                  <a:cubicBezTo>
                    <a:pt x="610882" y="720173"/>
                    <a:pt x="612252" y="723855"/>
                    <a:pt x="612873" y="727664"/>
                  </a:cubicBezTo>
                  <a:cubicBezTo>
                    <a:pt x="614179" y="735241"/>
                    <a:pt x="612445" y="743311"/>
                    <a:pt x="608164" y="749540"/>
                  </a:cubicBezTo>
                  <a:lnTo>
                    <a:pt x="597034" y="766257"/>
                  </a:lnTo>
                  <a:cubicBezTo>
                    <a:pt x="596049" y="767734"/>
                    <a:pt x="594058" y="768140"/>
                    <a:pt x="592581" y="767156"/>
                  </a:cubicBezTo>
                  <a:cubicBezTo>
                    <a:pt x="591147" y="766192"/>
                    <a:pt x="590719" y="764266"/>
                    <a:pt x="591618" y="762811"/>
                  </a:cubicBezTo>
                  <a:lnTo>
                    <a:pt x="602128" y="745687"/>
                  </a:lnTo>
                  <a:cubicBezTo>
                    <a:pt x="605274" y="740721"/>
                    <a:pt x="606238" y="734706"/>
                    <a:pt x="605082" y="729120"/>
                  </a:cubicBezTo>
                  <a:cubicBezTo>
                    <a:pt x="604504" y="726337"/>
                    <a:pt x="603412" y="723662"/>
                    <a:pt x="601828" y="721329"/>
                  </a:cubicBezTo>
                  <a:cubicBezTo>
                    <a:pt x="601036" y="720173"/>
                    <a:pt x="600159" y="719060"/>
                    <a:pt x="599153" y="718075"/>
                  </a:cubicBezTo>
                  <a:lnTo>
                    <a:pt x="597419" y="716384"/>
                  </a:lnTo>
                  <a:cubicBezTo>
                    <a:pt x="596734" y="715699"/>
                    <a:pt x="596049" y="714993"/>
                    <a:pt x="595428" y="714244"/>
                  </a:cubicBezTo>
                  <a:cubicBezTo>
                    <a:pt x="592924" y="711269"/>
                    <a:pt x="590976" y="707780"/>
                    <a:pt x="589756" y="704056"/>
                  </a:cubicBezTo>
                  <a:cubicBezTo>
                    <a:pt x="589135" y="702193"/>
                    <a:pt x="588707" y="700267"/>
                    <a:pt x="588472" y="698319"/>
                  </a:cubicBezTo>
                  <a:cubicBezTo>
                    <a:pt x="588365" y="697334"/>
                    <a:pt x="588279" y="696371"/>
                    <a:pt x="588236" y="695365"/>
                  </a:cubicBezTo>
                  <a:lnTo>
                    <a:pt x="588172" y="692797"/>
                  </a:lnTo>
                  <a:lnTo>
                    <a:pt x="586931" y="612466"/>
                  </a:lnTo>
                  <a:lnTo>
                    <a:pt x="586888" y="609961"/>
                  </a:lnTo>
                  <a:cubicBezTo>
                    <a:pt x="586888" y="609148"/>
                    <a:pt x="586888" y="608163"/>
                    <a:pt x="586824" y="607799"/>
                  </a:cubicBezTo>
                  <a:cubicBezTo>
                    <a:pt x="586738" y="606793"/>
                    <a:pt x="586502" y="605830"/>
                    <a:pt x="586096" y="604931"/>
                  </a:cubicBezTo>
                  <a:cubicBezTo>
                    <a:pt x="585282" y="603133"/>
                    <a:pt x="583848" y="601613"/>
                    <a:pt x="582115" y="600715"/>
                  </a:cubicBezTo>
                  <a:cubicBezTo>
                    <a:pt x="581258" y="600265"/>
                    <a:pt x="580338" y="599944"/>
                    <a:pt x="579375" y="599815"/>
                  </a:cubicBezTo>
                  <a:cubicBezTo>
                    <a:pt x="579139" y="599751"/>
                    <a:pt x="578883" y="599772"/>
                    <a:pt x="578647" y="599751"/>
                  </a:cubicBezTo>
                  <a:lnTo>
                    <a:pt x="577299" y="599644"/>
                  </a:lnTo>
                  <a:cubicBezTo>
                    <a:pt x="576121" y="599559"/>
                    <a:pt x="574944" y="599323"/>
                    <a:pt x="573788" y="599045"/>
                  </a:cubicBezTo>
                  <a:cubicBezTo>
                    <a:pt x="569143" y="597868"/>
                    <a:pt x="564970" y="594978"/>
                    <a:pt x="562102" y="591147"/>
                  </a:cubicBezTo>
                  <a:cubicBezTo>
                    <a:pt x="560667" y="589220"/>
                    <a:pt x="559533" y="587058"/>
                    <a:pt x="558805" y="584746"/>
                  </a:cubicBezTo>
                  <a:cubicBezTo>
                    <a:pt x="558463" y="583591"/>
                    <a:pt x="558184" y="582414"/>
                    <a:pt x="558035" y="581215"/>
                  </a:cubicBezTo>
                  <a:cubicBezTo>
                    <a:pt x="557927" y="580615"/>
                    <a:pt x="557906" y="580016"/>
                    <a:pt x="557863" y="579417"/>
                  </a:cubicBezTo>
                  <a:lnTo>
                    <a:pt x="557821" y="578518"/>
                  </a:lnTo>
                  <a:lnTo>
                    <a:pt x="557821" y="577876"/>
                  </a:lnTo>
                  <a:cubicBezTo>
                    <a:pt x="557821" y="577876"/>
                    <a:pt x="557692" y="567837"/>
                    <a:pt x="557692" y="567837"/>
                  </a:cubicBezTo>
                  <a:lnTo>
                    <a:pt x="557435" y="547760"/>
                  </a:lnTo>
                  <a:lnTo>
                    <a:pt x="557371" y="542730"/>
                  </a:lnTo>
                  <a:lnTo>
                    <a:pt x="557371" y="540183"/>
                  </a:lnTo>
                  <a:cubicBezTo>
                    <a:pt x="557371" y="540183"/>
                    <a:pt x="557371" y="537464"/>
                    <a:pt x="557371" y="537464"/>
                  </a:cubicBezTo>
                  <a:cubicBezTo>
                    <a:pt x="557435" y="533826"/>
                    <a:pt x="557756" y="530208"/>
                    <a:pt x="558270" y="526591"/>
                  </a:cubicBezTo>
                  <a:cubicBezTo>
                    <a:pt x="559340" y="519399"/>
                    <a:pt x="561181" y="512292"/>
                    <a:pt x="563964" y="505529"/>
                  </a:cubicBezTo>
                  <a:cubicBezTo>
                    <a:pt x="566703" y="498765"/>
                    <a:pt x="570256" y="492300"/>
                    <a:pt x="574559" y="486393"/>
                  </a:cubicBezTo>
                  <a:cubicBezTo>
                    <a:pt x="576678" y="483396"/>
                    <a:pt x="579075" y="480592"/>
                    <a:pt x="581494" y="477895"/>
                  </a:cubicBezTo>
                  <a:lnTo>
                    <a:pt x="588301" y="470511"/>
                  </a:lnTo>
                  <a:lnTo>
                    <a:pt x="615591" y="441037"/>
                  </a:lnTo>
                  <a:lnTo>
                    <a:pt x="629247" y="426311"/>
                  </a:lnTo>
                  <a:lnTo>
                    <a:pt x="636075" y="418947"/>
                  </a:lnTo>
                  <a:lnTo>
                    <a:pt x="637788" y="417107"/>
                  </a:lnTo>
                  <a:lnTo>
                    <a:pt x="638430" y="416379"/>
                  </a:lnTo>
                  <a:cubicBezTo>
                    <a:pt x="638623" y="416186"/>
                    <a:pt x="638772" y="415972"/>
                    <a:pt x="638943" y="415758"/>
                  </a:cubicBezTo>
                  <a:cubicBezTo>
                    <a:pt x="639586" y="414923"/>
                    <a:pt x="640142" y="414025"/>
                    <a:pt x="640592" y="413082"/>
                  </a:cubicBezTo>
                  <a:cubicBezTo>
                    <a:pt x="642411" y="409315"/>
                    <a:pt x="642518" y="404713"/>
                    <a:pt x="640913" y="400882"/>
                  </a:cubicBezTo>
                  <a:cubicBezTo>
                    <a:pt x="640121" y="398956"/>
                    <a:pt x="638922" y="397243"/>
                    <a:pt x="637402" y="395831"/>
                  </a:cubicBezTo>
                  <a:cubicBezTo>
                    <a:pt x="637017" y="395467"/>
                    <a:pt x="636632" y="395146"/>
                    <a:pt x="636204" y="394824"/>
                  </a:cubicBezTo>
                  <a:lnTo>
                    <a:pt x="634213" y="393283"/>
                  </a:lnTo>
                  <a:lnTo>
                    <a:pt x="630232" y="390223"/>
                  </a:lnTo>
                  <a:lnTo>
                    <a:pt x="626251" y="387162"/>
                  </a:lnTo>
                  <a:lnTo>
                    <a:pt x="624260" y="385621"/>
                  </a:lnTo>
                  <a:lnTo>
                    <a:pt x="623040" y="384636"/>
                  </a:lnTo>
                  <a:cubicBezTo>
                    <a:pt x="622590" y="384272"/>
                    <a:pt x="622162" y="383865"/>
                    <a:pt x="621734" y="383480"/>
                  </a:cubicBezTo>
                  <a:cubicBezTo>
                    <a:pt x="618309" y="380313"/>
                    <a:pt x="615548" y="376438"/>
                    <a:pt x="613729" y="372136"/>
                  </a:cubicBezTo>
                  <a:cubicBezTo>
                    <a:pt x="612809" y="369995"/>
                    <a:pt x="612102" y="367705"/>
                    <a:pt x="611674" y="365479"/>
                  </a:cubicBezTo>
                  <a:lnTo>
                    <a:pt x="610668" y="360556"/>
                  </a:lnTo>
                  <a:lnTo>
                    <a:pt x="608656" y="350710"/>
                  </a:lnTo>
                  <a:lnTo>
                    <a:pt x="604675" y="331018"/>
                  </a:lnTo>
                  <a:lnTo>
                    <a:pt x="602706" y="321172"/>
                  </a:lnTo>
                  <a:cubicBezTo>
                    <a:pt x="602256" y="318988"/>
                    <a:pt x="601507" y="317190"/>
                    <a:pt x="600373" y="315457"/>
                  </a:cubicBezTo>
                  <a:cubicBezTo>
                    <a:pt x="598147" y="312053"/>
                    <a:pt x="594444" y="309613"/>
                    <a:pt x="590484" y="308843"/>
                  </a:cubicBezTo>
                  <a:cubicBezTo>
                    <a:pt x="588515" y="308436"/>
                    <a:pt x="586481" y="308457"/>
                    <a:pt x="584491" y="308843"/>
                  </a:cubicBezTo>
                  <a:cubicBezTo>
                    <a:pt x="583998" y="308950"/>
                    <a:pt x="583506" y="309078"/>
                    <a:pt x="583013" y="309206"/>
                  </a:cubicBezTo>
                  <a:lnTo>
                    <a:pt x="580638" y="309913"/>
                  </a:lnTo>
                  <a:lnTo>
                    <a:pt x="575822" y="311368"/>
                  </a:lnTo>
                  <a:lnTo>
                    <a:pt x="566211" y="314258"/>
                  </a:lnTo>
                  <a:cubicBezTo>
                    <a:pt x="563557" y="315071"/>
                    <a:pt x="561224" y="316013"/>
                    <a:pt x="558912" y="317276"/>
                  </a:cubicBezTo>
                  <a:cubicBezTo>
                    <a:pt x="556600" y="318517"/>
                    <a:pt x="554460" y="320016"/>
                    <a:pt x="552469" y="321707"/>
                  </a:cubicBezTo>
                  <a:cubicBezTo>
                    <a:pt x="551485" y="322563"/>
                    <a:pt x="550543" y="323462"/>
                    <a:pt x="549644" y="324404"/>
                  </a:cubicBezTo>
                  <a:cubicBezTo>
                    <a:pt x="549195" y="324875"/>
                    <a:pt x="548766" y="325367"/>
                    <a:pt x="548338" y="325859"/>
                  </a:cubicBezTo>
                  <a:lnTo>
                    <a:pt x="546947" y="327572"/>
                  </a:lnTo>
                  <a:lnTo>
                    <a:pt x="534383" y="343240"/>
                  </a:lnTo>
                  <a:lnTo>
                    <a:pt x="528090" y="351074"/>
                  </a:lnTo>
                  <a:lnTo>
                    <a:pt x="524943" y="354991"/>
                  </a:lnTo>
                  <a:lnTo>
                    <a:pt x="523381" y="356938"/>
                  </a:lnTo>
                  <a:lnTo>
                    <a:pt x="522460" y="358073"/>
                  </a:lnTo>
                  <a:cubicBezTo>
                    <a:pt x="521989" y="358629"/>
                    <a:pt x="521497" y="359186"/>
                    <a:pt x="520962" y="359721"/>
                  </a:cubicBezTo>
                  <a:cubicBezTo>
                    <a:pt x="516745" y="364023"/>
                    <a:pt x="510581" y="366656"/>
                    <a:pt x="504566" y="366742"/>
                  </a:cubicBezTo>
                  <a:cubicBezTo>
                    <a:pt x="498530" y="366913"/>
                    <a:pt x="492494" y="364794"/>
                    <a:pt x="487849" y="360727"/>
                  </a:cubicBezTo>
                  <a:cubicBezTo>
                    <a:pt x="485516" y="358715"/>
                    <a:pt x="483611" y="356211"/>
                    <a:pt x="482220" y="353514"/>
                  </a:cubicBezTo>
                  <a:cubicBezTo>
                    <a:pt x="481899" y="352829"/>
                    <a:pt x="481556" y="352144"/>
                    <a:pt x="481300" y="351459"/>
                  </a:cubicBezTo>
                  <a:lnTo>
                    <a:pt x="480893" y="350410"/>
                  </a:lnTo>
                  <a:lnTo>
                    <a:pt x="480679" y="349790"/>
                  </a:lnTo>
                  <a:lnTo>
                    <a:pt x="479844" y="347414"/>
                  </a:lnTo>
                  <a:lnTo>
                    <a:pt x="478196" y="342683"/>
                  </a:lnTo>
                  <a:cubicBezTo>
                    <a:pt x="477639" y="341292"/>
                    <a:pt x="477254" y="340051"/>
                    <a:pt x="476655" y="338787"/>
                  </a:cubicBezTo>
                  <a:cubicBezTo>
                    <a:pt x="472267" y="328663"/>
                    <a:pt x="464540" y="320101"/>
                    <a:pt x="455036" y="314622"/>
                  </a:cubicBezTo>
                  <a:lnTo>
                    <a:pt x="453238" y="313616"/>
                  </a:lnTo>
                  <a:lnTo>
                    <a:pt x="451397" y="312717"/>
                  </a:lnTo>
                  <a:cubicBezTo>
                    <a:pt x="450798" y="312396"/>
                    <a:pt x="450156" y="312139"/>
                    <a:pt x="449514" y="311882"/>
                  </a:cubicBezTo>
                  <a:lnTo>
                    <a:pt x="447395" y="310983"/>
                  </a:lnTo>
                  <a:cubicBezTo>
                    <a:pt x="443735" y="309506"/>
                    <a:pt x="440181" y="307708"/>
                    <a:pt x="436821" y="305653"/>
                  </a:cubicBezTo>
                  <a:cubicBezTo>
                    <a:pt x="430057" y="301544"/>
                    <a:pt x="423957" y="296364"/>
                    <a:pt x="418820" y="290307"/>
                  </a:cubicBezTo>
                  <a:cubicBezTo>
                    <a:pt x="416251" y="287288"/>
                    <a:pt x="413918" y="284077"/>
                    <a:pt x="411863" y="280696"/>
                  </a:cubicBezTo>
                  <a:cubicBezTo>
                    <a:pt x="410857" y="278983"/>
                    <a:pt x="409873" y="277271"/>
                    <a:pt x="408995" y="275494"/>
                  </a:cubicBezTo>
                  <a:lnTo>
                    <a:pt x="407796" y="273076"/>
                  </a:lnTo>
                  <a:lnTo>
                    <a:pt x="406705" y="270807"/>
                  </a:lnTo>
                  <a:lnTo>
                    <a:pt x="397950" y="252720"/>
                  </a:lnTo>
                  <a:lnTo>
                    <a:pt x="395831" y="248353"/>
                  </a:lnTo>
                  <a:cubicBezTo>
                    <a:pt x="395232" y="247133"/>
                    <a:pt x="394568" y="245935"/>
                    <a:pt x="393862" y="244779"/>
                  </a:cubicBezTo>
                  <a:cubicBezTo>
                    <a:pt x="392449" y="242446"/>
                    <a:pt x="390844" y="240241"/>
                    <a:pt x="389089" y="238165"/>
                  </a:cubicBezTo>
                  <a:cubicBezTo>
                    <a:pt x="385557" y="234013"/>
                    <a:pt x="381383" y="230438"/>
                    <a:pt x="376738" y="227634"/>
                  </a:cubicBezTo>
                  <a:lnTo>
                    <a:pt x="342127" y="208027"/>
                  </a:lnTo>
                  <a:lnTo>
                    <a:pt x="333330" y="203040"/>
                  </a:lnTo>
                  <a:cubicBezTo>
                    <a:pt x="330205" y="201264"/>
                    <a:pt x="327144" y="199359"/>
                    <a:pt x="324148" y="197368"/>
                  </a:cubicBezTo>
                  <a:cubicBezTo>
                    <a:pt x="318133" y="193408"/>
                    <a:pt x="312375" y="189063"/>
                    <a:pt x="306917" y="184376"/>
                  </a:cubicBezTo>
                  <a:cubicBezTo>
                    <a:pt x="304177" y="182042"/>
                    <a:pt x="301523" y="179603"/>
                    <a:pt x="298933" y="177098"/>
                  </a:cubicBezTo>
                  <a:cubicBezTo>
                    <a:pt x="297627" y="175857"/>
                    <a:pt x="296365" y="174572"/>
                    <a:pt x="295102" y="173288"/>
                  </a:cubicBezTo>
                  <a:lnTo>
                    <a:pt x="291484" y="169478"/>
                  </a:lnTo>
                  <a:lnTo>
                    <a:pt x="277785" y="154795"/>
                  </a:lnTo>
                  <a:lnTo>
                    <a:pt x="270979" y="147474"/>
                  </a:lnTo>
                  <a:lnTo>
                    <a:pt x="267768" y="144135"/>
                  </a:lnTo>
                  <a:lnTo>
                    <a:pt x="264429" y="140903"/>
                  </a:lnTo>
                  <a:cubicBezTo>
                    <a:pt x="259934" y="136665"/>
                    <a:pt x="255161" y="132705"/>
                    <a:pt x="250195" y="129045"/>
                  </a:cubicBezTo>
                  <a:cubicBezTo>
                    <a:pt x="240242" y="121703"/>
                    <a:pt x="229326" y="115710"/>
                    <a:pt x="217896" y="111044"/>
                  </a:cubicBezTo>
                  <a:cubicBezTo>
                    <a:pt x="212181" y="108711"/>
                    <a:pt x="206294" y="106784"/>
                    <a:pt x="200323" y="105200"/>
                  </a:cubicBezTo>
                  <a:lnTo>
                    <a:pt x="195507" y="103937"/>
                  </a:lnTo>
                  <a:cubicBezTo>
                    <a:pt x="193773" y="103467"/>
                    <a:pt x="192018" y="102996"/>
                    <a:pt x="190305" y="102482"/>
                  </a:cubicBezTo>
                  <a:cubicBezTo>
                    <a:pt x="186838" y="101455"/>
                    <a:pt x="183413" y="100320"/>
                    <a:pt x="180031" y="99079"/>
                  </a:cubicBezTo>
                  <a:cubicBezTo>
                    <a:pt x="176649" y="97837"/>
                    <a:pt x="173289" y="96489"/>
                    <a:pt x="169992" y="95055"/>
                  </a:cubicBezTo>
                  <a:cubicBezTo>
                    <a:pt x="168344" y="94327"/>
                    <a:pt x="166696" y="93577"/>
                    <a:pt x="165134" y="92850"/>
                  </a:cubicBezTo>
                  <a:lnTo>
                    <a:pt x="160574" y="90752"/>
                  </a:lnTo>
                  <a:lnTo>
                    <a:pt x="142359" y="82319"/>
                  </a:lnTo>
                  <a:lnTo>
                    <a:pt x="69477" y="48607"/>
                  </a:lnTo>
                  <a:lnTo>
                    <a:pt x="33025" y="31762"/>
                  </a:lnTo>
                  <a:cubicBezTo>
                    <a:pt x="26946" y="28957"/>
                    <a:pt x="21124" y="25597"/>
                    <a:pt x="15666" y="21466"/>
                  </a:cubicBezTo>
                  <a:cubicBezTo>
                    <a:pt x="10229" y="17292"/>
                    <a:pt x="5007" y="12647"/>
                    <a:pt x="640" y="6162"/>
                  </a:cubicBezTo>
                  <a:cubicBezTo>
                    <a:pt x="-516" y="4449"/>
                    <a:pt x="-66" y="2116"/>
                    <a:pt x="1667" y="960"/>
                  </a:cubicBezTo>
                  <a:cubicBezTo>
                    <a:pt x="2181" y="618"/>
                    <a:pt x="2780" y="404"/>
                    <a:pt x="3358" y="340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1" name="Graphic 6">
              <a:extLst>
                <a:ext uri="{FF2B5EF4-FFF2-40B4-BE49-F238E27FC236}">
                  <a16:creationId xmlns:a16="http://schemas.microsoft.com/office/drawing/2014/main" id="{A66AA9E4-0470-7D01-CE39-BFE75CA9B78F}"/>
                </a:ext>
              </a:extLst>
            </p:cNvPr>
            <p:cNvGrpSpPr/>
            <p:nvPr/>
          </p:nvGrpSpPr>
          <p:grpSpPr>
            <a:xfrm>
              <a:off x="3956348" y="4815712"/>
              <a:ext cx="345059" cy="356132"/>
              <a:chOff x="6083549" y="4928263"/>
              <a:chExt cx="374870" cy="386900"/>
            </a:xfrm>
            <a:solidFill>
              <a:srgbClr val="026B9E"/>
            </a:solidFill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55B9DF2-9E58-547E-EAAC-1B9010FE4255}"/>
                  </a:ext>
                </a:extLst>
              </p:cNvPr>
              <p:cNvSpPr/>
              <p:nvPr/>
            </p:nvSpPr>
            <p:spPr>
              <a:xfrm>
                <a:off x="6087373" y="5106770"/>
                <a:ext cx="321" cy="128"/>
              </a:xfrm>
              <a:custGeom>
                <a:avLst/>
                <a:gdLst>
                  <a:gd name="connsiteX0" fmla="*/ 321 w 321"/>
                  <a:gd name="connsiteY0" fmla="*/ 0 h 128"/>
                  <a:gd name="connsiteX1" fmla="*/ 0 w 321"/>
                  <a:gd name="connsiteY1" fmla="*/ 128 h 128"/>
                  <a:gd name="connsiteX2" fmla="*/ 321 w 321"/>
                  <a:gd name="connsiteY2" fmla="*/ 0 h 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" h="128">
                    <a:moveTo>
                      <a:pt x="321" y="0"/>
                    </a:moveTo>
                    <a:cubicBezTo>
                      <a:pt x="321" y="0"/>
                      <a:pt x="107" y="85"/>
                      <a:pt x="0" y="128"/>
                    </a:cubicBezTo>
                    <a:cubicBezTo>
                      <a:pt x="107" y="85"/>
                      <a:pt x="214" y="43"/>
                      <a:pt x="321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67C5FBC-BFE1-00BB-9857-8A05B74F60D0}"/>
                  </a:ext>
                </a:extLst>
              </p:cNvPr>
              <p:cNvSpPr/>
              <p:nvPr/>
            </p:nvSpPr>
            <p:spPr>
              <a:xfrm>
                <a:off x="6086346" y="5107069"/>
                <a:ext cx="321" cy="64"/>
              </a:xfrm>
              <a:custGeom>
                <a:avLst/>
                <a:gdLst>
                  <a:gd name="connsiteX0" fmla="*/ 321 w 321"/>
                  <a:gd name="connsiteY0" fmla="*/ 0 h 64"/>
                  <a:gd name="connsiteX1" fmla="*/ 0 w 321"/>
                  <a:gd name="connsiteY1" fmla="*/ 64 h 64"/>
                  <a:gd name="connsiteX2" fmla="*/ 321 w 321"/>
                  <a:gd name="connsiteY2" fmla="*/ 0 h 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1" h="64">
                    <a:moveTo>
                      <a:pt x="321" y="0"/>
                    </a:moveTo>
                    <a:cubicBezTo>
                      <a:pt x="321" y="0"/>
                      <a:pt x="107" y="43"/>
                      <a:pt x="0" y="64"/>
                    </a:cubicBezTo>
                    <a:cubicBezTo>
                      <a:pt x="107" y="64"/>
                      <a:pt x="214" y="21"/>
                      <a:pt x="321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43E20D7-4171-9D1F-48A5-84F68CA915E4}"/>
                  </a:ext>
                </a:extLst>
              </p:cNvPr>
              <p:cNvSpPr/>
              <p:nvPr/>
            </p:nvSpPr>
            <p:spPr>
              <a:xfrm>
                <a:off x="6083549" y="4928263"/>
                <a:ext cx="374870" cy="386900"/>
              </a:xfrm>
              <a:custGeom>
                <a:avLst/>
                <a:gdLst>
                  <a:gd name="connsiteX0" fmla="*/ 368943 w 374870"/>
                  <a:gd name="connsiteY0" fmla="*/ 217441 h 386900"/>
                  <a:gd name="connsiteX1" fmla="*/ 356228 w 374870"/>
                  <a:gd name="connsiteY1" fmla="*/ 221230 h 386900"/>
                  <a:gd name="connsiteX2" fmla="*/ 341545 w 374870"/>
                  <a:gd name="connsiteY2" fmla="*/ 243383 h 386900"/>
                  <a:gd name="connsiteX3" fmla="*/ 347410 w 374870"/>
                  <a:gd name="connsiteY3" fmla="*/ 258537 h 386900"/>
                  <a:gd name="connsiteX4" fmla="*/ 357020 w 374870"/>
                  <a:gd name="connsiteY4" fmla="*/ 271765 h 386900"/>
                  <a:gd name="connsiteX5" fmla="*/ 364127 w 374870"/>
                  <a:gd name="connsiteY5" fmla="*/ 296830 h 386900"/>
                  <a:gd name="connsiteX6" fmla="*/ 361515 w 374870"/>
                  <a:gd name="connsiteY6" fmla="*/ 330692 h 386900"/>
                  <a:gd name="connsiteX7" fmla="*/ 349572 w 374870"/>
                  <a:gd name="connsiteY7" fmla="*/ 342636 h 386900"/>
                  <a:gd name="connsiteX8" fmla="*/ 329130 w 374870"/>
                  <a:gd name="connsiteY8" fmla="*/ 353145 h 386900"/>
                  <a:gd name="connsiteX9" fmla="*/ 254407 w 374870"/>
                  <a:gd name="connsiteY9" fmla="*/ 365603 h 386900"/>
                  <a:gd name="connsiteX10" fmla="*/ 229706 w 374870"/>
                  <a:gd name="connsiteY10" fmla="*/ 381207 h 386900"/>
                  <a:gd name="connsiteX11" fmla="*/ 227117 w 374870"/>
                  <a:gd name="connsiteY11" fmla="*/ 384931 h 386900"/>
                  <a:gd name="connsiteX12" fmla="*/ 225447 w 374870"/>
                  <a:gd name="connsiteY12" fmla="*/ 386900 h 386900"/>
                  <a:gd name="connsiteX13" fmla="*/ 191778 w 374870"/>
                  <a:gd name="connsiteY13" fmla="*/ 367422 h 386900"/>
                  <a:gd name="connsiteX14" fmla="*/ 183152 w 374870"/>
                  <a:gd name="connsiteY14" fmla="*/ 362435 h 386900"/>
                  <a:gd name="connsiteX15" fmla="*/ 175275 w 374870"/>
                  <a:gd name="connsiteY15" fmla="*/ 357490 h 386900"/>
                  <a:gd name="connsiteX16" fmla="*/ 160548 w 374870"/>
                  <a:gd name="connsiteY16" fmla="*/ 346189 h 386900"/>
                  <a:gd name="connsiteX17" fmla="*/ 153763 w 374870"/>
                  <a:gd name="connsiteY17" fmla="*/ 339875 h 386900"/>
                  <a:gd name="connsiteX18" fmla="*/ 150488 w 374870"/>
                  <a:gd name="connsiteY18" fmla="*/ 336578 h 386900"/>
                  <a:gd name="connsiteX19" fmla="*/ 147235 w 374870"/>
                  <a:gd name="connsiteY19" fmla="*/ 333068 h 386900"/>
                  <a:gd name="connsiteX20" fmla="*/ 133643 w 374870"/>
                  <a:gd name="connsiteY20" fmla="*/ 318277 h 386900"/>
                  <a:gd name="connsiteX21" fmla="*/ 126794 w 374870"/>
                  <a:gd name="connsiteY21" fmla="*/ 310893 h 386900"/>
                  <a:gd name="connsiteX22" fmla="*/ 123069 w 374870"/>
                  <a:gd name="connsiteY22" fmla="*/ 306976 h 386900"/>
                  <a:gd name="connsiteX23" fmla="*/ 119195 w 374870"/>
                  <a:gd name="connsiteY23" fmla="*/ 303209 h 386900"/>
                  <a:gd name="connsiteX24" fmla="*/ 102628 w 374870"/>
                  <a:gd name="connsiteY24" fmla="*/ 289317 h 386900"/>
                  <a:gd name="connsiteX25" fmla="*/ 64999 w 374870"/>
                  <a:gd name="connsiteY25" fmla="*/ 268191 h 386900"/>
                  <a:gd name="connsiteX26" fmla="*/ 55046 w 374870"/>
                  <a:gd name="connsiteY26" fmla="*/ 264488 h 386900"/>
                  <a:gd name="connsiteX27" fmla="*/ 56351 w 374870"/>
                  <a:gd name="connsiteY27" fmla="*/ 264702 h 386900"/>
                  <a:gd name="connsiteX28" fmla="*/ 71527 w 374870"/>
                  <a:gd name="connsiteY28" fmla="*/ 263568 h 386900"/>
                  <a:gd name="connsiteX29" fmla="*/ 94302 w 374870"/>
                  <a:gd name="connsiteY29" fmla="*/ 231054 h 386900"/>
                  <a:gd name="connsiteX30" fmla="*/ 93424 w 374870"/>
                  <a:gd name="connsiteY30" fmla="*/ 209735 h 386900"/>
                  <a:gd name="connsiteX31" fmla="*/ 70050 w 374870"/>
                  <a:gd name="connsiteY31" fmla="*/ 192869 h 386900"/>
                  <a:gd name="connsiteX32" fmla="*/ 39014 w 374870"/>
                  <a:gd name="connsiteY32" fmla="*/ 201816 h 386900"/>
                  <a:gd name="connsiteX33" fmla="*/ 12065 w 374870"/>
                  <a:gd name="connsiteY33" fmla="*/ 187496 h 386900"/>
                  <a:gd name="connsiteX34" fmla="*/ 7656 w 374870"/>
                  <a:gd name="connsiteY34" fmla="*/ 173904 h 386900"/>
                  <a:gd name="connsiteX35" fmla="*/ 6115 w 374870"/>
                  <a:gd name="connsiteY35" fmla="*/ 169109 h 386900"/>
                  <a:gd name="connsiteX36" fmla="*/ 1620 w 374870"/>
                  <a:gd name="connsiteY36" fmla="*/ 164358 h 386900"/>
                  <a:gd name="connsiteX37" fmla="*/ 6650 w 374870"/>
                  <a:gd name="connsiteY37" fmla="*/ 154554 h 386900"/>
                  <a:gd name="connsiteX38" fmla="*/ 48474 w 374870"/>
                  <a:gd name="connsiteY38" fmla="*/ 160248 h 386900"/>
                  <a:gd name="connsiteX39" fmla="*/ 55581 w 374870"/>
                  <a:gd name="connsiteY39" fmla="*/ 157658 h 386900"/>
                  <a:gd name="connsiteX40" fmla="*/ 63222 w 374870"/>
                  <a:gd name="connsiteY40" fmla="*/ 149160 h 386900"/>
                  <a:gd name="connsiteX41" fmla="*/ 68873 w 374870"/>
                  <a:gd name="connsiteY41" fmla="*/ 146485 h 386900"/>
                  <a:gd name="connsiteX42" fmla="*/ 90770 w 374870"/>
                  <a:gd name="connsiteY42" fmla="*/ 145543 h 386900"/>
                  <a:gd name="connsiteX43" fmla="*/ 98518 w 374870"/>
                  <a:gd name="connsiteY43" fmla="*/ 137838 h 386900"/>
                  <a:gd name="connsiteX44" fmla="*/ 99503 w 374870"/>
                  <a:gd name="connsiteY44" fmla="*/ 116926 h 386900"/>
                  <a:gd name="connsiteX45" fmla="*/ 100209 w 374870"/>
                  <a:gd name="connsiteY45" fmla="*/ 113971 h 386900"/>
                  <a:gd name="connsiteX46" fmla="*/ 107658 w 374870"/>
                  <a:gd name="connsiteY46" fmla="*/ 97512 h 386900"/>
                  <a:gd name="connsiteX47" fmla="*/ 95736 w 374870"/>
                  <a:gd name="connsiteY47" fmla="*/ 87494 h 386900"/>
                  <a:gd name="connsiteX48" fmla="*/ 71013 w 374870"/>
                  <a:gd name="connsiteY48" fmla="*/ 104297 h 386900"/>
                  <a:gd name="connsiteX49" fmla="*/ 54575 w 374870"/>
                  <a:gd name="connsiteY49" fmla="*/ 93038 h 386900"/>
                  <a:gd name="connsiteX50" fmla="*/ 59562 w 374870"/>
                  <a:gd name="connsiteY50" fmla="*/ 71462 h 386900"/>
                  <a:gd name="connsiteX51" fmla="*/ 55067 w 374870"/>
                  <a:gd name="connsiteY51" fmla="*/ 60139 h 386900"/>
                  <a:gd name="connsiteX52" fmla="*/ 51450 w 374870"/>
                  <a:gd name="connsiteY52" fmla="*/ 57742 h 386900"/>
                  <a:gd name="connsiteX53" fmla="*/ 35054 w 374870"/>
                  <a:gd name="connsiteY53" fmla="*/ 37065 h 386900"/>
                  <a:gd name="connsiteX54" fmla="*/ 31394 w 374870"/>
                  <a:gd name="connsiteY54" fmla="*/ 27326 h 386900"/>
                  <a:gd name="connsiteX55" fmla="*/ 42717 w 374870"/>
                  <a:gd name="connsiteY55" fmla="*/ 26620 h 386900"/>
                  <a:gd name="connsiteX56" fmla="*/ 61489 w 374870"/>
                  <a:gd name="connsiteY56" fmla="*/ 17159 h 386900"/>
                  <a:gd name="connsiteX57" fmla="*/ 67931 w 374870"/>
                  <a:gd name="connsiteY57" fmla="*/ 9517 h 386900"/>
                  <a:gd name="connsiteX58" fmla="*/ 90663 w 374870"/>
                  <a:gd name="connsiteY58" fmla="*/ 100 h 386900"/>
                  <a:gd name="connsiteX59" fmla="*/ 126558 w 374870"/>
                  <a:gd name="connsiteY59" fmla="*/ 3182 h 386900"/>
                  <a:gd name="connsiteX60" fmla="*/ 131802 w 374870"/>
                  <a:gd name="connsiteY60" fmla="*/ 18015 h 386900"/>
                  <a:gd name="connsiteX61" fmla="*/ 144945 w 374870"/>
                  <a:gd name="connsiteY61" fmla="*/ 27326 h 386900"/>
                  <a:gd name="connsiteX62" fmla="*/ 158793 w 374870"/>
                  <a:gd name="connsiteY62" fmla="*/ 42909 h 386900"/>
                  <a:gd name="connsiteX63" fmla="*/ 158344 w 374870"/>
                  <a:gd name="connsiteY63" fmla="*/ 46526 h 386900"/>
                  <a:gd name="connsiteX64" fmla="*/ 172792 w 374870"/>
                  <a:gd name="connsiteY64" fmla="*/ 62108 h 386900"/>
                  <a:gd name="connsiteX65" fmla="*/ 179449 w 374870"/>
                  <a:gd name="connsiteY65" fmla="*/ 61830 h 386900"/>
                  <a:gd name="connsiteX66" fmla="*/ 192848 w 374870"/>
                  <a:gd name="connsiteY66" fmla="*/ 70264 h 386900"/>
                  <a:gd name="connsiteX67" fmla="*/ 201517 w 374870"/>
                  <a:gd name="connsiteY67" fmla="*/ 90448 h 386900"/>
                  <a:gd name="connsiteX68" fmla="*/ 217485 w 374870"/>
                  <a:gd name="connsiteY68" fmla="*/ 98539 h 386900"/>
                  <a:gd name="connsiteX69" fmla="*/ 233838 w 374870"/>
                  <a:gd name="connsiteY69" fmla="*/ 94729 h 386900"/>
                  <a:gd name="connsiteX70" fmla="*/ 241415 w 374870"/>
                  <a:gd name="connsiteY70" fmla="*/ 109520 h 386900"/>
                  <a:gd name="connsiteX71" fmla="*/ 231162 w 374870"/>
                  <a:gd name="connsiteY71" fmla="*/ 118488 h 386900"/>
                  <a:gd name="connsiteX72" fmla="*/ 232831 w 374870"/>
                  <a:gd name="connsiteY72" fmla="*/ 132551 h 386900"/>
                  <a:gd name="connsiteX73" fmla="*/ 269390 w 374870"/>
                  <a:gd name="connsiteY73" fmla="*/ 151622 h 386900"/>
                  <a:gd name="connsiteX74" fmla="*/ 288483 w 374870"/>
                  <a:gd name="connsiteY74" fmla="*/ 180732 h 386900"/>
                  <a:gd name="connsiteX75" fmla="*/ 287391 w 374870"/>
                  <a:gd name="connsiteY75" fmla="*/ 201409 h 386900"/>
                  <a:gd name="connsiteX76" fmla="*/ 293064 w 374870"/>
                  <a:gd name="connsiteY76" fmla="*/ 209714 h 386900"/>
                  <a:gd name="connsiteX77" fmla="*/ 308004 w 374870"/>
                  <a:gd name="connsiteY77" fmla="*/ 214680 h 386900"/>
                  <a:gd name="connsiteX78" fmla="*/ 316245 w 374870"/>
                  <a:gd name="connsiteY78" fmla="*/ 212924 h 386900"/>
                  <a:gd name="connsiteX79" fmla="*/ 318813 w 374870"/>
                  <a:gd name="connsiteY79" fmla="*/ 210570 h 386900"/>
                  <a:gd name="connsiteX80" fmla="*/ 344434 w 374870"/>
                  <a:gd name="connsiteY80" fmla="*/ 200831 h 386900"/>
                  <a:gd name="connsiteX81" fmla="*/ 366695 w 374870"/>
                  <a:gd name="connsiteY81" fmla="*/ 201195 h 386900"/>
                  <a:gd name="connsiteX82" fmla="*/ 368943 w 374870"/>
                  <a:gd name="connsiteY82" fmla="*/ 217441 h 38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</a:cxnLst>
                <a:rect l="l" t="t" r="r" b="b"/>
                <a:pathLst>
                  <a:path w="374870" h="386900">
                    <a:moveTo>
                      <a:pt x="368943" y="217441"/>
                    </a:moveTo>
                    <a:lnTo>
                      <a:pt x="356228" y="221230"/>
                    </a:lnTo>
                    <a:cubicBezTo>
                      <a:pt x="346618" y="224097"/>
                      <a:pt x="340432" y="233430"/>
                      <a:pt x="341545" y="243383"/>
                    </a:cubicBezTo>
                    <a:cubicBezTo>
                      <a:pt x="342144" y="248863"/>
                      <a:pt x="344178" y="254085"/>
                      <a:pt x="347410" y="258537"/>
                    </a:cubicBezTo>
                    <a:lnTo>
                      <a:pt x="357020" y="271765"/>
                    </a:lnTo>
                    <a:cubicBezTo>
                      <a:pt x="362307" y="279022"/>
                      <a:pt x="364812" y="287904"/>
                      <a:pt x="364127" y="296830"/>
                    </a:cubicBezTo>
                    <a:lnTo>
                      <a:pt x="361515" y="330692"/>
                    </a:lnTo>
                    <a:lnTo>
                      <a:pt x="349572" y="342636"/>
                    </a:lnTo>
                    <a:cubicBezTo>
                      <a:pt x="344028" y="348180"/>
                      <a:pt x="336879" y="351861"/>
                      <a:pt x="329130" y="353145"/>
                    </a:cubicBezTo>
                    <a:lnTo>
                      <a:pt x="254407" y="365603"/>
                    </a:lnTo>
                    <a:cubicBezTo>
                      <a:pt x="244411" y="367272"/>
                      <a:pt x="235507" y="372902"/>
                      <a:pt x="229706" y="381207"/>
                    </a:cubicBezTo>
                    <a:lnTo>
                      <a:pt x="227117" y="384931"/>
                    </a:lnTo>
                    <a:cubicBezTo>
                      <a:pt x="226624" y="385638"/>
                      <a:pt x="226068" y="386301"/>
                      <a:pt x="225447" y="386900"/>
                    </a:cubicBezTo>
                    <a:lnTo>
                      <a:pt x="191778" y="367422"/>
                    </a:lnTo>
                    <a:lnTo>
                      <a:pt x="183152" y="362435"/>
                    </a:lnTo>
                    <a:cubicBezTo>
                      <a:pt x="180476" y="360873"/>
                      <a:pt x="177843" y="359224"/>
                      <a:pt x="175275" y="357490"/>
                    </a:cubicBezTo>
                    <a:cubicBezTo>
                      <a:pt x="170138" y="354045"/>
                      <a:pt x="165236" y="350256"/>
                      <a:pt x="160548" y="346189"/>
                    </a:cubicBezTo>
                    <a:cubicBezTo>
                      <a:pt x="158215" y="344177"/>
                      <a:pt x="155968" y="342058"/>
                      <a:pt x="153763" y="339875"/>
                    </a:cubicBezTo>
                    <a:cubicBezTo>
                      <a:pt x="152650" y="338804"/>
                      <a:pt x="151580" y="337691"/>
                      <a:pt x="150488" y="336578"/>
                    </a:cubicBezTo>
                    <a:lnTo>
                      <a:pt x="147235" y="333068"/>
                    </a:lnTo>
                    <a:lnTo>
                      <a:pt x="133643" y="318277"/>
                    </a:lnTo>
                    <a:lnTo>
                      <a:pt x="126794" y="310893"/>
                    </a:lnTo>
                    <a:lnTo>
                      <a:pt x="123069" y="306976"/>
                    </a:lnTo>
                    <a:lnTo>
                      <a:pt x="119195" y="303209"/>
                    </a:lnTo>
                    <a:cubicBezTo>
                      <a:pt x="113951" y="298243"/>
                      <a:pt x="108428" y="293620"/>
                      <a:pt x="102628" y="289317"/>
                    </a:cubicBezTo>
                    <a:cubicBezTo>
                      <a:pt x="91048" y="280734"/>
                      <a:pt x="78334" y="273692"/>
                      <a:pt x="64999" y="268191"/>
                    </a:cubicBezTo>
                    <a:cubicBezTo>
                      <a:pt x="61724" y="266843"/>
                      <a:pt x="58406" y="265623"/>
                      <a:pt x="55046" y="264488"/>
                    </a:cubicBezTo>
                    <a:lnTo>
                      <a:pt x="56351" y="264702"/>
                    </a:lnTo>
                    <a:cubicBezTo>
                      <a:pt x="61424" y="265515"/>
                      <a:pt x="66626" y="265130"/>
                      <a:pt x="71527" y="263568"/>
                    </a:cubicBezTo>
                    <a:cubicBezTo>
                      <a:pt x="85569" y="259094"/>
                      <a:pt x="94901" y="245780"/>
                      <a:pt x="94302" y="231054"/>
                    </a:cubicBezTo>
                    <a:lnTo>
                      <a:pt x="93424" y="209735"/>
                    </a:lnTo>
                    <a:cubicBezTo>
                      <a:pt x="92953" y="197856"/>
                      <a:pt x="81459" y="189572"/>
                      <a:pt x="70050" y="192869"/>
                    </a:cubicBezTo>
                    <a:lnTo>
                      <a:pt x="39014" y="201816"/>
                    </a:lnTo>
                    <a:cubicBezTo>
                      <a:pt x="27648" y="205112"/>
                      <a:pt x="15726" y="198776"/>
                      <a:pt x="12065" y="187496"/>
                    </a:cubicBezTo>
                    <a:lnTo>
                      <a:pt x="7656" y="173904"/>
                    </a:lnTo>
                    <a:cubicBezTo>
                      <a:pt x="7892" y="172256"/>
                      <a:pt x="7442" y="170501"/>
                      <a:pt x="6115" y="169109"/>
                    </a:cubicBezTo>
                    <a:lnTo>
                      <a:pt x="1620" y="164358"/>
                    </a:lnTo>
                    <a:cubicBezTo>
                      <a:pt x="-2168" y="160355"/>
                      <a:pt x="1171" y="153805"/>
                      <a:pt x="6650" y="154554"/>
                    </a:cubicBezTo>
                    <a:lnTo>
                      <a:pt x="48474" y="160248"/>
                    </a:lnTo>
                    <a:cubicBezTo>
                      <a:pt x="51107" y="160612"/>
                      <a:pt x="53783" y="159649"/>
                      <a:pt x="55581" y="157658"/>
                    </a:cubicBezTo>
                    <a:lnTo>
                      <a:pt x="63222" y="149160"/>
                    </a:lnTo>
                    <a:cubicBezTo>
                      <a:pt x="64678" y="147534"/>
                      <a:pt x="66711" y="146570"/>
                      <a:pt x="68873" y="146485"/>
                    </a:cubicBezTo>
                    <a:lnTo>
                      <a:pt x="90770" y="145543"/>
                    </a:lnTo>
                    <a:cubicBezTo>
                      <a:pt x="94965" y="145351"/>
                      <a:pt x="98304" y="142012"/>
                      <a:pt x="98518" y="137838"/>
                    </a:cubicBezTo>
                    <a:lnTo>
                      <a:pt x="99503" y="116926"/>
                    </a:lnTo>
                    <a:cubicBezTo>
                      <a:pt x="99546" y="115898"/>
                      <a:pt x="99803" y="114913"/>
                      <a:pt x="100209" y="113971"/>
                    </a:cubicBezTo>
                    <a:lnTo>
                      <a:pt x="107658" y="97512"/>
                    </a:lnTo>
                    <a:cubicBezTo>
                      <a:pt x="111019" y="90063"/>
                      <a:pt x="102478" y="82892"/>
                      <a:pt x="95736" y="87494"/>
                    </a:cubicBezTo>
                    <a:lnTo>
                      <a:pt x="71013" y="104297"/>
                    </a:lnTo>
                    <a:cubicBezTo>
                      <a:pt x="62987" y="109755"/>
                      <a:pt x="52392" y="102520"/>
                      <a:pt x="54575" y="93038"/>
                    </a:cubicBezTo>
                    <a:lnTo>
                      <a:pt x="59562" y="71462"/>
                    </a:lnTo>
                    <a:cubicBezTo>
                      <a:pt x="60568" y="67117"/>
                      <a:pt x="58770" y="62622"/>
                      <a:pt x="55067" y="60139"/>
                    </a:cubicBezTo>
                    <a:lnTo>
                      <a:pt x="51450" y="57742"/>
                    </a:lnTo>
                    <a:cubicBezTo>
                      <a:pt x="43958" y="52733"/>
                      <a:pt x="38222" y="45498"/>
                      <a:pt x="35054" y="37065"/>
                    </a:cubicBezTo>
                    <a:lnTo>
                      <a:pt x="31394" y="27326"/>
                    </a:lnTo>
                    <a:lnTo>
                      <a:pt x="42717" y="26620"/>
                    </a:lnTo>
                    <a:cubicBezTo>
                      <a:pt x="49994" y="26149"/>
                      <a:pt x="56779" y="22746"/>
                      <a:pt x="61489" y="17159"/>
                    </a:cubicBezTo>
                    <a:lnTo>
                      <a:pt x="67931" y="9517"/>
                    </a:lnTo>
                    <a:cubicBezTo>
                      <a:pt x="73518" y="2861"/>
                      <a:pt x="81994" y="-650"/>
                      <a:pt x="90663" y="100"/>
                    </a:cubicBezTo>
                    <a:lnTo>
                      <a:pt x="126558" y="3182"/>
                    </a:lnTo>
                    <a:lnTo>
                      <a:pt x="131802" y="18015"/>
                    </a:lnTo>
                    <a:cubicBezTo>
                      <a:pt x="133772" y="23602"/>
                      <a:pt x="139037" y="27326"/>
                      <a:pt x="144945" y="27326"/>
                    </a:cubicBezTo>
                    <a:cubicBezTo>
                      <a:pt x="153292" y="27326"/>
                      <a:pt x="159778" y="34625"/>
                      <a:pt x="158793" y="42909"/>
                    </a:cubicBezTo>
                    <a:lnTo>
                      <a:pt x="158344" y="46526"/>
                    </a:lnTo>
                    <a:cubicBezTo>
                      <a:pt x="157317" y="55066"/>
                      <a:pt x="164209" y="62494"/>
                      <a:pt x="172792" y="62108"/>
                    </a:cubicBezTo>
                    <a:lnTo>
                      <a:pt x="179449" y="61830"/>
                    </a:lnTo>
                    <a:cubicBezTo>
                      <a:pt x="185228" y="61573"/>
                      <a:pt x="190579" y="64934"/>
                      <a:pt x="192848" y="70264"/>
                    </a:cubicBezTo>
                    <a:lnTo>
                      <a:pt x="201517" y="90448"/>
                    </a:lnTo>
                    <a:cubicBezTo>
                      <a:pt x="204171" y="96656"/>
                      <a:pt x="210892" y="100059"/>
                      <a:pt x="217485" y="98539"/>
                    </a:cubicBezTo>
                    <a:lnTo>
                      <a:pt x="233838" y="94729"/>
                    </a:lnTo>
                    <a:cubicBezTo>
                      <a:pt x="242506" y="92717"/>
                      <a:pt x="248114" y="103655"/>
                      <a:pt x="241415" y="109520"/>
                    </a:cubicBezTo>
                    <a:lnTo>
                      <a:pt x="231162" y="118488"/>
                    </a:lnTo>
                    <a:cubicBezTo>
                      <a:pt x="226624" y="122469"/>
                      <a:pt x="227502" y="129747"/>
                      <a:pt x="232831" y="132551"/>
                    </a:cubicBezTo>
                    <a:lnTo>
                      <a:pt x="269390" y="151622"/>
                    </a:lnTo>
                    <a:cubicBezTo>
                      <a:pt x="280371" y="157337"/>
                      <a:pt x="287606" y="168361"/>
                      <a:pt x="288483" y="180732"/>
                    </a:cubicBezTo>
                    <a:lnTo>
                      <a:pt x="287391" y="201409"/>
                    </a:lnTo>
                    <a:cubicBezTo>
                      <a:pt x="287199" y="205133"/>
                      <a:pt x="289532" y="208537"/>
                      <a:pt x="293064" y="209714"/>
                    </a:cubicBezTo>
                    <a:lnTo>
                      <a:pt x="308004" y="214680"/>
                    </a:lnTo>
                    <a:cubicBezTo>
                      <a:pt x="310872" y="215643"/>
                      <a:pt x="314019" y="214979"/>
                      <a:pt x="316245" y="212924"/>
                    </a:cubicBezTo>
                    <a:lnTo>
                      <a:pt x="318813" y="210570"/>
                    </a:lnTo>
                    <a:cubicBezTo>
                      <a:pt x="325791" y="204170"/>
                      <a:pt x="334952" y="200681"/>
                      <a:pt x="344434" y="200831"/>
                    </a:cubicBezTo>
                    <a:lnTo>
                      <a:pt x="366695" y="201195"/>
                    </a:lnTo>
                    <a:cubicBezTo>
                      <a:pt x="376178" y="201345"/>
                      <a:pt x="378040" y="214723"/>
                      <a:pt x="368943" y="217441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96602F9-CC2E-AEAA-D078-E07B9DD011CE}"/>
                  </a:ext>
                </a:extLst>
              </p:cNvPr>
              <p:cNvSpPr/>
              <p:nvPr/>
            </p:nvSpPr>
            <p:spPr>
              <a:xfrm>
                <a:off x="6089964" y="5104800"/>
                <a:ext cx="171" cy="235"/>
              </a:xfrm>
              <a:custGeom>
                <a:avLst/>
                <a:gdLst>
                  <a:gd name="connsiteX0" fmla="*/ 171 w 171"/>
                  <a:gd name="connsiteY0" fmla="*/ 0 h 235"/>
                  <a:gd name="connsiteX1" fmla="*/ 0 w 171"/>
                  <a:gd name="connsiteY1" fmla="*/ 236 h 235"/>
                  <a:gd name="connsiteX2" fmla="*/ 171 w 171"/>
                  <a:gd name="connsiteY2" fmla="*/ 0 h 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1" h="235">
                    <a:moveTo>
                      <a:pt x="171" y="0"/>
                    </a:moveTo>
                    <a:cubicBezTo>
                      <a:pt x="171" y="0"/>
                      <a:pt x="64" y="150"/>
                      <a:pt x="0" y="236"/>
                    </a:cubicBezTo>
                    <a:cubicBezTo>
                      <a:pt x="64" y="171"/>
                      <a:pt x="107" y="86"/>
                      <a:pt x="171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813F3E61-CA03-28E6-D85B-581E697BD463}"/>
                  </a:ext>
                </a:extLst>
              </p:cNvPr>
              <p:cNvSpPr/>
              <p:nvPr/>
            </p:nvSpPr>
            <p:spPr>
              <a:xfrm>
                <a:off x="6088294" y="5106320"/>
                <a:ext cx="256" cy="149"/>
              </a:xfrm>
              <a:custGeom>
                <a:avLst/>
                <a:gdLst>
                  <a:gd name="connsiteX0" fmla="*/ 257 w 256"/>
                  <a:gd name="connsiteY0" fmla="*/ 0 h 149"/>
                  <a:gd name="connsiteX1" fmla="*/ 0 w 256"/>
                  <a:gd name="connsiteY1" fmla="*/ 150 h 149"/>
                  <a:gd name="connsiteX2" fmla="*/ 257 w 256"/>
                  <a:gd name="connsiteY2" fmla="*/ 0 h 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" h="149">
                    <a:moveTo>
                      <a:pt x="257" y="0"/>
                    </a:moveTo>
                    <a:cubicBezTo>
                      <a:pt x="257" y="0"/>
                      <a:pt x="85" y="86"/>
                      <a:pt x="0" y="150"/>
                    </a:cubicBezTo>
                    <a:cubicBezTo>
                      <a:pt x="85" y="107"/>
                      <a:pt x="171" y="64"/>
                      <a:pt x="257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CF6710-35EF-D71C-8624-888AF4AC2A9E}"/>
                  </a:ext>
                </a:extLst>
              </p:cNvPr>
              <p:cNvSpPr/>
              <p:nvPr/>
            </p:nvSpPr>
            <p:spPr>
              <a:xfrm>
                <a:off x="6090499" y="5103965"/>
                <a:ext cx="149" cy="278"/>
              </a:xfrm>
              <a:custGeom>
                <a:avLst/>
                <a:gdLst>
                  <a:gd name="connsiteX0" fmla="*/ 150 w 149"/>
                  <a:gd name="connsiteY0" fmla="*/ 0 h 278"/>
                  <a:gd name="connsiteX1" fmla="*/ 0 w 149"/>
                  <a:gd name="connsiteY1" fmla="*/ 278 h 278"/>
                  <a:gd name="connsiteX2" fmla="*/ 150 w 149"/>
                  <a:gd name="connsiteY2" fmla="*/ 0 h 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9" h="278">
                    <a:moveTo>
                      <a:pt x="150" y="0"/>
                    </a:moveTo>
                    <a:cubicBezTo>
                      <a:pt x="150" y="0"/>
                      <a:pt x="64" y="193"/>
                      <a:pt x="0" y="278"/>
                    </a:cubicBezTo>
                    <a:cubicBezTo>
                      <a:pt x="43" y="193"/>
                      <a:pt x="107" y="86"/>
                      <a:pt x="150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049E13D-86A7-A35A-8E54-6567525C3090}"/>
                  </a:ext>
                </a:extLst>
              </p:cNvPr>
              <p:cNvSpPr/>
              <p:nvPr/>
            </p:nvSpPr>
            <p:spPr>
              <a:xfrm>
                <a:off x="6090927" y="5103088"/>
                <a:ext cx="85" cy="256"/>
              </a:xfrm>
              <a:custGeom>
                <a:avLst/>
                <a:gdLst>
                  <a:gd name="connsiteX0" fmla="*/ 86 w 85"/>
                  <a:gd name="connsiteY0" fmla="*/ 0 h 256"/>
                  <a:gd name="connsiteX1" fmla="*/ 0 w 85"/>
                  <a:gd name="connsiteY1" fmla="*/ 257 h 256"/>
                  <a:gd name="connsiteX2" fmla="*/ 86 w 85"/>
                  <a:gd name="connsiteY2" fmla="*/ 0 h 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5" h="256">
                    <a:moveTo>
                      <a:pt x="86" y="0"/>
                    </a:moveTo>
                    <a:cubicBezTo>
                      <a:pt x="86" y="0"/>
                      <a:pt x="21" y="171"/>
                      <a:pt x="0" y="257"/>
                    </a:cubicBezTo>
                    <a:cubicBezTo>
                      <a:pt x="21" y="171"/>
                      <a:pt x="64" y="85"/>
                      <a:pt x="86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5D35ACF-145E-17C4-33B1-17121A7A9A71}"/>
                  </a:ext>
                </a:extLst>
              </p:cNvPr>
              <p:cNvSpPr/>
              <p:nvPr/>
            </p:nvSpPr>
            <p:spPr>
              <a:xfrm>
                <a:off x="6089321" y="5105742"/>
                <a:ext cx="2140" cy="2140"/>
              </a:xfrm>
              <a:custGeom>
                <a:avLst/>
                <a:gdLst>
                  <a:gd name="connsiteX0" fmla="*/ 0 w 2140"/>
                  <a:gd name="connsiteY0" fmla="*/ 0 h 2140"/>
                  <a:gd name="connsiteX1" fmla="*/ 0 w 2140"/>
                  <a:gd name="connsiteY1" fmla="*/ 0 h 2140"/>
                  <a:gd name="connsiteX2" fmla="*/ 0 w 2140"/>
                  <a:gd name="connsiteY2" fmla="*/ 0 h 2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40" h="214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26B9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aphic 6">
              <a:extLst>
                <a:ext uri="{FF2B5EF4-FFF2-40B4-BE49-F238E27FC236}">
                  <a16:creationId xmlns:a16="http://schemas.microsoft.com/office/drawing/2014/main" id="{FCDD8318-D784-7BFC-71A7-1D8ACE43C1DB}"/>
                </a:ext>
              </a:extLst>
            </p:cNvPr>
            <p:cNvGrpSpPr/>
            <p:nvPr/>
          </p:nvGrpSpPr>
          <p:grpSpPr>
            <a:xfrm>
              <a:off x="4220894" y="4843505"/>
              <a:ext cx="355065" cy="290215"/>
              <a:chOff x="6370950" y="4958458"/>
              <a:chExt cx="385741" cy="315288"/>
            </a:xfrm>
            <a:solidFill>
              <a:srgbClr val="03A9EB"/>
            </a:solidFill>
          </p:grpSpPr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6D14F12-1B81-098B-0D87-A0B87FE5CCD8}"/>
                  </a:ext>
                </a:extLst>
              </p:cNvPr>
              <p:cNvSpPr/>
              <p:nvPr/>
            </p:nvSpPr>
            <p:spPr>
              <a:xfrm>
                <a:off x="6747124" y="5170019"/>
                <a:ext cx="9568" cy="13827"/>
              </a:xfrm>
              <a:custGeom>
                <a:avLst/>
                <a:gdLst>
                  <a:gd name="connsiteX0" fmla="*/ 5330 w 9568"/>
                  <a:gd name="connsiteY0" fmla="*/ 6935 h 13827"/>
                  <a:gd name="connsiteX1" fmla="*/ 0 w 9568"/>
                  <a:gd name="connsiteY1" fmla="*/ 13828 h 13827"/>
                  <a:gd name="connsiteX2" fmla="*/ 5330 w 9568"/>
                  <a:gd name="connsiteY2" fmla="*/ 6935 h 13827"/>
                  <a:gd name="connsiteX3" fmla="*/ 9568 w 9568"/>
                  <a:gd name="connsiteY3" fmla="*/ 0 h 13827"/>
                  <a:gd name="connsiteX4" fmla="*/ 5330 w 9568"/>
                  <a:gd name="connsiteY4" fmla="*/ 6935 h 13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8" h="13827">
                    <a:moveTo>
                      <a:pt x="5330" y="6935"/>
                    </a:moveTo>
                    <a:cubicBezTo>
                      <a:pt x="3789" y="9440"/>
                      <a:pt x="2012" y="11751"/>
                      <a:pt x="0" y="13828"/>
                    </a:cubicBezTo>
                    <a:cubicBezTo>
                      <a:pt x="2012" y="11751"/>
                      <a:pt x="3789" y="9440"/>
                      <a:pt x="5330" y="6935"/>
                    </a:cubicBezTo>
                    <a:lnTo>
                      <a:pt x="9568" y="0"/>
                    </a:lnTo>
                    <a:lnTo>
                      <a:pt x="5330" y="6935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62D4E7BE-DCD2-3397-BFB7-C759C79A4F9D}"/>
                  </a:ext>
                </a:extLst>
              </p:cNvPr>
              <p:cNvSpPr/>
              <p:nvPr/>
            </p:nvSpPr>
            <p:spPr>
              <a:xfrm>
                <a:off x="6714418" y="5194613"/>
                <a:ext cx="14298" cy="2354"/>
              </a:xfrm>
              <a:custGeom>
                <a:avLst/>
                <a:gdLst>
                  <a:gd name="connsiteX0" fmla="*/ 9996 w 14298"/>
                  <a:gd name="connsiteY0" fmla="*/ 878 h 2354"/>
                  <a:gd name="connsiteX1" fmla="*/ 14298 w 14298"/>
                  <a:gd name="connsiteY1" fmla="*/ 0 h 2354"/>
                  <a:gd name="connsiteX2" fmla="*/ 9996 w 14298"/>
                  <a:gd name="connsiteY2" fmla="*/ 878 h 2354"/>
                  <a:gd name="connsiteX3" fmla="*/ 0 w 14298"/>
                  <a:gd name="connsiteY3" fmla="*/ 2355 h 2354"/>
                  <a:gd name="connsiteX4" fmla="*/ 9996 w 14298"/>
                  <a:gd name="connsiteY4" fmla="*/ 878 h 2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98" h="2354">
                    <a:moveTo>
                      <a:pt x="9996" y="878"/>
                    </a:moveTo>
                    <a:cubicBezTo>
                      <a:pt x="11451" y="664"/>
                      <a:pt x="12885" y="364"/>
                      <a:pt x="14298" y="0"/>
                    </a:cubicBezTo>
                    <a:cubicBezTo>
                      <a:pt x="12885" y="364"/>
                      <a:pt x="11451" y="664"/>
                      <a:pt x="9996" y="878"/>
                    </a:cubicBezTo>
                    <a:lnTo>
                      <a:pt x="0" y="2355"/>
                    </a:lnTo>
                    <a:lnTo>
                      <a:pt x="9996" y="878"/>
                    </a:ln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ADCAAC85-1E47-A37E-FCD9-22D32FD5E84D}"/>
                  </a:ext>
                </a:extLst>
              </p:cNvPr>
              <p:cNvSpPr/>
              <p:nvPr/>
            </p:nvSpPr>
            <p:spPr>
              <a:xfrm>
                <a:off x="6370950" y="4958458"/>
                <a:ext cx="333471" cy="315288"/>
              </a:xfrm>
              <a:custGeom>
                <a:avLst/>
                <a:gdLst>
                  <a:gd name="connsiteX0" fmla="*/ 189527 w 333471"/>
                  <a:gd name="connsiteY0" fmla="*/ 22325 h 315288"/>
                  <a:gd name="connsiteX1" fmla="*/ 186123 w 333471"/>
                  <a:gd name="connsiteY1" fmla="*/ 19371 h 315288"/>
                  <a:gd name="connsiteX2" fmla="*/ 155536 w 333471"/>
                  <a:gd name="connsiteY2" fmla="*/ 23202 h 315288"/>
                  <a:gd name="connsiteX3" fmla="*/ 117222 w 333471"/>
                  <a:gd name="connsiteY3" fmla="*/ 78447 h 315288"/>
                  <a:gd name="connsiteX4" fmla="*/ 90831 w 333471"/>
                  <a:gd name="connsiteY4" fmla="*/ 90841 h 315288"/>
                  <a:gd name="connsiteX5" fmla="*/ 65252 w 333471"/>
                  <a:gd name="connsiteY5" fmla="*/ 102099 h 315288"/>
                  <a:gd name="connsiteX6" fmla="*/ 46759 w 333471"/>
                  <a:gd name="connsiteY6" fmla="*/ 126222 h 315288"/>
                  <a:gd name="connsiteX7" fmla="*/ 35585 w 333471"/>
                  <a:gd name="connsiteY7" fmla="*/ 135062 h 315288"/>
                  <a:gd name="connsiteX8" fmla="*/ 1103 w 333471"/>
                  <a:gd name="connsiteY8" fmla="*/ 150517 h 315288"/>
                  <a:gd name="connsiteX9" fmla="*/ 1103 w 333471"/>
                  <a:gd name="connsiteY9" fmla="*/ 150517 h 315288"/>
                  <a:gd name="connsiteX10" fmla="*/ 11 w 333471"/>
                  <a:gd name="connsiteY10" fmla="*/ 171193 h 315288"/>
                  <a:gd name="connsiteX11" fmla="*/ 5683 w 333471"/>
                  <a:gd name="connsiteY11" fmla="*/ 179498 h 315288"/>
                  <a:gd name="connsiteX12" fmla="*/ 20624 w 333471"/>
                  <a:gd name="connsiteY12" fmla="*/ 184485 h 315288"/>
                  <a:gd name="connsiteX13" fmla="*/ 28864 w 333471"/>
                  <a:gd name="connsiteY13" fmla="*/ 182730 h 315288"/>
                  <a:gd name="connsiteX14" fmla="*/ 31433 w 333471"/>
                  <a:gd name="connsiteY14" fmla="*/ 180376 h 315288"/>
                  <a:gd name="connsiteX15" fmla="*/ 57076 w 333471"/>
                  <a:gd name="connsiteY15" fmla="*/ 170637 h 315288"/>
                  <a:gd name="connsiteX16" fmla="*/ 79336 w 333471"/>
                  <a:gd name="connsiteY16" fmla="*/ 170979 h 315288"/>
                  <a:gd name="connsiteX17" fmla="*/ 81584 w 333471"/>
                  <a:gd name="connsiteY17" fmla="*/ 187225 h 315288"/>
                  <a:gd name="connsiteX18" fmla="*/ 68870 w 333471"/>
                  <a:gd name="connsiteY18" fmla="*/ 191014 h 315288"/>
                  <a:gd name="connsiteX19" fmla="*/ 54186 w 333471"/>
                  <a:gd name="connsiteY19" fmla="*/ 213167 h 315288"/>
                  <a:gd name="connsiteX20" fmla="*/ 60051 w 333471"/>
                  <a:gd name="connsiteY20" fmla="*/ 228322 h 315288"/>
                  <a:gd name="connsiteX21" fmla="*/ 69661 w 333471"/>
                  <a:gd name="connsiteY21" fmla="*/ 241549 h 315288"/>
                  <a:gd name="connsiteX22" fmla="*/ 76747 w 333471"/>
                  <a:gd name="connsiteY22" fmla="*/ 266615 h 315288"/>
                  <a:gd name="connsiteX23" fmla="*/ 74135 w 333471"/>
                  <a:gd name="connsiteY23" fmla="*/ 300497 h 315288"/>
                  <a:gd name="connsiteX24" fmla="*/ 93057 w 333471"/>
                  <a:gd name="connsiteY24" fmla="*/ 290266 h 315288"/>
                  <a:gd name="connsiteX25" fmla="*/ 155793 w 333471"/>
                  <a:gd name="connsiteY25" fmla="*/ 277167 h 315288"/>
                  <a:gd name="connsiteX26" fmla="*/ 191731 w 333471"/>
                  <a:gd name="connsiteY26" fmla="*/ 289111 h 315288"/>
                  <a:gd name="connsiteX27" fmla="*/ 208320 w 333471"/>
                  <a:gd name="connsiteY27" fmla="*/ 300005 h 315288"/>
                  <a:gd name="connsiteX28" fmla="*/ 255346 w 333471"/>
                  <a:gd name="connsiteY28" fmla="*/ 315288 h 315288"/>
                  <a:gd name="connsiteX29" fmla="*/ 285483 w 333471"/>
                  <a:gd name="connsiteY29" fmla="*/ 277616 h 315288"/>
                  <a:gd name="connsiteX30" fmla="*/ 294516 w 333471"/>
                  <a:gd name="connsiteY30" fmla="*/ 268926 h 315288"/>
                  <a:gd name="connsiteX31" fmla="*/ 333472 w 333471"/>
                  <a:gd name="connsiteY31" fmla="*/ 240030 h 315288"/>
                  <a:gd name="connsiteX32" fmla="*/ 333472 w 333471"/>
                  <a:gd name="connsiteY32" fmla="*/ 240030 h 315288"/>
                  <a:gd name="connsiteX33" fmla="*/ 319966 w 333471"/>
                  <a:gd name="connsiteY33" fmla="*/ 222820 h 315288"/>
                  <a:gd name="connsiteX34" fmla="*/ 318146 w 333471"/>
                  <a:gd name="connsiteY34" fmla="*/ 176373 h 315288"/>
                  <a:gd name="connsiteX35" fmla="*/ 328977 w 333471"/>
                  <a:gd name="connsiteY35" fmla="*/ 160127 h 315288"/>
                  <a:gd name="connsiteX36" fmla="*/ 316263 w 333471"/>
                  <a:gd name="connsiteY36" fmla="*/ 135640 h 315288"/>
                  <a:gd name="connsiteX37" fmla="*/ 307166 w 333471"/>
                  <a:gd name="connsiteY37" fmla="*/ 135426 h 315288"/>
                  <a:gd name="connsiteX38" fmla="*/ 298283 w 333471"/>
                  <a:gd name="connsiteY38" fmla="*/ 117981 h 315288"/>
                  <a:gd name="connsiteX39" fmla="*/ 305261 w 333471"/>
                  <a:gd name="connsiteY39" fmla="*/ 107878 h 315288"/>
                  <a:gd name="connsiteX40" fmla="*/ 298133 w 333471"/>
                  <a:gd name="connsiteY40" fmla="*/ 90626 h 315288"/>
                  <a:gd name="connsiteX41" fmla="*/ 292504 w 333471"/>
                  <a:gd name="connsiteY41" fmla="*/ 71619 h 315288"/>
                  <a:gd name="connsiteX42" fmla="*/ 296806 w 333471"/>
                  <a:gd name="connsiteY42" fmla="*/ 67531 h 315288"/>
                  <a:gd name="connsiteX43" fmla="*/ 297020 w 333471"/>
                  <a:gd name="connsiteY43" fmla="*/ 51585 h 315288"/>
                  <a:gd name="connsiteX44" fmla="*/ 289250 w 333471"/>
                  <a:gd name="connsiteY44" fmla="*/ 43815 h 315288"/>
                  <a:gd name="connsiteX45" fmla="*/ 288287 w 333471"/>
                  <a:gd name="connsiteY45" fmla="*/ 29174 h 315288"/>
                  <a:gd name="connsiteX46" fmla="*/ 300830 w 333471"/>
                  <a:gd name="connsiteY46" fmla="*/ 12778 h 315288"/>
                  <a:gd name="connsiteX47" fmla="*/ 280453 w 333471"/>
                  <a:gd name="connsiteY47" fmla="*/ 12778 h 315288"/>
                  <a:gd name="connsiteX48" fmla="*/ 258342 w 333471"/>
                  <a:gd name="connsiteY48" fmla="*/ 5415 h 315288"/>
                  <a:gd name="connsiteX49" fmla="*/ 251129 w 333471"/>
                  <a:gd name="connsiteY49" fmla="*/ 0 h 315288"/>
                  <a:gd name="connsiteX50" fmla="*/ 214527 w 333471"/>
                  <a:gd name="connsiteY50" fmla="*/ 24059 h 315288"/>
                  <a:gd name="connsiteX51" fmla="*/ 189570 w 333471"/>
                  <a:gd name="connsiteY51" fmla="*/ 22389 h 31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333471" h="315288">
                    <a:moveTo>
                      <a:pt x="189527" y="22325"/>
                    </a:moveTo>
                    <a:lnTo>
                      <a:pt x="186123" y="19371"/>
                    </a:lnTo>
                    <a:cubicBezTo>
                      <a:pt x="176834" y="11280"/>
                      <a:pt x="162557" y="13056"/>
                      <a:pt x="155536" y="23202"/>
                    </a:cubicBezTo>
                    <a:lnTo>
                      <a:pt x="117222" y="78447"/>
                    </a:lnTo>
                    <a:cubicBezTo>
                      <a:pt x="111293" y="87009"/>
                      <a:pt x="101212" y="91739"/>
                      <a:pt x="90831" y="90841"/>
                    </a:cubicBezTo>
                    <a:cubicBezTo>
                      <a:pt x="80942" y="89985"/>
                      <a:pt x="71288" y="94223"/>
                      <a:pt x="65252" y="102099"/>
                    </a:cubicBezTo>
                    <a:lnTo>
                      <a:pt x="46759" y="126222"/>
                    </a:lnTo>
                    <a:cubicBezTo>
                      <a:pt x="43826" y="130054"/>
                      <a:pt x="39995" y="133093"/>
                      <a:pt x="35585" y="135062"/>
                    </a:cubicBezTo>
                    <a:lnTo>
                      <a:pt x="1103" y="150517"/>
                    </a:lnTo>
                    <a:lnTo>
                      <a:pt x="1103" y="150517"/>
                    </a:lnTo>
                    <a:cubicBezTo>
                      <a:pt x="1103" y="150517"/>
                      <a:pt x="11" y="171193"/>
                      <a:pt x="11" y="171193"/>
                    </a:cubicBezTo>
                    <a:cubicBezTo>
                      <a:pt x="-181" y="174917"/>
                      <a:pt x="2130" y="178321"/>
                      <a:pt x="5683" y="179498"/>
                    </a:cubicBezTo>
                    <a:lnTo>
                      <a:pt x="20624" y="184485"/>
                    </a:lnTo>
                    <a:cubicBezTo>
                      <a:pt x="23492" y="185448"/>
                      <a:pt x="26639" y="184764"/>
                      <a:pt x="28864" y="182730"/>
                    </a:cubicBezTo>
                    <a:lnTo>
                      <a:pt x="31433" y="180376"/>
                    </a:lnTo>
                    <a:cubicBezTo>
                      <a:pt x="38411" y="173976"/>
                      <a:pt x="47593" y="170487"/>
                      <a:pt x="57076" y="170637"/>
                    </a:cubicBezTo>
                    <a:lnTo>
                      <a:pt x="79336" y="170979"/>
                    </a:lnTo>
                    <a:cubicBezTo>
                      <a:pt x="88818" y="171129"/>
                      <a:pt x="90681" y="184507"/>
                      <a:pt x="81584" y="187225"/>
                    </a:cubicBezTo>
                    <a:lnTo>
                      <a:pt x="68870" y="191014"/>
                    </a:lnTo>
                    <a:cubicBezTo>
                      <a:pt x="59259" y="193882"/>
                      <a:pt x="53073" y="203214"/>
                      <a:pt x="54186" y="213167"/>
                    </a:cubicBezTo>
                    <a:cubicBezTo>
                      <a:pt x="54785" y="218647"/>
                      <a:pt x="56819" y="223869"/>
                      <a:pt x="60051" y="228322"/>
                    </a:cubicBezTo>
                    <a:lnTo>
                      <a:pt x="69661" y="241549"/>
                    </a:lnTo>
                    <a:cubicBezTo>
                      <a:pt x="74927" y="248784"/>
                      <a:pt x="77453" y="257667"/>
                      <a:pt x="76747" y="266615"/>
                    </a:cubicBezTo>
                    <a:lnTo>
                      <a:pt x="74135" y="300497"/>
                    </a:lnTo>
                    <a:cubicBezTo>
                      <a:pt x="79315" y="295318"/>
                      <a:pt x="85886" y="291765"/>
                      <a:pt x="93057" y="290266"/>
                    </a:cubicBezTo>
                    <a:lnTo>
                      <a:pt x="155793" y="277167"/>
                    </a:lnTo>
                    <a:cubicBezTo>
                      <a:pt x="169043" y="274406"/>
                      <a:pt x="182784" y="278964"/>
                      <a:pt x="191731" y="289111"/>
                    </a:cubicBezTo>
                    <a:cubicBezTo>
                      <a:pt x="196183" y="294162"/>
                      <a:pt x="201920" y="297929"/>
                      <a:pt x="208320" y="300005"/>
                    </a:cubicBezTo>
                    <a:lnTo>
                      <a:pt x="255346" y="315288"/>
                    </a:lnTo>
                    <a:lnTo>
                      <a:pt x="285483" y="277616"/>
                    </a:lnTo>
                    <a:cubicBezTo>
                      <a:pt x="288094" y="274341"/>
                      <a:pt x="291134" y="271409"/>
                      <a:pt x="294516" y="268926"/>
                    </a:cubicBezTo>
                    <a:lnTo>
                      <a:pt x="333472" y="240030"/>
                    </a:lnTo>
                    <a:lnTo>
                      <a:pt x="333472" y="240030"/>
                    </a:lnTo>
                    <a:lnTo>
                      <a:pt x="319966" y="222820"/>
                    </a:lnTo>
                    <a:cubicBezTo>
                      <a:pt x="309392" y="209357"/>
                      <a:pt x="308664" y="190607"/>
                      <a:pt x="318146" y="176373"/>
                    </a:cubicBezTo>
                    <a:lnTo>
                      <a:pt x="328977" y="160127"/>
                    </a:lnTo>
                    <a:cubicBezTo>
                      <a:pt x="335848" y="149810"/>
                      <a:pt x="328656" y="135961"/>
                      <a:pt x="316263" y="135640"/>
                    </a:cubicBezTo>
                    <a:lnTo>
                      <a:pt x="307166" y="135426"/>
                    </a:lnTo>
                    <a:cubicBezTo>
                      <a:pt x="298326" y="135212"/>
                      <a:pt x="293253" y="125259"/>
                      <a:pt x="298283" y="117981"/>
                    </a:cubicBezTo>
                    <a:lnTo>
                      <a:pt x="305261" y="107878"/>
                    </a:lnTo>
                    <a:cubicBezTo>
                      <a:pt x="309841" y="101243"/>
                      <a:pt x="306053" y="92082"/>
                      <a:pt x="298133" y="90626"/>
                    </a:cubicBezTo>
                    <a:cubicBezTo>
                      <a:pt x="289186" y="88979"/>
                      <a:pt x="285911" y="77869"/>
                      <a:pt x="292504" y="71619"/>
                    </a:cubicBezTo>
                    <a:lnTo>
                      <a:pt x="296806" y="67531"/>
                    </a:lnTo>
                    <a:cubicBezTo>
                      <a:pt x="301344" y="63229"/>
                      <a:pt x="301429" y="56015"/>
                      <a:pt x="297020" y="51585"/>
                    </a:cubicBezTo>
                    <a:lnTo>
                      <a:pt x="289250" y="43815"/>
                    </a:lnTo>
                    <a:cubicBezTo>
                      <a:pt x="285312" y="39876"/>
                      <a:pt x="284884" y="33626"/>
                      <a:pt x="288287" y="29174"/>
                    </a:cubicBezTo>
                    <a:lnTo>
                      <a:pt x="300830" y="12778"/>
                    </a:lnTo>
                    <a:lnTo>
                      <a:pt x="280453" y="12778"/>
                    </a:lnTo>
                    <a:cubicBezTo>
                      <a:pt x="272469" y="12778"/>
                      <a:pt x="264721" y="10189"/>
                      <a:pt x="258342" y="5415"/>
                    </a:cubicBezTo>
                    <a:lnTo>
                      <a:pt x="251129" y="0"/>
                    </a:lnTo>
                    <a:lnTo>
                      <a:pt x="214527" y="24059"/>
                    </a:lnTo>
                    <a:cubicBezTo>
                      <a:pt x="206779" y="29153"/>
                      <a:pt x="196590" y="28468"/>
                      <a:pt x="189570" y="22389"/>
                    </a:cubicBezTo>
                    <a:close/>
                  </a:path>
                </a:pathLst>
              </a:custGeom>
              <a:solidFill>
                <a:srgbClr val="03A9E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2D0E548-45CB-8F38-0C7D-0DA99B44B5AA}"/>
                </a:ext>
              </a:extLst>
            </p:cNvPr>
            <p:cNvSpPr/>
            <p:nvPr/>
          </p:nvSpPr>
          <p:spPr>
            <a:xfrm>
              <a:off x="5911182" y="710464"/>
              <a:ext cx="843859" cy="1693722"/>
            </a:xfrm>
            <a:custGeom>
              <a:avLst/>
              <a:gdLst>
                <a:gd name="connsiteX0" fmla="*/ 313110 w 916764"/>
                <a:gd name="connsiteY0" fmla="*/ 697904 h 1840052"/>
                <a:gd name="connsiteX1" fmla="*/ 314652 w 916764"/>
                <a:gd name="connsiteY1" fmla="*/ 711046 h 1840052"/>
                <a:gd name="connsiteX2" fmla="*/ 310563 w 916764"/>
                <a:gd name="connsiteY2" fmla="*/ 718152 h 1840052"/>
                <a:gd name="connsiteX3" fmla="*/ 297956 w 916764"/>
                <a:gd name="connsiteY3" fmla="*/ 723675 h 1840052"/>
                <a:gd name="connsiteX4" fmla="*/ 289351 w 916764"/>
                <a:gd name="connsiteY4" fmla="*/ 721021 h 1840052"/>
                <a:gd name="connsiteX5" fmla="*/ 286226 w 916764"/>
                <a:gd name="connsiteY5" fmla="*/ 716033 h 1840052"/>
                <a:gd name="connsiteX6" fmla="*/ 284064 w 916764"/>
                <a:gd name="connsiteY6" fmla="*/ 713850 h 1840052"/>
                <a:gd name="connsiteX7" fmla="*/ 268097 w 916764"/>
                <a:gd name="connsiteY7" fmla="*/ 703790 h 1840052"/>
                <a:gd name="connsiteX8" fmla="*/ 271906 w 916764"/>
                <a:gd name="connsiteY8" fmla="*/ 691076 h 1840052"/>
                <a:gd name="connsiteX9" fmla="*/ 306389 w 916764"/>
                <a:gd name="connsiteY9" fmla="*/ 691825 h 1840052"/>
                <a:gd name="connsiteX10" fmla="*/ 313067 w 916764"/>
                <a:gd name="connsiteY10" fmla="*/ 697904 h 1840052"/>
                <a:gd name="connsiteX11" fmla="*/ 494021 w 916764"/>
                <a:gd name="connsiteY11" fmla="*/ 651756 h 1840052"/>
                <a:gd name="connsiteX12" fmla="*/ 465510 w 916764"/>
                <a:gd name="connsiteY12" fmla="*/ 635916 h 1840052"/>
                <a:gd name="connsiteX13" fmla="*/ 457976 w 916764"/>
                <a:gd name="connsiteY13" fmla="*/ 636473 h 1840052"/>
                <a:gd name="connsiteX14" fmla="*/ 445946 w 916764"/>
                <a:gd name="connsiteY14" fmla="*/ 645741 h 1840052"/>
                <a:gd name="connsiteX15" fmla="*/ 443271 w 916764"/>
                <a:gd name="connsiteY15" fmla="*/ 651520 h 1840052"/>
                <a:gd name="connsiteX16" fmla="*/ 444255 w 916764"/>
                <a:gd name="connsiteY16" fmla="*/ 673053 h 1840052"/>
                <a:gd name="connsiteX17" fmla="*/ 450655 w 916764"/>
                <a:gd name="connsiteY17" fmla="*/ 679603 h 1840052"/>
                <a:gd name="connsiteX18" fmla="*/ 481242 w 916764"/>
                <a:gd name="connsiteY18" fmla="*/ 681722 h 1840052"/>
                <a:gd name="connsiteX19" fmla="*/ 487814 w 916764"/>
                <a:gd name="connsiteY19" fmla="*/ 678062 h 1840052"/>
                <a:gd name="connsiteX20" fmla="*/ 496804 w 916764"/>
                <a:gd name="connsiteY20" fmla="*/ 661002 h 1840052"/>
                <a:gd name="connsiteX21" fmla="*/ 494064 w 916764"/>
                <a:gd name="connsiteY21" fmla="*/ 651777 h 1840052"/>
                <a:gd name="connsiteX22" fmla="*/ 781740 w 916764"/>
                <a:gd name="connsiteY22" fmla="*/ 640946 h 1840052"/>
                <a:gd name="connsiteX23" fmla="*/ 773521 w 916764"/>
                <a:gd name="connsiteY23" fmla="*/ 655352 h 1840052"/>
                <a:gd name="connsiteX24" fmla="*/ 769561 w 916764"/>
                <a:gd name="connsiteY24" fmla="*/ 657942 h 1840052"/>
                <a:gd name="connsiteX25" fmla="*/ 750083 w 916764"/>
                <a:gd name="connsiteY25" fmla="*/ 659996 h 1840052"/>
                <a:gd name="connsiteX26" fmla="*/ 745459 w 916764"/>
                <a:gd name="connsiteY26" fmla="*/ 665390 h 1840052"/>
                <a:gd name="connsiteX27" fmla="*/ 746508 w 916764"/>
                <a:gd name="connsiteY27" fmla="*/ 687501 h 1840052"/>
                <a:gd name="connsiteX28" fmla="*/ 744347 w 916764"/>
                <a:gd name="connsiteY28" fmla="*/ 691975 h 1840052"/>
                <a:gd name="connsiteX29" fmla="*/ 737026 w 916764"/>
                <a:gd name="connsiteY29" fmla="*/ 697197 h 1840052"/>
                <a:gd name="connsiteX30" fmla="*/ 739209 w 916764"/>
                <a:gd name="connsiteY30" fmla="*/ 706530 h 1840052"/>
                <a:gd name="connsiteX31" fmla="*/ 759309 w 916764"/>
                <a:gd name="connsiteY31" fmla="*/ 709740 h 1840052"/>
                <a:gd name="connsiteX32" fmla="*/ 764146 w 916764"/>
                <a:gd name="connsiteY32" fmla="*/ 707900 h 1840052"/>
                <a:gd name="connsiteX33" fmla="*/ 816501 w 916764"/>
                <a:gd name="connsiteY33" fmla="*/ 643536 h 1840052"/>
                <a:gd name="connsiteX34" fmla="*/ 810337 w 916764"/>
                <a:gd name="connsiteY34" fmla="*/ 635552 h 1840052"/>
                <a:gd name="connsiteX35" fmla="*/ 800662 w 916764"/>
                <a:gd name="connsiteY35" fmla="*/ 639962 h 1840052"/>
                <a:gd name="connsiteX36" fmla="*/ 797601 w 916764"/>
                <a:gd name="connsiteY36" fmla="*/ 640347 h 1840052"/>
                <a:gd name="connsiteX37" fmla="*/ 787177 w 916764"/>
                <a:gd name="connsiteY37" fmla="*/ 638442 h 1840052"/>
                <a:gd name="connsiteX38" fmla="*/ 781762 w 916764"/>
                <a:gd name="connsiteY38" fmla="*/ 640968 h 1840052"/>
                <a:gd name="connsiteX39" fmla="*/ 538906 w 916764"/>
                <a:gd name="connsiteY39" fmla="*/ 339485 h 1840052"/>
                <a:gd name="connsiteX40" fmla="*/ 531136 w 916764"/>
                <a:gd name="connsiteY40" fmla="*/ 339485 h 1840052"/>
                <a:gd name="connsiteX41" fmla="*/ 524437 w 916764"/>
                <a:gd name="connsiteY41" fmla="*/ 332015 h 1840052"/>
                <a:gd name="connsiteX42" fmla="*/ 527669 w 916764"/>
                <a:gd name="connsiteY42" fmla="*/ 301942 h 1840052"/>
                <a:gd name="connsiteX43" fmla="*/ 529424 w 916764"/>
                <a:gd name="connsiteY43" fmla="*/ 298068 h 1840052"/>
                <a:gd name="connsiteX44" fmla="*/ 535524 w 916764"/>
                <a:gd name="connsiteY44" fmla="*/ 291497 h 1840052"/>
                <a:gd name="connsiteX45" fmla="*/ 547211 w 916764"/>
                <a:gd name="connsiteY45" fmla="*/ 295735 h 1840052"/>
                <a:gd name="connsiteX46" fmla="*/ 547596 w 916764"/>
                <a:gd name="connsiteY46" fmla="*/ 303226 h 1840052"/>
                <a:gd name="connsiteX47" fmla="*/ 550871 w 916764"/>
                <a:gd name="connsiteY47" fmla="*/ 308663 h 1840052"/>
                <a:gd name="connsiteX48" fmla="*/ 555281 w 916764"/>
                <a:gd name="connsiteY48" fmla="*/ 311317 h 1840052"/>
                <a:gd name="connsiteX49" fmla="*/ 557015 w 916764"/>
                <a:gd name="connsiteY49" fmla="*/ 321399 h 1840052"/>
                <a:gd name="connsiteX50" fmla="*/ 544129 w 916764"/>
                <a:gd name="connsiteY50" fmla="*/ 337045 h 1840052"/>
                <a:gd name="connsiteX51" fmla="*/ 538927 w 916764"/>
                <a:gd name="connsiteY51" fmla="*/ 339507 h 1840052"/>
                <a:gd name="connsiteX52" fmla="*/ 746466 w 916764"/>
                <a:gd name="connsiteY52" fmla="*/ 239719 h 1840052"/>
                <a:gd name="connsiteX53" fmla="*/ 750468 w 916764"/>
                <a:gd name="connsiteY53" fmla="*/ 180086 h 1840052"/>
                <a:gd name="connsiteX54" fmla="*/ 732895 w 916764"/>
                <a:gd name="connsiteY54" fmla="*/ 156927 h 1840052"/>
                <a:gd name="connsiteX55" fmla="*/ 720738 w 916764"/>
                <a:gd name="connsiteY55" fmla="*/ 154679 h 1840052"/>
                <a:gd name="connsiteX56" fmla="*/ 711897 w 916764"/>
                <a:gd name="connsiteY56" fmla="*/ 160030 h 1840052"/>
                <a:gd name="connsiteX57" fmla="*/ 711897 w 916764"/>
                <a:gd name="connsiteY57" fmla="*/ 160030 h 1840052"/>
                <a:gd name="connsiteX58" fmla="*/ 699183 w 916764"/>
                <a:gd name="connsiteY58" fmla="*/ 163412 h 1840052"/>
                <a:gd name="connsiteX59" fmla="*/ 691434 w 916764"/>
                <a:gd name="connsiteY59" fmla="*/ 156177 h 1840052"/>
                <a:gd name="connsiteX60" fmla="*/ 681824 w 916764"/>
                <a:gd name="connsiteY60" fmla="*/ 155385 h 1840052"/>
                <a:gd name="connsiteX61" fmla="*/ 675788 w 916764"/>
                <a:gd name="connsiteY61" fmla="*/ 159409 h 1840052"/>
                <a:gd name="connsiteX62" fmla="*/ 673733 w 916764"/>
                <a:gd name="connsiteY62" fmla="*/ 162427 h 1840052"/>
                <a:gd name="connsiteX63" fmla="*/ 664465 w 916764"/>
                <a:gd name="connsiteY63" fmla="*/ 206478 h 1840052"/>
                <a:gd name="connsiteX64" fmla="*/ 666434 w 916764"/>
                <a:gd name="connsiteY64" fmla="*/ 221761 h 1840052"/>
                <a:gd name="connsiteX65" fmla="*/ 670694 w 916764"/>
                <a:gd name="connsiteY65" fmla="*/ 230258 h 1840052"/>
                <a:gd name="connsiteX66" fmla="*/ 668810 w 916764"/>
                <a:gd name="connsiteY66" fmla="*/ 254317 h 1840052"/>
                <a:gd name="connsiteX67" fmla="*/ 668810 w 916764"/>
                <a:gd name="connsiteY67" fmla="*/ 254317 h 1840052"/>
                <a:gd name="connsiteX68" fmla="*/ 664979 w 916764"/>
                <a:gd name="connsiteY68" fmla="*/ 272853 h 1840052"/>
                <a:gd name="connsiteX69" fmla="*/ 670544 w 916764"/>
                <a:gd name="connsiteY69" fmla="*/ 298689 h 1840052"/>
                <a:gd name="connsiteX70" fmla="*/ 661511 w 916764"/>
                <a:gd name="connsiteY70" fmla="*/ 301899 h 1840052"/>
                <a:gd name="connsiteX71" fmla="*/ 649097 w 916764"/>
                <a:gd name="connsiteY71" fmla="*/ 277455 h 1840052"/>
                <a:gd name="connsiteX72" fmla="*/ 627521 w 916764"/>
                <a:gd name="connsiteY72" fmla="*/ 281458 h 1840052"/>
                <a:gd name="connsiteX73" fmla="*/ 621014 w 916764"/>
                <a:gd name="connsiteY73" fmla="*/ 344087 h 1840052"/>
                <a:gd name="connsiteX74" fmla="*/ 625081 w 916764"/>
                <a:gd name="connsiteY74" fmla="*/ 358750 h 1840052"/>
                <a:gd name="connsiteX75" fmla="*/ 625081 w 916764"/>
                <a:gd name="connsiteY75" fmla="*/ 358750 h 1840052"/>
                <a:gd name="connsiteX76" fmla="*/ 629191 w 916764"/>
                <a:gd name="connsiteY76" fmla="*/ 369602 h 1840052"/>
                <a:gd name="connsiteX77" fmla="*/ 633621 w 916764"/>
                <a:gd name="connsiteY77" fmla="*/ 425082 h 1840052"/>
                <a:gd name="connsiteX78" fmla="*/ 638951 w 916764"/>
                <a:gd name="connsiteY78" fmla="*/ 442998 h 1840052"/>
                <a:gd name="connsiteX79" fmla="*/ 668446 w 916764"/>
                <a:gd name="connsiteY79" fmla="*/ 497237 h 1840052"/>
                <a:gd name="connsiteX80" fmla="*/ 677522 w 916764"/>
                <a:gd name="connsiteY80" fmla="*/ 494711 h 1840052"/>
                <a:gd name="connsiteX81" fmla="*/ 676730 w 916764"/>
                <a:gd name="connsiteY81" fmla="*/ 476324 h 1840052"/>
                <a:gd name="connsiteX82" fmla="*/ 695887 w 916764"/>
                <a:gd name="connsiteY82" fmla="*/ 466671 h 1840052"/>
                <a:gd name="connsiteX83" fmla="*/ 710613 w 916764"/>
                <a:gd name="connsiteY83" fmla="*/ 478615 h 1840052"/>
                <a:gd name="connsiteX84" fmla="*/ 729835 w 916764"/>
                <a:gd name="connsiteY84" fmla="*/ 470310 h 1840052"/>
                <a:gd name="connsiteX85" fmla="*/ 731718 w 916764"/>
                <a:gd name="connsiteY85" fmla="*/ 445138 h 1840052"/>
                <a:gd name="connsiteX86" fmla="*/ 725725 w 916764"/>
                <a:gd name="connsiteY86" fmla="*/ 429748 h 1840052"/>
                <a:gd name="connsiteX87" fmla="*/ 725725 w 916764"/>
                <a:gd name="connsiteY87" fmla="*/ 429748 h 1840052"/>
                <a:gd name="connsiteX88" fmla="*/ 726795 w 916764"/>
                <a:gd name="connsiteY88" fmla="*/ 400895 h 1840052"/>
                <a:gd name="connsiteX89" fmla="*/ 733109 w 916764"/>
                <a:gd name="connsiteY89" fmla="*/ 395801 h 1840052"/>
                <a:gd name="connsiteX90" fmla="*/ 734051 w 916764"/>
                <a:gd name="connsiteY90" fmla="*/ 361447 h 1840052"/>
                <a:gd name="connsiteX91" fmla="*/ 695459 w 916764"/>
                <a:gd name="connsiteY91" fmla="*/ 326643 h 1840052"/>
                <a:gd name="connsiteX92" fmla="*/ 699847 w 916764"/>
                <a:gd name="connsiteY92" fmla="*/ 318359 h 1840052"/>
                <a:gd name="connsiteX93" fmla="*/ 729642 w 916764"/>
                <a:gd name="connsiteY93" fmla="*/ 325615 h 1840052"/>
                <a:gd name="connsiteX94" fmla="*/ 735143 w 916764"/>
                <a:gd name="connsiteY94" fmla="*/ 318852 h 1840052"/>
                <a:gd name="connsiteX95" fmla="*/ 711576 w 916764"/>
                <a:gd name="connsiteY95" fmla="*/ 269364 h 1840052"/>
                <a:gd name="connsiteX96" fmla="*/ 711106 w 916764"/>
                <a:gd name="connsiteY96" fmla="*/ 267288 h 1840052"/>
                <a:gd name="connsiteX97" fmla="*/ 711106 w 916764"/>
                <a:gd name="connsiteY97" fmla="*/ 260845 h 1840052"/>
                <a:gd name="connsiteX98" fmla="*/ 720588 w 916764"/>
                <a:gd name="connsiteY98" fmla="*/ 259582 h 1840052"/>
                <a:gd name="connsiteX99" fmla="*/ 720588 w 916764"/>
                <a:gd name="connsiteY99" fmla="*/ 259582 h 1840052"/>
                <a:gd name="connsiteX100" fmla="*/ 722450 w 916764"/>
                <a:gd name="connsiteY100" fmla="*/ 262258 h 1840052"/>
                <a:gd name="connsiteX101" fmla="*/ 749312 w 916764"/>
                <a:gd name="connsiteY101" fmla="*/ 281329 h 1840052"/>
                <a:gd name="connsiteX102" fmla="*/ 764188 w 916764"/>
                <a:gd name="connsiteY102" fmla="*/ 273217 h 1840052"/>
                <a:gd name="connsiteX103" fmla="*/ 763718 w 916764"/>
                <a:gd name="connsiteY103" fmla="*/ 262922 h 1840052"/>
                <a:gd name="connsiteX104" fmla="*/ 762562 w 916764"/>
                <a:gd name="connsiteY104" fmla="*/ 259989 h 1840052"/>
                <a:gd name="connsiteX105" fmla="*/ 747600 w 916764"/>
                <a:gd name="connsiteY105" fmla="*/ 242544 h 1840052"/>
                <a:gd name="connsiteX106" fmla="*/ 746444 w 916764"/>
                <a:gd name="connsiteY106" fmla="*/ 239612 h 1840052"/>
                <a:gd name="connsiteX107" fmla="*/ 787969 w 916764"/>
                <a:gd name="connsiteY107" fmla="*/ 151490 h 1840052"/>
                <a:gd name="connsiteX108" fmla="*/ 784116 w 916764"/>
                <a:gd name="connsiteY108" fmla="*/ 146674 h 1840052"/>
                <a:gd name="connsiteX109" fmla="*/ 789681 w 916764"/>
                <a:gd name="connsiteY109" fmla="*/ 128587 h 1840052"/>
                <a:gd name="connsiteX110" fmla="*/ 789681 w 916764"/>
                <a:gd name="connsiteY110" fmla="*/ 128587 h 1840052"/>
                <a:gd name="connsiteX111" fmla="*/ 792486 w 916764"/>
                <a:gd name="connsiteY111" fmla="*/ 125419 h 1840052"/>
                <a:gd name="connsiteX112" fmla="*/ 798393 w 916764"/>
                <a:gd name="connsiteY112" fmla="*/ 92328 h 1840052"/>
                <a:gd name="connsiteX113" fmla="*/ 797515 w 916764"/>
                <a:gd name="connsiteY113" fmla="*/ 84108 h 1840052"/>
                <a:gd name="connsiteX114" fmla="*/ 793127 w 916764"/>
                <a:gd name="connsiteY114" fmla="*/ 73470 h 1840052"/>
                <a:gd name="connsiteX115" fmla="*/ 796766 w 916764"/>
                <a:gd name="connsiteY115" fmla="*/ 56968 h 1840052"/>
                <a:gd name="connsiteX116" fmla="*/ 818791 w 916764"/>
                <a:gd name="connsiteY116" fmla="*/ 36633 h 1840052"/>
                <a:gd name="connsiteX117" fmla="*/ 826133 w 916764"/>
                <a:gd name="connsiteY117" fmla="*/ 19874 h 1840052"/>
                <a:gd name="connsiteX118" fmla="*/ 826133 w 916764"/>
                <a:gd name="connsiteY118" fmla="*/ 4077 h 1840052"/>
                <a:gd name="connsiteX119" fmla="*/ 834160 w 916764"/>
                <a:gd name="connsiteY119" fmla="*/ 3071 h 1840052"/>
                <a:gd name="connsiteX120" fmla="*/ 840539 w 916764"/>
                <a:gd name="connsiteY120" fmla="*/ 28050 h 1840052"/>
                <a:gd name="connsiteX121" fmla="*/ 830692 w 916764"/>
                <a:gd name="connsiteY121" fmla="*/ 52922 h 1840052"/>
                <a:gd name="connsiteX122" fmla="*/ 824785 w 916764"/>
                <a:gd name="connsiteY122" fmla="*/ 56689 h 1840052"/>
                <a:gd name="connsiteX123" fmla="*/ 819947 w 916764"/>
                <a:gd name="connsiteY123" fmla="*/ 75782 h 1840052"/>
                <a:gd name="connsiteX124" fmla="*/ 829023 w 916764"/>
                <a:gd name="connsiteY124" fmla="*/ 92114 h 1840052"/>
                <a:gd name="connsiteX125" fmla="*/ 836600 w 916764"/>
                <a:gd name="connsiteY125" fmla="*/ 90808 h 1840052"/>
                <a:gd name="connsiteX126" fmla="*/ 840174 w 916764"/>
                <a:gd name="connsiteY126" fmla="*/ 69425 h 1840052"/>
                <a:gd name="connsiteX127" fmla="*/ 841202 w 916764"/>
                <a:gd name="connsiteY127" fmla="*/ 67327 h 1840052"/>
                <a:gd name="connsiteX128" fmla="*/ 857748 w 916764"/>
                <a:gd name="connsiteY128" fmla="*/ 49519 h 1840052"/>
                <a:gd name="connsiteX129" fmla="*/ 858839 w 916764"/>
                <a:gd name="connsiteY129" fmla="*/ 46758 h 1840052"/>
                <a:gd name="connsiteX130" fmla="*/ 858839 w 916764"/>
                <a:gd name="connsiteY130" fmla="*/ 20216 h 1840052"/>
                <a:gd name="connsiteX131" fmla="*/ 873245 w 916764"/>
                <a:gd name="connsiteY131" fmla="*/ 4441 h 1840052"/>
                <a:gd name="connsiteX132" fmla="*/ 880051 w 916764"/>
                <a:gd name="connsiteY132" fmla="*/ 3820 h 1840052"/>
                <a:gd name="connsiteX133" fmla="*/ 895997 w 916764"/>
                <a:gd name="connsiteY133" fmla="*/ 11076 h 1840052"/>
                <a:gd name="connsiteX134" fmla="*/ 912179 w 916764"/>
                <a:gd name="connsiteY134" fmla="*/ 33423 h 1840052"/>
                <a:gd name="connsiteX135" fmla="*/ 907513 w 916764"/>
                <a:gd name="connsiteY135" fmla="*/ 39651 h 1840052"/>
                <a:gd name="connsiteX136" fmla="*/ 894371 w 916764"/>
                <a:gd name="connsiteY136" fmla="*/ 34921 h 1840052"/>
                <a:gd name="connsiteX137" fmla="*/ 889405 w 916764"/>
                <a:gd name="connsiteY137" fmla="*/ 40657 h 1840052"/>
                <a:gd name="connsiteX138" fmla="*/ 898159 w 916764"/>
                <a:gd name="connsiteY138" fmla="*/ 57075 h 1840052"/>
                <a:gd name="connsiteX139" fmla="*/ 888806 w 916764"/>
                <a:gd name="connsiteY139" fmla="*/ 79292 h 1840052"/>
                <a:gd name="connsiteX140" fmla="*/ 876648 w 916764"/>
                <a:gd name="connsiteY140" fmla="*/ 82846 h 1840052"/>
                <a:gd name="connsiteX141" fmla="*/ 873801 w 916764"/>
                <a:gd name="connsiteY141" fmla="*/ 87555 h 1840052"/>
                <a:gd name="connsiteX142" fmla="*/ 876905 w 916764"/>
                <a:gd name="connsiteY142" fmla="*/ 103073 h 1840052"/>
                <a:gd name="connsiteX143" fmla="*/ 875792 w 916764"/>
                <a:gd name="connsiteY143" fmla="*/ 106754 h 1840052"/>
                <a:gd name="connsiteX144" fmla="*/ 867316 w 916764"/>
                <a:gd name="connsiteY144" fmla="*/ 115231 h 1840052"/>
                <a:gd name="connsiteX145" fmla="*/ 867208 w 916764"/>
                <a:gd name="connsiteY145" fmla="*/ 120860 h 1840052"/>
                <a:gd name="connsiteX146" fmla="*/ 867208 w 916764"/>
                <a:gd name="connsiteY146" fmla="*/ 120860 h 1840052"/>
                <a:gd name="connsiteX147" fmla="*/ 869092 w 916764"/>
                <a:gd name="connsiteY147" fmla="*/ 153587 h 1840052"/>
                <a:gd name="connsiteX148" fmla="*/ 851241 w 916764"/>
                <a:gd name="connsiteY148" fmla="*/ 178031 h 1840052"/>
                <a:gd name="connsiteX149" fmla="*/ 854023 w 916764"/>
                <a:gd name="connsiteY149" fmla="*/ 197231 h 1840052"/>
                <a:gd name="connsiteX150" fmla="*/ 861386 w 916764"/>
                <a:gd name="connsiteY150" fmla="*/ 202861 h 1840052"/>
                <a:gd name="connsiteX151" fmla="*/ 867722 w 916764"/>
                <a:gd name="connsiteY151" fmla="*/ 214997 h 1840052"/>
                <a:gd name="connsiteX152" fmla="*/ 868043 w 916764"/>
                <a:gd name="connsiteY152" fmla="*/ 222296 h 1840052"/>
                <a:gd name="connsiteX153" fmla="*/ 851005 w 916764"/>
                <a:gd name="connsiteY153" fmla="*/ 239141 h 1840052"/>
                <a:gd name="connsiteX154" fmla="*/ 850855 w 916764"/>
                <a:gd name="connsiteY154" fmla="*/ 239141 h 1840052"/>
                <a:gd name="connsiteX155" fmla="*/ 838740 w 916764"/>
                <a:gd name="connsiteY155" fmla="*/ 232591 h 1840052"/>
                <a:gd name="connsiteX156" fmla="*/ 830821 w 916764"/>
                <a:gd name="connsiteY156" fmla="*/ 221825 h 1840052"/>
                <a:gd name="connsiteX157" fmla="*/ 815495 w 916764"/>
                <a:gd name="connsiteY157" fmla="*/ 221482 h 1840052"/>
                <a:gd name="connsiteX158" fmla="*/ 805007 w 916764"/>
                <a:gd name="connsiteY158" fmla="*/ 234454 h 1840052"/>
                <a:gd name="connsiteX159" fmla="*/ 781954 w 916764"/>
                <a:gd name="connsiteY159" fmla="*/ 234561 h 1840052"/>
                <a:gd name="connsiteX160" fmla="*/ 777352 w 916764"/>
                <a:gd name="connsiteY160" fmla="*/ 228974 h 1840052"/>
                <a:gd name="connsiteX161" fmla="*/ 773992 w 916764"/>
                <a:gd name="connsiteY161" fmla="*/ 218700 h 1840052"/>
                <a:gd name="connsiteX162" fmla="*/ 776175 w 916764"/>
                <a:gd name="connsiteY162" fmla="*/ 179573 h 1840052"/>
                <a:gd name="connsiteX163" fmla="*/ 781933 w 916764"/>
                <a:gd name="connsiteY163" fmla="*/ 170262 h 1840052"/>
                <a:gd name="connsiteX164" fmla="*/ 784780 w 916764"/>
                <a:gd name="connsiteY164" fmla="*/ 168635 h 1840052"/>
                <a:gd name="connsiteX165" fmla="*/ 788033 w 916764"/>
                <a:gd name="connsiteY165" fmla="*/ 151533 h 1840052"/>
                <a:gd name="connsiteX166" fmla="*/ 825298 w 916764"/>
                <a:gd name="connsiteY166" fmla="*/ 307550 h 1840052"/>
                <a:gd name="connsiteX167" fmla="*/ 815838 w 916764"/>
                <a:gd name="connsiteY167" fmla="*/ 302456 h 1840052"/>
                <a:gd name="connsiteX168" fmla="*/ 803252 w 916764"/>
                <a:gd name="connsiteY168" fmla="*/ 313436 h 1840052"/>
                <a:gd name="connsiteX169" fmla="*/ 815752 w 916764"/>
                <a:gd name="connsiteY169" fmla="*/ 346784 h 1840052"/>
                <a:gd name="connsiteX170" fmla="*/ 816308 w 916764"/>
                <a:gd name="connsiteY170" fmla="*/ 349310 h 1840052"/>
                <a:gd name="connsiteX171" fmla="*/ 818428 w 916764"/>
                <a:gd name="connsiteY171" fmla="*/ 380026 h 1840052"/>
                <a:gd name="connsiteX172" fmla="*/ 828210 w 916764"/>
                <a:gd name="connsiteY172" fmla="*/ 388288 h 1840052"/>
                <a:gd name="connsiteX173" fmla="*/ 837606 w 916764"/>
                <a:gd name="connsiteY173" fmla="*/ 387346 h 1840052"/>
                <a:gd name="connsiteX174" fmla="*/ 845440 w 916764"/>
                <a:gd name="connsiteY174" fmla="*/ 376644 h 1840052"/>
                <a:gd name="connsiteX175" fmla="*/ 844391 w 916764"/>
                <a:gd name="connsiteY175" fmla="*/ 371656 h 1840052"/>
                <a:gd name="connsiteX176" fmla="*/ 857555 w 916764"/>
                <a:gd name="connsiteY176" fmla="*/ 362089 h 1840052"/>
                <a:gd name="connsiteX177" fmla="*/ 889062 w 916764"/>
                <a:gd name="connsiteY177" fmla="*/ 380090 h 1840052"/>
                <a:gd name="connsiteX178" fmla="*/ 902269 w 916764"/>
                <a:gd name="connsiteY178" fmla="*/ 373947 h 1840052"/>
                <a:gd name="connsiteX179" fmla="*/ 905373 w 916764"/>
                <a:gd name="connsiteY179" fmla="*/ 356909 h 1840052"/>
                <a:gd name="connsiteX180" fmla="*/ 906721 w 916764"/>
                <a:gd name="connsiteY180" fmla="*/ 353548 h 1840052"/>
                <a:gd name="connsiteX181" fmla="*/ 914598 w 916764"/>
                <a:gd name="connsiteY181" fmla="*/ 341733 h 1840052"/>
                <a:gd name="connsiteX182" fmla="*/ 915604 w 916764"/>
                <a:gd name="connsiteY182" fmla="*/ 333856 h 1840052"/>
                <a:gd name="connsiteX183" fmla="*/ 911666 w 916764"/>
                <a:gd name="connsiteY183" fmla="*/ 322533 h 1840052"/>
                <a:gd name="connsiteX184" fmla="*/ 895762 w 916764"/>
                <a:gd name="connsiteY184" fmla="*/ 320585 h 1840052"/>
                <a:gd name="connsiteX185" fmla="*/ 894927 w 916764"/>
                <a:gd name="connsiteY185" fmla="*/ 321870 h 1840052"/>
                <a:gd name="connsiteX186" fmla="*/ 878895 w 916764"/>
                <a:gd name="connsiteY186" fmla="*/ 319536 h 1840052"/>
                <a:gd name="connsiteX187" fmla="*/ 874721 w 916764"/>
                <a:gd name="connsiteY187" fmla="*/ 305452 h 1840052"/>
                <a:gd name="connsiteX188" fmla="*/ 867016 w 916764"/>
                <a:gd name="connsiteY188" fmla="*/ 299117 h 1840052"/>
                <a:gd name="connsiteX189" fmla="*/ 847987 w 916764"/>
                <a:gd name="connsiteY189" fmla="*/ 297297 h 1840052"/>
                <a:gd name="connsiteX190" fmla="*/ 840174 w 916764"/>
                <a:gd name="connsiteY190" fmla="*/ 300615 h 1840052"/>
                <a:gd name="connsiteX191" fmla="*/ 836471 w 916764"/>
                <a:gd name="connsiteY191" fmla="*/ 305238 h 1840052"/>
                <a:gd name="connsiteX192" fmla="*/ 825277 w 916764"/>
                <a:gd name="connsiteY192" fmla="*/ 307529 h 1840052"/>
                <a:gd name="connsiteX193" fmla="*/ 766051 w 916764"/>
                <a:gd name="connsiteY193" fmla="*/ 307315 h 1840052"/>
                <a:gd name="connsiteX194" fmla="*/ 759030 w 916764"/>
                <a:gd name="connsiteY194" fmla="*/ 307785 h 1840052"/>
                <a:gd name="connsiteX195" fmla="*/ 749655 w 916764"/>
                <a:gd name="connsiteY195" fmla="*/ 314421 h 1840052"/>
                <a:gd name="connsiteX196" fmla="*/ 747150 w 916764"/>
                <a:gd name="connsiteY196" fmla="*/ 320264 h 1840052"/>
                <a:gd name="connsiteX197" fmla="*/ 758709 w 916764"/>
                <a:gd name="connsiteY197" fmla="*/ 335504 h 1840052"/>
                <a:gd name="connsiteX198" fmla="*/ 759159 w 916764"/>
                <a:gd name="connsiteY198" fmla="*/ 335440 h 1840052"/>
                <a:gd name="connsiteX199" fmla="*/ 762348 w 916764"/>
                <a:gd name="connsiteY199" fmla="*/ 334498 h 1840052"/>
                <a:gd name="connsiteX200" fmla="*/ 772194 w 916764"/>
                <a:gd name="connsiteY200" fmla="*/ 329896 h 1840052"/>
                <a:gd name="connsiteX201" fmla="*/ 777524 w 916764"/>
                <a:gd name="connsiteY201" fmla="*/ 315320 h 1840052"/>
                <a:gd name="connsiteX202" fmla="*/ 776753 w 916764"/>
                <a:gd name="connsiteY202" fmla="*/ 313672 h 1840052"/>
                <a:gd name="connsiteX203" fmla="*/ 766029 w 916764"/>
                <a:gd name="connsiteY203" fmla="*/ 307315 h 1840052"/>
                <a:gd name="connsiteX204" fmla="*/ 904131 w 916764"/>
                <a:gd name="connsiteY204" fmla="*/ 570997 h 1840052"/>
                <a:gd name="connsiteX205" fmla="*/ 911216 w 916764"/>
                <a:gd name="connsiteY205" fmla="*/ 570997 h 1840052"/>
                <a:gd name="connsiteX206" fmla="*/ 916097 w 916764"/>
                <a:gd name="connsiteY206" fmla="*/ 575406 h 1840052"/>
                <a:gd name="connsiteX207" fmla="*/ 916738 w 916764"/>
                <a:gd name="connsiteY207" fmla="*/ 581742 h 1840052"/>
                <a:gd name="connsiteX208" fmla="*/ 913935 w 916764"/>
                <a:gd name="connsiteY208" fmla="*/ 586665 h 1840052"/>
                <a:gd name="connsiteX209" fmla="*/ 904303 w 916764"/>
                <a:gd name="connsiteY209" fmla="*/ 591160 h 1840052"/>
                <a:gd name="connsiteX210" fmla="*/ 897410 w 916764"/>
                <a:gd name="connsiteY210" fmla="*/ 585873 h 1840052"/>
                <a:gd name="connsiteX211" fmla="*/ 899315 w 916764"/>
                <a:gd name="connsiteY211" fmla="*/ 575042 h 1840052"/>
                <a:gd name="connsiteX212" fmla="*/ 904131 w 916764"/>
                <a:gd name="connsiteY212" fmla="*/ 570997 h 1840052"/>
                <a:gd name="connsiteX213" fmla="*/ 551963 w 916764"/>
                <a:gd name="connsiteY213" fmla="*/ 505413 h 1840052"/>
                <a:gd name="connsiteX214" fmla="*/ 547661 w 916764"/>
                <a:gd name="connsiteY214" fmla="*/ 521916 h 1840052"/>
                <a:gd name="connsiteX215" fmla="*/ 550957 w 916764"/>
                <a:gd name="connsiteY215" fmla="*/ 529408 h 1840052"/>
                <a:gd name="connsiteX216" fmla="*/ 561359 w 916764"/>
                <a:gd name="connsiteY216" fmla="*/ 534908 h 1840052"/>
                <a:gd name="connsiteX217" fmla="*/ 571013 w 916764"/>
                <a:gd name="connsiteY217" fmla="*/ 529408 h 1840052"/>
                <a:gd name="connsiteX218" fmla="*/ 571762 w 916764"/>
                <a:gd name="connsiteY218" fmla="*/ 514253 h 1840052"/>
                <a:gd name="connsiteX219" fmla="*/ 569836 w 916764"/>
                <a:gd name="connsiteY219" fmla="*/ 509266 h 1840052"/>
                <a:gd name="connsiteX220" fmla="*/ 562986 w 916764"/>
                <a:gd name="connsiteY220" fmla="*/ 502416 h 1840052"/>
                <a:gd name="connsiteX221" fmla="*/ 551963 w 916764"/>
                <a:gd name="connsiteY221" fmla="*/ 505413 h 1840052"/>
                <a:gd name="connsiteX222" fmla="*/ 534154 w 916764"/>
                <a:gd name="connsiteY222" fmla="*/ 484865 h 1840052"/>
                <a:gd name="connsiteX223" fmla="*/ 532613 w 916764"/>
                <a:gd name="connsiteY223" fmla="*/ 489081 h 1840052"/>
                <a:gd name="connsiteX224" fmla="*/ 535546 w 916764"/>
                <a:gd name="connsiteY224" fmla="*/ 497044 h 1840052"/>
                <a:gd name="connsiteX225" fmla="*/ 535546 w 916764"/>
                <a:gd name="connsiteY225" fmla="*/ 497044 h 1840052"/>
                <a:gd name="connsiteX226" fmla="*/ 544151 w 916764"/>
                <a:gd name="connsiteY226" fmla="*/ 495203 h 1840052"/>
                <a:gd name="connsiteX227" fmla="*/ 546890 w 916764"/>
                <a:gd name="connsiteY227" fmla="*/ 491436 h 1840052"/>
                <a:gd name="connsiteX228" fmla="*/ 543808 w 916764"/>
                <a:gd name="connsiteY228" fmla="*/ 481376 h 1840052"/>
                <a:gd name="connsiteX229" fmla="*/ 542588 w 916764"/>
                <a:gd name="connsiteY229" fmla="*/ 480926 h 1840052"/>
                <a:gd name="connsiteX230" fmla="*/ 534154 w 916764"/>
                <a:gd name="connsiteY230" fmla="*/ 484865 h 1840052"/>
                <a:gd name="connsiteX231" fmla="*/ 348085 w 916764"/>
                <a:gd name="connsiteY231" fmla="*/ 889774 h 1840052"/>
                <a:gd name="connsiteX232" fmla="*/ 347807 w 916764"/>
                <a:gd name="connsiteY232" fmla="*/ 897586 h 1840052"/>
                <a:gd name="connsiteX233" fmla="*/ 355491 w 916764"/>
                <a:gd name="connsiteY233" fmla="*/ 904671 h 1840052"/>
                <a:gd name="connsiteX234" fmla="*/ 365808 w 916764"/>
                <a:gd name="connsiteY234" fmla="*/ 903451 h 1840052"/>
                <a:gd name="connsiteX235" fmla="*/ 371224 w 916764"/>
                <a:gd name="connsiteY235" fmla="*/ 893648 h 1840052"/>
                <a:gd name="connsiteX236" fmla="*/ 368698 w 916764"/>
                <a:gd name="connsiteY236" fmla="*/ 888361 h 1840052"/>
                <a:gd name="connsiteX237" fmla="*/ 363668 w 916764"/>
                <a:gd name="connsiteY237" fmla="*/ 884529 h 1840052"/>
                <a:gd name="connsiteX238" fmla="*/ 356155 w 916764"/>
                <a:gd name="connsiteY238" fmla="*/ 883224 h 1840052"/>
                <a:gd name="connsiteX239" fmla="*/ 348085 w 916764"/>
                <a:gd name="connsiteY239" fmla="*/ 889774 h 1840052"/>
                <a:gd name="connsiteX240" fmla="*/ 667954 w 916764"/>
                <a:gd name="connsiteY240" fmla="*/ 642916 h 1840052"/>
                <a:gd name="connsiteX241" fmla="*/ 667954 w 916764"/>
                <a:gd name="connsiteY241" fmla="*/ 642916 h 1840052"/>
                <a:gd name="connsiteX242" fmla="*/ 668382 w 916764"/>
                <a:gd name="connsiteY242" fmla="*/ 633369 h 1840052"/>
                <a:gd name="connsiteX243" fmla="*/ 721401 w 916764"/>
                <a:gd name="connsiteY243" fmla="*/ 567401 h 1840052"/>
                <a:gd name="connsiteX244" fmla="*/ 723028 w 916764"/>
                <a:gd name="connsiteY244" fmla="*/ 563162 h 1840052"/>
                <a:gd name="connsiteX245" fmla="*/ 723028 w 916764"/>
                <a:gd name="connsiteY245" fmla="*/ 563162 h 1840052"/>
                <a:gd name="connsiteX246" fmla="*/ 709971 w 916764"/>
                <a:gd name="connsiteY246" fmla="*/ 557811 h 1840052"/>
                <a:gd name="connsiteX247" fmla="*/ 657594 w 916764"/>
                <a:gd name="connsiteY247" fmla="*/ 617808 h 1840052"/>
                <a:gd name="connsiteX248" fmla="*/ 643168 w 916764"/>
                <a:gd name="connsiteY248" fmla="*/ 613784 h 1840052"/>
                <a:gd name="connsiteX249" fmla="*/ 643168 w 916764"/>
                <a:gd name="connsiteY249" fmla="*/ 613784 h 1840052"/>
                <a:gd name="connsiteX250" fmla="*/ 634755 w 916764"/>
                <a:gd name="connsiteY250" fmla="*/ 606935 h 1840052"/>
                <a:gd name="connsiteX251" fmla="*/ 617846 w 916764"/>
                <a:gd name="connsiteY251" fmla="*/ 607427 h 1840052"/>
                <a:gd name="connsiteX252" fmla="*/ 606095 w 916764"/>
                <a:gd name="connsiteY252" fmla="*/ 587371 h 1840052"/>
                <a:gd name="connsiteX253" fmla="*/ 606994 w 916764"/>
                <a:gd name="connsiteY253" fmla="*/ 585873 h 1840052"/>
                <a:gd name="connsiteX254" fmla="*/ 617825 w 916764"/>
                <a:gd name="connsiteY254" fmla="*/ 579451 h 1840052"/>
                <a:gd name="connsiteX255" fmla="*/ 629961 w 916764"/>
                <a:gd name="connsiteY255" fmla="*/ 578959 h 1840052"/>
                <a:gd name="connsiteX256" fmla="*/ 644452 w 916764"/>
                <a:gd name="connsiteY256" fmla="*/ 562178 h 1840052"/>
                <a:gd name="connsiteX257" fmla="*/ 642290 w 916764"/>
                <a:gd name="connsiteY257" fmla="*/ 542079 h 1840052"/>
                <a:gd name="connsiteX258" fmla="*/ 640021 w 916764"/>
                <a:gd name="connsiteY258" fmla="*/ 535551 h 1840052"/>
                <a:gd name="connsiteX259" fmla="*/ 604683 w 916764"/>
                <a:gd name="connsiteY259" fmla="*/ 479856 h 1840052"/>
                <a:gd name="connsiteX260" fmla="*/ 593766 w 916764"/>
                <a:gd name="connsiteY260" fmla="*/ 482617 h 1840052"/>
                <a:gd name="connsiteX261" fmla="*/ 592439 w 916764"/>
                <a:gd name="connsiteY261" fmla="*/ 501089 h 1840052"/>
                <a:gd name="connsiteX262" fmla="*/ 589185 w 916764"/>
                <a:gd name="connsiteY262" fmla="*/ 505970 h 1840052"/>
                <a:gd name="connsiteX263" fmla="*/ 580281 w 916764"/>
                <a:gd name="connsiteY263" fmla="*/ 510422 h 1840052"/>
                <a:gd name="connsiteX264" fmla="*/ 574887 w 916764"/>
                <a:gd name="connsiteY264" fmla="*/ 518684 h 1840052"/>
                <a:gd name="connsiteX265" fmla="*/ 573988 w 916764"/>
                <a:gd name="connsiteY265" fmla="*/ 536450 h 1840052"/>
                <a:gd name="connsiteX266" fmla="*/ 577541 w 916764"/>
                <a:gd name="connsiteY266" fmla="*/ 544498 h 1840052"/>
                <a:gd name="connsiteX267" fmla="*/ 577541 w 916764"/>
                <a:gd name="connsiteY267" fmla="*/ 544498 h 1840052"/>
                <a:gd name="connsiteX268" fmla="*/ 571526 w 916764"/>
                <a:gd name="connsiteY268" fmla="*/ 561857 h 1840052"/>
                <a:gd name="connsiteX269" fmla="*/ 552883 w 916764"/>
                <a:gd name="connsiteY269" fmla="*/ 562285 h 1840052"/>
                <a:gd name="connsiteX270" fmla="*/ 533427 w 916764"/>
                <a:gd name="connsiteY270" fmla="*/ 580093 h 1840052"/>
                <a:gd name="connsiteX271" fmla="*/ 530816 w 916764"/>
                <a:gd name="connsiteY271" fmla="*/ 603531 h 1840052"/>
                <a:gd name="connsiteX272" fmla="*/ 519321 w 916764"/>
                <a:gd name="connsiteY272" fmla="*/ 613805 h 1840052"/>
                <a:gd name="connsiteX273" fmla="*/ 514676 w 916764"/>
                <a:gd name="connsiteY273" fmla="*/ 613805 h 1840052"/>
                <a:gd name="connsiteX274" fmla="*/ 504124 w 916764"/>
                <a:gd name="connsiteY274" fmla="*/ 597559 h 1840052"/>
                <a:gd name="connsiteX275" fmla="*/ 518315 w 916764"/>
                <a:gd name="connsiteY275" fmla="*/ 568364 h 1840052"/>
                <a:gd name="connsiteX276" fmla="*/ 523623 w 916764"/>
                <a:gd name="connsiteY276" fmla="*/ 543321 h 1840052"/>
                <a:gd name="connsiteX277" fmla="*/ 527583 w 916764"/>
                <a:gd name="connsiteY277" fmla="*/ 535144 h 1840052"/>
                <a:gd name="connsiteX278" fmla="*/ 533919 w 916764"/>
                <a:gd name="connsiteY278" fmla="*/ 529172 h 1840052"/>
                <a:gd name="connsiteX279" fmla="*/ 530195 w 916764"/>
                <a:gd name="connsiteY279" fmla="*/ 508131 h 1840052"/>
                <a:gd name="connsiteX280" fmla="*/ 530195 w 916764"/>
                <a:gd name="connsiteY280" fmla="*/ 508131 h 1840052"/>
                <a:gd name="connsiteX281" fmla="*/ 523559 w 916764"/>
                <a:gd name="connsiteY281" fmla="*/ 491201 h 1840052"/>
                <a:gd name="connsiteX282" fmla="*/ 528097 w 916764"/>
                <a:gd name="connsiteY282" fmla="*/ 480991 h 1840052"/>
                <a:gd name="connsiteX283" fmla="*/ 532913 w 916764"/>
                <a:gd name="connsiteY283" fmla="*/ 475404 h 1840052"/>
                <a:gd name="connsiteX284" fmla="*/ 534968 w 916764"/>
                <a:gd name="connsiteY284" fmla="*/ 474098 h 1840052"/>
                <a:gd name="connsiteX285" fmla="*/ 539185 w 916764"/>
                <a:gd name="connsiteY285" fmla="*/ 456953 h 1840052"/>
                <a:gd name="connsiteX286" fmla="*/ 524287 w 916764"/>
                <a:gd name="connsiteY286" fmla="*/ 431075 h 1840052"/>
                <a:gd name="connsiteX287" fmla="*/ 528717 w 916764"/>
                <a:gd name="connsiteY287" fmla="*/ 414701 h 1840052"/>
                <a:gd name="connsiteX288" fmla="*/ 535353 w 916764"/>
                <a:gd name="connsiteY288" fmla="*/ 410912 h 1840052"/>
                <a:gd name="connsiteX289" fmla="*/ 545456 w 916764"/>
                <a:gd name="connsiteY289" fmla="*/ 375017 h 1840052"/>
                <a:gd name="connsiteX290" fmla="*/ 530794 w 916764"/>
                <a:gd name="connsiteY290" fmla="*/ 348368 h 1840052"/>
                <a:gd name="connsiteX291" fmla="*/ 519385 w 916764"/>
                <a:gd name="connsiteY291" fmla="*/ 337409 h 1840052"/>
                <a:gd name="connsiteX292" fmla="*/ 491367 w 916764"/>
                <a:gd name="connsiteY292" fmla="*/ 323411 h 1840052"/>
                <a:gd name="connsiteX293" fmla="*/ 468871 w 916764"/>
                <a:gd name="connsiteY293" fmla="*/ 336596 h 1840052"/>
                <a:gd name="connsiteX294" fmla="*/ 467565 w 916764"/>
                <a:gd name="connsiteY294" fmla="*/ 364593 h 1840052"/>
                <a:gd name="connsiteX295" fmla="*/ 459945 w 916764"/>
                <a:gd name="connsiteY295" fmla="*/ 379533 h 1840052"/>
                <a:gd name="connsiteX296" fmla="*/ 440788 w 916764"/>
                <a:gd name="connsiteY296" fmla="*/ 394859 h 1840052"/>
                <a:gd name="connsiteX297" fmla="*/ 437920 w 916764"/>
                <a:gd name="connsiteY297" fmla="*/ 423819 h 1840052"/>
                <a:gd name="connsiteX298" fmla="*/ 460459 w 916764"/>
                <a:gd name="connsiteY298" fmla="*/ 450682 h 1840052"/>
                <a:gd name="connsiteX299" fmla="*/ 462941 w 916764"/>
                <a:gd name="connsiteY299" fmla="*/ 452458 h 1840052"/>
                <a:gd name="connsiteX300" fmla="*/ 482056 w 916764"/>
                <a:gd name="connsiteY300" fmla="*/ 459886 h 1840052"/>
                <a:gd name="connsiteX301" fmla="*/ 479830 w 916764"/>
                <a:gd name="connsiteY301" fmla="*/ 471765 h 1840052"/>
                <a:gd name="connsiteX302" fmla="*/ 458254 w 916764"/>
                <a:gd name="connsiteY302" fmla="*/ 471765 h 1840052"/>
                <a:gd name="connsiteX303" fmla="*/ 434388 w 916764"/>
                <a:gd name="connsiteY303" fmla="*/ 462283 h 1840052"/>
                <a:gd name="connsiteX304" fmla="*/ 424628 w 916764"/>
                <a:gd name="connsiteY304" fmla="*/ 453058 h 1840052"/>
                <a:gd name="connsiteX305" fmla="*/ 416044 w 916764"/>
                <a:gd name="connsiteY305" fmla="*/ 440236 h 1840052"/>
                <a:gd name="connsiteX306" fmla="*/ 404036 w 916764"/>
                <a:gd name="connsiteY306" fmla="*/ 408943 h 1840052"/>
                <a:gd name="connsiteX307" fmla="*/ 386207 w 916764"/>
                <a:gd name="connsiteY307" fmla="*/ 412239 h 1840052"/>
                <a:gd name="connsiteX308" fmla="*/ 386207 w 916764"/>
                <a:gd name="connsiteY308" fmla="*/ 438139 h 1840052"/>
                <a:gd name="connsiteX309" fmla="*/ 364053 w 916764"/>
                <a:gd name="connsiteY309" fmla="*/ 462626 h 1840052"/>
                <a:gd name="connsiteX310" fmla="*/ 353950 w 916764"/>
                <a:gd name="connsiteY310" fmla="*/ 463632 h 1840052"/>
                <a:gd name="connsiteX311" fmla="*/ 339309 w 916764"/>
                <a:gd name="connsiteY311" fmla="*/ 474141 h 1840052"/>
                <a:gd name="connsiteX312" fmla="*/ 334129 w 916764"/>
                <a:gd name="connsiteY312" fmla="*/ 485614 h 1840052"/>
                <a:gd name="connsiteX313" fmla="*/ 348920 w 916764"/>
                <a:gd name="connsiteY313" fmla="*/ 510978 h 1840052"/>
                <a:gd name="connsiteX314" fmla="*/ 359237 w 916764"/>
                <a:gd name="connsiteY314" fmla="*/ 511920 h 1840052"/>
                <a:gd name="connsiteX315" fmla="*/ 375376 w 916764"/>
                <a:gd name="connsiteY315" fmla="*/ 502652 h 1840052"/>
                <a:gd name="connsiteX316" fmla="*/ 375782 w 916764"/>
                <a:gd name="connsiteY316" fmla="*/ 501774 h 1840052"/>
                <a:gd name="connsiteX317" fmla="*/ 391643 w 916764"/>
                <a:gd name="connsiteY317" fmla="*/ 492485 h 1840052"/>
                <a:gd name="connsiteX318" fmla="*/ 412962 w 916764"/>
                <a:gd name="connsiteY318" fmla="*/ 494069 h 1840052"/>
                <a:gd name="connsiteX319" fmla="*/ 418035 w 916764"/>
                <a:gd name="connsiteY319" fmla="*/ 500362 h 1840052"/>
                <a:gd name="connsiteX320" fmla="*/ 414546 w 916764"/>
                <a:gd name="connsiteY320" fmla="*/ 525384 h 1840052"/>
                <a:gd name="connsiteX321" fmla="*/ 424885 w 916764"/>
                <a:gd name="connsiteY321" fmla="*/ 528787 h 1840052"/>
                <a:gd name="connsiteX322" fmla="*/ 434709 w 916764"/>
                <a:gd name="connsiteY322" fmla="*/ 510721 h 1840052"/>
                <a:gd name="connsiteX323" fmla="*/ 445839 w 916764"/>
                <a:gd name="connsiteY323" fmla="*/ 513547 h 1840052"/>
                <a:gd name="connsiteX324" fmla="*/ 445839 w 916764"/>
                <a:gd name="connsiteY324" fmla="*/ 532404 h 1840052"/>
                <a:gd name="connsiteX325" fmla="*/ 451512 w 916764"/>
                <a:gd name="connsiteY325" fmla="*/ 544926 h 1840052"/>
                <a:gd name="connsiteX326" fmla="*/ 451512 w 916764"/>
                <a:gd name="connsiteY326" fmla="*/ 544926 h 1840052"/>
                <a:gd name="connsiteX327" fmla="*/ 457184 w 916764"/>
                <a:gd name="connsiteY327" fmla="*/ 557447 h 1840052"/>
                <a:gd name="connsiteX328" fmla="*/ 457184 w 916764"/>
                <a:gd name="connsiteY328" fmla="*/ 578916 h 1840052"/>
                <a:gd name="connsiteX329" fmla="*/ 467843 w 916764"/>
                <a:gd name="connsiteY329" fmla="*/ 588249 h 1840052"/>
                <a:gd name="connsiteX330" fmla="*/ 467843 w 916764"/>
                <a:gd name="connsiteY330" fmla="*/ 588249 h 1840052"/>
                <a:gd name="connsiteX331" fmla="*/ 478503 w 916764"/>
                <a:gd name="connsiteY331" fmla="*/ 597581 h 1840052"/>
                <a:gd name="connsiteX332" fmla="*/ 478503 w 916764"/>
                <a:gd name="connsiteY332" fmla="*/ 626284 h 1840052"/>
                <a:gd name="connsiteX333" fmla="*/ 497403 w 916764"/>
                <a:gd name="connsiteY333" fmla="*/ 639320 h 1840052"/>
                <a:gd name="connsiteX334" fmla="*/ 505900 w 916764"/>
                <a:gd name="connsiteY334" fmla="*/ 636109 h 1840052"/>
                <a:gd name="connsiteX335" fmla="*/ 519706 w 916764"/>
                <a:gd name="connsiteY335" fmla="*/ 645634 h 1840052"/>
                <a:gd name="connsiteX336" fmla="*/ 519706 w 916764"/>
                <a:gd name="connsiteY336" fmla="*/ 645677 h 1840052"/>
                <a:gd name="connsiteX337" fmla="*/ 529017 w 916764"/>
                <a:gd name="connsiteY337" fmla="*/ 655823 h 1840052"/>
                <a:gd name="connsiteX338" fmla="*/ 550807 w 916764"/>
                <a:gd name="connsiteY338" fmla="*/ 657728 h 1840052"/>
                <a:gd name="connsiteX339" fmla="*/ 553611 w 916764"/>
                <a:gd name="connsiteY339" fmla="*/ 658841 h 1840052"/>
                <a:gd name="connsiteX340" fmla="*/ 571313 w 916764"/>
                <a:gd name="connsiteY340" fmla="*/ 673010 h 1840052"/>
                <a:gd name="connsiteX341" fmla="*/ 567053 w 916764"/>
                <a:gd name="connsiteY341" fmla="*/ 682193 h 1840052"/>
                <a:gd name="connsiteX342" fmla="*/ 544257 w 916764"/>
                <a:gd name="connsiteY342" fmla="*/ 677741 h 1840052"/>
                <a:gd name="connsiteX343" fmla="*/ 531201 w 916764"/>
                <a:gd name="connsiteY343" fmla="*/ 689706 h 1840052"/>
                <a:gd name="connsiteX344" fmla="*/ 531201 w 916764"/>
                <a:gd name="connsiteY344" fmla="*/ 689706 h 1840052"/>
                <a:gd name="connsiteX345" fmla="*/ 520241 w 916764"/>
                <a:gd name="connsiteY345" fmla="*/ 701885 h 1840052"/>
                <a:gd name="connsiteX346" fmla="*/ 507292 w 916764"/>
                <a:gd name="connsiteY346" fmla="*/ 701885 h 1840052"/>
                <a:gd name="connsiteX347" fmla="*/ 499693 w 916764"/>
                <a:gd name="connsiteY347" fmla="*/ 717703 h 1840052"/>
                <a:gd name="connsiteX348" fmla="*/ 516581 w 916764"/>
                <a:gd name="connsiteY348" fmla="*/ 738829 h 1840052"/>
                <a:gd name="connsiteX349" fmla="*/ 516410 w 916764"/>
                <a:gd name="connsiteY349" fmla="*/ 750024 h 1840052"/>
                <a:gd name="connsiteX350" fmla="*/ 509133 w 916764"/>
                <a:gd name="connsiteY350" fmla="*/ 758586 h 1840052"/>
                <a:gd name="connsiteX351" fmla="*/ 493764 w 916764"/>
                <a:gd name="connsiteY351" fmla="*/ 754390 h 1840052"/>
                <a:gd name="connsiteX352" fmla="*/ 490489 w 916764"/>
                <a:gd name="connsiteY352" fmla="*/ 735383 h 1840052"/>
                <a:gd name="connsiteX353" fmla="*/ 486765 w 916764"/>
                <a:gd name="connsiteY353" fmla="*/ 729647 h 1840052"/>
                <a:gd name="connsiteX354" fmla="*/ 479081 w 916764"/>
                <a:gd name="connsiteY354" fmla="*/ 724531 h 1840052"/>
                <a:gd name="connsiteX355" fmla="*/ 474693 w 916764"/>
                <a:gd name="connsiteY355" fmla="*/ 723075 h 1840052"/>
                <a:gd name="connsiteX356" fmla="*/ 461208 w 916764"/>
                <a:gd name="connsiteY356" fmla="*/ 722433 h 1840052"/>
                <a:gd name="connsiteX357" fmla="*/ 452860 w 916764"/>
                <a:gd name="connsiteY357" fmla="*/ 734570 h 1840052"/>
                <a:gd name="connsiteX358" fmla="*/ 452860 w 916764"/>
                <a:gd name="connsiteY358" fmla="*/ 734570 h 1840052"/>
                <a:gd name="connsiteX359" fmla="*/ 446567 w 916764"/>
                <a:gd name="connsiteY359" fmla="*/ 746556 h 1840052"/>
                <a:gd name="connsiteX360" fmla="*/ 440060 w 916764"/>
                <a:gd name="connsiteY360" fmla="*/ 747798 h 1840052"/>
                <a:gd name="connsiteX361" fmla="*/ 437620 w 916764"/>
                <a:gd name="connsiteY361" fmla="*/ 761860 h 1840052"/>
                <a:gd name="connsiteX362" fmla="*/ 445155 w 916764"/>
                <a:gd name="connsiteY362" fmla="*/ 766313 h 1840052"/>
                <a:gd name="connsiteX363" fmla="*/ 445946 w 916764"/>
                <a:gd name="connsiteY363" fmla="*/ 774960 h 1840052"/>
                <a:gd name="connsiteX364" fmla="*/ 437663 w 916764"/>
                <a:gd name="connsiteY364" fmla="*/ 782195 h 1840052"/>
                <a:gd name="connsiteX365" fmla="*/ 428780 w 916764"/>
                <a:gd name="connsiteY365" fmla="*/ 778171 h 1840052"/>
                <a:gd name="connsiteX366" fmla="*/ 428780 w 916764"/>
                <a:gd name="connsiteY366" fmla="*/ 734206 h 1840052"/>
                <a:gd name="connsiteX367" fmla="*/ 412341 w 916764"/>
                <a:gd name="connsiteY367" fmla="*/ 727613 h 1840052"/>
                <a:gd name="connsiteX368" fmla="*/ 398771 w 916764"/>
                <a:gd name="connsiteY368" fmla="*/ 741804 h 1840052"/>
                <a:gd name="connsiteX369" fmla="*/ 395753 w 916764"/>
                <a:gd name="connsiteY369" fmla="*/ 743431 h 1840052"/>
                <a:gd name="connsiteX370" fmla="*/ 377731 w 916764"/>
                <a:gd name="connsiteY370" fmla="*/ 746813 h 1840052"/>
                <a:gd name="connsiteX371" fmla="*/ 373621 w 916764"/>
                <a:gd name="connsiteY371" fmla="*/ 750109 h 1840052"/>
                <a:gd name="connsiteX372" fmla="*/ 369212 w 916764"/>
                <a:gd name="connsiteY372" fmla="*/ 760405 h 1840052"/>
                <a:gd name="connsiteX373" fmla="*/ 358573 w 916764"/>
                <a:gd name="connsiteY373" fmla="*/ 759249 h 1840052"/>
                <a:gd name="connsiteX374" fmla="*/ 355791 w 916764"/>
                <a:gd name="connsiteY374" fmla="*/ 744780 h 1840052"/>
                <a:gd name="connsiteX375" fmla="*/ 350290 w 916764"/>
                <a:gd name="connsiteY375" fmla="*/ 740242 h 1840052"/>
                <a:gd name="connsiteX376" fmla="*/ 316299 w 916764"/>
                <a:gd name="connsiteY376" fmla="*/ 740242 h 1840052"/>
                <a:gd name="connsiteX377" fmla="*/ 306368 w 916764"/>
                <a:gd name="connsiteY377" fmla="*/ 743260 h 1840052"/>
                <a:gd name="connsiteX378" fmla="*/ 288795 w 916764"/>
                <a:gd name="connsiteY378" fmla="*/ 754990 h 1840052"/>
                <a:gd name="connsiteX379" fmla="*/ 284749 w 916764"/>
                <a:gd name="connsiteY379" fmla="*/ 781082 h 1840052"/>
                <a:gd name="connsiteX380" fmla="*/ 284749 w 916764"/>
                <a:gd name="connsiteY380" fmla="*/ 781082 h 1840052"/>
                <a:gd name="connsiteX381" fmla="*/ 288495 w 916764"/>
                <a:gd name="connsiteY381" fmla="*/ 794802 h 1840052"/>
                <a:gd name="connsiteX382" fmla="*/ 284963 w 916764"/>
                <a:gd name="connsiteY382" fmla="*/ 819460 h 1840052"/>
                <a:gd name="connsiteX383" fmla="*/ 298534 w 916764"/>
                <a:gd name="connsiteY383" fmla="*/ 843989 h 1840052"/>
                <a:gd name="connsiteX384" fmla="*/ 311462 w 916764"/>
                <a:gd name="connsiteY384" fmla="*/ 849726 h 1840052"/>
                <a:gd name="connsiteX385" fmla="*/ 324069 w 916764"/>
                <a:gd name="connsiteY385" fmla="*/ 863617 h 1840052"/>
                <a:gd name="connsiteX386" fmla="*/ 327579 w 916764"/>
                <a:gd name="connsiteY386" fmla="*/ 874148 h 1840052"/>
                <a:gd name="connsiteX387" fmla="*/ 340829 w 916764"/>
                <a:gd name="connsiteY387" fmla="*/ 874598 h 1840052"/>
                <a:gd name="connsiteX388" fmla="*/ 344896 w 916764"/>
                <a:gd name="connsiteY388" fmla="*/ 864645 h 1840052"/>
                <a:gd name="connsiteX389" fmla="*/ 350268 w 916764"/>
                <a:gd name="connsiteY389" fmla="*/ 860342 h 1840052"/>
                <a:gd name="connsiteX390" fmla="*/ 362961 w 916764"/>
                <a:gd name="connsiteY390" fmla="*/ 858223 h 1840052"/>
                <a:gd name="connsiteX391" fmla="*/ 376874 w 916764"/>
                <a:gd name="connsiteY391" fmla="*/ 872693 h 1840052"/>
                <a:gd name="connsiteX392" fmla="*/ 374563 w 916764"/>
                <a:gd name="connsiteY392" fmla="*/ 883909 h 1840052"/>
                <a:gd name="connsiteX393" fmla="*/ 381048 w 916764"/>
                <a:gd name="connsiteY393" fmla="*/ 887419 h 1840052"/>
                <a:gd name="connsiteX394" fmla="*/ 400868 w 916764"/>
                <a:gd name="connsiteY394" fmla="*/ 867599 h 1840052"/>
                <a:gd name="connsiteX395" fmla="*/ 402046 w 916764"/>
                <a:gd name="connsiteY395" fmla="*/ 865415 h 1840052"/>
                <a:gd name="connsiteX396" fmla="*/ 408596 w 916764"/>
                <a:gd name="connsiteY396" fmla="*/ 833480 h 1840052"/>
                <a:gd name="connsiteX397" fmla="*/ 417072 w 916764"/>
                <a:gd name="connsiteY397" fmla="*/ 833587 h 1840052"/>
                <a:gd name="connsiteX398" fmla="*/ 421246 w 916764"/>
                <a:gd name="connsiteY398" fmla="*/ 857239 h 1840052"/>
                <a:gd name="connsiteX399" fmla="*/ 422915 w 916764"/>
                <a:gd name="connsiteY399" fmla="*/ 861584 h 1840052"/>
                <a:gd name="connsiteX400" fmla="*/ 426404 w 916764"/>
                <a:gd name="connsiteY400" fmla="*/ 867170 h 1840052"/>
                <a:gd name="connsiteX401" fmla="*/ 418335 w 916764"/>
                <a:gd name="connsiteY401" fmla="*/ 885621 h 1840052"/>
                <a:gd name="connsiteX402" fmla="*/ 399135 w 916764"/>
                <a:gd name="connsiteY402" fmla="*/ 889260 h 1840052"/>
                <a:gd name="connsiteX403" fmla="*/ 393976 w 916764"/>
                <a:gd name="connsiteY403" fmla="*/ 904329 h 1840052"/>
                <a:gd name="connsiteX404" fmla="*/ 430942 w 916764"/>
                <a:gd name="connsiteY404" fmla="*/ 946132 h 1840052"/>
                <a:gd name="connsiteX405" fmla="*/ 451876 w 916764"/>
                <a:gd name="connsiteY405" fmla="*/ 939625 h 1840052"/>
                <a:gd name="connsiteX406" fmla="*/ 454166 w 916764"/>
                <a:gd name="connsiteY406" fmla="*/ 920896 h 1840052"/>
                <a:gd name="connsiteX407" fmla="*/ 467073 w 916764"/>
                <a:gd name="connsiteY407" fmla="*/ 918991 h 1840052"/>
                <a:gd name="connsiteX408" fmla="*/ 470647 w 916764"/>
                <a:gd name="connsiteY408" fmla="*/ 927082 h 1840052"/>
                <a:gd name="connsiteX409" fmla="*/ 479551 w 916764"/>
                <a:gd name="connsiteY409" fmla="*/ 925455 h 1840052"/>
                <a:gd name="connsiteX410" fmla="*/ 481735 w 916764"/>
                <a:gd name="connsiteY410" fmla="*/ 886156 h 1840052"/>
                <a:gd name="connsiteX411" fmla="*/ 492223 w 916764"/>
                <a:gd name="connsiteY411" fmla="*/ 883502 h 1840052"/>
                <a:gd name="connsiteX412" fmla="*/ 495776 w 916764"/>
                <a:gd name="connsiteY412" fmla="*/ 889260 h 1840052"/>
                <a:gd name="connsiteX413" fmla="*/ 506029 w 916764"/>
                <a:gd name="connsiteY413" fmla="*/ 886520 h 1840052"/>
                <a:gd name="connsiteX414" fmla="*/ 506842 w 916764"/>
                <a:gd name="connsiteY414" fmla="*/ 858866 h 1840052"/>
                <a:gd name="connsiteX415" fmla="*/ 505515 w 916764"/>
                <a:gd name="connsiteY415" fmla="*/ 855098 h 1840052"/>
                <a:gd name="connsiteX416" fmla="*/ 482099 w 916764"/>
                <a:gd name="connsiteY416" fmla="*/ 827786 h 1840052"/>
                <a:gd name="connsiteX417" fmla="*/ 489183 w 916764"/>
                <a:gd name="connsiteY417" fmla="*/ 818390 h 1840052"/>
                <a:gd name="connsiteX418" fmla="*/ 496311 w 916764"/>
                <a:gd name="connsiteY418" fmla="*/ 821643 h 1840052"/>
                <a:gd name="connsiteX419" fmla="*/ 517438 w 916764"/>
                <a:gd name="connsiteY419" fmla="*/ 848891 h 1840052"/>
                <a:gd name="connsiteX420" fmla="*/ 522125 w 916764"/>
                <a:gd name="connsiteY420" fmla="*/ 875090 h 1840052"/>
                <a:gd name="connsiteX421" fmla="*/ 532357 w 916764"/>
                <a:gd name="connsiteY421" fmla="*/ 874790 h 1840052"/>
                <a:gd name="connsiteX422" fmla="*/ 536230 w 916764"/>
                <a:gd name="connsiteY422" fmla="*/ 842598 h 1840052"/>
                <a:gd name="connsiteX423" fmla="*/ 539848 w 916764"/>
                <a:gd name="connsiteY423" fmla="*/ 835149 h 1840052"/>
                <a:gd name="connsiteX424" fmla="*/ 544942 w 916764"/>
                <a:gd name="connsiteY424" fmla="*/ 830055 h 1840052"/>
                <a:gd name="connsiteX425" fmla="*/ 565491 w 916764"/>
                <a:gd name="connsiteY425" fmla="*/ 833929 h 1840052"/>
                <a:gd name="connsiteX426" fmla="*/ 565491 w 916764"/>
                <a:gd name="connsiteY426" fmla="*/ 833929 h 1840052"/>
                <a:gd name="connsiteX427" fmla="*/ 564977 w 916764"/>
                <a:gd name="connsiteY427" fmla="*/ 845124 h 1840052"/>
                <a:gd name="connsiteX428" fmla="*/ 541903 w 916764"/>
                <a:gd name="connsiteY428" fmla="*/ 886884 h 1840052"/>
                <a:gd name="connsiteX429" fmla="*/ 537986 w 916764"/>
                <a:gd name="connsiteY429" fmla="*/ 901311 h 1840052"/>
                <a:gd name="connsiteX430" fmla="*/ 537429 w 916764"/>
                <a:gd name="connsiteY430" fmla="*/ 923272 h 1840052"/>
                <a:gd name="connsiteX431" fmla="*/ 551299 w 916764"/>
                <a:gd name="connsiteY431" fmla="*/ 927488 h 1840052"/>
                <a:gd name="connsiteX432" fmla="*/ 558534 w 916764"/>
                <a:gd name="connsiteY432" fmla="*/ 916080 h 1840052"/>
                <a:gd name="connsiteX433" fmla="*/ 562858 w 916764"/>
                <a:gd name="connsiteY433" fmla="*/ 918327 h 1840052"/>
                <a:gd name="connsiteX434" fmla="*/ 557507 w 916764"/>
                <a:gd name="connsiteY434" fmla="*/ 931277 h 1840052"/>
                <a:gd name="connsiteX435" fmla="*/ 556565 w 916764"/>
                <a:gd name="connsiteY435" fmla="*/ 935665 h 1840052"/>
                <a:gd name="connsiteX436" fmla="*/ 555580 w 916764"/>
                <a:gd name="connsiteY436" fmla="*/ 964176 h 1840052"/>
                <a:gd name="connsiteX437" fmla="*/ 565362 w 916764"/>
                <a:gd name="connsiteY437" fmla="*/ 976911 h 1840052"/>
                <a:gd name="connsiteX438" fmla="*/ 565362 w 916764"/>
                <a:gd name="connsiteY438" fmla="*/ 976911 h 1840052"/>
                <a:gd name="connsiteX439" fmla="*/ 574994 w 916764"/>
                <a:gd name="connsiteY439" fmla="*/ 987292 h 1840052"/>
                <a:gd name="connsiteX440" fmla="*/ 580153 w 916764"/>
                <a:gd name="connsiteY440" fmla="*/ 1020769 h 1840052"/>
                <a:gd name="connsiteX441" fmla="*/ 574202 w 916764"/>
                <a:gd name="connsiteY441" fmla="*/ 1045256 h 1840052"/>
                <a:gd name="connsiteX442" fmla="*/ 554446 w 916764"/>
                <a:gd name="connsiteY442" fmla="*/ 1072397 h 1840052"/>
                <a:gd name="connsiteX443" fmla="*/ 548110 w 916764"/>
                <a:gd name="connsiteY443" fmla="*/ 1091853 h 1840052"/>
                <a:gd name="connsiteX444" fmla="*/ 548110 w 916764"/>
                <a:gd name="connsiteY444" fmla="*/ 1125245 h 1840052"/>
                <a:gd name="connsiteX445" fmla="*/ 534390 w 916764"/>
                <a:gd name="connsiteY445" fmla="*/ 1152064 h 1840052"/>
                <a:gd name="connsiteX446" fmla="*/ 527969 w 916764"/>
                <a:gd name="connsiteY446" fmla="*/ 1156709 h 1840052"/>
                <a:gd name="connsiteX447" fmla="*/ 523324 w 916764"/>
                <a:gd name="connsiteY447" fmla="*/ 1167283 h 1840052"/>
                <a:gd name="connsiteX448" fmla="*/ 525828 w 916764"/>
                <a:gd name="connsiteY448" fmla="*/ 1188195 h 1840052"/>
                <a:gd name="connsiteX449" fmla="*/ 519621 w 916764"/>
                <a:gd name="connsiteY449" fmla="*/ 1199732 h 1840052"/>
                <a:gd name="connsiteX450" fmla="*/ 518807 w 916764"/>
                <a:gd name="connsiteY450" fmla="*/ 1200139 h 1840052"/>
                <a:gd name="connsiteX451" fmla="*/ 514634 w 916764"/>
                <a:gd name="connsiteY451" fmla="*/ 1216920 h 1840052"/>
                <a:gd name="connsiteX452" fmla="*/ 519985 w 916764"/>
                <a:gd name="connsiteY452" fmla="*/ 1224412 h 1840052"/>
                <a:gd name="connsiteX453" fmla="*/ 515212 w 916764"/>
                <a:gd name="connsiteY453" fmla="*/ 1241471 h 1840052"/>
                <a:gd name="connsiteX454" fmla="*/ 515212 w 916764"/>
                <a:gd name="connsiteY454" fmla="*/ 1241471 h 1840052"/>
                <a:gd name="connsiteX455" fmla="*/ 508319 w 916764"/>
                <a:gd name="connsiteY455" fmla="*/ 1251938 h 1840052"/>
                <a:gd name="connsiteX456" fmla="*/ 508319 w 916764"/>
                <a:gd name="connsiteY456" fmla="*/ 1275504 h 1840052"/>
                <a:gd name="connsiteX457" fmla="*/ 500549 w 916764"/>
                <a:gd name="connsiteY457" fmla="*/ 1288090 h 1840052"/>
                <a:gd name="connsiteX458" fmla="*/ 497360 w 916764"/>
                <a:gd name="connsiteY458" fmla="*/ 1289674 h 1840052"/>
                <a:gd name="connsiteX459" fmla="*/ 489890 w 916764"/>
                <a:gd name="connsiteY459" fmla="*/ 1299370 h 1840052"/>
                <a:gd name="connsiteX460" fmla="*/ 488713 w 916764"/>
                <a:gd name="connsiteY460" fmla="*/ 1304999 h 1840052"/>
                <a:gd name="connsiteX461" fmla="*/ 500485 w 916764"/>
                <a:gd name="connsiteY461" fmla="*/ 1321823 h 1840052"/>
                <a:gd name="connsiteX462" fmla="*/ 500485 w 916764"/>
                <a:gd name="connsiteY462" fmla="*/ 1321823 h 1840052"/>
                <a:gd name="connsiteX463" fmla="*/ 509818 w 916764"/>
                <a:gd name="connsiteY463" fmla="*/ 1319897 h 1840052"/>
                <a:gd name="connsiteX464" fmla="*/ 516988 w 916764"/>
                <a:gd name="connsiteY464" fmla="*/ 1315509 h 1840052"/>
                <a:gd name="connsiteX465" fmla="*/ 537344 w 916764"/>
                <a:gd name="connsiteY465" fmla="*/ 1322166 h 1840052"/>
                <a:gd name="connsiteX466" fmla="*/ 538414 w 916764"/>
                <a:gd name="connsiteY466" fmla="*/ 1324756 h 1840052"/>
                <a:gd name="connsiteX467" fmla="*/ 537665 w 916764"/>
                <a:gd name="connsiteY467" fmla="*/ 1337021 h 1840052"/>
                <a:gd name="connsiteX468" fmla="*/ 535439 w 916764"/>
                <a:gd name="connsiteY468" fmla="*/ 1341002 h 1840052"/>
                <a:gd name="connsiteX469" fmla="*/ 542652 w 916764"/>
                <a:gd name="connsiteY469" fmla="*/ 1350934 h 1840052"/>
                <a:gd name="connsiteX470" fmla="*/ 546719 w 916764"/>
                <a:gd name="connsiteY470" fmla="*/ 1350120 h 1840052"/>
                <a:gd name="connsiteX471" fmla="*/ 551942 w 916764"/>
                <a:gd name="connsiteY471" fmla="*/ 1351233 h 1840052"/>
                <a:gd name="connsiteX472" fmla="*/ 561638 w 916764"/>
                <a:gd name="connsiteY472" fmla="*/ 1358083 h 1840052"/>
                <a:gd name="connsiteX473" fmla="*/ 569407 w 916764"/>
                <a:gd name="connsiteY473" fmla="*/ 1352453 h 1840052"/>
                <a:gd name="connsiteX474" fmla="*/ 564999 w 916764"/>
                <a:gd name="connsiteY474" fmla="*/ 1337941 h 1840052"/>
                <a:gd name="connsiteX475" fmla="*/ 563693 w 916764"/>
                <a:gd name="connsiteY475" fmla="*/ 1329743 h 1840052"/>
                <a:gd name="connsiteX476" fmla="*/ 562601 w 916764"/>
                <a:gd name="connsiteY476" fmla="*/ 1278330 h 1840052"/>
                <a:gd name="connsiteX477" fmla="*/ 569407 w 916764"/>
                <a:gd name="connsiteY477" fmla="*/ 1258509 h 1840052"/>
                <a:gd name="connsiteX478" fmla="*/ 574416 w 916764"/>
                <a:gd name="connsiteY478" fmla="*/ 1252323 h 1840052"/>
                <a:gd name="connsiteX479" fmla="*/ 581201 w 916764"/>
                <a:gd name="connsiteY479" fmla="*/ 1234279 h 1840052"/>
                <a:gd name="connsiteX480" fmla="*/ 582850 w 916764"/>
                <a:gd name="connsiteY480" fmla="*/ 1189522 h 1840052"/>
                <a:gd name="connsiteX481" fmla="*/ 599074 w 916764"/>
                <a:gd name="connsiteY481" fmla="*/ 1183144 h 1840052"/>
                <a:gd name="connsiteX482" fmla="*/ 603505 w 916764"/>
                <a:gd name="connsiteY482" fmla="*/ 1187574 h 1840052"/>
                <a:gd name="connsiteX483" fmla="*/ 617525 w 916764"/>
                <a:gd name="connsiteY483" fmla="*/ 1182309 h 1840052"/>
                <a:gd name="connsiteX484" fmla="*/ 618723 w 916764"/>
                <a:gd name="connsiteY484" fmla="*/ 1164415 h 1840052"/>
                <a:gd name="connsiteX485" fmla="*/ 615599 w 916764"/>
                <a:gd name="connsiteY485" fmla="*/ 1152150 h 1840052"/>
                <a:gd name="connsiteX486" fmla="*/ 609884 w 916764"/>
                <a:gd name="connsiteY486" fmla="*/ 1143181 h 1840052"/>
                <a:gd name="connsiteX487" fmla="*/ 615641 w 916764"/>
                <a:gd name="connsiteY487" fmla="*/ 1115441 h 1840052"/>
                <a:gd name="connsiteX488" fmla="*/ 629811 w 916764"/>
                <a:gd name="connsiteY488" fmla="*/ 1105873 h 1840052"/>
                <a:gd name="connsiteX489" fmla="*/ 628998 w 916764"/>
                <a:gd name="connsiteY489" fmla="*/ 1083120 h 1840052"/>
                <a:gd name="connsiteX490" fmla="*/ 620222 w 916764"/>
                <a:gd name="connsiteY490" fmla="*/ 1078048 h 1840052"/>
                <a:gd name="connsiteX491" fmla="*/ 613116 w 916764"/>
                <a:gd name="connsiteY491" fmla="*/ 1061759 h 1840052"/>
                <a:gd name="connsiteX492" fmla="*/ 616626 w 916764"/>
                <a:gd name="connsiteY492" fmla="*/ 1046348 h 1840052"/>
                <a:gd name="connsiteX493" fmla="*/ 617632 w 916764"/>
                <a:gd name="connsiteY493" fmla="*/ 1036073 h 1840052"/>
                <a:gd name="connsiteX494" fmla="*/ 616690 w 916764"/>
                <a:gd name="connsiteY494" fmla="*/ 999878 h 1840052"/>
                <a:gd name="connsiteX495" fmla="*/ 628142 w 916764"/>
                <a:gd name="connsiteY495" fmla="*/ 991723 h 1840052"/>
                <a:gd name="connsiteX496" fmla="*/ 628142 w 916764"/>
                <a:gd name="connsiteY496" fmla="*/ 991723 h 1840052"/>
                <a:gd name="connsiteX497" fmla="*/ 639593 w 916764"/>
                <a:gd name="connsiteY497" fmla="*/ 984146 h 1840052"/>
                <a:gd name="connsiteX498" fmla="*/ 640214 w 916764"/>
                <a:gd name="connsiteY498" fmla="*/ 969698 h 1840052"/>
                <a:gd name="connsiteX499" fmla="*/ 646914 w 916764"/>
                <a:gd name="connsiteY499" fmla="*/ 961778 h 1840052"/>
                <a:gd name="connsiteX500" fmla="*/ 653249 w 916764"/>
                <a:gd name="connsiteY500" fmla="*/ 960430 h 1840052"/>
                <a:gd name="connsiteX501" fmla="*/ 662967 w 916764"/>
                <a:gd name="connsiteY501" fmla="*/ 965738 h 1840052"/>
                <a:gd name="connsiteX502" fmla="*/ 672492 w 916764"/>
                <a:gd name="connsiteY502" fmla="*/ 991103 h 1840052"/>
                <a:gd name="connsiteX503" fmla="*/ 674654 w 916764"/>
                <a:gd name="connsiteY503" fmla="*/ 994335 h 1840052"/>
                <a:gd name="connsiteX504" fmla="*/ 698947 w 916764"/>
                <a:gd name="connsiteY504" fmla="*/ 1016831 h 1840052"/>
                <a:gd name="connsiteX505" fmla="*/ 713096 w 916764"/>
                <a:gd name="connsiteY505" fmla="*/ 1011394 h 1840052"/>
                <a:gd name="connsiteX506" fmla="*/ 715322 w 916764"/>
                <a:gd name="connsiteY506" fmla="*/ 986843 h 1840052"/>
                <a:gd name="connsiteX507" fmla="*/ 720716 w 916764"/>
                <a:gd name="connsiteY507" fmla="*/ 979715 h 1840052"/>
                <a:gd name="connsiteX508" fmla="*/ 736662 w 916764"/>
                <a:gd name="connsiteY508" fmla="*/ 973636 h 1840052"/>
                <a:gd name="connsiteX509" fmla="*/ 742463 w 916764"/>
                <a:gd name="connsiteY509" fmla="*/ 961179 h 1840052"/>
                <a:gd name="connsiteX510" fmla="*/ 736555 w 916764"/>
                <a:gd name="connsiteY510" fmla="*/ 944184 h 1840052"/>
                <a:gd name="connsiteX511" fmla="*/ 727244 w 916764"/>
                <a:gd name="connsiteY511" fmla="*/ 937570 h 1840052"/>
                <a:gd name="connsiteX512" fmla="*/ 715515 w 916764"/>
                <a:gd name="connsiteY512" fmla="*/ 937570 h 1840052"/>
                <a:gd name="connsiteX513" fmla="*/ 705712 w 916764"/>
                <a:gd name="connsiteY513" fmla="*/ 926547 h 1840052"/>
                <a:gd name="connsiteX514" fmla="*/ 705712 w 916764"/>
                <a:gd name="connsiteY514" fmla="*/ 926547 h 1840052"/>
                <a:gd name="connsiteX515" fmla="*/ 694239 w 916764"/>
                <a:gd name="connsiteY515" fmla="*/ 915673 h 1840052"/>
                <a:gd name="connsiteX516" fmla="*/ 676644 w 916764"/>
                <a:gd name="connsiteY516" fmla="*/ 918734 h 1840052"/>
                <a:gd name="connsiteX517" fmla="*/ 672856 w 916764"/>
                <a:gd name="connsiteY517" fmla="*/ 920254 h 1840052"/>
                <a:gd name="connsiteX518" fmla="*/ 672299 w 916764"/>
                <a:gd name="connsiteY518" fmla="*/ 920617 h 1840052"/>
                <a:gd name="connsiteX519" fmla="*/ 656974 w 916764"/>
                <a:gd name="connsiteY519" fmla="*/ 912741 h 1840052"/>
                <a:gd name="connsiteX520" fmla="*/ 656631 w 916764"/>
                <a:gd name="connsiteY520" fmla="*/ 902424 h 1840052"/>
                <a:gd name="connsiteX521" fmla="*/ 644452 w 916764"/>
                <a:gd name="connsiteY521" fmla="*/ 897372 h 1840052"/>
                <a:gd name="connsiteX522" fmla="*/ 627435 w 916764"/>
                <a:gd name="connsiteY522" fmla="*/ 913426 h 1840052"/>
                <a:gd name="connsiteX523" fmla="*/ 621485 w 916764"/>
                <a:gd name="connsiteY523" fmla="*/ 908610 h 1840052"/>
                <a:gd name="connsiteX524" fmla="*/ 631994 w 916764"/>
                <a:gd name="connsiteY524" fmla="*/ 891379 h 1840052"/>
                <a:gd name="connsiteX525" fmla="*/ 623219 w 916764"/>
                <a:gd name="connsiteY525" fmla="*/ 878836 h 1840052"/>
                <a:gd name="connsiteX526" fmla="*/ 623219 w 916764"/>
                <a:gd name="connsiteY526" fmla="*/ 878836 h 1840052"/>
                <a:gd name="connsiteX527" fmla="*/ 621250 w 916764"/>
                <a:gd name="connsiteY527" fmla="*/ 873635 h 1840052"/>
                <a:gd name="connsiteX528" fmla="*/ 625059 w 916764"/>
                <a:gd name="connsiteY528" fmla="*/ 871430 h 1840052"/>
                <a:gd name="connsiteX529" fmla="*/ 623369 w 916764"/>
                <a:gd name="connsiteY529" fmla="*/ 854050 h 1840052"/>
                <a:gd name="connsiteX530" fmla="*/ 608921 w 916764"/>
                <a:gd name="connsiteY530" fmla="*/ 849105 h 1840052"/>
                <a:gd name="connsiteX531" fmla="*/ 610034 w 916764"/>
                <a:gd name="connsiteY531" fmla="*/ 842405 h 1840052"/>
                <a:gd name="connsiteX532" fmla="*/ 617032 w 916764"/>
                <a:gd name="connsiteY532" fmla="*/ 842405 h 1840052"/>
                <a:gd name="connsiteX533" fmla="*/ 627799 w 916764"/>
                <a:gd name="connsiteY533" fmla="*/ 830376 h 1840052"/>
                <a:gd name="connsiteX534" fmla="*/ 627029 w 916764"/>
                <a:gd name="connsiteY534" fmla="*/ 823505 h 1840052"/>
                <a:gd name="connsiteX535" fmla="*/ 619965 w 916764"/>
                <a:gd name="connsiteY535" fmla="*/ 814537 h 1840052"/>
                <a:gd name="connsiteX536" fmla="*/ 616883 w 916764"/>
                <a:gd name="connsiteY536" fmla="*/ 813424 h 1840052"/>
                <a:gd name="connsiteX537" fmla="*/ 609841 w 916764"/>
                <a:gd name="connsiteY537" fmla="*/ 804584 h 1840052"/>
                <a:gd name="connsiteX538" fmla="*/ 609841 w 916764"/>
                <a:gd name="connsiteY538" fmla="*/ 804584 h 1840052"/>
                <a:gd name="connsiteX539" fmla="*/ 623497 w 916764"/>
                <a:gd name="connsiteY539" fmla="*/ 792811 h 1840052"/>
                <a:gd name="connsiteX540" fmla="*/ 636639 w 916764"/>
                <a:gd name="connsiteY540" fmla="*/ 796493 h 1840052"/>
                <a:gd name="connsiteX541" fmla="*/ 643082 w 916764"/>
                <a:gd name="connsiteY541" fmla="*/ 805311 h 1840052"/>
                <a:gd name="connsiteX542" fmla="*/ 642568 w 916764"/>
                <a:gd name="connsiteY542" fmla="*/ 820444 h 1840052"/>
                <a:gd name="connsiteX543" fmla="*/ 656888 w 916764"/>
                <a:gd name="connsiteY543" fmla="*/ 827679 h 1840052"/>
                <a:gd name="connsiteX544" fmla="*/ 680133 w 916764"/>
                <a:gd name="connsiteY544" fmla="*/ 809250 h 1840052"/>
                <a:gd name="connsiteX545" fmla="*/ 683622 w 916764"/>
                <a:gd name="connsiteY545" fmla="*/ 803150 h 1840052"/>
                <a:gd name="connsiteX546" fmla="*/ 684907 w 916764"/>
                <a:gd name="connsiteY546" fmla="*/ 794138 h 1840052"/>
                <a:gd name="connsiteX547" fmla="*/ 671614 w 916764"/>
                <a:gd name="connsiteY547" fmla="*/ 784142 h 1840052"/>
                <a:gd name="connsiteX548" fmla="*/ 671614 w 916764"/>
                <a:gd name="connsiteY548" fmla="*/ 784142 h 1840052"/>
                <a:gd name="connsiteX549" fmla="*/ 658236 w 916764"/>
                <a:gd name="connsiteY549" fmla="*/ 775966 h 1840052"/>
                <a:gd name="connsiteX550" fmla="*/ 657744 w 916764"/>
                <a:gd name="connsiteY550" fmla="*/ 765991 h 1840052"/>
                <a:gd name="connsiteX551" fmla="*/ 660933 w 916764"/>
                <a:gd name="connsiteY551" fmla="*/ 758414 h 1840052"/>
                <a:gd name="connsiteX552" fmla="*/ 691477 w 916764"/>
                <a:gd name="connsiteY552" fmla="*/ 731359 h 1840052"/>
                <a:gd name="connsiteX553" fmla="*/ 686190 w 916764"/>
                <a:gd name="connsiteY553" fmla="*/ 717403 h 1840052"/>
                <a:gd name="connsiteX554" fmla="*/ 668617 w 916764"/>
                <a:gd name="connsiteY554" fmla="*/ 717403 h 1840052"/>
                <a:gd name="connsiteX555" fmla="*/ 663780 w 916764"/>
                <a:gd name="connsiteY555" fmla="*/ 716140 h 1840052"/>
                <a:gd name="connsiteX556" fmla="*/ 647748 w 916764"/>
                <a:gd name="connsiteY556" fmla="*/ 707129 h 1840052"/>
                <a:gd name="connsiteX557" fmla="*/ 642761 w 916764"/>
                <a:gd name="connsiteY557" fmla="*/ 699552 h 1840052"/>
                <a:gd name="connsiteX558" fmla="*/ 642654 w 916764"/>
                <a:gd name="connsiteY558" fmla="*/ 698546 h 1840052"/>
                <a:gd name="connsiteX559" fmla="*/ 657958 w 916764"/>
                <a:gd name="connsiteY559" fmla="*/ 689299 h 1840052"/>
                <a:gd name="connsiteX560" fmla="*/ 659499 w 916764"/>
                <a:gd name="connsiteY560" fmla="*/ 690327 h 1840052"/>
                <a:gd name="connsiteX561" fmla="*/ 664487 w 916764"/>
                <a:gd name="connsiteY561" fmla="*/ 691975 h 1840052"/>
                <a:gd name="connsiteX562" fmla="*/ 684778 w 916764"/>
                <a:gd name="connsiteY562" fmla="*/ 692981 h 1840052"/>
                <a:gd name="connsiteX563" fmla="*/ 693297 w 916764"/>
                <a:gd name="connsiteY563" fmla="*/ 688850 h 1840052"/>
                <a:gd name="connsiteX564" fmla="*/ 709286 w 916764"/>
                <a:gd name="connsiteY564" fmla="*/ 666460 h 1840052"/>
                <a:gd name="connsiteX565" fmla="*/ 711063 w 916764"/>
                <a:gd name="connsiteY565" fmla="*/ 659697 h 1840052"/>
                <a:gd name="connsiteX566" fmla="*/ 708002 w 916764"/>
                <a:gd name="connsiteY566" fmla="*/ 630116 h 1840052"/>
                <a:gd name="connsiteX567" fmla="*/ 699290 w 916764"/>
                <a:gd name="connsiteY567" fmla="*/ 622881 h 1840052"/>
                <a:gd name="connsiteX568" fmla="*/ 694881 w 916764"/>
                <a:gd name="connsiteY568" fmla="*/ 623245 h 1840052"/>
                <a:gd name="connsiteX569" fmla="*/ 688181 w 916764"/>
                <a:gd name="connsiteY569" fmla="*/ 627954 h 1840052"/>
                <a:gd name="connsiteX570" fmla="*/ 681974 w 916764"/>
                <a:gd name="connsiteY570" fmla="*/ 641631 h 1840052"/>
                <a:gd name="connsiteX571" fmla="*/ 667868 w 916764"/>
                <a:gd name="connsiteY571" fmla="*/ 642766 h 1840052"/>
                <a:gd name="connsiteX572" fmla="*/ 21410 w 916764"/>
                <a:gd name="connsiteY572" fmla="*/ 945447 h 1840052"/>
                <a:gd name="connsiteX573" fmla="*/ 32412 w 916764"/>
                <a:gd name="connsiteY573" fmla="*/ 944291 h 1840052"/>
                <a:gd name="connsiteX574" fmla="*/ 46217 w 916764"/>
                <a:gd name="connsiteY574" fmla="*/ 950498 h 1840052"/>
                <a:gd name="connsiteX575" fmla="*/ 51291 w 916764"/>
                <a:gd name="connsiteY575" fmla="*/ 957604 h 1840052"/>
                <a:gd name="connsiteX576" fmla="*/ 53645 w 916764"/>
                <a:gd name="connsiteY576" fmla="*/ 969976 h 1840052"/>
                <a:gd name="connsiteX577" fmla="*/ 49600 w 916764"/>
                <a:gd name="connsiteY577" fmla="*/ 986201 h 1840052"/>
                <a:gd name="connsiteX578" fmla="*/ 25733 w 916764"/>
                <a:gd name="connsiteY578" fmla="*/ 994377 h 1840052"/>
                <a:gd name="connsiteX579" fmla="*/ 25733 w 916764"/>
                <a:gd name="connsiteY579" fmla="*/ 994377 h 1840052"/>
                <a:gd name="connsiteX580" fmla="*/ 22137 w 916764"/>
                <a:gd name="connsiteY580" fmla="*/ 992280 h 1840052"/>
                <a:gd name="connsiteX581" fmla="*/ 9338 w 916764"/>
                <a:gd name="connsiteY581" fmla="*/ 987036 h 1840052"/>
                <a:gd name="connsiteX582" fmla="*/ 2295 w 916764"/>
                <a:gd name="connsiteY582" fmla="*/ 965160 h 1840052"/>
                <a:gd name="connsiteX583" fmla="*/ 10279 w 916764"/>
                <a:gd name="connsiteY583" fmla="*/ 952403 h 1840052"/>
                <a:gd name="connsiteX584" fmla="*/ 21452 w 916764"/>
                <a:gd name="connsiteY584" fmla="*/ 945425 h 1840052"/>
                <a:gd name="connsiteX585" fmla="*/ 337682 w 916764"/>
                <a:gd name="connsiteY585" fmla="*/ 1782277 h 1840052"/>
                <a:gd name="connsiteX586" fmla="*/ 333744 w 916764"/>
                <a:gd name="connsiteY586" fmla="*/ 1785209 h 1840052"/>
                <a:gd name="connsiteX587" fmla="*/ 332053 w 916764"/>
                <a:gd name="connsiteY587" fmla="*/ 1789190 h 1840052"/>
                <a:gd name="connsiteX588" fmla="*/ 333466 w 916764"/>
                <a:gd name="connsiteY588" fmla="*/ 1800192 h 1840052"/>
                <a:gd name="connsiteX589" fmla="*/ 329592 w 916764"/>
                <a:gd name="connsiteY589" fmla="*/ 1813463 h 1840052"/>
                <a:gd name="connsiteX590" fmla="*/ 308723 w 916764"/>
                <a:gd name="connsiteY590" fmla="*/ 1838506 h 1840052"/>
                <a:gd name="connsiteX591" fmla="*/ 301167 w 916764"/>
                <a:gd name="connsiteY591" fmla="*/ 1836323 h 1840052"/>
                <a:gd name="connsiteX592" fmla="*/ 298748 w 916764"/>
                <a:gd name="connsiteY592" fmla="*/ 1818258 h 1840052"/>
                <a:gd name="connsiteX593" fmla="*/ 300075 w 916764"/>
                <a:gd name="connsiteY593" fmla="*/ 1810274 h 1840052"/>
                <a:gd name="connsiteX594" fmla="*/ 313817 w 916764"/>
                <a:gd name="connsiteY594" fmla="*/ 1782790 h 1840052"/>
                <a:gd name="connsiteX595" fmla="*/ 325225 w 916764"/>
                <a:gd name="connsiteY595" fmla="*/ 1775192 h 1840052"/>
                <a:gd name="connsiteX596" fmla="*/ 334793 w 916764"/>
                <a:gd name="connsiteY596" fmla="*/ 1774550 h 1840052"/>
                <a:gd name="connsiteX597" fmla="*/ 337640 w 916764"/>
                <a:gd name="connsiteY597" fmla="*/ 1782277 h 1840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</a:cxnLst>
              <a:rect l="l" t="t" r="r" b="b"/>
              <a:pathLst>
                <a:path w="916764" h="1840052">
                  <a:moveTo>
                    <a:pt x="313110" y="697904"/>
                  </a:moveTo>
                  <a:lnTo>
                    <a:pt x="314652" y="711046"/>
                  </a:lnTo>
                  <a:cubicBezTo>
                    <a:pt x="315015" y="714064"/>
                    <a:pt x="313346" y="716932"/>
                    <a:pt x="310563" y="718152"/>
                  </a:cubicBezTo>
                  <a:lnTo>
                    <a:pt x="297956" y="723675"/>
                  </a:lnTo>
                  <a:cubicBezTo>
                    <a:pt x="294831" y="725045"/>
                    <a:pt x="291170" y="723910"/>
                    <a:pt x="289351" y="721021"/>
                  </a:cubicBezTo>
                  <a:lnTo>
                    <a:pt x="286226" y="716033"/>
                  </a:lnTo>
                  <a:cubicBezTo>
                    <a:pt x="285670" y="715156"/>
                    <a:pt x="284942" y="714407"/>
                    <a:pt x="284064" y="713850"/>
                  </a:cubicBezTo>
                  <a:lnTo>
                    <a:pt x="268097" y="703790"/>
                  </a:lnTo>
                  <a:cubicBezTo>
                    <a:pt x="262189" y="700066"/>
                    <a:pt x="264928" y="690926"/>
                    <a:pt x="271906" y="691076"/>
                  </a:cubicBezTo>
                  <a:lnTo>
                    <a:pt x="306389" y="691825"/>
                  </a:lnTo>
                  <a:cubicBezTo>
                    <a:pt x="309814" y="691889"/>
                    <a:pt x="312682" y="694500"/>
                    <a:pt x="313067" y="697904"/>
                  </a:cubicBezTo>
                  <a:close/>
                  <a:moveTo>
                    <a:pt x="494021" y="651756"/>
                  </a:moveTo>
                  <a:lnTo>
                    <a:pt x="465510" y="635916"/>
                  </a:lnTo>
                  <a:cubicBezTo>
                    <a:pt x="463113" y="634589"/>
                    <a:pt x="460138" y="634803"/>
                    <a:pt x="457976" y="636473"/>
                  </a:cubicBezTo>
                  <a:lnTo>
                    <a:pt x="445946" y="645741"/>
                  </a:lnTo>
                  <a:cubicBezTo>
                    <a:pt x="444170" y="647111"/>
                    <a:pt x="443164" y="649273"/>
                    <a:pt x="443271" y="651520"/>
                  </a:cubicBezTo>
                  <a:lnTo>
                    <a:pt x="444255" y="673053"/>
                  </a:lnTo>
                  <a:cubicBezTo>
                    <a:pt x="444405" y="676542"/>
                    <a:pt x="447167" y="679367"/>
                    <a:pt x="450655" y="679603"/>
                  </a:cubicBezTo>
                  <a:lnTo>
                    <a:pt x="481242" y="681722"/>
                  </a:lnTo>
                  <a:cubicBezTo>
                    <a:pt x="483961" y="681915"/>
                    <a:pt x="486529" y="680480"/>
                    <a:pt x="487814" y="678062"/>
                  </a:cubicBezTo>
                  <a:lnTo>
                    <a:pt x="496804" y="661002"/>
                  </a:lnTo>
                  <a:cubicBezTo>
                    <a:pt x="498537" y="657685"/>
                    <a:pt x="497317" y="653596"/>
                    <a:pt x="494064" y="651777"/>
                  </a:cubicBezTo>
                  <a:close/>
                  <a:moveTo>
                    <a:pt x="781740" y="640946"/>
                  </a:moveTo>
                  <a:lnTo>
                    <a:pt x="773521" y="655352"/>
                  </a:lnTo>
                  <a:cubicBezTo>
                    <a:pt x="772686" y="656807"/>
                    <a:pt x="771231" y="657749"/>
                    <a:pt x="769561" y="657942"/>
                  </a:cubicBezTo>
                  <a:lnTo>
                    <a:pt x="750083" y="659996"/>
                  </a:lnTo>
                  <a:cubicBezTo>
                    <a:pt x="747343" y="660275"/>
                    <a:pt x="745310" y="662651"/>
                    <a:pt x="745459" y="665390"/>
                  </a:cubicBezTo>
                  <a:lnTo>
                    <a:pt x="746508" y="687501"/>
                  </a:lnTo>
                  <a:cubicBezTo>
                    <a:pt x="746594" y="689256"/>
                    <a:pt x="745781" y="690947"/>
                    <a:pt x="744347" y="691975"/>
                  </a:cubicBezTo>
                  <a:lnTo>
                    <a:pt x="737026" y="697197"/>
                  </a:lnTo>
                  <a:cubicBezTo>
                    <a:pt x="733259" y="699894"/>
                    <a:pt x="734651" y="705802"/>
                    <a:pt x="739209" y="706530"/>
                  </a:cubicBezTo>
                  <a:lnTo>
                    <a:pt x="759309" y="709740"/>
                  </a:lnTo>
                  <a:cubicBezTo>
                    <a:pt x="761128" y="710040"/>
                    <a:pt x="762969" y="709334"/>
                    <a:pt x="764146" y="707900"/>
                  </a:cubicBezTo>
                  <a:lnTo>
                    <a:pt x="816501" y="643536"/>
                  </a:lnTo>
                  <a:cubicBezTo>
                    <a:pt x="819947" y="639298"/>
                    <a:pt x="815324" y="633284"/>
                    <a:pt x="810337" y="635552"/>
                  </a:cubicBezTo>
                  <a:lnTo>
                    <a:pt x="800662" y="639962"/>
                  </a:lnTo>
                  <a:cubicBezTo>
                    <a:pt x="799699" y="640390"/>
                    <a:pt x="798628" y="640540"/>
                    <a:pt x="797601" y="640347"/>
                  </a:cubicBezTo>
                  <a:lnTo>
                    <a:pt x="787177" y="638442"/>
                  </a:lnTo>
                  <a:cubicBezTo>
                    <a:pt x="785015" y="638057"/>
                    <a:pt x="782832" y="639063"/>
                    <a:pt x="781762" y="640968"/>
                  </a:cubicBezTo>
                  <a:close/>
                  <a:moveTo>
                    <a:pt x="538906" y="339485"/>
                  </a:moveTo>
                  <a:lnTo>
                    <a:pt x="531136" y="339485"/>
                  </a:lnTo>
                  <a:cubicBezTo>
                    <a:pt x="527134" y="339485"/>
                    <a:pt x="524009" y="336018"/>
                    <a:pt x="524437" y="332015"/>
                  </a:cubicBezTo>
                  <a:lnTo>
                    <a:pt x="527669" y="301942"/>
                  </a:lnTo>
                  <a:cubicBezTo>
                    <a:pt x="527819" y="300486"/>
                    <a:pt x="528439" y="299138"/>
                    <a:pt x="529424" y="298068"/>
                  </a:cubicBezTo>
                  <a:lnTo>
                    <a:pt x="535524" y="291497"/>
                  </a:lnTo>
                  <a:cubicBezTo>
                    <a:pt x="539570" y="287130"/>
                    <a:pt x="546890" y="289784"/>
                    <a:pt x="547211" y="295735"/>
                  </a:cubicBezTo>
                  <a:lnTo>
                    <a:pt x="547596" y="303226"/>
                  </a:lnTo>
                  <a:cubicBezTo>
                    <a:pt x="547725" y="305474"/>
                    <a:pt x="548945" y="307507"/>
                    <a:pt x="550871" y="308663"/>
                  </a:cubicBezTo>
                  <a:lnTo>
                    <a:pt x="555281" y="311317"/>
                  </a:lnTo>
                  <a:cubicBezTo>
                    <a:pt x="558812" y="313436"/>
                    <a:pt x="559647" y="318209"/>
                    <a:pt x="557015" y="321399"/>
                  </a:cubicBezTo>
                  <a:lnTo>
                    <a:pt x="544129" y="337045"/>
                  </a:lnTo>
                  <a:cubicBezTo>
                    <a:pt x="542845" y="338608"/>
                    <a:pt x="540940" y="339507"/>
                    <a:pt x="538927" y="339507"/>
                  </a:cubicBezTo>
                  <a:close/>
                  <a:moveTo>
                    <a:pt x="746466" y="239719"/>
                  </a:moveTo>
                  <a:cubicBezTo>
                    <a:pt x="746102" y="230772"/>
                    <a:pt x="748628" y="200506"/>
                    <a:pt x="750468" y="180086"/>
                  </a:cubicBezTo>
                  <a:cubicBezTo>
                    <a:pt x="751474" y="168977"/>
                    <a:pt x="743854" y="158960"/>
                    <a:pt x="732895" y="156927"/>
                  </a:cubicBezTo>
                  <a:lnTo>
                    <a:pt x="720738" y="154679"/>
                  </a:lnTo>
                  <a:cubicBezTo>
                    <a:pt x="716863" y="153951"/>
                    <a:pt x="713053" y="156263"/>
                    <a:pt x="711897" y="160030"/>
                  </a:cubicBezTo>
                  <a:lnTo>
                    <a:pt x="711897" y="160030"/>
                  </a:lnTo>
                  <a:cubicBezTo>
                    <a:pt x="710206" y="165510"/>
                    <a:pt x="703378" y="167329"/>
                    <a:pt x="699183" y="163412"/>
                  </a:cubicBezTo>
                  <a:lnTo>
                    <a:pt x="691434" y="156177"/>
                  </a:lnTo>
                  <a:cubicBezTo>
                    <a:pt x="688802" y="153716"/>
                    <a:pt x="684821" y="153395"/>
                    <a:pt x="681824" y="155385"/>
                  </a:cubicBezTo>
                  <a:lnTo>
                    <a:pt x="675788" y="159409"/>
                  </a:lnTo>
                  <a:cubicBezTo>
                    <a:pt x="674739" y="160116"/>
                    <a:pt x="674011" y="161186"/>
                    <a:pt x="673733" y="162427"/>
                  </a:cubicBezTo>
                  <a:lnTo>
                    <a:pt x="664465" y="206478"/>
                  </a:lnTo>
                  <a:cubicBezTo>
                    <a:pt x="663373" y="211658"/>
                    <a:pt x="664080" y="217030"/>
                    <a:pt x="666434" y="221761"/>
                  </a:cubicBezTo>
                  <a:lnTo>
                    <a:pt x="670694" y="230258"/>
                  </a:lnTo>
                  <a:cubicBezTo>
                    <a:pt x="674568" y="238007"/>
                    <a:pt x="673840" y="247275"/>
                    <a:pt x="668810" y="254317"/>
                  </a:cubicBezTo>
                  <a:lnTo>
                    <a:pt x="668810" y="254317"/>
                  </a:lnTo>
                  <a:cubicBezTo>
                    <a:pt x="664979" y="259690"/>
                    <a:pt x="663587" y="266410"/>
                    <a:pt x="664979" y="272853"/>
                  </a:cubicBezTo>
                  <a:lnTo>
                    <a:pt x="670544" y="298689"/>
                  </a:lnTo>
                  <a:cubicBezTo>
                    <a:pt x="671742" y="304211"/>
                    <a:pt x="664080" y="306929"/>
                    <a:pt x="661511" y="301899"/>
                  </a:cubicBezTo>
                  <a:lnTo>
                    <a:pt x="649097" y="277455"/>
                  </a:lnTo>
                  <a:cubicBezTo>
                    <a:pt x="643938" y="267288"/>
                    <a:pt x="628698" y="270113"/>
                    <a:pt x="627521" y="281458"/>
                  </a:cubicBezTo>
                  <a:lnTo>
                    <a:pt x="621014" y="344087"/>
                  </a:lnTo>
                  <a:cubicBezTo>
                    <a:pt x="620479" y="349310"/>
                    <a:pt x="621913" y="354554"/>
                    <a:pt x="625081" y="358750"/>
                  </a:cubicBezTo>
                  <a:lnTo>
                    <a:pt x="625081" y="358750"/>
                  </a:lnTo>
                  <a:cubicBezTo>
                    <a:pt x="627457" y="361896"/>
                    <a:pt x="628869" y="365663"/>
                    <a:pt x="629191" y="369602"/>
                  </a:cubicBezTo>
                  <a:lnTo>
                    <a:pt x="633621" y="425082"/>
                  </a:lnTo>
                  <a:cubicBezTo>
                    <a:pt x="634114" y="431354"/>
                    <a:pt x="635933" y="437454"/>
                    <a:pt x="638951" y="442998"/>
                  </a:cubicBezTo>
                  <a:lnTo>
                    <a:pt x="668446" y="497237"/>
                  </a:lnTo>
                  <a:cubicBezTo>
                    <a:pt x="670886" y="501732"/>
                    <a:pt x="677736" y="499827"/>
                    <a:pt x="677522" y="494711"/>
                  </a:cubicBezTo>
                  <a:lnTo>
                    <a:pt x="676730" y="476324"/>
                  </a:lnTo>
                  <a:cubicBezTo>
                    <a:pt x="676280" y="466200"/>
                    <a:pt x="688010" y="460292"/>
                    <a:pt x="695887" y="466671"/>
                  </a:cubicBezTo>
                  <a:lnTo>
                    <a:pt x="710613" y="478615"/>
                  </a:lnTo>
                  <a:cubicBezTo>
                    <a:pt x="718019" y="484629"/>
                    <a:pt x="729128" y="479835"/>
                    <a:pt x="729835" y="470310"/>
                  </a:cubicBezTo>
                  <a:lnTo>
                    <a:pt x="731718" y="445138"/>
                  </a:lnTo>
                  <a:cubicBezTo>
                    <a:pt x="732146" y="439359"/>
                    <a:pt x="729941" y="433708"/>
                    <a:pt x="725725" y="429748"/>
                  </a:cubicBezTo>
                  <a:lnTo>
                    <a:pt x="725725" y="429748"/>
                  </a:lnTo>
                  <a:cubicBezTo>
                    <a:pt x="717248" y="421807"/>
                    <a:pt x="717762" y="408194"/>
                    <a:pt x="726795" y="400895"/>
                  </a:cubicBezTo>
                  <a:lnTo>
                    <a:pt x="733109" y="395801"/>
                  </a:lnTo>
                  <a:cubicBezTo>
                    <a:pt x="743918" y="387089"/>
                    <a:pt x="744368" y="370757"/>
                    <a:pt x="734051" y="361447"/>
                  </a:cubicBezTo>
                  <a:lnTo>
                    <a:pt x="695459" y="326643"/>
                  </a:lnTo>
                  <a:cubicBezTo>
                    <a:pt x="691734" y="323282"/>
                    <a:pt x="694967" y="317182"/>
                    <a:pt x="699847" y="318359"/>
                  </a:cubicBezTo>
                  <a:lnTo>
                    <a:pt x="729642" y="325615"/>
                  </a:lnTo>
                  <a:cubicBezTo>
                    <a:pt x="733602" y="326579"/>
                    <a:pt x="736898" y="322512"/>
                    <a:pt x="735143" y="318852"/>
                  </a:cubicBezTo>
                  <a:lnTo>
                    <a:pt x="711576" y="269364"/>
                  </a:lnTo>
                  <a:cubicBezTo>
                    <a:pt x="711276" y="268722"/>
                    <a:pt x="711106" y="268016"/>
                    <a:pt x="711106" y="267288"/>
                  </a:cubicBezTo>
                  <a:lnTo>
                    <a:pt x="711106" y="260845"/>
                  </a:lnTo>
                  <a:cubicBezTo>
                    <a:pt x="711106" y="255195"/>
                    <a:pt x="719132" y="254146"/>
                    <a:pt x="720588" y="259582"/>
                  </a:cubicBezTo>
                  <a:lnTo>
                    <a:pt x="720588" y="259582"/>
                  </a:lnTo>
                  <a:cubicBezTo>
                    <a:pt x="720887" y="260674"/>
                    <a:pt x="721529" y="261616"/>
                    <a:pt x="722450" y="262258"/>
                  </a:cubicBezTo>
                  <a:lnTo>
                    <a:pt x="749312" y="281329"/>
                  </a:lnTo>
                  <a:cubicBezTo>
                    <a:pt x="755712" y="285867"/>
                    <a:pt x="764553" y="281051"/>
                    <a:pt x="764188" y="273217"/>
                  </a:cubicBezTo>
                  <a:lnTo>
                    <a:pt x="763718" y="262922"/>
                  </a:lnTo>
                  <a:cubicBezTo>
                    <a:pt x="763675" y="261851"/>
                    <a:pt x="763268" y="260824"/>
                    <a:pt x="762562" y="259989"/>
                  </a:cubicBezTo>
                  <a:lnTo>
                    <a:pt x="747600" y="242544"/>
                  </a:lnTo>
                  <a:cubicBezTo>
                    <a:pt x="746894" y="241710"/>
                    <a:pt x="746487" y="240704"/>
                    <a:pt x="746444" y="239612"/>
                  </a:cubicBezTo>
                  <a:close/>
                  <a:moveTo>
                    <a:pt x="787969" y="151490"/>
                  </a:moveTo>
                  <a:lnTo>
                    <a:pt x="784116" y="146674"/>
                  </a:lnTo>
                  <a:cubicBezTo>
                    <a:pt x="779065" y="140359"/>
                    <a:pt x="781976" y="130963"/>
                    <a:pt x="789681" y="128587"/>
                  </a:cubicBezTo>
                  <a:lnTo>
                    <a:pt x="789681" y="128587"/>
                  </a:lnTo>
                  <a:cubicBezTo>
                    <a:pt x="791137" y="128138"/>
                    <a:pt x="792228" y="126917"/>
                    <a:pt x="792486" y="125419"/>
                  </a:cubicBezTo>
                  <a:lnTo>
                    <a:pt x="798393" y="92328"/>
                  </a:lnTo>
                  <a:cubicBezTo>
                    <a:pt x="798885" y="89567"/>
                    <a:pt x="798586" y="86698"/>
                    <a:pt x="797515" y="84108"/>
                  </a:cubicBezTo>
                  <a:lnTo>
                    <a:pt x="793127" y="73470"/>
                  </a:lnTo>
                  <a:cubicBezTo>
                    <a:pt x="790773" y="67755"/>
                    <a:pt x="792228" y="61163"/>
                    <a:pt x="796766" y="56968"/>
                  </a:cubicBezTo>
                  <a:lnTo>
                    <a:pt x="818791" y="36633"/>
                  </a:lnTo>
                  <a:cubicBezTo>
                    <a:pt x="823458" y="32310"/>
                    <a:pt x="826133" y="26252"/>
                    <a:pt x="826133" y="19874"/>
                  </a:cubicBezTo>
                  <a:lnTo>
                    <a:pt x="826133" y="4077"/>
                  </a:lnTo>
                  <a:cubicBezTo>
                    <a:pt x="826133" y="-718"/>
                    <a:pt x="832961" y="-1574"/>
                    <a:pt x="834160" y="3071"/>
                  </a:cubicBezTo>
                  <a:lnTo>
                    <a:pt x="840539" y="28050"/>
                  </a:lnTo>
                  <a:cubicBezTo>
                    <a:pt x="842978" y="37596"/>
                    <a:pt x="838997" y="47635"/>
                    <a:pt x="830692" y="52922"/>
                  </a:cubicBezTo>
                  <a:lnTo>
                    <a:pt x="824785" y="56689"/>
                  </a:lnTo>
                  <a:cubicBezTo>
                    <a:pt x="818385" y="60778"/>
                    <a:pt x="816244" y="69125"/>
                    <a:pt x="819947" y="75782"/>
                  </a:cubicBezTo>
                  <a:lnTo>
                    <a:pt x="829023" y="92114"/>
                  </a:lnTo>
                  <a:cubicBezTo>
                    <a:pt x="830885" y="95474"/>
                    <a:pt x="835958" y="94597"/>
                    <a:pt x="836600" y="90808"/>
                  </a:cubicBezTo>
                  <a:lnTo>
                    <a:pt x="840174" y="69425"/>
                  </a:lnTo>
                  <a:cubicBezTo>
                    <a:pt x="840303" y="68633"/>
                    <a:pt x="840667" y="67905"/>
                    <a:pt x="841202" y="67327"/>
                  </a:cubicBezTo>
                  <a:lnTo>
                    <a:pt x="857748" y="49519"/>
                  </a:lnTo>
                  <a:cubicBezTo>
                    <a:pt x="858454" y="48770"/>
                    <a:pt x="858839" y="47785"/>
                    <a:pt x="858839" y="46758"/>
                  </a:cubicBezTo>
                  <a:lnTo>
                    <a:pt x="858839" y="20216"/>
                  </a:lnTo>
                  <a:cubicBezTo>
                    <a:pt x="858839" y="12018"/>
                    <a:pt x="865089" y="5169"/>
                    <a:pt x="873245" y="4441"/>
                  </a:cubicBezTo>
                  <a:lnTo>
                    <a:pt x="880051" y="3820"/>
                  </a:lnTo>
                  <a:cubicBezTo>
                    <a:pt x="886280" y="3264"/>
                    <a:pt x="892337" y="6003"/>
                    <a:pt x="895997" y="11076"/>
                  </a:cubicBezTo>
                  <a:lnTo>
                    <a:pt x="912179" y="33423"/>
                  </a:lnTo>
                  <a:cubicBezTo>
                    <a:pt x="914533" y="36676"/>
                    <a:pt x="911280" y="41000"/>
                    <a:pt x="907513" y="39651"/>
                  </a:cubicBezTo>
                  <a:lnTo>
                    <a:pt x="894371" y="34921"/>
                  </a:lnTo>
                  <a:cubicBezTo>
                    <a:pt x="890861" y="33658"/>
                    <a:pt x="887650" y="37382"/>
                    <a:pt x="889405" y="40657"/>
                  </a:cubicBezTo>
                  <a:lnTo>
                    <a:pt x="898159" y="57075"/>
                  </a:lnTo>
                  <a:cubicBezTo>
                    <a:pt x="902804" y="65765"/>
                    <a:pt x="898266" y="76531"/>
                    <a:pt x="888806" y="79292"/>
                  </a:cubicBezTo>
                  <a:lnTo>
                    <a:pt x="876648" y="82846"/>
                  </a:lnTo>
                  <a:cubicBezTo>
                    <a:pt x="874614" y="83445"/>
                    <a:pt x="873373" y="85478"/>
                    <a:pt x="873801" y="87555"/>
                  </a:cubicBezTo>
                  <a:lnTo>
                    <a:pt x="876905" y="103073"/>
                  </a:lnTo>
                  <a:cubicBezTo>
                    <a:pt x="877161" y="104400"/>
                    <a:pt x="876755" y="105791"/>
                    <a:pt x="875792" y="106754"/>
                  </a:cubicBezTo>
                  <a:lnTo>
                    <a:pt x="867316" y="115231"/>
                  </a:lnTo>
                  <a:cubicBezTo>
                    <a:pt x="865775" y="116772"/>
                    <a:pt x="865710" y="119255"/>
                    <a:pt x="867208" y="120860"/>
                  </a:cubicBezTo>
                  <a:lnTo>
                    <a:pt x="867208" y="120860"/>
                  </a:lnTo>
                  <a:cubicBezTo>
                    <a:pt x="875577" y="129914"/>
                    <a:pt x="876370" y="143634"/>
                    <a:pt x="869092" y="153587"/>
                  </a:cubicBezTo>
                  <a:lnTo>
                    <a:pt x="851241" y="178031"/>
                  </a:lnTo>
                  <a:cubicBezTo>
                    <a:pt x="846788" y="184132"/>
                    <a:pt x="848030" y="192651"/>
                    <a:pt x="854023" y="197231"/>
                  </a:cubicBezTo>
                  <a:lnTo>
                    <a:pt x="861386" y="202861"/>
                  </a:lnTo>
                  <a:cubicBezTo>
                    <a:pt x="865197" y="205772"/>
                    <a:pt x="867508" y="210202"/>
                    <a:pt x="867722" y="214997"/>
                  </a:cubicBezTo>
                  <a:lnTo>
                    <a:pt x="868043" y="222296"/>
                  </a:lnTo>
                  <a:cubicBezTo>
                    <a:pt x="868450" y="231842"/>
                    <a:pt x="860551" y="239655"/>
                    <a:pt x="851005" y="239141"/>
                  </a:cubicBezTo>
                  <a:lnTo>
                    <a:pt x="850855" y="239141"/>
                  </a:lnTo>
                  <a:cubicBezTo>
                    <a:pt x="846039" y="238863"/>
                    <a:pt x="841609" y="236466"/>
                    <a:pt x="838740" y="232591"/>
                  </a:cubicBezTo>
                  <a:lnTo>
                    <a:pt x="830821" y="221825"/>
                  </a:lnTo>
                  <a:cubicBezTo>
                    <a:pt x="827054" y="216709"/>
                    <a:pt x="819476" y="216538"/>
                    <a:pt x="815495" y="221482"/>
                  </a:cubicBezTo>
                  <a:lnTo>
                    <a:pt x="805007" y="234454"/>
                  </a:lnTo>
                  <a:cubicBezTo>
                    <a:pt x="799078" y="241774"/>
                    <a:pt x="787926" y="241838"/>
                    <a:pt x="781954" y="234561"/>
                  </a:cubicBezTo>
                  <a:lnTo>
                    <a:pt x="777352" y="228974"/>
                  </a:lnTo>
                  <a:cubicBezTo>
                    <a:pt x="774976" y="226084"/>
                    <a:pt x="773778" y="222424"/>
                    <a:pt x="773992" y="218700"/>
                  </a:cubicBezTo>
                  <a:lnTo>
                    <a:pt x="776175" y="179573"/>
                  </a:lnTo>
                  <a:cubicBezTo>
                    <a:pt x="776389" y="175698"/>
                    <a:pt x="778551" y="172188"/>
                    <a:pt x="781933" y="170262"/>
                  </a:cubicBezTo>
                  <a:lnTo>
                    <a:pt x="784780" y="168635"/>
                  </a:lnTo>
                  <a:cubicBezTo>
                    <a:pt x="790880" y="165146"/>
                    <a:pt x="792443" y="157034"/>
                    <a:pt x="788033" y="151533"/>
                  </a:cubicBezTo>
                  <a:close/>
                  <a:moveTo>
                    <a:pt x="825298" y="307550"/>
                  </a:moveTo>
                  <a:lnTo>
                    <a:pt x="815838" y="302456"/>
                  </a:lnTo>
                  <a:cubicBezTo>
                    <a:pt x="808581" y="298560"/>
                    <a:pt x="800362" y="305731"/>
                    <a:pt x="803252" y="313436"/>
                  </a:cubicBezTo>
                  <a:lnTo>
                    <a:pt x="815752" y="346784"/>
                  </a:lnTo>
                  <a:cubicBezTo>
                    <a:pt x="816052" y="347598"/>
                    <a:pt x="816244" y="348433"/>
                    <a:pt x="816308" y="349310"/>
                  </a:cubicBezTo>
                  <a:lnTo>
                    <a:pt x="818428" y="380026"/>
                  </a:lnTo>
                  <a:cubicBezTo>
                    <a:pt x="818770" y="385056"/>
                    <a:pt x="823201" y="388780"/>
                    <a:pt x="828210" y="388288"/>
                  </a:cubicBezTo>
                  <a:lnTo>
                    <a:pt x="837606" y="387346"/>
                  </a:lnTo>
                  <a:cubicBezTo>
                    <a:pt x="842871" y="386811"/>
                    <a:pt x="846532" y="381845"/>
                    <a:pt x="845440" y="376644"/>
                  </a:cubicBezTo>
                  <a:lnTo>
                    <a:pt x="844391" y="371656"/>
                  </a:lnTo>
                  <a:cubicBezTo>
                    <a:pt x="842828" y="364122"/>
                    <a:pt x="850877" y="358279"/>
                    <a:pt x="857555" y="362089"/>
                  </a:cubicBezTo>
                  <a:lnTo>
                    <a:pt x="889062" y="380090"/>
                  </a:lnTo>
                  <a:cubicBezTo>
                    <a:pt x="894413" y="383151"/>
                    <a:pt x="901156" y="380004"/>
                    <a:pt x="902269" y="373947"/>
                  </a:cubicBezTo>
                  <a:lnTo>
                    <a:pt x="905373" y="356909"/>
                  </a:lnTo>
                  <a:cubicBezTo>
                    <a:pt x="905587" y="355710"/>
                    <a:pt x="906057" y="354576"/>
                    <a:pt x="906721" y="353548"/>
                  </a:cubicBezTo>
                  <a:lnTo>
                    <a:pt x="914598" y="341733"/>
                  </a:lnTo>
                  <a:cubicBezTo>
                    <a:pt x="916139" y="339400"/>
                    <a:pt x="916524" y="336489"/>
                    <a:pt x="915604" y="333856"/>
                  </a:cubicBezTo>
                  <a:lnTo>
                    <a:pt x="911666" y="322533"/>
                  </a:lnTo>
                  <a:cubicBezTo>
                    <a:pt x="909225" y="315534"/>
                    <a:pt x="899829" y="314378"/>
                    <a:pt x="895762" y="320585"/>
                  </a:cubicBezTo>
                  <a:lnTo>
                    <a:pt x="894927" y="321870"/>
                  </a:lnTo>
                  <a:cubicBezTo>
                    <a:pt x="890775" y="328248"/>
                    <a:pt x="881057" y="326814"/>
                    <a:pt x="878895" y="319536"/>
                  </a:cubicBezTo>
                  <a:lnTo>
                    <a:pt x="874721" y="305452"/>
                  </a:lnTo>
                  <a:cubicBezTo>
                    <a:pt x="873694" y="301963"/>
                    <a:pt x="870633" y="299459"/>
                    <a:pt x="867016" y="299117"/>
                  </a:cubicBezTo>
                  <a:lnTo>
                    <a:pt x="847987" y="297297"/>
                  </a:lnTo>
                  <a:cubicBezTo>
                    <a:pt x="844990" y="297019"/>
                    <a:pt x="842058" y="298260"/>
                    <a:pt x="840174" y="300615"/>
                  </a:cubicBezTo>
                  <a:lnTo>
                    <a:pt x="836471" y="305238"/>
                  </a:lnTo>
                  <a:cubicBezTo>
                    <a:pt x="833774" y="308599"/>
                    <a:pt x="829065" y="309562"/>
                    <a:pt x="825277" y="307529"/>
                  </a:cubicBezTo>
                  <a:close/>
                  <a:moveTo>
                    <a:pt x="766051" y="307315"/>
                  </a:moveTo>
                  <a:lnTo>
                    <a:pt x="759030" y="307785"/>
                  </a:lnTo>
                  <a:cubicBezTo>
                    <a:pt x="754899" y="308064"/>
                    <a:pt x="751282" y="310632"/>
                    <a:pt x="749655" y="314421"/>
                  </a:cubicBezTo>
                  <a:lnTo>
                    <a:pt x="747150" y="320264"/>
                  </a:lnTo>
                  <a:cubicBezTo>
                    <a:pt x="743790" y="328120"/>
                    <a:pt x="750254" y="336639"/>
                    <a:pt x="758709" y="335504"/>
                  </a:cubicBezTo>
                  <a:lnTo>
                    <a:pt x="759159" y="335440"/>
                  </a:lnTo>
                  <a:cubicBezTo>
                    <a:pt x="760272" y="335290"/>
                    <a:pt x="761342" y="334969"/>
                    <a:pt x="762348" y="334498"/>
                  </a:cubicBezTo>
                  <a:lnTo>
                    <a:pt x="772194" y="329896"/>
                  </a:lnTo>
                  <a:cubicBezTo>
                    <a:pt x="777673" y="327328"/>
                    <a:pt x="780071" y="320821"/>
                    <a:pt x="777524" y="315320"/>
                  </a:cubicBezTo>
                  <a:lnTo>
                    <a:pt x="776753" y="313672"/>
                  </a:lnTo>
                  <a:cubicBezTo>
                    <a:pt x="774848" y="309541"/>
                    <a:pt x="770588" y="306993"/>
                    <a:pt x="766029" y="307315"/>
                  </a:cubicBezTo>
                  <a:close/>
                  <a:moveTo>
                    <a:pt x="904131" y="570997"/>
                  </a:moveTo>
                  <a:lnTo>
                    <a:pt x="911216" y="570997"/>
                  </a:lnTo>
                  <a:cubicBezTo>
                    <a:pt x="913742" y="570997"/>
                    <a:pt x="915839" y="572901"/>
                    <a:pt x="916097" y="575406"/>
                  </a:cubicBezTo>
                  <a:lnTo>
                    <a:pt x="916738" y="581742"/>
                  </a:lnTo>
                  <a:cubicBezTo>
                    <a:pt x="916952" y="583818"/>
                    <a:pt x="915818" y="585787"/>
                    <a:pt x="913935" y="586665"/>
                  </a:cubicBezTo>
                  <a:lnTo>
                    <a:pt x="904303" y="591160"/>
                  </a:lnTo>
                  <a:cubicBezTo>
                    <a:pt x="900706" y="592829"/>
                    <a:pt x="896725" y="589768"/>
                    <a:pt x="897410" y="585873"/>
                  </a:cubicBezTo>
                  <a:lnTo>
                    <a:pt x="899315" y="575042"/>
                  </a:lnTo>
                  <a:cubicBezTo>
                    <a:pt x="899722" y="572709"/>
                    <a:pt x="901755" y="570997"/>
                    <a:pt x="904131" y="570997"/>
                  </a:cubicBezTo>
                  <a:close/>
                  <a:moveTo>
                    <a:pt x="551963" y="505413"/>
                  </a:moveTo>
                  <a:lnTo>
                    <a:pt x="547661" y="521916"/>
                  </a:lnTo>
                  <a:cubicBezTo>
                    <a:pt x="546890" y="524870"/>
                    <a:pt x="548260" y="527973"/>
                    <a:pt x="550957" y="529408"/>
                  </a:cubicBezTo>
                  <a:lnTo>
                    <a:pt x="561359" y="534908"/>
                  </a:lnTo>
                  <a:cubicBezTo>
                    <a:pt x="565619" y="537156"/>
                    <a:pt x="570778" y="534224"/>
                    <a:pt x="571013" y="529408"/>
                  </a:cubicBezTo>
                  <a:lnTo>
                    <a:pt x="571762" y="514253"/>
                  </a:lnTo>
                  <a:cubicBezTo>
                    <a:pt x="571848" y="512391"/>
                    <a:pt x="571163" y="510593"/>
                    <a:pt x="569836" y="509266"/>
                  </a:cubicBezTo>
                  <a:lnTo>
                    <a:pt x="562986" y="502416"/>
                  </a:lnTo>
                  <a:cubicBezTo>
                    <a:pt x="559390" y="498821"/>
                    <a:pt x="553247" y="500490"/>
                    <a:pt x="551963" y="505413"/>
                  </a:cubicBezTo>
                  <a:close/>
                  <a:moveTo>
                    <a:pt x="534154" y="484865"/>
                  </a:moveTo>
                  <a:lnTo>
                    <a:pt x="532613" y="489081"/>
                  </a:lnTo>
                  <a:cubicBezTo>
                    <a:pt x="531522" y="492099"/>
                    <a:pt x="532742" y="495460"/>
                    <a:pt x="535546" y="497044"/>
                  </a:cubicBezTo>
                  <a:lnTo>
                    <a:pt x="535546" y="497044"/>
                  </a:lnTo>
                  <a:cubicBezTo>
                    <a:pt x="538457" y="498713"/>
                    <a:pt x="542160" y="497922"/>
                    <a:pt x="544151" y="495203"/>
                  </a:cubicBezTo>
                  <a:lnTo>
                    <a:pt x="546890" y="491436"/>
                  </a:lnTo>
                  <a:cubicBezTo>
                    <a:pt x="549459" y="487883"/>
                    <a:pt x="547939" y="482874"/>
                    <a:pt x="543808" y="481376"/>
                  </a:cubicBezTo>
                  <a:lnTo>
                    <a:pt x="542588" y="480926"/>
                  </a:lnTo>
                  <a:cubicBezTo>
                    <a:pt x="539163" y="479685"/>
                    <a:pt x="535396" y="481440"/>
                    <a:pt x="534154" y="484865"/>
                  </a:cubicBezTo>
                  <a:close/>
                  <a:moveTo>
                    <a:pt x="348085" y="889774"/>
                  </a:moveTo>
                  <a:lnTo>
                    <a:pt x="347807" y="897586"/>
                  </a:lnTo>
                  <a:cubicBezTo>
                    <a:pt x="347657" y="901803"/>
                    <a:pt x="351296" y="905163"/>
                    <a:pt x="355491" y="904671"/>
                  </a:cubicBezTo>
                  <a:lnTo>
                    <a:pt x="365808" y="903451"/>
                  </a:lnTo>
                  <a:cubicBezTo>
                    <a:pt x="370496" y="902895"/>
                    <a:pt x="373257" y="897907"/>
                    <a:pt x="371224" y="893648"/>
                  </a:cubicBezTo>
                  <a:lnTo>
                    <a:pt x="368698" y="888361"/>
                  </a:lnTo>
                  <a:cubicBezTo>
                    <a:pt x="367734" y="886349"/>
                    <a:pt x="365851" y="884915"/>
                    <a:pt x="363668" y="884529"/>
                  </a:cubicBezTo>
                  <a:lnTo>
                    <a:pt x="356155" y="883224"/>
                  </a:lnTo>
                  <a:cubicBezTo>
                    <a:pt x="352045" y="882517"/>
                    <a:pt x="348235" y="885600"/>
                    <a:pt x="348085" y="889774"/>
                  </a:cubicBezTo>
                  <a:close/>
                  <a:moveTo>
                    <a:pt x="667954" y="642916"/>
                  </a:moveTo>
                  <a:lnTo>
                    <a:pt x="667954" y="642916"/>
                  </a:lnTo>
                  <a:cubicBezTo>
                    <a:pt x="666006" y="639983"/>
                    <a:pt x="666178" y="636109"/>
                    <a:pt x="668382" y="633369"/>
                  </a:cubicBezTo>
                  <a:lnTo>
                    <a:pt x="721401" y="567401"/>
                  </a:lnTo>
                  <a:cubicBezTo>
                    <a:pt x="722364" y="566202"/>
                    <a:pt x="722942" y="564704"/>
                    <a:pt x="723028" y="563162"/>
                  </a:cubicBezTo>
                  <a:lnTo>
                    <a:pt x="723028" y="563162"/>
                  </a:lnTo>
                  <a:cubicBezTo>
                    <a:pt x="723435" y="556078"/>
                    <a:pt x="714637" y="552460"/>
                    <a:pt x="709971" y="557811"/>
                  </a:cubicBezTo>
                  <a:lnTo>
                    <a:pt x="657594" y="617808"/>
                  </a:lnTo>
                  <a:cubicBezTo>
                    <a:pt x="653014" y="623052"/>
                    <a:pt x="644387" y="620655"/>
                    <a:pt x="643168" y="613784"/>
                  </a:cubicBezTo>
                  <a:lnTo>
                    <a:pt x="643168" y="613784"/>
                  </a:lnTo>
                  <a:cubicBezTo>
                    <a:pt x="642461" y="609717"/>
                    <a:pt x="638865" y="606806"/>
                    <a:pt x="634755" y="606935"/>
                  </a:cubicBezTo>
                  <a:lnTo>
                    <a:pt x="617846" y="607427"/>
                  </a:lnTo>
                  <a:cubicBezTo>
                    <a:pt x="607379" y="607727"/>
                    <a:pt x="600722" y="596361"/>
                    <a:pt x="606095" y="587371"/>
                  </a:cubicBezTo>
                  <a:lnTo>
                    <a:pt x="606994" y="585873"/>
                  </a:lnTo>
                  <a:cubicBezTo>
                    <a:pt x="609284" y="582041"/>
                    <a:pt x="613351" y="579623"/>
                    <a:pt x="617825" y="579451"/>
                  </a:cubicBezTo>
                  <a:lnTo>
                    <a:pt x="629961" y="578959"/>
                  </a:lnTo>
                  <a:cubicBezTo>
                    <a:pt x="638737" y="578616"/>
                    <a:pt x="645393" y="570911"/>
                    <a:pt x="644452" y="562178"/>
                  </a:cubicBezTo>
                  <a:lnTo>
                    <a:pt x="642290" y="542079"/>
                  </a:lnTo>
                  <a:cubicBezTo>
                    <a:pt x="642033" y="539767"/>
                    <a:pt x="641262" y="537520"/>
                    <a:pt x="640021" y="535551"/>
                  </a:cubicBezTo>
                  <a:lnTo>
                    <a:pt x="604683" y="479856"/>
                  </a:lnTo>
                  <a:cubicBezTo>
                    <a:pt x="601621" y="475040"/>
                    <a:pt x="594173" y="476902"/>
                    <a:pt x="593766" y="482617"/>
                  </a:cubicBezTo>
                  <a:lnTo>
                    <a:pt x="592439" y="501089"/>
                  </a:lnTo>
                  <a:cubicBezTo>
                    <a:pt x="592289" y="503187"/>
                    <a:pt x="591048" y="505028"/>
                    <a:pt x="589185" y="505970"/>
                  </a:cubicBezTo>
                  <a:lnTo>
                    <a:pt x="580281" y="510422"/>
                  </a:lnTo>
                  <a:cubicBezTo>
                    <a:pt x="577113" y="512006"/>
                    <a:pt x="575059" y="515174"/>
                    <a:pt x="574887" y="518684"/>
                  </a:cubicBezTo>
                  <a:lnTo>
                    <a:pt x="573988" y="536450"/>
                  </a:lnTo>
                  <a:cubicBezTo>
                    <a:pt x="573838" y="539553"/>
                    <a:pt x="575144" y="542528"/>
                    <a:pt x="577541" y="544498"/>
                  </a:cubicBezTo>
                  <a:lnTo>
                    <a:pt x="577541" y="544498"/>
                  </a:lnTo>
                  <a:cubicBezTo>
                    <a:pt x="584541" y="550277"/>
                    <a:pt x="580623" y="561643"/>
                    <a:pt x="571526" y="561857"/>
                  </a:cubicBezTo>
                  <a:lnTo>
                    <a:pt x="552883" y="562285"/>
                  </a:lnTo>
                  <a:cubicBezTo>
                    <a:pt x="542845" y="562520"/>
                    <a:pt x="534540" y="570119"/>
                    <a:pt x="533427" y="580093"/>
                  </a:cubicBezTo>
                  <a:lnTo>
                    <a:pt x="530816" y="603531"/>
                  </a:lnTo>
                  <a:cubicBezTo>
                    <a:pt x="530173" y="609375"/>
                    <a:pt x="525229" y="613805"/>
                    <a:pt x="519321" y="613805"/>
                  </a:cubicBezTo>
                  <a:lnTo>
                    <a:pt x="514676" y="613805"/>
                  </a:lnTo>
                  <a:cubicBezTo>
                    <a:pt x="506307" y="613805"/>
                    <a:pt x="500721" y="605201"/>
                    <a:pt x="504124" y="597559"/>
                  </a:cubicBezTo>
                  <a:cubicBezTo>
                    <a:pt x="509325" y="585851"/>
                    <a:pt x="515896" y="571596"/>
                    <a:pt x="518315" y="568364"/>
                  </a:cubicBezTo>
                  <a:cubicBezTo>
                    <a:pt x="521376" y="564275"/>
                    <a:pt x="522981" y="550662"/>
                    <a:pt x="523623" y="543321"/>
                  </a:cubicBezTo>
                  <a:cubicBezTo>
                    <a:pt x="523901" y="540195"/>
                    <a:pt x="525314" y="537284"/>
                    <a:pt x="527583" y="535144"/>
                  </a:cubicBezTo>
                  <a:lnTo>
                    <a:pt x="533919" y="529172"/>
                  </a:lnTo>
                  <a:cubicBezTo>
                    <a:pt x="540618" y="522858"/>
                    <a:pt x="538649" y="511749"/>
                    <a:pt x="530195" y="508131"/>
                  </a:cubicBezTo>
                  <a:lnTo>
                    <a:pt x="530195" y="508131"/>
                  </a:lnTo>
                  <a:cubicBezTo>
                    <a:pt x="523645" y="505328"/>
                    <a:pt x="520648" y="497707"/>
                    <a:pt x="523559" y="491201"/>
                  </a:cubicBezTo>
                  <a:lnTo>
                    <a:pt x="528097" y="480991"/>
                  </a:lnTo>
                  <a:cubicBezTo>
                    <a:pt x="529125" y="478700"/>
                    <a:pt x="530794" y="476753"/>
                    <a:pt x="532913" y="475404"/>
                  </a:cubicBezTo>
                  <a:lnTo>
                    <a:pt x="534968" y="474098"/>
                  </a:lnTo>
                  <a:cubicBezTo>
                    <a:pt x="540726" y="470438"/>
                    <a:pt x="542588" y="462861"/>
                    <a:pt x="539185" y="456953"/>
                  </a:cubicBezTo>
                  <a:lnTo>
                    <a:pt x="524287" y="431075"/>
                  </a:lnTo>
                  <a:cubicBezTo>
                    <a:pt x="520969" y="425339"/>
                    <a:pt x="522960" y="417997"/>
                    <a:pt x="528717" y="414701"/>
                  </a:cubicBezTo>
                  <a:lnTo>
                    <a:pt x="535353" y="410912"/>
                  </a:lnTo>
                  <a:cubicBezTo>
                    <a:pt x="547961" y="403720"/>
                    <a:pt x="552455" y="387731"/>
                    <a:pt x="545456" y="375017"/>
                  </a:cubicBezTo>
                  <a:lnTo>
                    <a:pt x="530794" y="348368"/>
                  </a:lnTo>
                  <a:cubicBezTo>
                    <a:pt x="528204" y="343638"/>
                    <a:pt x="524223" y="339807"/>
                    <a:pt x="519385" y="337409"/>
                  </a:cubicBezTo>
                  <a:lnTo>
                    <a:pt x="491367" y="323411"/>
                  </a:lnTo>
                  <a:cubicBezTo>
                    <a:pt x="481307" y="318381"/>
                    <a:pt x="469384" y="325358"/>
                    <a:pt x="468871" y="336596"/>
                  </a:cubicBezTo>
                  <a:lnTo>
                    <a:pt x="467565" y="364593"/>
                  </a:lnTo>
                  <a:cubicBezTo>
                    <a:pt x="467287" y="370436"/>
                    <a:pt x="464525" y="375873"/>
                    <a:pt x="459945" y="379533"/>
                  </a:cubicBezTo>
                  <a:lnTo>
                    <a:pt x="440788" y="394859"/>
                  </a:lnTo>
                  <a:cubicBezTo>
                    <a:pt x="431862" y="401987"/>
                    <a:pt x="430578" y="415065"/>
                    <a:pt x="437920" y="423819"/>
                  </a:cubicBezTo>
                  <a:lnTo>
                    <a:pt x="460459" y="450682"/>
                  </a:lnTo>
                  <a:cubicBezTo>
                    <a:pt x="461122" y="451474"/>
                    <a:pt x="461978" y="452094"/>
                    <a:pt x="462941" y="452458"/>
                  </a:cubicBezTo>
                  <a:lnTo>
                    <a:pt x="482056" y="459886"/>
                  </a:lnTo>
                  <a:cubicBezTo>
                    <a:pt x="488392" y="462347"/>
                    <a:pt x="486636" y="471765"/>
                    <a:pt x="479830" y="471765"/>
                  </a:cubicBezTo>
                  <a:lnTo>
                    <a:pt x="458254" y="471765"/>
                  </a:lnTo>
                  <a:cubicBezTo>
                    <a:pt x="449393" y="471765"/>
                    <a:pt x="440852" y="468362"/>
                    <a:pt x="434388" y="462283"/>
                  </a:cubicBezTo>
                  <a:lnTo>
                    <a:pt x="424628" y="453058"/>
                  </a:lnTo>
                  <a:cubicBezTo>
                    <a:pt x="420839" y="449483"/>
                    <a:pt x="417907" y="445095"/>
                    <a:pt x="416044" y="440236"/>
                  </a:cubicBezTo>
                  <a:lnTo>
                    <a:pt x="404036" y="408943"/>
                  </a:lnTo>
                  <a:cubicBezTo>
                    <a:pt x="400376" y="399397"/>
                    <a:pt x="386207" y="402008"/>
                    <a:pt x="386207" y="412239"/>
                  </a:cubicBezTo>
                  <a:lnTo>
                    <a:pt x="386207" y="438139"/>
                  </a:lnTo>
                  <a:cubicBezTo>
                    <a:pt x="386207" y="450789"/>
                    <a:pt x="376617" y="461363"/>
                    <a:pt x="364053" y="462626"/>
                  </a:cubicBezTo>
                  <a:lnTo>
                    <a:pt x="353950" y="463632"/>
                  </a:lnTo>
                  <a:cubicBezTo>
                    <a:pt x="347550" y="464274"/>
                    <a:pt x="341963" y="468276"/>
                    <a:pt x="339309" y="474141"/>
                  </a:cubicBezTo>
                  <a:lnTo>
                    <a:pt x="334129" y="485614"/>
                  </a:lnTo>
                  <a:cubicBezTo>
                    <a:pt x="329035" y="496915"/>
                    <a:pt x="336591" y="509865"/>
                    <a:pt x="348920" y="510978"/>
                  </a:cubicBezTo>
                  <a:lnTo>
                    <a:pt x="359237" y="511920"/>
                  </a:lnTo>
                  <a:cubicBezTo>
                    <a:pt x="366043" y="512541"/>
                    <a:pt x="372486" y="508816"/>
                    <a:pt x="375376" y="502652"/>
                  </a:cubicBezTo>
                  <a:lnTo>
                    <a:pt x="375782" y="501774"/>
                  </a:lnTo>
                  <a:cubicBezTo>
                    <a:pt x="378629" y="495674"/>
                    <a:pt x="384944" y="491971"/>
                    <a:pt x="391643" y="492485"/>
                  </a:cubicBezTo>
                  <a:lnTo>
                    <a:pt x="412962" y="494069"/>
                  </a:lnTo>
                  <a:cubicBezTo>
                    <a:pt x="416152" y="494304"/>
                    <a:pt x="418484" y="497194"/>
                    <a:pt x="418035" y="500362"/>
                  </a:cubicBezTo>
                  <a:lnTo>
                    <a:pt x="414546" y="525384"/>
                  </a:lnTo>
                  <a:cubicBezTo>
                    <a:pt x="413690" y="531484"/>
                    <a:pt x="421952" y="534202"/>
                    <a:pt x="424885" y="528787"/>
                  </a:cubicBezTo>
                  <a:lnTo>
                    <a:pt x="434709" y="510721"/>
                  </a:lnTo>
                  <a:cubicBezTo>
                    <a:pt x="437642" y="505328"/>
                    <a:pt x="445839" y="507404"/>
                    <a:pt x="445839" y="513547"/>
                  </a:cubicBezTo>
                  <a:lnTo>
                    <a:pt x="445839" y="532404"/>
                  </a:lnTo>
                  <a:cubicBezTo>
                    <a:pt x="445839" y="537199"/>
                    <a:pt x="447915" y="541758"/>
                    <a:pt x="451512" y="544926"/>
                  </a:cubicBezTo>
                  <a:lnTo>
                    <a:pt x="451512" y="544926"/>
                  </a:lnTo>
                  <a:cubicBezTo>
                    <a:pt x="455129" y="548094"/>
                    <a:pt x="457184" y="552653"/>
                    <a:pt x="457184" y="557447"/>
                  </a:cubicBezTo>
                  <a:lnTo>
                    <a:pt x="457184" y="578916"/>
                  </a:lnTo>
                  <a:cubicBezTo>
                    <a:pt x="457184" y="584610"/>
                    <a:pt x="462193" y="588998"/>
                    <a:pt x="467843" y="588249"/>
                  </a:cubicBezTo>
                  <a:lnTo>
                    <a:pt x="467843" y="588249"/>
                  </a:lnTo>
                  <a:cubicBezTo>
                    <a:pt x="473494" y="587499"/>
                    <a:pt x="478503" y="591887"/>
                    <a:pt x="478503" y="597581"/>
                  </a:cubicBezTo>
                  <a:lnTo>
                    <a:pt x="478503" y="626284"/>
                  </a:lnTo>
                  <a:cubicBezTo>
                    <a:pt x="478503" y="636045"/>
                    <a:pt x="488263" y="642787"/>
                    <a:pt x="497403" y="639320"/>
                  </a:cubicBezTo>
                  <a:lnTo>
                    <a:pt x="505900" y="636109"/>
                  </a:lnTo>
                  <a:cubicBezTo>
                    <a:pt x="512557" y="633583"/>
                    <a:pt x="519706" y="638506"/>
                    <a:pt x="519706" y="645634"/>
                  </a:cubicBezTo>
                  <a:lnTo>
                    <a:pt x="519706" y="645677"/>
                  </a:lnTo>
                  <a:cubicBezTo>
                    <a:pt x="519706" y="650964"/>
                    <a:pt x="523752" y="655373"/>
                    <a:pt x="529017" y="655823"/>
                  </a:cubicBezTo>
                  <a:lnTo>
                    <a:pt x="550807" y="657728"/>
                  </a:lnTo>
                  <a:cubicBezTo>
                    <a:pt x="551834" y="657813"/>
                    <a:pt x="552819" y="658198"/>
                    <a:pt x="553611" y="658841"/>
                  </a:cubicBezTo>
                  <a:lnTo>
                    <a:pt x="571313" y="673010"/>
                  </a:lnTo>
                  <a:cubicBezTo>
                    <a:pt x="575572" y="676414"/>
                    <a:pt x="572404" y="683242"/>
                    <a:pt x="567053" y="682193"/>
                  </a:cubicBezTo>
                  <a:lnTo>
                    <a:pt x="544257" y="677741"/>
                  </a:lnTo>
                  <a:cubicBezTo>
                    <a:pt x="536980" y="676328"/>
                    <a:pt x="530409" y="682343"/>
                    <a:pt x="531201" y="689706"/>
                  </a:cubicBezTo>
                  <a:lnTo>
                    <a:pt x="531201" y="689706"/>
                  </a:lnTo>
                  <a:cubicBezTo>
                    <a:pt x="531886" y="696213"/>
                    <a:pt x="526791" y="701885"/>
                    <a:pt x="520241" y="701885"/>
                  </a:cubicBezTo>
                  <a:lnTo>
                    <a:pt x="507292" y="701885"/>
                  </a:lnTo>
                  <a:cubicBezTo>
                    <a:pt x="499115" y="701885"/>
                    <a:pt x="494577" y="711324"/>
                    <a:pt x="499693" y="717703"/>
                  </a:cubicBezTo>
                  <a:lnTo>
                    <a:pt x="516581" y="738829"/>
                  </a:lnTo>
                  <a:cubicBezTo>
                    <a:pt x="519214" y="742125"/>
                    <a:pt x="519150" y="746813"/>
                    <a:pt x="516410" y="750024"/>
                  </a:cubicBezTo>
                  <a:lnTo>
                    <a:pt x="509133" y="758586"/>
                  </a:lnTo>
                  <a:cubicBezTo>
                    <a:pt x="504295" y="764279"/>
                    <a:pt x="495027" y="761732"/>
                    <a:pt x="493764" y="754390"/>
                  </a:cubicBezTo>
                  <a:lnTo>
                    <a:pt x="490489" y="735383"/>
                  </a:lnTo>
                  <a:cubicBezTo>
                    <a:pt x="490083" y="733050"/>
                    <a:pt x="488734" y="730974"/>
                    <a:pt x="486765" y="729647"/>
                  </a:cubicBezTo>
                  <a:lnTo>
                    <a:pt x="479081" y="724531"/>
                  </a:lnTo>
                  <a:cubicBezTo>
                    <a:pt x="477775" y="723653"/>
                    <a:pt x="476256" y="723161"/>
                    <a:pt x="474693" y="723075"/>
                  </a:cubicBezTo>
                  <a:lnTo>
                    <a:pt x="461208" y="722433"/>
                  </a:lnTo>
                  <a:cubicBezTo>
                    <a:pt x="454787" y="722134"/>
                    <a:pt x="450292" y="728662"/>
                    <a:pt x="452860" y="734570"/>
                  </a:cubicBezTo>
                  <a:lnTo>
                    <a:pt x="452860" y="734570"/>
                  </a:lnTo>
                  <a:cubicBezTo>
                    <a:pt x="455086" y="739664"/>
                    <a:pt x="452025" y="745507"/>
                    <a:pt x="446567" y="746556"/>
                  </a:cubicBezTo>
                  <a:lnTo>
                    <a:pt x="440060" y="747798"/>
                  </a:lnTo>
                  <a:cubicBezTo>
                    <a:pt x="433168" y="749125"/>
                    <a:pt x="431584" y="758286"/>
                    <a:pt x="437620" y="761860"/>
                  </a:cubicBezTo>
                  <a:lnTo>
                    <a:pt x="445155" y="766313"/>
                  </a:lnTo>
                  <a:cubicBezTo>
                    <a:pt x="448301" y="768175"/>
                    <a:pt x="448708" y="772541"/>
                    <a:pt x="445946" y="774960"/>
                  </a:cubicBezTo>
                  <a:lnTo>
                    <a:pt x="437663" y="782195"/>
                  </a:lnTo>
                  <a:cubicBezTo>
                    <a:pt x="434195" y="785234"/>
                    <a:pt x="428780" y="782773"/>
                    <a:pt x="428780" y="778171"/>
                  </a:cubicBezTo>
                  <a:lnTo>
                    <a:pt x="428780" y="734206"/>
                  </a:lnTo>
                  <a:cubicBezTo>
                    <a:pt x="428780" y="725601"/>
                    <a:pt x="418292" y="721406"/>
                    <a:pt x="412341" y="727613"/>
                  </a:cubicBezTo>
                  <a:lnTo>
                    <a:pt x="398771" y="741804"/>
                  </a:lnTo>
                  <a:cubicBezTo>
                    <a:pt x="397958" y="742661"/>
                    <a:pt x="396909" y="743217"/>
                    <a:pt x="395753" y="743431"/>
                  </a:cubicBezTo>
                  <a:lnTo>
                    <a:pt x="377731" y="746813"/>
                  </a:lnTo>
                  <a:cubicBezTo>
                    <a:pt x="375890" y="747155"/>
                    <a:pt x="374348" y="748397"/>
                    <a:pt x="373621" y="750109"/>
                  </a:cubicBezTo>
                  <a:lnTo>
                    <a:pt x="369212" y="760405"/>
                  </a:lnTo>
                  <a:cubicBezTo>
                    <a:pt x="367028" y="765478"/>
                    <a:pt x="359622" y="764686"/>
                    <a:pt x="358573" y="759249"/>
                  </a:cubicBezTo>
                  <a:lnTo>
                    <a:pt x="355791" y="744780"/>
                  </a:lnTo>
                  <a:cubicBezTo>
                    <a:pt x="355277" y="742147"/>
                    <a:pt x="352987" y="740242"/>
                    <a:pt x="350290" y="740242"/>
                  </a:cubicBezTo>
                  <a:lnTo>
                    <a:pt x="316299" y="740242"/>
                  </a:lnTo>
                  <a:cubicBezTo>
                    <a:pt x="312768" y="740242"/>
                    <a:pt x="309300" y="741291"/>
                    <a:pt x="306368" y="743260"/>
                  </a:cubicBezTo>
                  <a:lnTo>
                    <a:pt x="288795" y="754990"/>
                  </a:lnTo>
                  <a:cubicBezTo>
                    <a:pt x="280062" y="760812"/>
                    <a:pt x="278178" y="772884"/>
                    <a:pt x="284749" y="781082"/>
                  </a:cubicBezTo>
                  <a:lnTo>
                    <a:pt x="284749" y="781082"/>
                  </a:lnTo>
                  <a:cubicBezTo>
                    <a:pt x="287832" y="784934"/>
                    <a:pt x="289201" y="789900"/>
                    <a:pt x="288495" y="794802"/>
                  </a:cubicBezTo>
                  <a:lnTo>
                    <a:pt x="284963" y="819460"/>
                  </a:lnTo>
                  <a:cubicBezTo>
                    <a:pt x="283487" y="829755"/>
                    <a:pt x="289030" y="839773"/>
                    <a:pt x="298534" y="843989"/>
                  </a:cubicBezTo>
                  <a:lnTo>
                    <a:pt x="311462" y="849726"/>
                  </a:lnTo>
                  <a:cubicBezTo>
                    <a:pt x="317434" y="852380"/>
                    <a:pt x="322015" y="857410"/>
                    <a:pt x="324069" y="863617"/>
                  </a:cubicBezTo>
                  <a:lnTo>
                    <a:pt x="327579" y="874148"/>
                  </a:lnTo>
                  <a:cubicBezTo>
                    <a:pt x="329656" y="880377"/>
                    <a:pt x="338346" y="880655"/>
                    <a:pt x="340829" y="874598"/>
                  </a:cubicBezTo>
                  <a:lnTo>
                    <a:pt x="344896" y="864645"/>
                  </a:lnTo>
                  <a:cubicBezTo>
                    <a:pt x="345816" y="862376"/>
                    <a:pt x="347849" y="860749"/>
                    <a:pt x="350268" y="860342"/>
                  </a:cubicBezTo>
                  <a:lnTo>
                    <a:pt x="362961" y="858223"/>
                  </a:lnTo>
                  <a:cubicBezTo>
                    <a:pt x="371394" y="856811"/>
                    <a:pt x="378608" y="864324"/>
                    <a:pt x="376874" y="872693"/>
                  </a:cubicBezTo>
                  <a:lnTo>
                    <a:pt x="374563" y="883909"/>
                  </a:lnTo>
                  <a:cubicBezTo>
                    <a:pt x="373792" y="887655"/>
                    <a:pt x="378351" y="890116"/>
                    <a:pt x="381048" y="887419"/>
                  </a:cubicBezTo>
                  <a:lnTo>
                    <a:pt x="400868" y="867599"/>
                  </a:lnTo>
                  <a:cubicBezTo>
                    <a:pt x="401468" y="866999"/>
                    <a:pt x="401875" y="866250"/>
                    <a:pt x="402046" y="865415"/>
                  </a:cubicBezTo>
                  <a:lnTo>
                    <a:pt x="408596" y="833480"/>
                  </a:lnTo>
                  <a:cubicBezTo>
                    <a:pt x="409559" y="828814"/>
                    <a:pt x="416259" y="828899"/>
                    <a:pt x="417072" y="833587"/>
                  </a:cubicBezTo>
                  <a:lnTo>
                    <a:pt x="421246" y="857239"/>
                  </a:lnTo>
                  <a:cubicBezTo>
                    <a:pt x="421524" y="858780"/>
                    <a:pt x="422081" y="860257"/>
                    <a:pt x="422915" y="861584"/>
                  </a:cubicBezTo>
                  <a:lnTo>
                    <a:pt x="426404" y="867170"/>
                  </a:lnTo>
                  <a:cubicBezTo>
                    <a:pt x="430942" y="874448"/>
                    <a:pt x="426768" y="884016"/>
                    <a:pt x="418335" y="885621"/>
                  </a:cubicBezTo>
                  <a:lnTo>
                    <a:pt x="399135" y="889260"/>
                  </a:lnTo>
                  <a:cubicBezTo>
                    <a:pt x="392157" y="890587"/>
                    <a:pt x="389267" y="898999"/>
                    <a:pt x="393976" y="904329"/>
                  </a:cubicBezTo>
                  <a:lnTo>
                    <a:pt x="430942" y="946132"/>
                  </a:lnTo>
                  <a:cubicBezTo>
                    <a:pt x="437813" y="953902"/>
                    <a:pt x="450612" y="949920"/>
                    <a:pt x="451876" y="939625"/>
                  </a:cubicBezTo>
                  <a:lnTo>
                    <a:pt x="454166" y="920896"/>
                  </a:lnTo>
                  <a:cubicBezTo>
                    <a:pt x="455000" y="914068"/>
                    <a:pt x="464290" y="912698"/>
                    <a:pt x="467073" y="918991"/>
                  </a:cubicBezTo>
                  <a:lnTo>
                    <a:pt x="470647" y="927082"/>
                  </a:lnTo>
                  <a:cubicBezTo>
                    <a:pt x="472616" y="931555"/>
                    <a:pt x="479273" y="930335"/>
                    <a:pt x="479551" y="925455"/>
                  </a:cubicBezTo>
                  <a:lnTo>
                    <a:pt x="481735" y="886156"/>
                  </a:lnTo>
                  <a:cubicBezTo>
                    <a:pt x="482035" y="880612"/>
                    <a:pt x="489312" y="878772"/>
                    <a:pt x="492223" y="883502"/>
                  </a:cubicBezTo>
                  <a:lnTo>
                    <a:pt x="495776" y="889260"/>
                  </a:lnTo>
                  <a:cubicBezTo>
                    <a:pt x="498666" y="893948"/>
                    <a:pt x="505858" y="892021"/>
                    <a:pt x="506029" y="886520"/>
                  </a:cubicBezTo>
                  <a:lnTo>
                    <a:pt x="506842" y="858866"/>
                  </a:lnTo>
                  <a:cubicBezTo>
                    <a:pt x="506885" y="857496"/>
                    <a:pt x="506414" y="856147"/>
                    <a:pt x="505515" y="855098"/>
                  </a:cubicBezTo>
                  <a:lnTo>
                    <a:pt x="482099" y="827786"/>
                  </a:lnTo>
                  <a:cubicBezTo>
                    <a:pt x="477903" y="822885"/>
                    <a:pt x="483297" y="815693"/>
                    <a:pt x="489183" y="818390"/>
                  </a:cubicBezTo>
                  <a:lnTo>
                    <a:pt x="496311" y="821643"/>
                  </a:lnTo>
                  <a:cubicBezTo>
                    <a:pt x="507399" y="826716"/>
                    <a:pt x="515297" y="836904"/>
                    <a:pt x="517438" y="848891"/>
                  </a:cubicBezTo>
                  <a:lnTo>
                    <a:pt x="522125" y="875090"/>
                  </a:lnTo>
                  <a:cubicBezTo>
                    <a:pt x="523174" y="880955"/>
                    <a:pt x="531650" y="880698"/>
                    <a:pt x="532357" y="874790"/>
                  </a:cubicBezTo>
                  <a:lnTo>
                    <a:pt x="536230" y="842598"/>
                  </a:lnTo>
                  <a:cubicBezTo>
                    <a:pt x="536573" y="839773"/>
                    <a:pt x="537836" y="837161"/>
                    <a:pt x="539848" y="835149"/>
                  </a:cubicBezTo>
                  <a:lnTo>
                    <a:pt x="544942" y="830055"/>
                  </a:lnTo>
                  <a:cubicBezTo>
                    <a:pt x="551256" y="823741"/>
                    <a:pt x="561916" y="825753"/>
                    <a:pt x="565491" y="833929"/>
                  </a:cubicBezTo>
                  <a:lnTo>
                    <a:pt x="565491" y="833929"/>
                  </a:lnTo>
                  <a:cubicBezTo>
                    <a:pt x="567075" y="837547"/>
                    <a:pt x="566882" y="841678"/>
                    <a:pt x="564977" y="845124"/>
                  </a:cubicBezTo>
                  <a:lnTo>
                    <a:pt x="541903" y="886884"/>
                  </a:lnTo>
                  <a:cubicBezTo>
                    <a:pt x="539463" y="891315"/>
                    <a:pt x="538114" y="896259"/>
                    <a:pt x="537986" y="901311"/>
                  </a:cubicBezTo>
                  <a:lnTo>
                    <a:pt x="537429" y="923272"/>
                  </a:lnTo>
                  <a:cubicBezTo>
                    <a:pt x="537237" y="930913"/>
                    <a:pt x="547211" y="933931"/>
                    <a:pt x="551299" y="927488"/>
                  </a:cubicBezTo>
                  <a:lnTo>
                    <a:pt x="558534" y="916080"/>
                  </a:lnTo>
                  <a:cubicBezTo>
                    <a:pt x="560140" y="913554"/>
                    <a:pt x="564014" y="915566"/>
                    <a:pt x="562858" y="918327"/>
                  </a:cubicBezTo>
                  <a:lnTo>
                    <a:pt x="557507" y="931277"/>
                  </a:lnTo>
                  <a:cubicBezTo>
                    <a:pt x="556929" y="932668"/>
                    <a:pt x="556608" y="934167"/>
                    <a:pt x="556565" y="935665"/>
                  </a:cubicBezTo>
                  <a:lnTo>
                    <a:pt x="555580" y="964176"/>
                  </a:lnTo>
                  <a:cubicBezTo>
                    <a:pt x="555366" y="970212"/>
                    <a:pt x="559476" y="975541"/>
                    <a:pt x="565362" y="976911"/>
                  </a:cubicBezTo>
                  <a:lnTo>
                    <a:pt x="565362" y="976911"/>
                  </a:lnTo>
                  <a:cubicBezTo>
                    <a:pt x="570392" y="978067"/>
                    <a:pt x="574202" y="982177"/>
                    <a:pt x="574994" y="987292"/>
                  </a:cubicBezTo>
                  <a:lnTo>
                    <a:pt x="580153" y="1020769"/>
                  </a:lnTo>
                  <a:cubicBezTo>
                    <a:pt x="581480" y="1029395"/>
                    <a:pt x="579339" y="1038192"/>
                    <a:pt x="574202" y="1045256"/>
                  </a:cubicBezTo>
                  <a:lnTo>
                    <a:pt x="554446" y="1072397"/>
                  </a:lnTo>
                  <a:cubicBezTo>
                    <a:pt x="550336" y="1078048"/>
                    <a:pt x="548110" y="1084854"/>
                    <a:pt x="548110" y="1091853"/>
                  </a:cubicBezTo>
                  <a:lnTo>
                    <a:pt x="548110" y="1125245"/>
                  </a:lnTo>
                  <a:cubicBezTo>
                    <a:pt x="548110" y="1135861"/>
                    <a:pt x="543016" y="1145836"/>
                    <a:pt x="534390" y="1152064"/>
                  </a:cubicBezTo>
                  <a:lnTo>
                    <a:pt x="527969" y="1156709"/>
                  </a:lnTo>
                  <a:cubicBezTo>
                    <a:pt x="524608" y="1159128"/>
                    <a:pt x="522831" y="1163173"/>
                    <a:pt x="523324" y="1167283"/>
                  </a:cubicBezTo>
                  <a:lnTo>
                    <a:pt x="525828" y="1188195"/>
                  </a:lnTo>
                  <a:cubicBezTo>
                    <a:pt x="526406" y="1192968"/>
                    <a:pt x="523923" y="1197570"/>
                    <a:pt x="519621" y="1199732"/>
                  </a:cubicBezTo>
                  <a:lnTo>
                    <a:pt x="518807" y="1200139"/>
                  </a:lnTo>
                  <a:cubicBezTo>
                    <a:pt x="512557" y="1203264"/>
                    <a:pt x="510566" y="1211248"/>
                    <a:pt x="514634" y="1216920"/>
                  </a:cubicBezTo>
                  <a:lnTo>
                    <a:pt x="519985" y="1224412"/>
                  </a:lnTo>
                  <a:cubicBezTo>
                    <a:pt x="524201" y="1230319"/>
                    <a:pt x="521890" y="1238624"/>
                    <a:pt x="515212" y="1241471"/>
                  </a:cubicBezTo>
                  <a:lnTo>
                    <a:pt x="515212" y="1241471"/>
                  </a:lnTo>
                  <a:cubicBezTo>
                    <a:pt x="511038" y="1243269"/>
                    <a:pt x="508319" y="1247379"/>
                    <a:pt x="508319" y="1251938"/>
                  </a:cubicBezTo>
                  <a:lnTo>
                    <a:pt x="508319" y="1275504"/>
                  </a:lnTo>
                  <a:cubicBezTo>
                    <a:pt x="508319" y="1280834"/>
                    <a:pt x="505301" y="1285714"/>
                    <a:pt x="500549" y="1288090"/>
                  </a:cubicBezTo>
                  <a:lnTo>
                    <a:pt x="497360" y="1289674"/>
                  </a:lnTo>
                  <a:cubicBezTo>
                    <a:pt x="493529" y="1291600"/>
                    <a:pt x="490767" y="1295153"/>
                    <a:pt x="489890" y="1299370"/>
                  </a:cubicBezTo>
                  <a:lnTo>
                    <a:pt x="488713" y="1304999"/>
                  </a:lnTo>
                  <a:cubicBezTo>
                    <a:pt x="487043" y="1312962"/>
                    <a:pt x="492437" y="1320689"/>
                    <a:pt x="500485" y="1321823"/>
                  </a:cubicBezTo>
                  <a:lnTo>
                    <a:pt x="500485" y="1321823"/>
                  </a:lnTo>
                  <a:cubicBezTo>
                    <a:pt x="503717" y="1322294"/>
                    <a:pt x="507014" y="1321609"/>
                    <a:pt x="509818" y="1319897"/>
                  </a:cubicBezTo>
                  <a:lnTo>
                    <a:pt x="516988" y="1315509"/>
                  </a:lnTo>
                  <a:cubicBezTo>
                    <a:pt x="524373" y="1310993"/>
                    <a:pt x="534048" y="1314161"/>
                    <a:pt x="537344" y="1322166"/>
                  </a:cubicBezTo>
                  <a:lnTo>
                    <a:pt x="538414" y="1324756"/>
                  </a:lnTo>
                  <a:cubicBezTo>
                    <a:pt x="540062" y="1328737"/>
                    <a:pt x="539784" y="1333253"/>
                    <a:pt x="537665" y="1337021"/>
                  </a:cubicBezTo>
                  <a:lnTo>
                    <a:pt x="535439" y="1341002"/>
                  </a:lnTo>
                  <a:cubicBezTo>
                    <a:pt x="532613" y="1346032"/>
                    <a:pt x="536980" y="1352046"/>
                    <a:pt x="542652" y="1350934"/>
                  </a:cubicBezTo>
                  <a:lnTo>
                    <a:pt x="546719" y="1350120"/>
                  </a:lnTo>
                  <a:cubicBezTo>
                    <a:pt x="548538" y="1349756"/>
                    <a:pt x="550422" y="1350163"/>
                    <a:pt x="551942" y="1351233"/>
                  </a:cubicBezTo>
                  <a:lnTo>
                    <a:pt x="561638" y="1358083"/>
                  </a:lnTo>
                  <a:cubicBezTo>
                    <a:pt x="565576" y="1360865"/>
                    <a:pt x="570820" y="1357077"/>
                    <a:pt x="569407" y="1352453"/>
                  </a:cubicBezTo>
                  <a:lnTo>
                    <a:pt x="564999" y="1337941"/>
                  </a:lnTo>
                  <a:cubicBezTo>
                    <a:pt x="564185" y="1335287"/>
                    <a:pt x="563757" y="1332526"/>
                    <a:pt x="563693" y="1329743"/>
                  </a:cubicBezTo>
                  <a:lnTo>
                    <a:pt x="562601" y="1278330"/>
                  </a:lnTo>
                  <a:cubicBezTo>
                    <a:pt x="562451" y="1271116"/>
                    <a:pt x="564849" y="1264095"/>
                    <a:pt x="569407" y="1258509"/>
                  </a:cubicBezTo>
                  <a:lnTo>
                    <a:pt x="574416" y="1252323"/>
                  </a:lnTo>
                  <a:cubicBezTo>
                    <a:pt x="578569" y="1247207"/>
                    <a:pt x="580966" y="1240872"/>
                    <a:pt x="581201" y="1234279"/>
                  </a:cubicBezTo>
                  <a:lnTo>
                    <a:pt x="582850" y="1189522"/>
                  </a:lnTo>
                  <a:cubicBezTo>
                    <a:pt x="583149" y="1181217"/>
                    <a:pt x="593209" y="1177279"/>
                    <a:pt x="599074" y="1183144"/>
                  </a:cubicBezTo>
                  <a:lnTo>
                    <a:pt x="603505" y="1187574"/>
                  </a:lnTo>
                  <a:cubicBezTo>
                    <a:pt x="608492" y="1192562"/>
                    <a:pt x="617054" y="1189351"/>
                    <a:pt x="617525" y="1182309"/>
                  </a:cubicBezTo>
                  <a:lnTo>
                    <a:pt x="618723" y="1164415"/>
                  </a:lnTo>
                  <a:cubicBezTo>
                    <a:pt x="619002" y="1160091"/>
                    <a:pt x="617910" y="1155810"/>
                    <a:pt x="615599" y="1152150"/>
                  </a:cubicBezTo>
                  <a:lnTo>
                    <a:pt x="609884" y="1143181"/>
                  </a:lnTo>
                  <a:cubicBezTo>
                    <a:pt x="603976" y="1133913"/>
                    <a:pt x="606523" y="1121606"/>
                    <a:pt x="615641" y="1115441"/>
                  </a:cubicBezTo>
                  <a:lnTo>
                    <a:pt x="629811" y="1105873"/>
                  </a:lnTo>
                  <a:cubicBezTo>
                    <a:pt x="638030" y="1100308"/>
                    <a:pt x="637581" y="1088086"/>
                    <a:pt x="628998" y="1083120"/>
                  </a:cubicBezTo>
                  <a:lnTo>
                    <a:pt x="620222" y="1078048"/>
                  </a:lnTo>
                  <a:cubicBezTo>
                    <a:pt x="614528" y="1074773"/>
                    <a:pt x="611660" y="1068159"/>
                    <a:pt x="613116" y="1061759"/>
                  </a:cubicBezTo>
                  <a:lnTo>
                    <a:pt x="616626" y="1046348"/>
                  </a:lnTo>
                  <a:cubicBezTo>
                    <a:pt x="617397" y="1042987"/>
                    <a:pt x="617739" y="1039541"/>
                    <a:pt x="617632" y="1036073"/>
                  </a:cubicBezTo>
                  <a:lnTo>
                    <a:pt x="616690" y="999878"/>
                  </a:lnTo>
                  <a:cubicBezTo>
                    <a:pt x="616540" y="993864"/>
                    <a:pt x="622512" y="989604"/>
                    <a:pt x="628142" y="991723"/>
                  </a:cubicBezTo>
                  <a:lnTo>
                    <a:pt x="628142" y="991723"/>
                  </a:lnTo>
                  <a:cubicBezTo>
                    <a:pt x="633536" y="993757"/>
                    <a:pt x="639336" y="989904"/>
                    <a:pt x="639593" y="984146"/>
                  </a:cubicBezTo>
                  <a:lnTo>
                    <a:pt x="640214" y="969698"/>
                  </a:lnTo>
                  <a:cubicBezTo>
                    <a:pt x="640385" y="965845"/>
                    <a:pt x="643125" y="962592"/>
                    <a:pt x="646914" y="961778"/>
                  </a:cubicBezTo>
                  <a:lnTo>
                    <a:pt x="653249" y="960430"/>
                  </a:lnTo>
                  <a:cubicBezTo>
                    <a:pt x="657359" y="959552"/>
                    <a:pt x="661490" y="961800"/>
                    <a:pt x="662967" y="965738"/>
                  </a:cubicBezTo>
                  <a:lnTo>
                    <a:pt x="672492" y="991103"/>
                  </a:lnTo>
                  <a:cubicBezTo>
                    <a:pt x="672963" y="992322"/>
                    <a:pt x="673691" y="993436"/>
                    <a:pt x="674654" y="994335"/>
                  </a:cubicBezTo>
                  <a:lnTo>
                    <a:pt x="698947" y="1016831"/>
                  </a:lnTo>
                  <a:cubicBezTo>
                    <a:pt x="704085" y="1021583"/>
                    <a:pt x="712454" y="1018372"/>
                    <a:pt x="713096" y="1011394"/>
                  </a:cubicBezTo>
                  <a:lnTo>
                    <a:pt x="715322" y="986843"/>
                  </a:lnTo>
                  <a:cubicBezTo>
                    <a:pt x="715622" y="983632"/>
                    <a:pt x="717719" y="980871"/>
                    <a:pt x="720716" y="979715"/>
                  </a:cubicBezTo>
                  <a:lnTo>
                    <a:pt x="736662" y="973636"/>
                  </a:lnTo>
                  <a:cubicBezTo>
                    <a:pt x="741650" y="971731"/>
                    <a:pt x="744218" y="966209"/>
                    <a:pt x="742463" y="961179"/>
                  </a:cubicBezTo>
                  <a:lnTo>
                    <a:pt x="736555" y="944184"/>
                  </a:lnTo>
                  <a:cubicBezTo>
                    <a:pt x="735186" y="940224"/>
                    <a:pt x="731440" y="937570"/>
                    <a:pt x="727244" y="937570"/>
                  </a:cubicBezTo>
                  <a:lnTo>
                    <a:pt x="715515" y="937570"/>
                  </a:lnTo>
                  <a:cubicBezTo>
                    <a:pt x="709607" y="937570"/>
                    <a:pt x="705027" y="932411"/>
                    <a:pt x="705712" y="926547"/>
                  </a:cubicBezTo>
                  <a:lnTo>
                    <a:pt x="705712" y="926547"/>
                  </a:lnTo>
                  <a:cubicBezTo>
                    <a:pt x="706482" y="919997"/>
                    <a:pt x="700724" y="914539"/>
                    <a:pt x="694239" y="915673"/>
                  </a:cubicBezTo>
                  <a:lnTo>
                    <a:pt x="676644" y="918734"/>
                  </a:lnTo>
                  <a:cubicBezTo>
                    <a:pt x="675296" y="918969"/>
                    <a:pt x="674011" y="919483"/>
                    <a:pt x="672856" y="920254"/>
                  </a:cubicBezTo>
                  <a:lnTo>
                    <a:pt x="672299" y="920617"/>
                  </a:lnTo>
                  <a:cubicBezTo>
                    <a:pt x="665856" y="924898"/>
                    <a:pt x="657230" y="920468"/>
                    <a:pt x="656974" y="912741"/>
                  </a:cubicBezTo>
                  <a:lnTo>
                    <a:pt x="656631" y="902424"/>
                  </a:lnTo>
                  <a:cubicBezTo>
                    <a:pt x="656438" y="896195"/>
                    <a:pt x="648990" y="893113"/>
                    <a:pt x="644452" y="897372"/>
                  </a:cubicBezTo>
                  <a:cubicBezTo>
                    <a:pt x="639529" y="901996"/>
                    <a:pt x="633536" y="907646"/>
                    <a:pt x="627435" y="913426"/>
                  </a:cubicBezTo>
                  <a:cubicBezTo>
                    <a:pt x="624160" y="916529"/>
                    <a:pt x="619131" y="912462"/>
                    <a:pt x="621485" y="908610"/>
                  </a:cubicBezTo>
                  <a:lnTo>
                    <a:pt x="631994" y="891379"/>
                  </a:lnTo>
                  <a:cubicBezTo>
                    <a:pt x="635783" y="885150"/>
                    <a:pt x="630368" y="877402"/>
                    <a:pt x="623219" y="878836"/>
                  </a:cubicBezTo>
                  <a:lnTo>
                    <a:pt x="623219" y="878836"/>
                  </a:lnTo>
                  <a:cubicBezTo>
                    <a:pt x="620094" y="879457"/>
                    <a:pt x="618488" y="875219"/>
                    <a:pt x="621250" y="873635"/>
                  </a:cubicBezTo>
                  <a:lnTo>
                    <a:pt x="625059" y="871430"/>
                  </a:lnTo>
                  <a:cubicBezTo>
                    <a:pt x="632187" y="867320"/>
                    <a:pt x="631160" y="856725"/>
                    <a:pt x="623369" y="854050"/>
                  </a:cubicBezTo>
                  <a:lnTo>
                    <a:pt x="608921" y="849105"/>
                  </a:lnTo>
                  <a:cubicBezTo>
                    <a:pt x="605239" y="847842"/>
                    <a:pt x="606138" y="842405"/>
                    <a:pt x="610034" y="842405"/>
                  </a:cubicBezTo>
                  <a:lnTo>
                    <a:pt x="617032" y="842405"/>
                  </a:lnTo>
                  <a:cubicBezTo>
                    <a:pt x="623475" y="842405"/>
                    <a:pt x="628505" y="836797"/>
                    <a:pt x="627799" y="830376"/>
                  </a:cubicBezTo>
                  <a:lnTo>
                    <a:pt x="627029" y="823505"/>
                  </a:lnTo>
                  <a:cubicBezTo>
                    <a:pt x="626579" y="819417"/>
                    <a:pt x="623839" y="815928"/>
                    <a:pt x="619965" y="814537"/>
                  </a:cubicBezTo>
                  <a:lnTo>
                    <a:pt x="616883" y="813424"/>
                  </a:lnTo>
                  <a:cubicBezTo>
                    <a:pt x="613073" y="812032"/>
                    <a:pt x="610355" y="808629"/>
                    <a:pt x="609841" y="804584"/>
                  </a:cubicBezTo>
                  <a:lnTo>
                    <a:pt x="609841" y="804584"/>
                  </a:lnTo>
                  <a:cubicBezTo>
                    <a:pt x="608878" y="796899"/>
                    <a:pt x="616048" y="790735"/>
                    <a:pt x="623497" y="792811"/>
                  </a:cubicBezTo>
                  <a:lnTo>
                    <a:pt x="636639" y="796493"/>
                  </a:lnTo>
                  <a:cubicBezTo>
                    <a:pt x="640556" y="797584"/>
                    <a:pt x="643232" y="801245"/>
                    <a:pt x="643082" y="805311"/>
                  </a:cubicBezTo>
                  <a:lnTo>
                    <a:pt x="642568" y="820444"/>
                  </a:lnTo>
                  <a:cubicBezTo>
                    <a:pt x="642311" y="827979"/>
                    <a:pt x="650980" y="832367"/>
                    <a:pt x="656888" y="827679"/>
                  </a:cubicBezTo>
                  <a:lnTo>
                    <a:pt x="680133" y="809250"/>
                  </a:lnTo>
                  <a:cubicBezTo>
                    <a:pt x="682038" y="807752"/>
                    <a:pt x="683280" y="805568"/>
                    <a:pt x="683622" y="803150"/>
                  </a:cubicBezTo>
                  <a:lnTo>
                    <a:pt x="684907" y="794138"/>
                  </a:lnTo>
                  <a:cubicBezTo>
                    <a:pt x="685955" y="786732"/>
                    <a:pt x="678442" y="781082"/>
                    <a:pt x="671614" y="784142"/>
                  </a:cubicBezTo>
                  <a:lnTo>
                    <a:pt x="671614" y="784142"/>
                  </a:lnTo>
                  <a:cubicBezTo>
                    <a:pt x="665514" y="786882"/>
                    <a:pt x="658579" y="782644"/>
                    <a:pt x="658236" y="775966"/>
                  </a:cubicBezTo>
                  <a:lnTo>
                    <a:pt x="657744" y="765991"/>
                  </a:lnTo>
                  <a:cubicBezTo>
                    <a:pt x="657594" y="763123"/>
                    <a:pt x="658771" y="760319"/>
                    <a:pt x="660933" y="758414"/>
                  </a:cubicBezTo>
                  <a:lnTo>
                    <a:pt x="691477" y="731359"/>
                  </a:lnTo>
                  <a:cubicBezTo>
                    <a:pt x="696978" y="726500"/>
                    <a:pt x="693532" y="717403"/>
                    <a:pt x="686190" y="717403"/>
                  </a:cubicBezTo>
                  <a:lnTo>
                    <a:pt x="668617" y="717403"/>
                  </a:lnTo>
                  <a:cubicBezTo>
                    <a:pt x="666926" y="717403"/>
                    <a:pt x="665257" y="716975"/>
                    <a:pt x="663780" y="716140"/>
                  </a:cubicBezTo>
                  <a:lnTo>
                    <a:pt x="647748" y="707129"/>
                  </a:lnTo>
                  <a:cubicBezTo>
                    <a:pt x="644965" y="705567"/>
                    <a:pt x="643103" y="702741"/>
                    <a:pt x="642761" y="699552"/>
                  </a:cubicBezTo>
                  <a:lnTo>
                    <a:pt x="642654" y="698546"/>
                  </a:lnTo>
                  <a:cubicBezTo>
                    <a:pt x="641776" y="690220"/>
                    <a:pt x="651002" y="684654"/>
                    <a:pt x="657958" y="689299"/>
                  </a:cubicBezTo>
                  <a:lnTo>
                    <a:pt x="659499" y="690327"/>
                  </a:lnTo>
                  <a:cubicBezTo>
                    <a:pt x="660976" y="691311"/>
                    <a:pt x="662710" y="691889"/>
                    <a:pt x="664487" y="691975"/>
                  </a:cubicBezTo>
                  <a:lnTo>
                    <a:pt x="684778" y="692981"/>
                  </a:lnTo>
                  <a:cubicBezTo>
                    <a:pt x="688139" y="693152"/>
                    <a:pt x="691349" y="691589"/>
                    <a:pt x="693297" y="688850"/>
                  </a:cubicBezTo>
                  <a:lnTo>
                    <a:pt x="709286" y="666460"/>
                  </a:lnTo>
                  <a:cubicBezTo>
                    <a:pt x="710677" y="664491"/>
                    <a:pt x="711319" y="662094"/>
                    <a:pt x="711063" y="659697"/>
                  </a:cubicBezTo>
                  <a:lnTo>
                    <a:pt x="708002" y="630116"/>
                  </a:lnTo>
                  <a:cubicBezTo>
                    <a:pt x="707552" y="625728"/>
                    <a:pt x="703678" y="622517"/>
                    <a:pt x="699290" y="622881"/>
                  </a:cubicBezTo>
                  <a:lnTo>
                    <a:pt x="694881" y="623245"/>
                  </a:lnTo>
                  <a:cubicBezTo>
                    <a:pt x="691970" y="623480"/>
                    <a:pt x="689401" y="625300"/>
                    <a:pt x="688181" y="627954"/>
                  </a:cubicBezTo>
                  <a:lnTo>
                    <a:pt x="681974" y="641631"/>
                  </a:lnTo>
                  <a:cubicBezTo>
                    <a:pt x="679341" y="647411"/>
                    <a:pt x="671400" y="648053"/>
                    <a:pt x="667868" y="642766"/>
                  </a:cubicBezTo>
                  <a:close/>
                  <a:moveTo>
                    <a:pt x="21410" y="945447"/>
                  </a:moveTo>
                  <a:lnTo>
                    <a:pt x="32412" y="944291"/>
                  </a:lnTo>
                  <a:cubicBezTo>
                    <a:pt x="37784" y="943734"/>
                    <a:pt x="43071" y="946089"/>
                    <a:pt x="46217" y="950498"/>
                  </a:cubicBezTo>
                  <a:lnTo>
                    <a:pt x="51291" y="957604"/>
                  </a:lnTo>
                  <a:cubicBezTo>
                    <a:pt x="53859" y="961179"/>
                    <a:pt x="54715" y="965717"/>
                    <a:pt x="53645" y="969976"/>
                  </a:cubicBezTo>
                  <a:lnTo>
                    <a:pt x="49600" y="986201"/>
                  </a:lnTo>
                  <a:cubicBezTo>
                    <a:pt x="46967" y="996775"/>
                    <a:pt x="34295" y="1001098"/>
                    <a:pt x="25733" y="994377"/>
                  </a:cubicBezTo>
                  <a:lnTo>
                    <a:pt x="25733" y="994377"/>
                  </a:lnTo>
                  <a:cubicBezTo>
                    <a:pt x="24642" y="993521"/>
                    <a:pt x="23422" y="992815"/>
                    <a:pt x="22137" y="992280"/>
                  </a:cubicBezTo>
                  <a:lnTo>
                    <a:pt x="9338" y="987036"/>
                  </a:lnTo>
                  <a:cubicBezTo>
                    <a:pt x="711" y="983504"/>
                    <a:pt x="-2649" y="973058"/>
                    <a:pt x="2295" y="965160"/>
                  </a:cubicBezTo>
                  <a:lnTo>
                    <a:pt x="10279" y="952403"/>
                  </a:lnTo>
                  <a:cubicBezTo>
                    <a:pt x="12720" y="948486"/>
                    <a:pt x="16851" y="945918"/>
                    <a:pt x="21452" y="945425"/>
                  </a:cubicBezTo>
                  <a:close/>
                  <a:moveTo>
                    <a:pt x="337682" y="1782277"/>
                  </a:moveTo>
                  <a:lnTo>
                    <a:pt x="333744" y="1785209"/>
                  </a:lnTo>
                  <a:cubicBezTo>
                    <a:pt x="332503" y="1786130"/>
                    <a:pt x="331860" y="1787649"/>
                    <a:pt x="332053" y="1789190"/>
                  </a:cubicBezTo>
                  <a:lnTo>
                    <a:pt x="333466" y="1800192"/>
                  </a:lnTo>
                  <a:cubicBezTo>
                    <a:pt x="334065" y="1804966"/>
                    <a:pt x="332674" y="1809760"/>
                    <a:pt x="329592" y="1813463"/>
                  </a:cubicBezTo>
                  <a:lnTo>
                    <a:pt x="308723" y="1838506"/>
                  </a:lnTo>
                  <a:cubicBezTo>
                    <a:pt x="306325" y="1841375"/>
                    <a:pt x="301659" y="1840026"/>
                    <a:pt x="301167" y="1836323"/>
                  </a:cubicBezTo>
                  <a:lnTo>
                    <a:pt x="298748" y="1818258"/>
                  </a:lnTo>
                  <a:cubicBezTo>
                    <a:pt x="298384" y="1815518"/>
                    <a:pt x="298855" y="1812735"/>
                    <a:pt x="300075" y="1810274"/>
                  </a:cubicBezTo>
                  <a:lnTo>
                    <a:pt x="313817" y="1782790"/>
                  </a:lnTo>
                  <a:cubicBezTo>
                    <a:pt x="316000" y="1778403"/>
                    <a:pt x="320345" y="1775513"/>
                    <a:pt x="325225" y="1775192"/>
                  </a:cubicBezTo>
                  <a:lnTo>
                    <a:pt x="334793" y="1774550"/>
                  </a:lnTo>
                  <a:cubicBezTo>
                    <a:pt x="339053" y="1774272"/>
                    <a:pt x="341064" y="1779708"/>
                    <a:pt x="337640" y="1782277"/>
                  </a:cubicBezTo>
                  <a:close/>
                </a:path>
              </a:pathLst>
            </a:custGeom>
            <a:solidFill>
              <a:srgbClr val="015382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3D6591E3-5788-30C7-F85C-DF62B16B0B53}"/>
                </a:ext>
              </a:extLst>
            </p:cNvPr>
            <p:cNvSpPr/>
            <p:nvPr/>
          </p:nvSpPr>
          <p:spPr>
            <a:xfrm>
              <a:off x="3806709" y="6219846"/>
              <a:ext cx="20679" cy="22916"/>
            </a:xfrm>
            <a:custGeom>
              <a:avLst/>
              <a:gdLst>
                <a:gd name="connsiteX0" fmla="*/ 21461 w 22466"/>
                <a:gd name="connsiteY0" fmla="*/ 24019 h 24896"/>
                <a:gd name="connsiteX1" fmla="*/ 19257 w 22466"/>
                <a:gd name="connsiteY1" fmla="*/ 24897 h 24896"/>
                <a:gd name="connsiteX2" fmla="*/ 16924 w 22466"/>
                <a:gd name="connsiteY2" fmla="*/ 23891 h 24896"/>
                <a:gd name="connsiteX3" fmla="*/ 8362 w 22466"/>
                <a:gd name="connsiteY3" fmla="*/ 14837 h 24896"/>
                <a:gd name="connsiteX4" fmla="*/ 870 w 22466"/>
                <a:gd name="connsiteY4" fmla="*/ 3299 h 24896"/>
                <a:gd name="connsiteX5" fmla="*/ 528 w 22466"/>
                <a:gd name="connsiteY5" fmla="*/ 2957 h 24896"/>
                <a:gd name="connsiteX6" fmla="*/ 2818 w 22466"/>
                <a:gd name="connsiteY6" fmla="*/ 410 h 24896"/>
                <a:gd name="connsiteX7" fmla="*/ 6393 w 22466"/>
                <a:gd name="connsiteY7" fmla="*/ 3364 h 24896"/>
                <a:gd name="connsiteX8" fmla="*/ 21590 w 22466"/>
                <a:gd name="connsiteY8" fmla="*/ 19481 h 24896"/>
                <a:gd name="connsiteX9" fmla="*/ 21461 w 22466"/>
                <a:gd name="connsiteY9" fmla="*/ 24019 h 24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466" h="24896">
                  <a:moveTo>
                    <a:pt x="21461" y="24019"/>
                  </a:moveTo>
                  <a:cubicBezTo>
                    <a:pt x="20841" y="24619"/>
                    <a:pt x="20049" y="24897"/>
                    <a:pt x="19257" y="24897"/>
                  </a:cubicBezTo>
                  <a:cubicBezTo>
                    <a:pt x="18400" y="24897"/>
                    <a:pt x="17566" y="24554"/>
                    <a:pt x="16924" y="23891"/>
                  </a:cubicBezTo>
                  <a:cubicBezTo>
                    <a:pt x="16346" y="23270"/>
                    <a:pt x="13156" y="19909"/>
                    <a:pt x="8362" y="14837"/>
                  </a:cubicBezTo>
                  <a:cubicBezTo>
                    <a:pt x="6756" y="10599"/>
                    <a:pt x="4231" y="6660"/>
                    <a:pt x="870" y="3299"/>
                  </a:cubicBezTo>
                  <a:lnTo>
                    <a:pt x="528" y="2957"/>
                  </a:lnTo>
                  <a:cubicBezTo>
                    <a:pt x="-1013" y="1416"/>
                    <a:pt x="1149" y="-960"/>
                    <a:pt x="2818" y="410"/>
                  </a:cubicBezTo>
                  <a:lnTo>
                    <a:pt x="6393" y="3364"/>
                  </a:lnTo>
                  <a:cubicBezTo>
                    <a:pt x="15190" y="12718"/>
                    <a:pt x="21376" y="19267"/>
                    <a:pt x="21590" y="19481"/>
                  </a:cubicBezTo>
                  <a:cubicBezTo>
                    <a:pt x="22810" y="20766"/>
                    <a:pt x="22746" y="22799"/>
                    <a:pt x="21461" y="24019"/>
                  </a:cubicBezTo>
                  <a:close/>
                </a:path>
              </a:pathLst>
            </a:custGeom>
            <a:solidFill>
              <a:srgbClr val="B6E0E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34" name="Freeform: Shape 1033">
            <a:extLst>
              <a:ext uri="{FF2B5EF4-FFF2-40B4-BE49-F238E27FC236}">
                <a16:creationId xmlns:a16="http://schemas.microsoft.com/office/drawing/2014/main" id="{CC27AB66-2151-728E-860E-A6B57BD5A5C8}"/>
              </a:ext>
            </a:extLst>
          </p:cNvPr>
          <p:cNvSpPr/>
          <p:nvPr/>
        </p:nvSpPr>
        <p:spPr>
          <a:xfrm>
            <a:off x="6920899" y="4769979"/>
            <a:ext cx="4394801" cy="268932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" name="Freeform: Shape 820">
            <a:extLst>
              <a:ext uri="{FF2B5EF4-FFF2-40B4-BE49-F238E27FC236}">
                <a16:creationId xmlns:a16="http://schemas.microsoft.com/office/drawing/2014/main" id="{77E88AF9-24BB-FFB7-A6E6-5E3F5EACD325}"/>
              </a:ext>
            </a:extLst>
          </p:cNvPr>
          <p:cNvSpPr/>
          <p:nvPr/>
        </p:nvSpPr>
        <p:spPr>
          <a:xfrm>
            <a:off x="6920899" y="4590703"/>
            <a:ext cx="4394801" cy="119595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7" name="Freeform: Shape 806">
            <a:extLst>
              <a:ext uri="{FF2B5EF4-FFF2-40B4-BE49-F238E27FC236}">
                <a16:creationId xmlns:a16="http://schemas.microsoft.com/office/drawing/2014/main" id="{ACFC9DB4-D716-7CD0-10B3-499E25F9C7AC}"/>
              </a:ext>
            </a:extLst>
          </p:cNvPr>
          <p:cNvSpPr/>
          <p:nvPr/>
        </p:nvSpPr>
        <p:spPr>
          <a:xfrm flipV="1">
            <a:off x="861060" y="5233406"/>
            <a:ext cx="5081353" cy="445620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954E9815-3B8E-4C15-2A97-4C37174625E9}"/>
              </a:ext>
            </a:extLst>
          </p:cNvPr>
          <p:cNvSpPr txBox="1"/>
          <p:nvPr/>
        </p:nvSpPr>
        <p:spPr>
          <a:xfrm>
            <a:off x="863600" y="4472047"/>
            <a:ext cx="188798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Ardrossan (North Ayrshire)</a:t>
            </a:r>
          </a:p>
        </p:txBody>
      </p: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09551FEE-87F4-BA3A-1B5E-B67C78161A6D}"/>
              </a:ext>
            </a:extLst>
          </p:cNvPr>
          <p:cNvCxnSpPr>
            <a:cxnSpLocks/>
          </p:cNvCxnSpPr>
          <p:nvPr/>
        </p:nvCxnSpPr>
        <p:spPr>
          <a:xfrm flipH="1">
            <a:off x="6967855" y="4395547"/>
            <a:ext cx="4347845" cy="0"/>
          </a:xfrm>
          <a:prstGeom prst="line">
            <a:avLst/>
          </a:pr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</p:cxnSp>
      <p:sp>
        <p:nvSpPr>
          <p:cNvPr id="788" name="TextBox 787">
            <a:extLst>
              <a:ext uri="{FF2B5EF4-FFF2-40B4-BE49-F238E27FC236}">
                <a16:creationId xmlns:a16="http://schemas.microsoft.com/office/drawing/2014/main" id="{536F94B7-C549-CED5-C139-3280A3D9758A}"/>
              </a:ext>
            </a:extLst>
          </p:cNvPr>
          <p:cNvSpPr txBox="1"/>
          <p:nvPr/>
        </p:nvSpPr>
        <p:spPr>
          <a:xfrm flipH="1">
            <a:off x="9537700" y="4141631"/>
            <a:ext cx="1778000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 err="1"/>
              <a:t>Glenrothes</a:t>
            </a:r>
            <a:r>
              <a:rPr lang="en-CA" sz="1050" dirty="0"/>
              <a:t> (Fife)</a:t>
            </a:r>
          </a:p>
        </p:txBody>
      </p:sp>
      <p:sp>
        <p:nvSpPr>
          <p:cNvPr id="799" name="Freeform: Shape 798">
            <a:extLst>
              <a:ext uri="{FF2B5EF4-FFF2-40B4-BE49-F238E27FC236}">
                <a16:creationId xmlns:a16="http://schemas.microsoft.com/office/drawing/2014/main" id="{575C7470-C791-B0BE-6FE7-DC4760C9E902}"/>
              </a:ext>
            </a:extLst>
          </p:cNvPr>
          <p:cNvSpPr/>
          <p:nvPr/>
        </p:nvSpPr>
        <p:spPr>
          <a:xfrm flipH="1" flipV="1">
            <a:off x="6324600" y="5102727"/>
            <a:ext cx="4984750" cy="1361153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1" name="Freeform: Shape 800">
            <a:extLst>
              <a:ext uri="{FF2B5EF4-FFF2-40B4-BE49-F238E27FC236}">
                <a16:creationId xmlns:a16="http://schemas.microsoft.com/office/drawing/2014/main" id="{5C441B95-D2B6-36A8-3A93-77CBAD89D7BC}"/>
              </a:ext>
            </a:extLst>
          </p:cNvPr>
          <p:cNvSpPr/>
          <p:nvPr/>
        </p:nvSpPr>
        <p:spPr>
          <a:xfrm>
            <a:off x="861059" y="2417103"/>
            <a:ext cx="5569579" cy="2415643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51B56FDE-70C9-78CB-5057-6643542E3479}"/>
              </a:ext>
            </a:extLst>
          </p:cNvPr>
          <p:cNvSpPr txBox="1"/>
          <p:nvPr/>
        </p:nvSpPr>
        <p:spPr>
          <a:xfrm>
            <a:off x="841752" y="2163187"/>
            <a:ext cx="1345210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Cumbernauld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3380D425-BF00-DF59-B6FB-CA7B72FE90E5}"/>
              </a:ext>
            </a:extLst>
          </p:cNvPr>
          <p:cNvSpPr txBox="1"/>
          <p:nvPr/>
        </p:nvSpPr>
        <p:spPr>
          <a:xfrm>
            <a:off x="863600" y="5436114"/>
            <a:ext cx="1345210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Kilmarnock</a:t>
            </a:r>
          </a:p>
        </p:txBody>
      </p:sp>
      <p:sp>
        <p:nvSpPr>
          <p:cNvPr id="810" name="TextBox 809">
            <a:extLst>
              <a:ext uri="{FF2B5EF4-FFF2-40B4-BE49-F238E27FC236}">
                <a16:creationId xmlns:a16="http://schemas.microsoft.com/office/drawing/2014/main" id="{6A3361D8-E882-47D6-32D9-B65F0D7FC7AB}"/>
              </a:ext>
            </a:extLst>
          </p:cNvPr>
          <p:cNvSpPr txBox="1"/>
          <p:nvPr/>
        </p:nvSpPr>
        <p:spPr>
          <a:xfrm flipH="1">
            <a:off x="10159591" y="2572546"/>
            <a:ext cx="1156109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Aberdeen</a:t>
            </a:r>
          </a:p>
        </p:txBody>
      </p:sp>
      <p:sp>
        <p:nvSpPr>
          <p:cNvPr id="813" name="Freeform: Shape 812">
            <a:extLst>
              <a:ext uri="{FF2B5EF4-FFF2-40B4-BE49-F238E27FC236}">
                <a16:creationId xmlns:a16="http://schemas.microsoft.com/office/drawing/2014/main" id="{52D50F8D-0640-B49F-FE1D-329E0983DF98}"/>
              </a:ext>
            </a:extLst>
          </p:cNvPr>
          <p:cNvSpPr/>
          <p:nvPr/>
        </p:nvSpPr>
        <p:spPr>
          <a:xfrm>
            <a:off x="863600" y="3098668"/>
            <a:ext cx="5357488" cy="1800753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4418DB8A-5D1D-38EE-F36A-1B8171251B92}"/>
              </a:ext>
            </a:extLst>
          </p:cNvPr>
          <p:cNvSpPr txBox="1"/>
          <p:nvPr/>
        </p:nvSpPr>
        <p:spPr>
          <a:xfrm>
            <a:off x="841752" y="2841786"/>
            <a:ext cx="1518672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Glasgow</a:t>
            </a:r>
          </a:p>
        </p:txBody>
      </p:sp>
      <p:sp>
        <p:nvSpPr>
          <p:cNvPr id="816" name="TextBox 815">
            <a:extLst>
              <a:ext uri="{FF2B5EF4-FFF2-40B4-BE49-F238E27FC236}">
                <a16:creationId xmlns:a16="http://schemas.microsoft.com/office/drawing/2014/main" id="{B5F496C3-6D54-3B4B-42AA-45C09CC1FBFD}"/>
              </a:ext>
            </a:extLst>
          </p:cNvPr>
          <p:cNvSpPr txBox="1"/>
          <p:nvPr/>
        </p:nvSpPr>
        <p:spPr>
          <a:xfrm flipH="1">
            <a:off x="9860462" y="800360"/>
            <a:ext cx="1474546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Lossiemouth</a:t>
            </a:r>
          </a:p>
        </p:txBody>
      </p:sp>
      <p:sp>
        <p:nvSpPr>
          <p:cNvPr id="820" name="TextBox 819">
            <a:extLst>
              <a:ext uri="{FF2B5EF4-FFF2-40B4-BE49-F238E27FC236}">
                <a16:creationId xmlns:a16="http://schemas.microsoft.com/office/drawing/2014/main" id="{88DE63DE-8FF4-C945-D276-15CE19BFCE79}"/>
              </a:ext>
            </a:extLst>
          </p:cNvPr>
          <p:cNvSpPr txBox="1"/>
          <p:nvPr/>
        </p:nvSpPr>
        <p:spPr>
          <a:xfrm flipH="1">
            <a:off x="9337800" y="4453178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Coaltown of </a:t>
            </a:r>
            <a:r>
              <a:rPr lang="en-CA" sz="1050" dirty="0" err="1"/>
              <a:t>Wemyss</a:t>
            </a:r>
            <a:r>
              <a:rPr lang="en-CA" sz="1050" dirty="0"/>
              <a:t> (Fife)</a:t>
            </a:r>
          </a:p>
        </p:txBody>
      </p:sp>
      <p:sp>
        <p:nvSpPr>
          <p:cNvPr id="824" name="Freeform: Shape 823">
            <a:extLst>
              <a:ext uri="{FF2B5EF4-FFF2-40B4-BE49-F238E27FC236}">
                <a16:creationId xmlns:a16="http://schemas.microsoft.com/office/drawing/2014/main" id="{A33C3413-9E95-E7E8-BADC-EA5B79D755E9}"/>
              </a:ext>
            </a:extLst>
          </p:cNvPr>
          <p:cNvSpPr/>
          <p:nvPr/>
        </p:nvSpPr>
        <p:spPr>
          <a:xfrm>
            <a:off x="861061" y="6073512"/>
            <a:ext cx="4723046" cy="45719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5" name="TextBox 824">
            <a:extLst>
              <a:ext uri="{FF2B5EF4-FFF2-40B4-BE49-F238E27FC236}">
                <a16:creationId xmlns:a16="http://schemas.microsoft.com/office/drawing/2014/main" id="{A76AE1CC-E6F5-FDDD-EB4E-3DEB6C6AE36D}"/>
              </a:ext>
            </a:extLst>
          </p:cNvPr>
          <p:cNvSpPr txBox="1"/>
          <p:nvPr/>
        </p:nvSpPr>
        <p:spPr>
          <a:xfrm>
            <a:off x="863600" y="5803779"/>
            <a:ext cx="1345210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 err="1"/>
              <a:t>Stranraer</a:t>
            </a:r>
            <a:endParaRPr lang="en-CA" sz="1050" dirty="0"/>
          </a:p>
        </p:txBody>
      </p:sp>
      <p:sp>
        <p:nvSpPr>
          <p:cNvPr id="827" name="Freeform: Shape 826">
            <a:extLst>
              <a:ext uri="{FF2B5EF4-FFF2-40B4-BE49-F238E27FC236}">
                <a16:creationId xmlns:a16="http://schemas.microsoft.com/office/drawing/2014/main" id="{CC3F69BC-F922-E430-D651-2B59C54E717E}"/>
              </a:ext>
            </a:extLst>
          </p:cNvPr>
          <p:cNvSpPr/>
          <p:nvPr/>
        </p:nvSpPr>
        <p:spPr>
          <a:xfrm>
            <a:off x="868680" y="4180708"/>
            <a:ext cx="4890770" cy="650241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8" name="TextBox 827">
            <a:extLst>
              <a:ext uri="{FF2B5EF4-FFF2-40B4-BE49-F238E27FC236}">
                <a16:creationId xmlns:a16="http://schemas.microsoft.com/office/drawing/2014/main" id="{C0FCA2A3-A5AC-7C0E-1622-2B0D06095815}"/>
              </a:ext>
            </a:extLst>
          </p:cNvPr>
          <p:cNvSpPr txBox="1"/>
          <p:nvPr/>
        </p:nvSpPr>
        <p:spPr>
          <a:xfrm>
            <a:off x="841752" y="3915787"/>
            <a:ext cx="1518672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Inverclyde</a:t>
            </a:r>
          </a:p>
        </p:txBody>
      </p:sp>
      <p:sp>
        <p:nvSpPr>
          <p:cNvPr id="830" name="Freeform: Shape 829">
            <a:extLst>
              <a:ext uri="{FF2B5EF4-FFF2-40B4-BE49-F238E27FC236}">
                <a16:creationId xmlns:a16="http://schemas.microsoft.com/office/drawing/2014/main" id="{C43B0051-04FE-A32B-1135-5061E90C61BB}"/>
              </a:ext>
            </a:extLst>
          </p:cNvPr>
          <p:cNvSpPr/>
          <p:nvPr/>
        </p:nvSpPr>
        <p:spPr>
          <a:xfrm>
            <a:off x="861060" y="3776848"/>
            <a:ext cx="5200316" cy="1195918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51B8DA21-6EF3-6626-A836-6E22951A613B}"/>
              </a:ext>
            </a:extLst>
          </p:cNvPr>
          <p:cNvSpPr txBox="1"/>
          <p:nvPr/>
        </p:nvSpPr>
        <p:spPr>
          <a:xfrm>
            <a:off x="841752" y="3518535"/>
            <a:ext cx="1518672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Paisley</a:t>
            </a:r>
          </a:p>
        </p:txBody>
      </p:sp>
      <p:sp>
        <p:nvSpPr>
          <p:cNvPr id="1025" name="Freeform: Shape 1024">
            <a:extLst>
              <a:ext uri="{FF2B5EF4-FFF2-40B4-BE49-F238E27FC236}">
                <a16:creationId xmlns:a16="http://schemas.microsoft.com/office/drawing/2014/main" id="{B19BFC7A-1BB0-A960-36D3-F8EE84AB127F}"/>
              </a:ext>
            </a:extLst>
          </p:cNvPr>
          <p:cNvSpPr/>
          <p:nvPr/>
        </p:nvSpPr>
        <p:spPr>
          <a:xfrm flipV="1">
            <a:off x="6253163" y="769553"/>
            <a:ext cx="5056187" cy="1983358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4D30243-DB04-11FA-8E7A-BBF50D8E210B}"/>
              </a:ext>
            </a:extLst>
          </p:cNvPr>
          <p:cNvSpPr txBox="1"/>
          <p:nvPr/>
        </p:nvSpPr>
        <p:spPr>
          <a:xfrm flipH="1">
            <a:off x="9860462" y="515637"/>
            <a:ext cx="1474546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Inverness</a:t>
            </a:r>
          </a:p>
        </p:txBody>
      </p:sp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85B061BD-A870-CF5F-4A07-FD8E15A8D106}"/>
              </a:ext>
            </a:extLst>
          </p:cNvPr>
          <p:cNvSpPr/>
          <p:nvPr/>
        </p:nvSpPr>
        <p:spPr>
          <a:xfrm flipV="1">
            <a:off x="7196138" y="3883526"/>
            <a:ext cx="4113212" cy="321943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BB8E7D3-F80E-B711-C7CF-C243D6755A29}"/>
              </a:ext>
            </a:extLst>
          </p:cNvPr>
          <p:cNvSpPr txBox="1"/>
          <p:nvPr/>
        </p:nvSpPr>
        <p:spPr>
          <a:xfrm flipH="1">
            <a:off x="9337800" y="3620282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St Andrews 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258CCB1-8E39-1A2E-F133-54B98E751F9C}"/>
              </a:ext>
            </a:extLst>
          </p:cNvPr>
          <p:cNvSpPr txBox="1"/>
          <p:nvPr/>
        </p:nvSpPr>
        <p:spPr>
          <a:xfrm flipH="1">
            <a:off x="9337800" y="4787417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Edinburgh &amp; Lothians</a:t>
            </a:r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EDA237C9-FDFD-E74F-FA1D-86BBE24882AE}"/>
              </a:ext>
            </a:extLst>
          </p:cNvPr>
          <p:cNvSpPr/>
          <p:nvPr/>
        </p:nvSpPr>
        <p:spPr>
          <a:xfrm>
            <a:off x="6568441" y="4729349"/>
            <a:ext cx="4747259" cy="960682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4468B1A2-4CE6-D81D-EC05-743398564C25}"/>
              </a:ext>
            </a:extLst>
          </p:cNvPr>
          <p:cNvSpPr txBox="1"/>
          <p:nvPr/>
        </p:nvSpPr>
        <p:spPr>
          <a:xfrm flipH="1">
            <a:off x="9337800" y="5428147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Falkirk</a:t>
            </a:r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E93DF5B9-95A0-CCE0-0F1C-B4EE682CCB56}"/>
              </a:ext>
            </a:extLst>
          </p:cNvPr>
          <p:cNvSpPr/>
          <p:nvPr/>
        </p:nvSpPr>
        <p:spPr>
          <a:xfrm>
            <a:off x="6522253" y="4751519"/>
            <a:ext cx="4793447" cy="1273229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70C359B-5F8D-BD78-DE9D-FB5E7EA1D343}"/>
              </a:ext>
            </a:extLst>
          </p:cNvPr>
          <p:cNvSpPr txBox="1"/>
          <p:nvPr/>
        </p:nvSpPr>
        <p:spPr>
          <a:xfrm flipH="1">
            <a:off x="9337800" y="5757422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Grangemouth</a:t>
            </a: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B28B3D54-50D9-5D5B-8D04-FFAE8C1EE6EB}"/>
              </a:ext>
            </a:extLst>
          </p:cNvPr>
          <p:cNvSpPr/>
          <p:nvPr/>
        </p:nvSpPr>
        <p:spPr>
          <a:xfrm flipV="1">
            <a:off x="7377113" y="3467284"/>
            <a:ext cx="3938588" cy="233361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B76688DE-0D94-41C1-2658-C9A5E2958F25}"/>
              </a:ext>
            </a:extLst>
          </p:cNvPr>
          <p:cNvSpPr txBox="1"/>
          <p:nvPr/>
        </p:nvSpPr>
        <p:spPr>
          <a:xfrm flipH="1">
            <a:off x="9337800" y="3212511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Montrose</a:t>
            </a:r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D264D716-259D-5D8D-48D1-D67DF56C2532}"/>
              </a:ext>
            </a:extLst>
          </p:cNvPr>
          <p:cNvSpPr/>
          <p:nvPr/>
        </p:nvSpPr>
        <p:spPr>
          <a:xfrm flipV="1">
            <a:off x="861061" y="6195782"/>
            <a:ext cx="5138112" cy="234238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CA52888E-4DFE-EF87-E011-F0EE8179E1BE}"/>
              </a:ext>
            </a:extLst>
          </p:cNvPr>
          <p:cNvSpPr txBox="1"/>
          <p:nvPr/>
        </p:nvSpPr>
        <p:spPr>
          <a:xfrm>
            <a:off x="863600" y="6160039"/>
            <a:ext cx="1345210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Wigtown</a:t>
            </a:r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C3CC75BA-3A58-BFE1-235C-12283196EC83}"/>
              </a:ext>
            </a:extLst>
          </p:cNvPr>
          <p:cNvSpPr txBox="1"/>
          <p:nvPr/>
        </p:nvSpPr>
        <p:spPr>
          <a:xfrm flipH="1">
            <a:off x="9318492" y="2889303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 err="1"/>
              <a:t>Tayside</a:t>
            </a:r>
            <a:r>
              <a:rPr lang="en-CA" sz="1050" dirty="0"/>
              <a:t>/Perth/Angus</a:t>
            </a: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71F3DD54-3B3F-C3C9-A234-4CD24996F22B}"/>
              </a:ext>
            </a:extLst>
          </p:cNvPr>
          <p:cNvSpPr/>
          <p:nvPr/>
        </p:nvSpPr>
        <p:spPr>
          <a:xfrm flipV="1">
            <a:off x="6756401" y="3171935"/>
            <a:ext cx="4552950" cy="1011311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A7C300E2-8D3C-8AC3-AB93-6287F0D42F1C}"/>
              </a:ext>
            </a:extLst>
          </p:cNvPr>
          <p:cNvSpPr/>
          <p:nvPr/>
        </p:nvSpPr>
        <p:spPr>
          <a:xfrm>
            <a:off x="6743701" y="4830948"/>
            <a:ext cx="4570902" cy="529416"/>
          </a:xfrm>
          <a:custGeom>
            <a:avLst/>
            <a:gdLst>
              <a:gd name="connsiteX0" fmla="*/ 3905250 w 3905250"/>
              <a:gd name="connsiteY0" fmla="*/ 222250 h 222250"/>
              <a:gd name="connsiteX1" fmla="*/ 222250 w 3905250"/>
              <a:gd name="connsiteY1" fmla="*/ 222250 h 222250"/>
              <a:gd name="connsiteX2" fmla="*/ 0 w 3905250"/>
              <a:gd name="connsiteY2" fmla="*/ 0 h 2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5250" h="222250">
                <a:moveTo>
                  <a:pt x="3905250" y="222250"/>
                </a:moveTo>
                <a:lnTo>
                  <a:pt x="222250" y="22225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3CD1AE3E-6B90-D978-961F-A5D6520805CE}"/>
              </a:ext>
            </a:extLst>
          </p:cNvPr>
          <p:cNvSpPr txBox="1"/>
          <p:nvPr/>
        </p:nvSpPr>
        <p:spPr>
          <a:xfrm flipH="1">
            <a:off x="9337800" y="5106448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West Lothian</a:t>
            </a:r>
          </a:p>
        </p:txBody>
      </p: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B009E39C-A9EB-5591-D613-2026561DB747}"/>
              </a:ext>
            </a:extLst>
          </p:cNvPr>
          <p:cNvGrpSpPr/>
          <p:nvPr/>
        </p:nvGrpSpPr>
        <p:grpSpPr>
          <a:xfrm>
            <a:off x="904875" y="302137"/>
            <a:ext cx="4752975" cy="276999"/>
            <a:chOff x="904875" y="336234"/>
            <a:chExt cx="4752975" cy="276999"/>
          </a:xfrm>
        </p:grpSpPr>
        <p:grpSp>
          <p:nvGrpSpPr>
            <p:cNvPr id="1068" name="Group 1067">
              <a:extLst>
                <a:ext uri="{FF2B5EF4-FFF2-40B4-BE49-F238E27FC236}">
                  <a16:creationId xmlns:a16="http://schemas.microsoft.com/office/drawing/2014/main" id="{D79A0E18-362A-6526-5B7E-40B8BCEA9781}"/>
                </a:ext>
              </a:extLst>
            </p:cNvPr>
            <p:cNvGrpSpPr/>
            <p:nvPr/>
          </p:nvGrpSpPr>
          <p:grpSpPr>
            <a:xfrm>
              <a:off x="904875" y="336234"/>
              <a:ext cx="1406525" cy="276999"/>
              <a:chOff x="904875" y="336234"/>
              <a:chExt cx="1406525" cy="276999"/>
            </a:xfrm>
          </p:grpSpPr>
          <p:sp>
            <p:nvSpPr>
              <p:cNvPr id="1062" name="Rectangle: Rounded Corners 1061">
                <a:extLst>
                  <a:ext uri="{FF2B5EF4-FFF2-40B4-BE49-F238E27FC236}">
                    <a16:creationId xmlns:a16="http://schemas.microsoft.com/office/drawing/2014/main" id="{929DE48B-AB07-D361-1DA9-7E64ABE5D95A}"/>
                  </a:ext>
                </a:extLst>
              </p:cNvPr>
              <p:cNvSpPr/>
              <p:nvPr/>
            </p:nvSpPr>
            <p:spPr>
              <a:xfrm>
                <a:off x="904875" y="398533"/>
                <a:ext cx="152400" cy="152400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3" name="TextBox 1062">
                <a:extLst>
                  <a:ext uri="{FF2B5EF4-FFF2-40B4-BE49-F238E27FC236}">
                    <a16:creationId xmlns:a16="http://schemas.microsoft.com/office/drawing/2014/main" id="{83CE526C-DC9D-6EE9-92BE-7C2568FBE1EA}"/>
                  </a:ext>
                </a:extLst>
              </p:cNvPr>
              <p:cNvSpPr txBox="1"/>
              <p:nvPr/>
            </p:nvSpPr>
            <p:spPr>
              <a:xfrm>
                <a:off x="1127072" y="336234"/>
                <a:ext cx="11843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buNone/>
                </a:pPr>
                <a:r>
                  <a:rPr lang="en-CA" sz="1200" b="1" kern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Long COVID</a:t>
                </a:r>
                <a:endParaRPr lang="en-US" sz="1200" kern="100" dirty="0">
                  <a:solidFill>
                    <a:schemeClr val="tx2">
                      <a:lumMod val="75000"/>
                    </a:schemeClr>
                  </a:solidFill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13ED962A-0730-2862-7568-EDBF90931242}"/>
                </a:ext>
              </a:extLst>
            </p:cNvPr>
            <p:cNvGrpSpPr/>
            <p:nvPr/>
          </p:nvGrpSpPr>
          <p:grpSpPr>
            <a:xfrm>
              <a:off x="2723515" y="336234"/>
              <a:ext cx="1396365" cy="276999"/>
              <a:chOff x="2604135" y="336234"/>
              <a:chExt cx="1396365" cy="276999"/>
            </a:xfrm>
          </p:grpSpPr>
          <p:sp>
            <p:nvSpPr>
              <p:cNvPr id="1064" name="Rectangle: Rounded Corners 1063">
                <a:extLst>
                  <a:ext uri="{FF2B5EF4-FFF2-40B4-BE49-F238E27FC236}">
                    <a16:creationId xmlns:a16="http://schemas.microsoft.com/office/drawing/2014/main" id="{E17956BD-D3FD-03E1-CE06-72EA2F8D145A}"/>
                  </a:ext>
                </a:extLst>
              </p:cNvPr>
              <p:cNvSpPr/>
              <p:nvPr/>
            </p:nvSpPr>
            <p:spPr>
              <a:xfrm>
                <a:off x="2604135" y="398533"/>
                <a:ext cx="152400" cy="152400"/>
              </a:xfrm>
              <a:prstGeom prst="round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5" name="TextBox 1064">
                <a:extLst>
                  <a:ext uri="{FF2B5EF4-FFF2-40B4-BE49-F238E27FC236}">
                    <a16:creationId xmlns:a16="http://schemas.microsoft.com/office/drawing/2014/main" id="{607370A8-2AE2-A776-4C71-CB896CE19473}"/>
                  </a:ext>
                </a:extLst>
              </p:cNvPr>
              <p:cNvSpPr txBox="1"/>
              <p:nvPr/>
            </p:nvSpPr>
            <p:spPr>
              <a:xfrm>
                <a:off x="2826332" y="336234"/>
                <a:ext cx="117416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buNone/>
                </a:pPr>
                <a:r>
                  <a:rPr lang="en-CA" sz="1200" b="1" kern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Fibromyalgia</a:t>
                </a:r>
              </a:p>
            </p:txBody>
          </p:sp>
        </p:grp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520FBA4F-A1F2-2CD4-7DF9-FCDB6B70A709}"/>
                </a:ext>
              </a:extLst>
            </p:cNvPr>
            <p:cNvGrpSpPr/>
            <p:nvPr/>
          </p:nvGrpSpPr>
          <p:grpSpPr>
            <a:xfrm>
              <a:off x="4531995" y="336234"/>
              <a:ext cx="1125855" cy="276999"/>
              <a:chOff x="4531995" y="336234"/>
              <a:chExt cx="1125855" cy="276999"/>
            </a:xfrm>
          </p:grpSpPr>
          <p:sp>
            <p:nvSpPr>
              <p:cNvPr id="1066" name="Rectangle: Rounded Corners 1065">
                <a:extLst>
                  <a:ext uri="{FF2B5EF4-FFF2-40B4-BE49-F238E27FC236}">
                    <a16:creationId xmlns:a16="http://schemas.microsoft.com/office/drawing/2014/main" id="{743B9EFA-2D9B-87CF-F305-A3DBAB3170AF}"/>
                  </a:ext>
                </a:extLst>
              </p:cNvPr>
              <p:cNvSpPr/>
              <p:nvPr/>
            </p:nvSpPr>
            <p:spPr>
              <a:xfrm>
                <a:off x="4531995" y="398533"/>
                <a:ext cx="152400" cy="152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67" name="TextBox 1066">
                <a:extLst>
                  <a:ext uri="{FF2B5EF4-FFF2-40B4-BE49-F238E27FC236}">
                    <a16:creationId xmlns:a16="http://schemas.microsoft.com/office/drawing/2014/main" id="{D679C037-E4E0-A8B3-5D33-4D85F284A355}"/>
                  </a:ext>
                </a:extLst>
              </p:cNvPr>
              <p:cNvSpPr txBox="1"/>
              <p:nvPr/>
            </p:nvSpPr>
            <p:spPr>
              <a:xfrm>
                <a:off x="4754192" y="336234"/>
                <a:ext cx="9036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buNone/>
                </a:pPr>
                <a:r>
                  <a:rPr lang="en-CA" sz="1200" b="1" kern="0" dirty="0">
                    <a:solidFill>
                      <a:schemeClr val="tx2">
                        <a:lumMod val="75000"/>
                      </a:schemeClr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ME/CFS</a:t>
                </a:r>
              </a:p>
            </p:txBody>
          </p:sp>
        </p:grpSp>
      </p:grp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0DAC89EB-6127-8C8B-EF16-2FC8AF783E35}"/>
              </a:ext>
            </a:extLst>
          </p:cNvPr>
          <p:cNvSpPr/>
          <p:nvPr/>
        </p:nvSpPr>
        <p:spPr>
          <a:xfrm>
            <a:off x="6731000" y="1064128"/>
            <a:ext cx="4578350" cy="1480820"/>
          </a:xfrm>
          <a:custGeom>
            <a:avLst/>
            <a:gdLst>
              <a:gd name="connsiteX0" fmla="*/ 4526280 w 4526280"/>
              <a:gd name="connsiteY0" fmla="*/ 0 h 1493520"/>
              <a:gd name="connsiteX1" fmla="*/ 609600 w 4526280"/>
              <a:gd name="connsiteY1" fmla="*/ 0 h 1493520"/>
              <a:gd name="connsiteX2" fmla="*/ 0 w 4526280"/>
              <a:gd name="connsiteY2" fmla="*/ 1493520 h 149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6280" h="1493520">
                <a:moveTo>
                  <a:pt x="4526280" y="0"/>
                </a:moveTo>
                <a:lnTo>
                  <a:pt x="609600" y="0"/>
                </a:lnTo>
                <a:lnTo>
                  <a:pt x="0" y="149352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3" name="TextBox 1072">
            <a:extLst>
              <a:ext uri="{FF2B5EF4-FFF2-40B4-BE49-F238E27FC236}">
                <a16:creationId xmlns:a16="http://schemas.microsoft.com/office/drawing/2014/main" id="{203AFE15-6CCA-942B-64B6-84C3C0A3D028}"/>
              </a:ext>
            </a:extLst>
          </p:cNvPr>
          <p:cNvSpPr txBox="1"/>
          <p:nvPr/>
        </p:nvSpPr>
        <p:spPr>
          <a:xfrm flipH="1">
            <a:off x="9860462" y="1960405"/>
            <a:ext cx="1474546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Moray</a:t>
            </a:r>
          </a:p>
        </p:txBody>
      </p:sp>
      <p:sp>
        <p:nvSpPr>
          <p:cNvPr id="1075" name="Freeform: Shape 1074">
            <a:extLst>
              <a:ext uri="{FF2B5EF4-FFF2-40B4-BE49-F238E27FC236}">
                <a16:creationId xmlns:a16="http://schemas.microsoft.com/office/drawing/2014/main" id="{3FC546EB-F116-7DCE-B72E-5FC687CB236D}"/>
              </a:ext>
            </a:extLst>
          </p:cNvPr>
          <p:cNvSpPr/>
          <p:nvPr/>
        </p:nvSpPr>
        <p:spPr>
          <a:xfrm>
            <a:off x="6673850" y="2214748"/>
            <a:ext cx="4641850" cy="520700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E10DB53E-C177-764D-B0C3-391DA5932FC2}"/>
              </a:ext>
            </a:extLst>
          </p:cNvPr>
          <p:cNvSpPr txBox="1"/>
          <p:nvPr/>
        </p:nvSpPr>
        <p:spPr>
          <a:xfrm flipH="1">
            <a:off x="9150350" y="2284255"/>
            <a:ext cx="218465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/>
              <a:t>Insch (Aberdeenshire)</a:t>
            </a:r>
          </a:p>
        </p:txBody>
      </p:sp>
      <p:sp>
        <p:nvSpPr>
          <p:cNvPr id="1077" name="Freeform: Shape 1076">
            <a:extLst>
              <a:ext uri="{FF2B5EF4-FFF2-40B4-BE49-F238E27FC236}">
                <a16:creationId xmlns:a16="http://schemas.microsoft.com/office/drawing/2014/main" id="{BE1EEB9E-385B-5FBE-E382-982204AF7A42}"/>
              </a:ext>
            </a:extLst>
          </p:cNvPr>
          <p:cNvSpPr/>
          <p:nvPr/>
        </p:nvSpPr>
        <p:spPr>
          <a:xfrm>
            <a:off x="7359650" y="2538598"/>
            <a:ext cx="3956050" cy="368300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133A1BA3-2BED-9D83-7E78-7CF161AF8066}"/>
              </a:ext>
            </a:extLst>
          </p:cNvPr>
          <p:cNvSpPr/>
          <p:nvPr/>
        </p:nvSpPr>
        <p:spPr>
          <a:xfrm>
            <a:off x="7721600" y="2826889"/>
            <a:ext cx="3594100" cy="149859"/>
          </a:xfrm>
          <a:custGeom>
            <a:avLst/>
            <a:gdLst>
              <a:gd name="connsiteX0" fmla="*/ 0 w 4641850"/>
              <a:gd name="connsiteY0" fmla="*/ 520700 h 520700"/>
              <a:gd name="connsiteX1" fmla="*/ 1066800 w 4641850"/>
              <a:gd name="connsiteY1" fmla="*/ 0 h 520700"/>
              <a:gd name="connsiteX2" fmla="*/ 4641850 w 4641850"/>
              <a:gd name="connsiteY2" fmla="*/ 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41850" h="520700">
                <a:moveTo>
                  <a:pt x="0" y="520700"/>
                </a:moveTo>
                <a:lnTo>
                  <a:pt x="1066800" y="0"/>
                </a:lnTo>
                <a:lnTo>
                  <a:pt x="464185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5FCFD690-A700-1BC2-2183-AB308FBEA0F4}"/>
              </a:ext>
            </a:extLst>
          </p:cNvPr>
          <p:cNvSpPr txBox="1"/>
          <p:nvPr/>
        </p:nvSpPr>
        <p:spPr>
          <a:xfrm flipH="1">
            <a:off x="9337800" y="6213948"/>
            <a:ext cx="1997208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 algn="r">
              <a:buNone/>
            </a:pPr>
            <a:r>
              <a:rPr lang="en-CA" sz="1050" dirty="0" err="1"/>
              <a:t>Newarthill</a:t>
            </a:r>
            <a:r>
              <a:rPr lang="en-CA" sz="1050" dirty="0"/>
              <a:t> (North Lanarkshire)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BEC2A539-BE0D-81B5-32EF-6FF2E97A949F}"/>
              </a:ext>
            </a:extLst>
          </p:cNvPr>
          <p:cNvSpPr txBox="1"/>
          <p:nvPr/>
        </p:nvSpPr>
        <p:spPr>
          <a:xfrm>
            <a:off x="841752" y="3102903"/>
            <a:ext cx="1518672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Cathcart (Glasgow)</a:t>
            </a:r>
          </a:p>
        </p:txBody>
      </p:sp>
      <p:sp>
        <p:nvSpPr>
          <p:cNvPr id="1092" name="Freeform: Shape 1091">
            <a:extLst>
              <a:ext uri="{FF2B5EF4-FFF2-40B4-BE49-F238E27FC236}">
                <a16:creationId xmlns:a16="http://schemas.microsoft.com/office/drawing/2014/main" id="{30AEB413-FB2B-09D8-B450-14A4498EBEE1}"/>
              </a:ext>
            </a:extLst>
          </p:cNvPr>
          <p:cNvSpPr/>
          <p:nvPr/>
        </p:nvSpPr>
        <p:spPr>
          <a:xfrm>
            <a:off x="861060" y="4733924"/>
            <a:ext cx="4884420" cy="346075"/>
          </a:xfrm>
          <a:custGeom>
            <a:avLst/>
            <a:gdLst>
              <a:gd name="connsiteX0" fmla="*/ 4884420 w 4884420"/>
              <a:gd name="connsiteY0" fmla="*/ 579120 h 579120"/>
              <a:gd name="connsiteX1" fmla="*/ 3444240 w 4884420"/>
              <a:gd name="connsiteY1" fmla="*/ 0 h 579120"/>
              <a:gd name="connsiteX2" fmla="*/ 0 w 4884420"/>
              <a:gd name="connsiteY2" fmla="*/ 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84420" h="579120">
                <a:moveTo>
                  <a:pt x="4884420" y="579120"/>
                </a:moveTo>
                <a:lnTo>
                  <a:pt x="344424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9" name="Freeform 6">
            <a:extLst>
              <a:ext uri="{FF2B5EF4-FFF2-40B4-BE49-F238E27FC236}">
                <a16:creationId xmlns:a16="http://schemas.microsoft.com/office/drawing/2014/main" id="{D7305609-7F01-90A6-B148-E7592774470A}"/>
              </a:ext>
            </a:extLst>
          </p:cNvPr>
          <p:cNvSpPr>
            <a:spLocks noEditPoints="1"/>
          </p:cNvSpPr>
          <p:nvPr/>
        </p:nvSpPr>
        <p:spPr bwMode="auto">
          <a:xfrm>
            <a:off x="5719251" y="504933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5" name="Freeform 6">
            <a:extLst>
              <a:ext uri="{FF2B5EF4-FFF2-40B4-BE49-F238E27FC236}">
                <a16:creationId xmlns:a16="http://schemas.microsoft.com/office/drawing/2014/main" id="{66DBC032-A104-51B2-3B6F-57AE53265AD3}"/>
              </a:ext>
            </a:extLst>
          </p:cNvPr>
          <p:cNvSpPr>
            <a:spLocks noEditPoints="1"/>
          </p:cNvSpPr>
          <p:nvPr/>
        </p:nvSpPr>
        <p:spPr bwMode="auto">
          <a:xfrm>
            <a:off x="6866786" y="435423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8" name="Freeform 6">
            <a:extLst>
              <a:ext uri="{FF2B5EF4-FFF2-40B4-BE49-F238E27FC236}">
                <a16:creationId xmlns:a16="http://schemas.microsoft.com/office/drawing/2014/main" id="{D9F0BB84-DB40-B6FA-A53D-83F3E4DAFF76}"/>
              </a:ext>
            </a:extLst>
          </p:cNvPr>
          <p:cNvSpPr>
            <a:spLocks noEditPoints="1"/>
          </p:cNvSpPr>
          <p:nvPr/>
        </p:nvSpPr>
        <p:spPr bwMode="auto">
          <a:xfrm>
            <a:off x="7105870" y="505737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0" name="Freeform 6">
            <a:extLst>
              <a:ext uri="{FF2B5EF4-FFF2-40B4-BE49-F238E27FC236}">
                <a16:creationId xmlns:a16="http://schemas.microsoft.com/office/drawing/2014/main" id="{7A759C2A-B897-DDB2-B16A-E3B39A612F20}"/>
              </a:ext>
            </a:extLst>
          </p:cNvPr>
          <p:cNvSpPr>
            <a:spLocks noEditPoints="1"/>
          </p:cNvSpPr>
          <p:nvPr/>
        </p:nvSpPr>
        <p:spPr bwMode="auto">
          <a:xfrm>
            <a:off x="6390701" y="472864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3" name="Freeform 6">
            <a:extLst>
              <a:ext uri="{FF2B5EF4-FFF2-40B4-BE49-F238E27FC236}">
                <a16:creationId xmlns:a16="http://schemas.microsoft.com/office/drawing/2014/main" id="{1B6658F7-6326-0C33-E9A3-09A10B09DF6A}"/>
              </a:ext>
            </a:extLst>
          </p:cNvPr>
          <p:cNvSpPr>
            <a:spLocks noEditPoints="1"/>
          </p:cNvSpPr>
          <p:nvPr/>
        </p:nvSpPr>
        <p:spPr bwMode="auto">
          <a:xfrm>
            <a:off x="5858644" y="5086449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2" name="Freeform 6">
            <a:extLst>
              <a:ext uri="{FF2B5EF4-FFF2-40B4-BE49-F238E27FC236}">
                <a16:creationId xmlns:a16="http://schemas.microsoft.com/office/drawing/2014/main" id="{1CD9D29B-D457-B216-A38D-84FCE6C1804F}"/>
              </a:ext>
            </a:extLst>
          </p:cNvPr>
          <p:cNvSpPr>
            <a:spLocks noEditPoints="1"/>
          </p:cNvSpPr>
          <p:nvPr/>
        </p:nvSpPr>
        <p:spPr bwMode="auto">
          <a:xfrm>
            <a:off x="6167414" y="480863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9" name="Freeform 6">
            <a:extLst>
              <a:ext uri="{FF2B5EF4-FFF2-40B4-BE49-F238E27FC236}">
                <a16:creationId xmlns:a16="http://schemas.microsoft.com/office/drawing/2014/main" id="{803C479E-7969-018F-FBA8-4701469ABFEC}"/>
              </a:ext>
            </a:extLst>
          </p:cNvPr>
          <p:cNvSpPr>
            <a:spLocks noEditPoints="1"/>
          </p:cNvSpPr>
          <p:nvPr/>
        </p:nvSpPr>
        <p:spPr bwMode="auto">
          <a:xfrm>
            <a:off x="6844334" y="4437819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3" name="Freeform 6">
            <a:extLst>
              <a:ext uri="{FF2B5EF4-FFF2-40B4-BE49-F238E27FC236}">
                <a16:creationId xmlns:a16="http://schemas.microsoft.com/office/drawing/2014/main" id="{EAC547A8-16E8-7017-F2C3-D23CB54CDC74}"/>
              </a:ext>
            </a:extLst>
          </p:cNvPr>
          <p:cNvSpPr>
            <a:spLocks noEditPoints="1"/>
          </p:cNvSpPr>
          <p:nvPr/>
        </p:nvSpPr>
        <p:spPr bwMode="auto">
          <a:xfrm>
            <a:off x="5536222" y="597656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 flip="none" rotWithShape="1"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  <a:tileRect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6" name="Freeform 6">
            <a:extLst>
              <a:ext uri="{FF2B5EF4-FFF2-40B4-BE49-F238E27FC236}">
                <a16:creationId xmlns:a16="http://schemas.microsoft.com/office/drawing/2014/main" id="{7A7E602B-ECEE-2EB5-A618-8B6B6F1004A5}"/>
              </a:ext>
            </a:extLst>
          </p:cNvPr>
          <p:cNvSpPr>
            <a:spLocks noEditPoints="1"/>
          </p:cNvSpPr>
          <p:nvPr/>
        </p:nvSpPr>
        <p:spPr bwMode="auto">
          <a:xfrm>
            <a:off x="5686513" y="4693325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" name="Freeform 6">
            <a:extLst>
              <a:ext uri="{FF2B5EF4-FFF2-40B4-BE49-F238E27FC236}">
                <a16:creationId xmlns:a16="http://schemas.microsoft.com/office/drawing/2014/main" id="{90F789A9-2F31-1970-650D-BA3026C36798}"/>
              </a:ext>
            </a:extLst>
          </p:cNvPr>
          <p:cNvSpPr>
            <a:spLocks noEditPoints="1"/>
          </p:cNvSpPr>
          <p:nvPr/>
        </p:nvSpPr>
        <p:spPr bwMode="auto">
          <a:xfrm>
            <a:off x="5979407" y="483620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" name="Freeform 6">
            <a:extLst>
              <a:ext uri="{FF2B5EF4-FFF2-40B4-BE49-F238E27FC236}">
                <a16:creationId xmlns:a16="http://schemas.microsoft.com/office/drawing/2014/main" id="{83621FBC-18A5-39E6-CB30-F56C6E1C48B5}"/>
              </a:ext>
            </a:extLst>
          </p:cNvPr>
          <p:cNvSpPr>
            <a:spLocks noEditPoints="1"/>
          </p:cNvSpPr>
          <p:nvPr/>
        </p:nvSpPr>
        <p:spPr bwMode="auto">
          <a:xfrm>
            <a:off x="6153173" y="271815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5" name="Freeform 6">
            <a:extLst>
              <a:ext uri="{FF2B5EF4-FFF2-40B4-BE49-F238E27FC236}">
                <a16:creationId xmlns:a16="http://schemas.microsoft.com/office/drawing/2014/main" id="{CEC11037-AECF-8B21-8980-CBCF628E845C}"/>
              </a:ext>
            </a:extLst>
          </p:cNvPr>
          <p:cNvSpPr>
            <a:spLocks noEditPoints="1"/>
          </p:cNvSpPr>
          <p:nvPr/>
        </p:nvSpPr>
        <p:spPr bwMode="auto">
          <a:xfrm>
            <a:off x="6699788" y="246693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Freeform 6">
            <a:extLst>
              <a:ext uri="{FF2B5EF4-FFF2-40B4-BE49-F238E27FC236}">
                <a16:creationId xmlns:a16="http://schemas.microsoft.com/office/drawing/2014/main" id="{6CF3D9BB-3AA9-72EA-FA20-CD340F42127D}"/>
              </a:ext>
            </a:extLst>
          </p:cNvPr>
          <p:cNvSpPr>
            <a:spLocks noEditPoints="1"/>
          </p:cNvSpPr>
          <p:nvPr/>
        </p:nvSpPr>
        <p:spPr bwMode="auto">
          <a:xfrm>
            <a:off x="7091234" y="416635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3" name="Freeform 6">
            <a:extLst>
              <a:ext uri="{FF2B5EF4-FFF2-40B4-BE49-F238E27FC236}">
                <a16:creationId xmlns:a16="http://schemas.microsoft.com/office/drawing/2014/main" id="{BE48BF74-D9E5-0F5E-2F54-525E9DB18DB0}"/>
              </a:ext>
            </a:extLst>
          </p:cNvPr>
          <p:cNvSpPr>
            <a:spLocks noEditPoints="1"/>
          </p:cNvSpPr>
          <p:nvPr/>
        </p:nvSpPr>
        <p:spPr bwMode="auto">
          <a:xfrm>
            <a:off x="6838821" y="463308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6" name="Freeform 6">
            <a:extLst>
              <a:ext uri="{FF2B5EF4-FFF2-40B4-BE49-F238E27FC236}">
                <a16:creationId xmlns:a16="http://schemas.microsoft.com/office/drawing/2014/main" id="{D61338DC-9AC9-4972-6278-69F1AA3733EC}"/>
              </a:ext>
            </a:extLst>
          </p:cNvPr>
          <p:cNvSpPr>
            <a:spLocks noEditPoints="1"/>
          </p:cNvSpPr>
          <p:nvPr/>
        </p:nvSpPr>
        <p:spPr bwMode="auto">
          <a:xfrm>
            <a:off x="6488778" y="4592600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0" name="Freeform 6">
            <a:extLst>
              <a:ext uri="{FF2B5EF4-FFF2-40B4-BE49-F238E27FC236}">
                <a16:creationId xmlns:a16="http://schemas.microsoft.com/office/drawing/2014/main" id="{6C072C64-43C2-D75B-CFB6-1982C7065C6C}"/>
              </a:ext>
            </a:extLst>
          </p:cNvPr>
          <p:cNvSpPr>
            <a:spLocks noEditPoints="1"/>
          </p:cNvSpPr>
          <p:nvPr/>
        </p:nvSpPr>
        <p:spPr bwMode="auto">
          <a:xfrm>
            <a:off x="6469728" y="4616413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Freeform 6">
            <a:extLst>
              <a:ext uri="{FF2B5EF4-FFF2-40B4-BE49-F238E27FC236}">
                <a16:creationId xmlns:a16="http://schemas.microsoft.com/office/drawing/2014/main" id="{8F744402-007A-17FA-3329-2D1B555273FB}"/>
              </a:ext>
            </a:extLst>
          </p:cNvPr>
          <p:cNvSpPr>
            <a:spLocks noEditPoints="1"/>
          </p:cNvSpPr>
          <p:nvPr/>
        </p:nvSpPr>
        <p:spPr bwMode="auto">
          <a:xfrm>
            <a:off x="5953281" y="6024752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1" name="Freeform 6">
            <a:extLst>
              <a:ext uri="{FF2B5EF4-FFF2-40B4-BE49-F238E27FC236}">
                <a16:creationId xmlns:a16="http://schemas.microsoft.com/office/drawing/2014/main" id="{08A50142-32DD-2645-B308-A0A01976308E}"/>
              </a:ext>
            </a:extLst>
          </p:cNvPr>
          <p:cNvSpPr>
            <a:spLocks noEditPoints="1"/>
          </p:cNvSpPr>
          <p:nvPr/>
        </p:nvSpPr>
        <p:spPr bwMode="auto">
          <a:xfrm>
            <a:off x="6648322" y="408539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6" name="Freeform 6">
            <a:extLst>
              <a:ext uri="{FF2B5EF4-FFF2-40B4-BE49-F238E27FC236}">
                <a16:creationId xmlns:a16="http://schemas.microsoft.com/office/drawing/2014/main" id="{DA08819E-14FF-8BBA-9240-4A6A2281A119}"/>
              </a:ext>
            </a:extLst>
          </p:cNvPr>
          <p:cNvSpPr>
            <a:spLocks noEditPoints="1"/>
          </p:cNvSpPr>
          <p:nvPr/>
        </p:nvSpPr>
        <p:spPr bwMode="auto">
          <a:xfrm>
            <a:off x="6667371" y="4674357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gradFill>
            <a:gsLst>
              <a:gs pos="45000">
                <a:srgbClr val="7030A0"/>
              </a:gs>
              <a:gs pos="55000">
                <a:srgbClr val="FED001"/>
              </a:gs>
            </a:gsLst>
            <a:lin ang="5400000" scaled="1"/>
          </a:gra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6" name="Freeform 6">
            <a:extLst>
              <a:ext uri="{FF2B5EF4-FFF2-40B4-BE49-F238E27FC236}">
                <a16:creationId xmlns:a16="http://schemas.microsoft.com/office/drawing/2014/main" id="{3F749A5E-1F28-667B-7D0A-89B89BA94072}"/>
              </a:ext>
            </a:extLst>
          </p:cNvPr>
          <p:cNvSpPr>
            <a:spLocks noEditPoints="1"/>
          </p:cNvSpPr>
          <p:nvPr/>
        </p:nvSpPr>
        <p:spPr bwMode="auto">
          <a:xfrm>
            <a:off x="6584846" y="260163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7" name="Freeform 6">
            <a:extLst>
              <a:ext uri="{FF2B5EF4-FFF2-40B4-BE49-F238E27FC236}">
                <a16:creationId xmlns:a16="http://schemas.microsoft.com/office/drawing/2014/main" id="{5AA66CEA-5F2F-6FB6-3BD8-23AEC42D2D73}"/>
              </a:ext>
            </a:extLst>
          </p:cNvPr>
          <p:cNvSpPr>
            <a:spLocks noEditPoints="1"/>
          </p:cNvSpPr>
          <p:nvPr/>
        </p:nvSpPr>
        <p:spPr bwMode="auto">
          <a:xfrm>
            <a:off x="7317270" y="2849476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FF000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" name="Freeform 6">
            <a:extLst>
              <a:ext uri="{FF2B5EF4-FFF2-40B4-BE49-F238E27FC236}">
                <a16:creationId xmlns:a16="http://schemas.microsoft.com/office/drawing/2014/main" id="{75A274A6-6A88-C733-1F2E-039164F74E94}"/>
              </a:ext>
            </a:extLst>
          </p:cNvPr>
          <p:cNvSpPr>
            <a:spLocks noEditPoints="1"/>
          </p:cNvSpPr>
          <p:nvPr/>
        </p:nvSpPr>
        <p:spPr bwMode="auto">
          <a:xfrm>
            <a:off x="7670030" y="2830071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3" name="Freeform 6">
            <a:extLst>
              <a:ext uri="{FF2B5EF4-FFF2-40B4-BE49-F238E27FC236}">
                <a16:creationId xmlns:a16="http://schemas.microsoft.com/office/drawing/2014/main" id="{C11C6129-A9B8-4CEB-0011-539FE00344EE}"/>
              </a:ext>
            </a:extLst>
          </p:cNvPr>
          <p:cNvSpPr>
            <a:spLocks noEditPoints="1"/>
          </p:cNvSpPr>
          <p:nvPr/>
        </p:nvSpPr>
        <p:spPr bwMode="auto">
          <a:xfrm>
            <a:off x="7315071" y="3666294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019FF5A8-5AB9-B66D-9CF5-BEA2A87FB981}"/>
              </a:ext>
            </a:extLst>
          </p:cNvPr>
          <p:cNvCxnSpPr>
            <a:cxnSpLocks/>
            <a:stCxn id="1055" idx="1"/>
          </p:cNvCxnSpPr>
          <p:nvPr/>
        </p:nvCxnSpPr>
        <p:spPr>
          <a:xfrm>
            <a:off x="7015512" y="3171935"/>
            <a:ext cx="68707" cy="612057"/>
          </a:xfrm>
          <a:prstGeom prst="line">
            <a:avLst/>
          </a:prstGeom>
          <a:noFill/>
          <a:ln w="12700">
            <a:solidFill>
              <a:schemeClr val="tx2"/>
            </a:solidFill>
          </a:ln>
        </p:spPr>
      </p:cxnSp>
      <p:sp>
        <p:nvSpPr>
          <p:cNvPr id="1052" name="Freeform 6">
            <a:extLst>
              <a:ext uri="{FF2B5EF4-FFF2-40B4-BE49-F238E27FC236}">
                <a16:creationId xmlns:a16="http://schemas.microsoft.com/office/drawing/2014/main" id="{E63AC6CF-0B30-70B7-C1CD-618685321C2A}"/>
              </a:ext>
            </a:extLst>
          </p:cNvPr>
          <p:cNvSpPr>
            <a:spLocks noEditPoints="1"/>
          </p:cNvSpPr>
          <p:nvPr/>
        </p:nvSpPr>
        <p:spPr bwMode="auto">
          <a:xfrm>
            <a:off x="7019797" y="3764719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3" name="Rectangle: Rounded Corners 1092">
            <a:extLst>
              <a:ext uri="{FF2B5EF4-FFF2-40B4-BE49-F238E27FC236}">
                <a16:creationId xmlns:a16="http://schemas.microsoft.com/office/drawing/2014/main" id="{8824F173-0E80-CA37-2879-C020CEB8F446}"/>
              </a:ext>
            </a:extLst>
          </p:cNvPr>
          <p:cNvSpPr/>
          <p:nvPr/>
        </p:nvSpPr>
        <p:spPr>
          <a:xfrm>
            <a:off x="935831" y="239299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2466A81C-5380-31FD-7FE6-15FD11F3BB82}"/>
              </a:ext>
            </a:extLst>
          </p:cNvPr>
          <p:cNvSpPr/>
          <p:nvPr/>
        </p:nvSpPr>
        <p:spPr>
          <a:xfrm>
            <a:off x="935831" y="307610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5" name="Rectangle: Rounded Corners 1094">
            <a:extLst>
              <a:ext uri="{FF2B5EF4-FFF2-40B4-BE49-F238E27FC236}">
                <a16:creationId xmlns:a16="http://schemas.microsoft.com/office/drawing/2014/main" id="{97044E62-FFF6-4E2F-6761-AC0B37AF60D2}"/>
              </a:ext>
            </a:extLst>
          </p:cNvPr>
          <p:cNvSpPr/>
          <p:nvPr/>
        </p:nvSpPr>
        <p:spPr>
          <a:xfrm>
            <a:off x="935831" y="3752867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6" name="Rectangle: Rounded Corners 1095">
            <a:extLst>
              <a:ext uri="{FF2B5EF4-FFF2-40B4-BE49-F238E27FC236}">
                <a16:creationId xmlns:a16="http://schemas.microsoft.com/office/drawing/2014/main" id="{86581BA1-1D74-889E-768D-0CCC6813D0EA}"/>
              </a:ext>
            </a:extLst>
          </p:cNvPr>
          <p:cNvSpPr/>
          <p:nvPr/>
        </p:nvSpPr>
        <p:spPr>
          <a:xfrm>
            <a:off x="935831" y="4157107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6280373D-4B80-74E1-43C9-BF72E4DDA7C8}"/>
              </a:ext>
            </a:extLst>
          </p:cNvPr>
          <p:cNvSpPr/>
          <p:nvPr/>
        </p:nvSpPr>
        <p:spPr>
          <a:xfrm>
            <a:off x="935831" y="4711965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99" name="Rectangle: Rounded Corners 1098">
            <a:extLst>
              <a:ext uri="{FF2B5EF4-FFF2-40B4-BE49-F238E27FC236}">
                <a16:creationId xmlns:a16="http://schemas.microsoft.com/office/drawing/2014/main" id="{4CAE2BFE-FBFC-4A3F-4299-2B2816A06659}"/>
              </a:ext>
            </a:extLst>
          </p:cNvPr>
          <p:cNvSpPr/>
          <p:nvPr/>
        </p:nvSpPr>
        <p:spPr>
          <a:xfrm>
            <a:off x="935831" y="5656607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0" name="Rectangle: Rounded Corners 1099">
            <a:extLst>
              <a:ext uri="{FF2B5EF4-FFF2-40B4-BE49-F238E27FC236}">
                <a16:creationId xmlns:a16="http://schemas.microsoft.com/office/drawing/2014/main" id="{A21D215C-27F2-462C-60A7-D155E59A6F04}"/>
              </a:ext>
            </a:extLst>
          </p:cNvPr>
          <p:cNvSpPr/>
          <p:nvPr/>
        </p:nvSpPr>
        <p:spPr>
          <a:xfrm>
            <a:off x="935831" y="604713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60F50754-E1E6-8E50-0F6B-EDD2EA2E7EFA}"/>
              </a:ext>
            </a:extLst>
          </p:cNvPr>
          <p:cNvSpPr/>
          <p:nvPr/>
        </p:nvSpPr>
        <p:spPr>
          <a:xfrm>
            <a:off x="935831" y="6404320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C53C8C7F-3127-CF4D-DDA0-379ED79627C7}"/>
              </a:ext>
            </a:extLst>
          </p:cNvPr>
          <p:cNvSpPr/>
          <p:nvPr/>
        </p:nvSpPr>
        <p:spPr>
          <a:xfrm>
            <a:off x="10816430" y="644086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075FA201-331C-3782-E654-C04CE2B56F49}"/>
              </a:ext>
            </a:extLst>
          </p:cNvPr>
          <p:cNvSpPr/>
          <p:nvPr/>
        </p:nvSpPr>
        <p:spPr>
          <a:xfrm>
            <a:off x="10816430" y="599691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5" name="Rectangle: Rounded Corners 1104">
            <a:extLst>
              <a:ext uri="{FF2B5EF4-FFF2-40B4-BE49-F238E27FC236}">
                <a16:creationId xmlns:a16="http://schemas.microsoft.com/office/drawing/2014/main" id="{A242FBA2-E92E-1134-82B0-B989D415941F}"/>
              </a:ext>
            </a:extLst>
          </p:cNvPr>
          <p:cNvSpPr/>
          <p:nvPr/>
        </p:nvSpPr>
        <p:spPr>
          <a:xfrm>
            <a:off x="10816430" y="5661566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6" name="Rectangle: Rounded Corners 1105">
            <a:extLst>
              <a:ext uri="{FF2B5EF4-FFF2-40B4-BE49-F238E27FC236}">
                <a16:creationId xmlns:a16="http://schemas.microsoft.com/office/drawing/2014/main" id="{E7721E5E-BEE8-09A9-57F6-D9D1689CD5AC}"/>
              </a:ext>
            </a:extLst>
          </p:cNvPr>
          <p:cNvSpPr/>
          <p:nvPr/>
        </p:nvSpPr>
        <p:spPr>
          <a:xfrm>
            <a:off x="10816430" y="5335361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7" name="Rectangle: Rounded Corners 1106">
            <a:extLst>
              <a:ext uri="{FF2B5EF4-FFF2-40B4-BE49-F238E27FC236}">
                <a16:creationId xmlns:a16="http://schemas.microsoft.com/office/drawing/2014/main" id="{5C36514B-61EF-09D8-757B-993CF894F0FE}"/>
              </a:ext>
            </a:extLst>
          </p:cNvPr>
          <p:cNvSpPr/>
          <p:nvPr/>
        </p:nvSpPr>
        <p:spPr>
          <a:xfrm>
            <a:off x="10816430" y="5013071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8" name="Rectangle: Rounded Corners 1107">
            <a:extLst>
              <a:ext uri="{FF2B5EF4-FFF2-40B4-BE49-F238E27FC236}">
                <a16:creationId xmlns:a16="http://schemas.microsoft.com/office/drawing/2014/main" id="{24233543-0CA9-B131-5523-67A383F4387D}"/>
              </a:ext>
            </a:extLst>
          </p:cNvPr>
          <p:cNvSpPr/>
          <p:nvPr/>
        </p:nvSpPr>
        <p:spPr>
          <a:xfrm>
            <a:off x="10816430" y="4686580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09" name="Rectangle: Rounded Corners 1108">
            <a:extLst>
              <a:ext uri="{FF2B5EF4-FFF2-40B4-BE49-F238E27FC236}">
                <a16:creationId xmlns:a16="http://schemas.microsoft.com/office/drawing/2014/main" id="{89AE34BA-F5C8-34ED-AEF5-A24A71C97DFD}"/>
              </a:ext>
            </a:extLst>
          </p:cNvPr>
          <p:cNvSpPr/>
          <p:nvPr/>
        </p:nvSpPr>
        <p:spPr>
          <a:xfrm>
            <a:off x="10816430" y="4370021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0" name="Rectangle: Rounded Corners 1109">
            <a:extLst>
              <a:ext uri="{FF2B5EF4-FFF2-40B4-BE49-F238E27FC236}">
                <a16:creationId xmlns:a16="http://schemas.microsoft.com/office/drawing/2014/main" id="{1AE10DE6-7C05-61FC-1F1F-09A609904383}"/>
              </a:ext>
            </a:extLst>
          </p:cNvPr>
          <p:cNvSpPr/>
          <p:nvPr/>
        </p:nvSpPr>
        <p:spPr>
          <a:xfrm>
            <a:off x="10816430" y="3862235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1" name="Rectangle: Rounded Corners 1110">
            <a:extLst>
              <a:ext uri="{FF2B5EF4-FFF2-40B4-BE49-F238E27FC236}">
                <a16:creationId xmlns:a16="http://schemas.microsoft.com/office/drawing/2014/main" id="{98782B30-41A8-AC59-710B-1D7B2E5575E2}"/>
              </a:ext>
            </a:extLst>
          </p:cNvPr>
          <p:cNvSpPr/>
          <p:nvPr/>
        </p:nvSpPr>
        <p:spPr>
          <a:xfrm>
            <a:off x="10816430" y="3442365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2" name="Rectangle: Rounded Corners 1111">
            <a:extLst>
              <a:ext uri="{FF2B5EF4-FFF2-40B4-BE49-F238E27FC236}">
                <a16:creationId xmlns:a16="http://schemas.microsoft.com/office/drawing/2014/main" id="{D731B7BA-460F-C33D-CAB2-682DB8027FAB}"/>
              </a:ext>
            </a:extLst>
          </p:cNvPr>
          <p:cNvSpPr/>
          <p:nvPr/>
        </p:nvSpPr>
        <p:spPr>
          <a:xfrm>
            <a:off x="10816430" y="314894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Rectangle: Rounded Corners 1112">
            <a:extLst>
              <a:ext uri="{FF2B5EF4-FFF2-40B4-BE49-F238E27FC236}">
                <a16:creationId xmlns:a16="http://schemas.microsoft.com/office/drawing/2014/main" id="{CD17E427-DE2B-1A77-AFB4-83B801EDF389}"/>
              </a:ext>
            </a:extLst>
          </p:cNvPr>
          <p:cNvSpPr/>
          <p:nvPr/>
        </p:nvSpPr>
        <p:spPr>
          <a:xfrm>
            <a:off x="10816430" y="2802308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4" name="Rectangle: Rounded Corners 1113">
            <a:extLst>
              <a:ext uri="{FF2B5EF4-FFF2-40B4-BE49-F238E27FC236}">
                <a16:creationId xmlns:a16="http://schemas.microsoft.com/office/drawing/2014/main" id="{C6D63EC6-941B-09B0-386E-ADA930350420}"/>
              </a:ext>
            </a:extLst>
          </p:cNvPr>
          <p:cNvSpPr/>
          <p:nvPr/>
        </p:nvSpPr>
        <p:spPr>
          <a:xfrm>
            <a:off x="10816430" y="2514572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5" name="Rectangle: Rounded Corners 1114">
            <a:extLst>
              <a:ext uri="{FF2B5EF4-FFF2-40B4-BE49-F238E27FC236}">
                <a16:creationId xmlns:a16="http://schemas.microsoft.com/office/drawing/2014/main" id="{33AFA45B-1F19-F00F-AC8C-96E736580A25}"/>
              </a:ext>
            </a:extLst>
          </p:cNvPr>
          <p:cNvSpPr/>
          <p:nvPr/>
        </p:nvSpPr>
        <p:spPr>
          <a:xfrm>
            <a:off x="10816430" y="2192873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6" name="Rectangle: Rounded Corners 1115">
            <a:extLst>
              <a:ext uri="{FF2B5EF4-FFF2-40B4-BE49-F238E27FC236}">
                <a16:creationId xmlns:a16="http://schemas.microsoft.com/office/drawing/2014/main" id="{51502F6E-28AA-1AD7-9E33-9DA235596B4A}"/>
              </a:ext>
            </a:extLst>
          </p:cNvPr>
          <p:cNvSpPr/>
          <p:nvPr/>
        </p:nvSpPr>
        <p:spPr>
          <a:xfrm>
            <a:off x="10816430" y="1038218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7" name="Rectangle: Rounded Corners 1116">
            <a:extLst>
              <a:ext uri="{FF2B5EF4-FFF2-40B4-BE49-F238E27FC236}">
                <a16:creationId xmlns:a16="http://schemas.microsoft.com/office/drawing/2014/main" id="{CD8A9D07-4530-D86A-FA35-8C2CD5201CAC}"/>
              </a:ext>
            </a:extLst>
          </p:cNvPr>
          <p:cNvSpPr/>
          <p:nvPr/>
        </p:nvSpPr>
        <p:spPr>
          <a:xfrm>
            <a:off x="10816430" y="741594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9" name="Freeform: Shape 1118">
            <a:extLst>
              <a:ext uri="{FF2B5EF4-FFF2-40B4-BE49-F238E27FC236}">
                <a16:creationId xmlns:a16="http://schemas.microsoft.com/office/drawing/2014/main" id="{5D549C1E-FE50-4E6C-525A-FB9E7F94C5F8}"/>
              </a:ext>
            </a:extLst>
          </p:cNvPr>
          <p:cNvSpPr/>
          <p:nvPr/>
        </p:nvSpPr>
        <p:spPr>
          <a:xfrm flipV="1">
            <a:off x="861061" y="5219700"/>
            <a:ext cx="4993640" cy="107950"/>
          </a:xfrm>
          <a:custGeom>
            <a:avLst/>
            <a:gdLst>
              <a:gd name="connsiteX0" fmla="*/ 0 w 5463540"/>
              <a:gd name="connsiteY0" fmla="*/ 0 h 518160"/>
              <a:gd name="connsiteX1" fmla="*/ 4861560 w 5463540"/>
              <a:gd name="connsiteY1" fmla="*/ 0 h 518160"/>
              <a:gd name="connsiteX2" fmla="*/ 5463540 w 5463540"/>
              <a:gd name="connsiteY2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63540" h="518160">
                <a:moveTo>
                  <a:pt x="0" y="0"/>
                </a:moveTo>
                <a:lnTo>
                  <a:pt x="4861560" y="0"/>
                </a:lnTo>
                <a:lnTo>
                  <a:pt x="5463540" y="518160"/>
                </a:lnTo>
              </a:path>
            </a:pathLst>
          </a:custGeom>
          <a:noFill/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6" name="Freeform 6">
            <a:extLst>
              <a:ext uri="{FF2B5EF4-FFF2-40B4-BE49-F238E27FC236}">
                <a16:creationId xmlns:a16="http://schemas.microsoft.com/office/drawing/2014/main" id="{5B56EE34-471C-4E3C-5079-940CD9E6D375}"/>
              </a:ext>
            </a:extLst>
          </p:cNvPr>
          <p:cNvSpPr>
            <a:spLocks noEditPoints="1"/>
          </p:cNvSpPr>
          <p:nvPr/>
        </p:nvSpPr>
        <p:spPr bwMode="auto">
          <a:xfrm>
            <a:off x="5780062" y="5053111"/>
            <a:ext cx="140529" cy="187309"/>
          </a:xfrm>
          <a:custGeom>
            <a:avLst/>
            <a:gdLst>
              <a:gd name="T0" fmla="*/ 326 w 630"/>
              <a:gd name="T1" fmla="*/ 835 h 840"/>
              <a:gd name="T2" fmla="*/ 304 w 630"/>
              <a:gd name="T3" fmla="*/ 835 h 840"/>
              <a:gd name="T4" fmla="*/ 304 w 630"/>
              <a:gd name="T5" fmla="*/ 835 h 840"/>
              <a:gd name="T6" fmla="*/ 0 w 630"/>
              <a:gd name="T7" fmla="*/ 308 h 840"/>
              <a:gd name="T8" fmla="*/ 315 w 630"/>
              <a:gd name="T9" fmla="*/ 0 h 840"/>
              <a:gd name="T10" fmla="*/ 630 w 630"/>
              <a:gd name="T11" fmla="*/ 308 h 840"/>
              <a:gd name="T12" fmla="*/ 326 w 630"/>
              <a:gd name="T13" fmla="*/ 835 h 840"/>
              <a:gd name="T14" fmla="*/ 315 w 630"/>
              <a:gd name="T15" fmla="*/ 425 h 840"/>
              <a:gd name="T16" fmla="*/ 433 w 630"/>
              <a:gd name="T17" fmla="*/ 307 h 840"/>
              <a:gd name="T18" fmla="*/ 315 w 630"/>
              <a:gd name="T19" fmla="*/ 189 h 840"/>
              <a:gd name="T20" fmla="*/ 197 w 630"/>
              <a:gd name="T21" fmla="*/ 307 h 840"/>
              <a:gd name="T22" fmla="*/ 315 w 630"/>
              <a:gd name="T23" fmla="*/ 425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30" h="840">
                <a:moveTo>
                  <a:pt x="326" y="835"/>
                </a:moveTo>
                <a:cubicBezTo>
                  <a:pt x="320" y="840"/>
                  <a:pt x="310" y="840"/>
                  <a:pt x="304" y="835"/>
                </a:cubicBezTo>
                <a:cubicBezTo>
                  <a:pt x="304" y="835"/>
                  <a:pt x="304" y="835"/>
                  <a:pt x="304" y="835"/>
                </a:cubicBezTo>
                <a:cubicBezTo>
                  <a:pt x="102" y="648"/>
                  <a:pt x="0" y="473"/>
                  <a:pt x="0" y="308"/>
                </a:cubicBezTo>
                <a:cubicBezTo>
                  <a:pt x="0" y="138"/>
                  <a:pt x="141" y="0"/>
                  <a:pt x="315" y="0"/>
                </a:cubicBezTo>
                <a:cubicBezTo>
                  <a:pt x="489" y="0"/>
                  <a:pt x="630" y="138"/>
                  <a:pt x="630" y="308"/>
                </a:cubicBezTo>
                <a:cubicBezTo>
                  <a:pt x="630" y="473"/>
                  <a:pt x="529" y="648"/>
                  <a:pt x="326" y="835"/>
                </a:cubicBezTo>
                <a:close/>
                <a:moveTo>
                  <a:pt x="315" y="425"/>
                </a:moveTo>
                <a:cubicBezTo>
                  <a:pt x="380" y="425"/>
                  <a:pt x="433" y="373"/>
                  <a:pt x="433" y="307"/>
                </a:cubicBezTo>
                <a:cubicBezTo>
                  <a:pt x="433" y="242"/>
                  <a:pt x="380" y="189"/>
                  <a:pt x="315" y="189"/>
                </a:cubicBezTo>
                <a:cubicBezTo>
                  <a:pt x="250" y="189"/>
                  <a:pt x="197" y="242"/>
                  <a:pt x="197" y="307"/>
                </a:cubicBezTo>
                <a:cubicBezTo>
                  <a:pt x="197" y="373"/>
                  <a:pt x="250" y="425"/>
                  <a:pt x="315" y="425"/>
                </a:cubicBezTo>
                <a:close/>
              </a:path>
            </a:pathLst>
          </a:custGeom>
          <a:solidFill>
            <a:srgbClr val="7030A0"/>
          </a:solidFill>
          <a:ln w="15875">
            <a:solidFill>
              <a:schemeClr val="bg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EBFDAC3D-0658-739B-F451-1D2CC3384771}"/>
              </a:ext>
            </a:extLst>
          </p:cNvPr>
          <p:cNvSpPr txBox="1"/>
          <p:nvPr/>
        </p:nvSpPr>
        <p:spPr>
          <a:xfrm>
            <a:off x="863600" y="5072069"/>
            <a:ext cx="1345210" cy="253916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>
            <a:defPPr>
              <a:defRPr lang="en-US"/>
            </a:defPPr>
            <a:lvl1pPr marL="285750" marR="0" indent="-285750">
              <a:spcBef>
                <a:spcPts val="600"/>
              </a:spcBef>
              <a:buFont typeface="Courier New" panose="02070309020205020404" pitchFamily="49" charset="0"/>
              <a:buChar char="o"/>
              <a:defRPr sz="1200" kern="0"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indent="0">
              <a:buNone/>
            </a:pPr>
            <a:r>
              <a:rPr lang="en-CA" sz="1050" dirty="0"/>
              <a:t>Irvine</a:t>
            </a:r>
          </a:p>
        </p:txBody>
      </p:sp>
      <p:sp>
        <p:nvSpPr>
          <p:cNvPr id="1098" name="Rectangle: Rounded Corners 1097">
            <a:extLst>
              <a:ext uri="{FF2B5EF4-FFF2-40B4-BE49-F238E27FC236}">
                <a16:creationId xmlns:a16="http://schemas.microsoft.com/office/drawing/2014/main" id="{2841AC3D-4522-1C49-AE14-B96F04B9A47C}"/>
              </a:ext>
            </a:extLst>
          </p:cNvPr>
          <p:cNvSpPr/>
          <p:nvPr/>
        </p:nvSpPr>
        <p:spPr>
          <a:xfrm>
            <a:off x="935831" y="5305769"/>
            <a:ext cx="414338" cy="500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5489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TOH">
  <a:themeElements>
    <a:clrScheme name="Custom 6">
      <a:dk1>
        <a:srgbClr val="295D90"/>
      </a:dk1>
      <a:lt1>
        <a:srgbClr val="FFFFFF"/>
      </a:lt1>
      <a:dk2>
        <a:srgbClr val="535655"/>
      </a:dk2>
      <a:lt2>
        <a:srgbClr val="FFFFFF"/>
      </a:lt2>
      <a:accent1>
        <a:srgbClr val="BFBFBF"/>
      </a:accent1>
      <a:accent2>
        <a:srgbClr val="723C7D"/>
      </a:accent2>
      <a:accent3>
        <a:srgbClr val="C15C2E"/>
      </a:accent3>
      <a:accent4>
        <a:srgbClr val="FDB933"/>
      </a:accent4>
      <a:accent5>
        <a:srgbClr val="70B9C6"/>
      </a:accent5>
      <a:accent6>
        <a:srgbClr val="A6BE4B"/>
      </a:accent6>
      <a:hlink>
        <a:srgbClr val="70B9C6"/>
      </a:hlink>
      <a:folHlink>
        <a:srgbClr val="A6BE4B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95000"/>
          </a:schemeClr>
        </a:solidFill>
      </a:spPr>
      <a:bodyPr wrap="square" rtlCol="0">
        <a:spAutoFit/>
      </a:bodyPr>
      <a:lstStyle>
        <a:defPPr algn="l">
          <a:defRPr dirty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67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PPT_Template_TOH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 LA</dc:creator>
  <cp:lastModifiedBy>Priyanka Nagasubramanian</cp:lastModifiedBy>
  <cp:revision>239</cp:revision>
  <dcterms:created xsi:type="dcterms:W3CDTF">2025-02-06T20:53:31Z</dcterms:created>
  <dcterms:modified xsi:type="dcterms:W3CDTF">2025-07-18T22:18:54Z</dcterms:modified>
</cp:coreProperties>
</file>