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74821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12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E6FF9E-8AC8-54AA-7EEA-C58E9548AEF2}" name="Priyanka Nagasubramanian" initials="PN" userId="S::pnagasubramanian@toh.ca::9b6936b3-879e-4640-8372-e6d9c62cb6c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F65"/>
    <a:srgbClr val="285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>
        <p:guide pos="3840"/>
        <p:guide pos="712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B842948-7070-44D7-967F-7B1167D61009}" type="datetimeFigureOut">
              <a:rPr lang="en-US" smtClean="0"/>
              <a:pPr/>
              <a:t>7/31/2025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F98259E-8462-49B4-A7A7-B82CF2B7DD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6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4B24CCB-57E3-904A-B132-26EE5155C8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305094-6851-6F47-AB6F-0ADD472FC844}"/>
              </a:ext>
            </a:extLst>
          </p:cNvPr>
          <p:cNvSpPr/>
          <p:nvPr userDrawn="1"/>
        </p:nvSpPr>
        <p:spPr>
          <a:xfrm>
            <a:off x="0" y="-100898"/>
            <a:ext cx="12192000" cy="5726563"/>
          </a:xfrm>
          <a:prstGeom prst="rect">
            <a:avLst/>
          </a:prstGeom>
          <a:solidFill>
            <a:srgbClr val="295D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3029" y="2037597"/>
            <a:ext cx="5232972" cy="578873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80000"/>
              </a:lnSpc>
              <a:defRPr sz="4800" b="1" cap="none" spc="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3028" y="3619400"/>
            <a:ext cx="5027528" cy="1145272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Aft>
                <a:spcPts val="0"/>
              </a:spcAft>
              <a:buNone/>
              <a:defRPr sz="3200" b="0" i="0" cap="none" spc="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46660E-AB6B-4210-A4DA-D5D6DECCC4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525" y="5668551"/>
            <a:ext cx="4306377" cy="1243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92C288-873C-42DD-BE6C-57889EF31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30351" y="5844767"/>
            <a:ext cx="6344423" cy="8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2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5CB865-BF9E-409E-8507-9A592F52D7EF}"/>
              </a:ext>
            </a:extLst>
          </p:cNvPr>
          <p:cNvSpPr/>
          <p:nvPr userDrawn="1"/>
        </p:nvSpPr>
        <p:spPr>
          <a:xfrm>
            <a:off x="-101600" y="-228602"/>
            <a:ext cx="3759200" cy="71857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A9F1D-6930-4BB8-AFB1-8ED3987924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5442"/>
          <a:stretch/>
        </p:blipFill>
        <p:spPr>
          <a:xfrm>
            <a:off x="-1055508" y="-228601"/>
            <a:ext cx="4713109" cy="615882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1778E8-B783-4FDC-B46B-E721FD2E1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067" y="1798573"/>
            <a:ext cx="6889448" cy="4517080"/>
          </a:xfrm>
          <a:prstGeom prst="rect">
            <a:avLst/>
          </a:prstGeom>
        </p:spPr>
        <p:txBody>
          <a:bodyPr/>
          <a:lstStyle>
            <a:lvl1pPr>
              <a:buClr>
                <a:srgbClr val="4287A3"/>
              </a:buClr>
              <a:buSzPct val="100000"/>
              <a:defRPr sz="3733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287A3"/>
              </a:buClr>
              <a:buSzPct val="100000"/>
              <a:defRPr sz="32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4287A3"/>
              </a:buClr>
              <a:buSzPct val="100000"/>
              <a:defRPr sz="2667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4287A3"/>
              </a:buClr>
              <a:buSzPct val="100000"/>
              <a:defRPr sz="2133">
                <a:solidFill>
                  <a:srgbClr val="707273"/>
                </a:solidFill>
              </a:defRPr>
            </a:lvl4pPr>
            <a:lvl5pPr>
              <a:buClr>
                <a:srgbClr val="4287A3"/>
              </a:buClr>
              <a:buSzPct val="100000"/>
              <a:defRPr sz="1867">
                <a:solidFill>
                  <a:srgbClr val="70727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88234A3-342C-4E31-80DC-4F8196214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9964" y="2"/>
            <a:ext cx="3036793" cy="668634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edit master </a:t>
            </a:r>
            <a:br>
              <a:rPr lang="en-US"/>
            </a:br>
            <a:r>
              <a:rPr lang="en-US"/>
              <a:t>title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ACDF0-1D28-4BDD-950E-5125BAD216D1}"/>
              </a:ext>
            </a:extLst>
          </p:cNvPr>
          <p:cNvSpPr/>
          <p:nvPr userDrawn="1"/>
        </p:nvSpPr>
        <p:spPr>
          <a:xfrm>
            <a:off x="3657601" y="6396035"/>
            <a:ext cx="1821456" cy="4994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227632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or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7B130-83CB-41B9-8BE1-B41DF2892808}"/>
              </a:ext>
            </a:extLst>
          </p:cNvPr>
          <p:cNvSpPr/>
          <p:nvPr userDrawn="1"/>
        </p:nvSpPr>
        <p:spPr>
          <a:xfrm>
            <a:off x="-152400" y="-135467"/>
            <a:ext cx="12530667" cy="7518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D96D5-A5B8-4D4F-9383-F1D2CF2FE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5442"/>
          <a:stretch/>
        </p:blipFill>
        <p:spPr>
          <a:xfrm>
            <a:off x="7572024" y="349590"/>
            <a:ext cx="4713109" cy="6158820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EEA0E2C-E5D9-4946-A448-EE0313AC6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133" y="829734"/>
            <a:ext cx="11159067" cy="5678676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algn="ctr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Emphasis or “</a:t>
            </a:r>
            <a:r>
              <a:rPr lang="en-US" err="1"/>
              <a:t>quote”slide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3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4B24CCB-57E3-904A-B132-26EE5155C8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305094-6851-6F47-AB6F-0ADD472FC844}"/>
              </a:ext>
            </a:extLst>
          </p:cNvPr>
          <p:cNvSpPr/>
          <p:nvPr userDrawn="1"/>
        </p:nvSpPr>
        <p:spPr>
          <a:xfrm>
            <a:off x="0" y="-100898"/>
            <a:ext cx="12192000" cy="5726563"/>
          </a:xfrm>
          <a:prstGeom prst="rect">
            <a:avLst/>
          </a:prstGeom>
          <a:solidFill>
            <a:srgbClr val="295D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3030" y="2037598"/>
            <a:ext cx="5232972" cy="578873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80000"/>
              </a:lnSpc>
              <a:defRPr sz="4800" b="1" cap="none" spc="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3028" y="3619400"/>
            <a:ext cx="5027528" cy="1145272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Aft>
                <a:spcPts val="0"/>
              </a:spcAft>
              <a:buNone/>
              <a:defRPr sz="3200" b="0" i="0" cap="none" spc="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46660E-AB6B-4210-A4DA-D5D6DECCC4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526" y="5668551"/>
            <a:ext cx="4306377" cy="1243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92C288-873C-42DD-BE6C-57889EF31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30353" y="5844767"/>
            <a:ext cx="6344423" cy="8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26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F24FFEB-8544-E24F-BAB4-4FCA9EF9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29" y="136656"/>
            <a:ext cx="10297887" cy="132384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47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FC59D9-7FD4-AB32-A244-9FC7835D08B9}"/>
              </a:ext>
            </a:extLst>
          </p:cNvPr>
          <p:cNvSpPr/>
          <p:nvPr/>
        </p:nvSpPr>
        <p:spPr>
          <a:xfrm>
            <a:off x="-152400" y="-135467"/>
            <a:ext cx="12530667" cy="7518400"/>
          </a:xfrm>
          <a:prstGeom prst="rect">
            <a:avLst/>
          </a:prstGeom>
          <a:solidFill>
            <a:srgbClr val="295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 sz="24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D96E785-801E-E9D0-45EB-8E3E04168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43"/>
          <a:stretch>
            <a:fillRect/>
          </a:stretch>
        </p:blipFill>
        <p:spPr bwMode="auto">
          <a:xfrm>
            <a:off x="7579630" y="149745"/>
            <a:ext cx="4713816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3399" y="3075320"/>
            <a:ext cx="11159067" cy="1096825"/>
          </a:xfrm>
          <a:prstGeom prst="rect">
            <a:avLst/>
          </a:prstGeom>
          <a:solidFill>
            <a:srgbClr val="295D90"/>
          </a:solidFill>
        </p:spPr>
        <p:txBody>
          <a:bodyPr vert="horz" lIns="0" tIns="0" rIns="0" bIns="0" rtlCol="0" anchor="ctr" anchorCtr="1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07472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1444-ADE5-CF85-9958-AC4F3D36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24F1-A763-56FD-6215-7AFA576D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C613-EB9F-8272-9F69-D71E34E0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6D71-318C-4E29-8EE5-9B9545C6B403}" type="datetimeFigureOut">
              <a:rPr lang="en-CA" smtClean="0"/>
              <a:t>2025-07-31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EB1E-43A3-18AD-6A90-8331B806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DEC50-BF52-5AA6-A216-3287E9DB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2E48-80BD-4916-924A-1C52A862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052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626100"/>
          </a:xfrm>
          <a:custGeom>
            <a:avLst/>
            <a:gdLst/>
            <a:ahLst/>
            <a:cxnLst/>
            <a:rect l="l" t="t" r="r" b="b"/>
            <a:pathLst>
              <a:path w="12192000" h="5626100">
                <a:moveTo>
                  <a:pt x="12192000" y="0"/>
                </a:moveTo>
                <a:lnTo>
                  <a:pt x="0" y="0"/>
                </a:lnTo>
                <a:lnTo>
                  <a:pt x="0" y="5625668"/>
                </a:lnTo>
                <a:lnTo>
                  <a:pt x="12192000" y="56256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5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524" y="5668550"/>
            <a:ext cx="4306373" cy="11894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0354" y="5844768"/>
            <a:ext cx="6344418" cy="87509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0245" y="1403438"/>
            <a:ext cx="8111499" cy="10458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95D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609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11722" y="994151"/>
            <a:ext cx="7756157" cy="1902580"/>
          </a:xfrm>
        </p:spPr>
        <p:txBody>
          <a:bodyPr wrap="square" lIns="0" tIns="0" rIns="0" bIns="0" anchor="b" anchorCtr="0">
            <a:normAutofit/>
          </a:bodyPr>
          <a:lstStyle>
            <a:lvl1pPr>
              <a:lnSpc>
                <a:spcPct val="80000"/>
              </a:lnSpc>
              <a:defRPr sz="5067" b="1" cap="all" spc="-133">
                <a:solidFill>
                  <a:srgbClr val="00338D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722" y="2896730"/>
            <a:ext cx="7756157" cy="792401"/>
          </a:xfrm>
        </p:spPr>
        <p:txBody>
          <a:bodyPr wrap="square" lIns="0" tIns="0" rIns="0" bIns="0" anchor="b" anchorCtr="0">
            <a:normAutofit/>
          </a:bodyPr>
          <a:lstStyle>
            <a:lvl1pPr marL="0" indent="0" algn="l">
              <a:lnSpc>
                <a:spcPct val="80000"/>
              </a:lnSpc>
              <a:spcAft>
                <a:spcPts val="0"/>
              </a:spcAft>
              <a:buNone/>
              <a:defRPr sz="3733" b="0" i="0" cap="all" spc="-133">
                <a:solidFill>
                  <a:schemeClr val="accent2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390147" y="6441345"/>
            <a:ext cx="4556861" cy="153888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 lnSpcReduction="20000"/>
          </a:bodyPr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33" b="0" i="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www.ottawahospital.on.ca</a:t>
            </a:r>
            <a:r>
              <a:rPr lang="en-US" sz="1333"/>
              <a:t> </a:t>
            </a:r>
            <a:r>
              <a:rPr lang="en-US" sz="1333" baseline="0"/>
              <a:t> |  </a:t>
            </a:r>
            <a:r>
              <a:rPr lang="en-US" sz="1333"/>
              <a:t>Affiliated with  •  Affilié 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150309" y="4075201"/>
            <a:ext cx="5110113" cy="553999"/>
          </a:xfrm>
        </p:spPr>
        <p:txBody>
          <a:bodyPr tIns="0" anchor="b" anchorCtr="0"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133205" y="4688183"/>
            <a:ext cx="5110113" cy="0"/>
          </a:xfrm>
          <a:prstGeom prst="line">
            <a:avLst/>
          </a:prstGeom>
          <a:ln>
            <a:solidFill>
              <a:srgbClr val="ED8B17"/>
            </a:solidFill>
          </a:ln>
          <a:effectLst>
            <a:outerShdw blurRad="40000" dist="20000" dir="57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150307" y="4756245"/>
            <a:ext cx="5110115" cy="553999"/>
          </a:xfrm>
        </p:spPr>
        <p:txBody>
          <a:bodyPr tIns="0" anchor="t" anchorCtr="0"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222" y="6193180"/>
            <a:ext cx="1469013" cy="3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36274"/>
      </p:ext>
    </p:extLst>
  </p:cSld>
  <p:clrMapOvr>
    <a:masterClrMapping/>
  </p:clrMapOvr>
  <p:transition spd="slow">
    <p:plus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ue Side -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F24FFEB-8544-E24F-BAB4-4FCA9EF900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829" y="136656"/>
            <a:ext cx="10297887" cy="132384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6A4310-3946-AF45-BBBE-EBCF3DDF8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798573"/>
            <a:ext cx="10326915" cy="4517080"/>
          </a:xfrm>
          <a:prstGeom prst="rect">
            <a:avLst/>
          </a:prstGeom>
        </p:spPr>
        <p:txBody>
          <a:bodyPr/>
          <a:lstStyle>
            <a:lvl1pPr>
              <a:buClr>
                <a:srgbClr val="4287A3"/>
              </a:buClr>
              <a:buSzPct val="100000"/>
              <a:defRPr sz="3733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287A3"/>
              </a:buClr>
              <a:buSzPct val="100000"/>
              <a:defRPr sz="32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4287A3"/>
              </a:buClr>
              <a:buSzPct val="100000"/>
              <a:defRPr sz="2667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4287A3"/>
              </a:buClr>
              <a:buSzPct val="100000"/>
              <a:defRPr sz="2133">
                <a:solidFill>
                  <a:srgbClr val="707273"/>
                </a:solidFill>
              </a:defRPr>
            </a:lvl4pPr>
            <a:lvl5pPr>
              <a:buClr>
                <a:srgbClr val="4287A3"/>
              </a:buClr>
              <a:buSzPct val="100000"/>
              <a:defRPr sz="1867">
                <a:solidFill>
                  <a:srgbClr val="70727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6467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h Log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63084" y="1425400"/>
            <a:ext cx="10363200" cy="40999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>
                <a:srgbClr val="78BE2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ED8B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B9D3DC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849659" y="6506186"/>
            <a:ext cx="2742191" cy="20291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>
                <a:solidFill>
                  <a:srgbClr val="898D8D"/>
                </a:solidFill>
              </a:rPr>
              <a:t>Affiliated with  •  Affilié à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63084" y="561403"/>
            <a:ext cx="10363200" cy="720000"/>
          </a:xfrm>
        </p:spPr>
        <p:txBody>
          <a:bodyPr bIns="36000" anchor="b" anchorCtr="0">
            <a:normAutofit/>
          </a:bodyPr>
          <a:lstStyle>
            <a:lvl1pPr algn="l">
              <a:defRPr sz="3200" b="1" cap="all" spc="-133">
                <a:solidFill>
                  <a:srgbClr val="0033A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63086" y="1281403"/>
            <a:ext cx="11228916" cy="0"/>
          </a:xfrm>
          <a:prstGeom prst="line">
            <a:avLst/>
          </a:prstGeom>
          <a:ln>
            <a:solidFill>
              <a:srgbClr val="ED8B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0801" y="6315654"/>
            <a:ext cx="944329" cy="488471"/>
          </a:xfrm>
        </p:spPr>
        <p:txBody>
          <a:bodyPr/>
          <a:lstStyle>
            <a:lvl1pPr>
              <a:defRPr>
                <a:solidFill>
                  <a:srgbClr val="0033A0"/>
                </a:solidFill>
              </a:defRPr>
            </a:lvl1pPr>
          </a:lstStyle>
          <a:p>
            <a:fld id="{A9ECC5C3-AB39-B144-AAF5-28F142C249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53" y="6356453"/>
            <a:ext cx="1174668" cy="31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62135"/>
      </p:ext>
    </p:extLst>
  </p:cSld>
  <p:clrMapOvr>
    <a:masterClrMapping/>
  </p:clrMapOvr>
  <p:transition spd="slow">
    <p:plus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208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4B24CCB-57E3-904A-B132-26EE5155C8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305094-6851-6F47-AB6F-0ADD472FC844}"/>
              </a:ext>
            </a:extLst>
          </p:cNvPr>
          <p:cNvSpPr/>
          <p:nvPr userDrawn="1"/>
        </p:nvSpPr>
        <p:spPr>
          <a:xfrm>
            <a:off x="0" y="-100898"/>
            <a:ext cx="12192000" cy="5726563"/>
          </a:xfrm>
          <a:prstGeom prst="rect">
            <a:avLst/>
          </a:prstGeom>
          <a:solidFill>
            <a:srgbClr val="295D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3029" y="2037597"/>
            <a:ext cx="5232972" cy="578873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80000"/>
              </a:lnSpc>
              <a:defRPr sz="4800" b="1" cap="none" spc="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3028" y="3619400"/>
            <a:ext cx="5027528" cy="1145272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Aft>
                <a:spcPts val="0"/>
              </a:spcAft>
              <a:buNone/>
              <a:defRPr sz="3200" b="0" i="0" cap="none" spc="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934925-948B-4488-9039-3CB3B7CE0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7479" b="21968"/>
          <a:stretch/>
        </p:blipFill>
        <p:spPr>
          <a:xfrm>
            <a:off x="529723" y="5683994"/>
            <a:ext cx="4761312" cy="1061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427B8-0C0D-4CBF-8274-24E017A6FD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30351" y="5844767"/>
            <a:ext cx="6344423" cy="8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2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F24FFEB-8544-E24F-BAB4-4FCA9EF900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829" y="136656"/>
            <a:ext cx="10297887" cy="132384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6A4310-3946-AF45-BBBE-EBCF3DDF8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798573"/>
            <a:ext cx="10326915" cy="4517080"/>
          </a:xfrm>
          <a:prstGeom prst="rect">
            <a:avLst/>
          </a:prstGeom>
        </p:spPr>
        <p:txBody>
          <a:bodyPr/>
          <a:lstStyle>
            <a:lvl1pPr>
              <a:buClr>
                <a:srgbClr val="4287A3"/>
              </a:buClr>
              <a:buSzPct val="100000"/>
              <a:defRPr sz="3733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287A3"/>
              </a:buClr>
              <a:buSzPct val="100000"/>
              <a:defRPr sz="32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4287A3"/>
              </a:buClr>
              <a:buSzPct val="100000"/>
              <a:defRPr sz="2667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4287A3"/>
              </a:buClr>
              <a:buSzPct val="100000"/>
              <a:defRPr sz="2133">
                <a:solidFill>
                  <a:srgbClr val="707273"/>
                </a:solidFill>
              </a:defRPr>
            </a:lvl4pPr>
            <a:lvl5pPr>
              <a:buClr>
                <a:srgbClr val="4287A3"/>
              </a:buClr>
              <a:buSzPct val="100000"/>
              <a:defRPr sz="1867">
                <a:solidFill>
                  <a:srgbClr val="70727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093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3600" y="1795214"/>
            <a:ext cx="5040000" cy="4561239"/>
          </a:xfrm>
          <a:prstGeom prst="rect">
            <a:avLst/>
          </a:prstGeom>
        </p:spPr>
        <p:txBody>
          <a:bodyPr/>
          <a:lstStyle>
            <a:lvl1pPr>
              <a:buClr>
                <a:srgbClr val="4287A3"/>
              </a:buClr>
              <a:buSzPct val="100000"/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287A3"/>
              </a:buClr>
              <a:buSzPct val="100000"/>
              <a:defRPr sz="2667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4287A3"/>
              </a:buClr>
              <a:buSzPct val="100000"/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4287A3"/>
              </a:buClr>
              <a:buSzPct val="100000"/>
              <a:defRPr sz="2133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4287A3"/>
              </a:buClr>
              <a:buSzPct val="100000"/>
              <a:defRPr sz="1867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50515" y="1798574"/>
            <a:ext cx="5040000" cy="4544425"/>
          </a:xfrm>
          <a:prstGeom prst="rect">
            <a:avLst/>
          </a:prstGeom>
        </p:spPr>
        <p:txBody>
          <a:bodyPr/>
          <a:lstStyle>
            <a:lvl1pPr>
              <a:buClr>
                <a:srgbClr val="4287A3"/>
              </a:buClr>
              <a:buSzPct val="100000"/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287A3"/>
              </a:buClr>
              <a:buSzPct val="100000"/>
              <a:defRPr sz="2667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4287A3"/>
              </a:buClr>
              <a:buSzPct val="100000"/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4287A3"/>
              </a:buClr>
              <a:buSzPct val="100000"/>
              <a:defRPr sz="2133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4287A3"/>
              </a:buClr>
              <a:buSzPct val="100000"/>
              <a:defRPr sz="1867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DEC27E2-F435-409C-B088-E1C0B2D9C9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829" y="136656"/>
            <a:ext cx="10297887" cy="132384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</a:t>
            </a:r>
          </a:p>
        </p:txBody>
      </p:sp>
    </p:spTree>
    <p:extLst>
      <p:ext uri="{BB962C8B-B14F-4D97-AF65-F5344CB8AC3E}">
        <p14:creationId xmlns:p14="http://schemas.microsoft.com/office/powerpoint/2010/main" val="2544190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5CB865-BF9E-409E-8507-9A592F52D7EF}"/>
              </a:ext>
            </a:extLst>
          </p:cNvPr>
          <p:cNvSpPr/>
          <p:nvPr userDrawn="1"/>
        </p:nvSpPr>
        <p:spPr>
          <a:xfrm>
            <a:off x="-101600" y="-228602"/>
            <a:ext cx="3759200" cy="71857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A9F1D-6930-4BB8-AFB1-8ED3987924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5442"/>
          <a:stretch/>
        </p:blipFill>
        <p:spPr>
          <a:xfrm>
            <a:off x="-1055508" y="-228601"/>
            <a:ext cx="4713109" cy="615882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1778E8-B783-4FDC-B46B-E721FD2E1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067" y="1798573"/>
            <a:ext cx="6889448" cy="4517080"/>
          </a:xfrm>
          <a:prstGeom prst="rect">
            <a:avLst/>
          </a:prstGeom>
        </p:spPr>
        <p:txBody>
          <a:bodyPr/>
          <a:lstStyle>
            <a:lvl1pPr>
              <a:buClr>
                <a:srgbClr val="4287A3"/>
              </a:buClr>
              <a:buSzPct val="100000"/>
              <a:defRPr sz="3733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287A3"/>
              </a:buClr>
              <a:buSzPct val="100000"/>
              <a:defRPr sz="32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4287A3"/>
              </a:buClr>
              <a:buSzPct val="100000"/>
              <a:defRPr sz="2667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4287A3"/>
              </a:buClr>
              <a:buSzPct val="100000"/>
              <a:defRPr sz="2133">
                <a:solidFill>
                  <a:srgbClr val="707273"/>
                </a:solidFill>
              </a:defRPr>
            </a:lvl4pPr>
            <a:lvl5pPr>
              <a:buClr>
                <a:srgbClr val="4287A3"/>
              </a:buClr>
              <a:buSzPct val="100000"/>
              <a:defRPr sz="1867">
                <a:solidFill>
                  <a:srgbClr val="70727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88234A3-342C-4E31-80DC-4F8196214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9965" y="3"/>
            <a:ext cx="3036793" cy="668634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edit master </a:t>
            </a:r>
            <a:br>
              <a:rPr lang="en-US"/>
            </a:br>
            <a:r>
              <a:rPr lang="en-US"/>
              <a:t>title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ACDF0-1D28-4BDD-950E-5125BAD216D1}"/>
              </a:ext>
            </a:extLst>
          </p:cNvPr>
          <p:cNvSpPr/>
          <p:nvPr userDrawn="1"/>
        </p:nvSpPr>
        <p:spPr>
          <a:xfrm>
            <a:off x="3657601" y="6396037"/>
            <a:ext cx="1821456" cy="4994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227632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or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7B130-83CB-41B9-8BE1-B41DF2892808}"/>
              </a:ext>
            </a:extLst>
          </p:cNvPr>
          <p:cNvSpPr/>
          <p:nvPr userDrawn="1"/>
        </p:nvSpPr>
        <p:spPr>
          <a:xfrm>
            <a:off x="-152400" y="-135467"/>
            <a:ext cx="12530667" cy="7518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D96D5-A5B8-4D4F-9383-F1D2CF2FE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5442"/>
          <a:stretch/>
        </p:blipFill>
        <p:spPr>
          <a:xfrm>
            <a:off x="7572024" y="349591"/>
            <a:ext cx="4713109" cy="6158820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EEA0E2C-E5D9-4946-A448-EE0313AC6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133" y="829735"/>
            <a:ext cx="11159067" cy="5678676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algn="ctr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Emphasis or “</a:t>
            </a:r>
            <a:r>
              <a:rPr lang="en-US" err="1"/>
              <a:t>quote”slide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3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7B130-83CB-41B9-8BE1-B41DF2892808}"/>
              </a:ext>
            </a:extLst>
          </p:cNvPr>
          <p:cNvSpPr/>
          <p:nvPr/>
        </p:nvSpPr>
        <p:spPr>
          <a:xfrm>
            <a:off x="-152400" y="-135467"/>
            <a:ext cx="12530667" cy="7518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D96D5-A5B8-4D4F-9383-F1D2CF2FE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42"/>
          <a:stretch/>
        </p:blipFill>
        <p:spPr>
          <a:xfrm>
            <a:off x="7572024" y="349591"/>
            <a:ext cx="4713109" cy="6158820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EEA0E2C-E5D9-4946-A448-EE0313AC6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133" y="829735"/>
            <a:ext cx="11159067" cy="5678676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algn="ctr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Emphasis or “</a:t>
            </a:r>
            <a:r>
              <a:rPr lang="en-US" err="1"/>
              <a:t>quote”slide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D60BBB-C70E-432A-BDE0-C931D4E74603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2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649" r:id="rId3"/>
    <p:sldLayoutId id="2147483666" r:id="rId4"/>
    <p:sldLayoutId id="2147483664" r:id="rId5"/>
    <p:sldLayoutId id="2147483696" r:id="rId6"/>
    <p:sldLayoutId id="2147483709" r:id="rId7"/>
    <p:sldLayoutId id="2147483670" r:id="rId8"/>
    <p:sldLayoutId id="2147483720" r:id="rId9"/>
    <p:sldLayoutId id="2147483719" r:id="rId10"/>
    <p:sldLayoutId id="2147483718" r:id="rId11"/>
    <p:sldLayoutId id="2147483717" r:id="rId12"/>
    <p:sldLayoutId id="2147483716" r:id="rId13"/>
    <p:sldLayoutId id="2147483715" r:id="rId14"/>
    <p:sldLayoutId id="2147483714" r:id="rId15"/>
    <p:sldLayoutId id="2147483713" r:id="rId16"/>
    <p:sldLayoutId id="2147483728" r:id="rId17"/>
    <p:sldLayoutId id="2147483668" r:id="rId18"/>
    <p:sldLayoutId id="2147483669" r:id="rId19"/>
    <p:sldLayoutId id="2147483727" r:id="rId20"/>
    <p:sldLayoutId id="2147483707" r:id="rId21"/>
    <p:sldLayoutId id="2147483708" r:id="rId22"/>
    <p:sldLayoutId id="2147483703" r:id="rId23"/>
    <p:sldLayoutId id="2147483704" r:id="rId24"/>
    <p:sldLayoutId id="2147483705" r:id="rId25"/>
    <p:sldLayoutId id="2147483706" r:id="rId26"/>
    <p:sldLayoutId id="2147483710" r:id="rId27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600" b="1" i="0" kern="1200" cap="none" spc="-100">
          <a:solidFill>
            <a:srgbClr val="295D90"/>
          </a:solidFill>
          <a:latin typeface="Arial"/>
          <a:ea typeface="+mj-ea"/>
          <a:cs typeface="Arial"/>
        </a:defRPr>
      </a:lvl1pPr>
    </p:titleStyle>
    <p:bodyStyle>
      <a:lvl1pPr marL="276225" indent="-27622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rgbClr val="4287A3"/>
        </a:buClr>
        <a:buSzPct val="100000"/>
        <a:buFont typeface="Arial" panose="020B0604020202020204" pitchFamily="34" charset="0"/>
        <a:buChar char="•"/>
        <a:tabLst/>
        <a:defRPr sz="2800" b="0" i="0" kern="1200" spc="0">
          <a:solidFill>
            <a:srgbClr val="707273"/>
          </a:solidFill>
          <a:latin typeface="Arial"/>
          <a:ea typeface="+mn-ea"/>
          <a:cs typeface="Arial"/>
        </a:defRPr>
      </a:lvl1pPr>
      <a:lvl2pPr marL="490538" indent="-214313" algn="l" defTabSz="4572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4287A3"/>
        </a:buClr>
        <a:buSzPct val="100000"/>
        <a:buFont typeface="Arial" panose="020B0604020202020204" pitchFamily="34" charset="0"/>
        <a:buChar char="•"/>
        <a:tabLst/>
        <a:defRPr sz="2400" b="0" i="0" kern="1200">
          <a:solidFill>
            <a:srgbClr val="707273"/>
          </a:solidFill>
          <a:latin typeface="Arial"/>
          <a:ea typeface="+mn-ea"/>
          <a:cs typeface="Arial"/>
        </a:defRPr>
      </a:lvl2pPr>
      <a:lvl3pPr marL="674688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4287A3"/>
        </a:buClr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808038" indent="-133350" algn="l" defTabSz="4572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4287A3"/>
        </a:buClr>
        <a:buSzPct val="100000"/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890588" indent="-82550" algn="l" defTabSz="4572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4287A3"/>
        </a:buClr>
        <a:buSzPct val="100000"/>
        <a:buFont typeface="Arial" panose="020B0604020202020204" pitchFamily="34" charset="0"/>
        <a:buChar char="•"/>
        <a:tabLst/>
        <a:defRPr sz="11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F4BEDC5-5E63-8605-B333-AE34888EE932}"/>
              </a:ext>
            </a:extLst>
          </p:cNvPr>
          <p:cNvSpPr/>
          <p:nvPr/>
        </p:nvSpPr>
        <p:spPr>
          <a:xfrm>
            <a:off x="6664381" y="4052208"/>
            <a:ext cx="4664019" cy="571500"/>
          </a:xfrm>
          <a:prstGeom prst="roundRect">
            <a:avLst>
              <a:gd name="adj" fmla="val 111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FF0299-0475-0F86-2F24-423EAC6429CD}"/>
              </a:ext>
            </a:extLst>
          </p:cNvPr>
          <p:cNvSpPr txBox="1"/>
          <p:nvPr/>
        </p:nvSpPr>
        <p:spPr>
          <a:xfrm>
            <a:off x="6797675" y="4724792"/>
            <a:ext cx="2124914" cy="178510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defPPr>
              <a:defRPr lang="en-US"/>
            </a:defPPr>
            <a:lvl1pPr marL="228600" marR="0" indent="-228600">
              <a:spcBef>
                <a:spcPts val="600"/>
              </a:spcBef>
              <a:buClr>
                <a:schemeClr val="accent4"/>
              </a:buClr>
              <a:buFont typeface="Courier New" panose="02070309020205020404" pitchFamily="49" charset="0"/>
              <a:buChar char="o"/>
              <a:defRPr sz="11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sz="1000" dirty="0"/>
              <a:t>Cambridge</a:t>
            </a:r>
          </a:p>
          <a:p>
            <a:r>
              <a:rPr lang="en-CA" sz="1000" dirty="0"/>
              <a:t>Norfolk &amp; Waveney</a:t>
            </a:r>
          </a:p>
          <a:p>
            <a:r>
              <a:rPr lang="en-CA" sz="1000" dirty="0"/>
              <a:t>Dorset</a:t>
            </a:r>
          </a:p>
          <a:p>
            <a:r>
              <a:rPr lang="en-CA" sz="1000" dirty="0"/>
              <a:t>Gloucestershire</a:t>
            </a:r>
          </a:p>
          <a:p>
            <a:r>
              <a:rPr lang="en-CA" sz="1000" dirty="0"/>
              <a:t>West Cornwall</a:t>
            </a:r>
          </a:p>
          <a:p>
            <a:r>
              <a:rPr lang="en-CA" sz="1000" dirty="0"/>
              <a:t>Chiltern (Buckinghamshire/ Oxfordshire area)</a:t>
            </a:r>
          </a:p>
          <a:p>
            <a:r>
              <a:rPr lang="en-CA" sz="1000" dirty="0"/>
              <a:t>Surrey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9D7A54-AEFA-2C3A-BEDB-BBB86E57EC46}"/>
              </a:ext>
            </a:extLst>
          </p:cNvPr>
          <p:cNvSpPr txBox="1"/>
          <p:nvPr/>
        </p:nvSpPr>
        <p:spPr>
          <a:xfrm>
            <a:off x="6797675" y="4153292"/>
            <a:ext cx="2105025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R="0" indent="0">
              <a:spcBef>
                <a:spcPts val="600"/>
              </a:spcBef>
              <a:buFont typeface="Courier New" panose="02070309020205020404" pitchFamily="49" charset="0"/>
              <a:buNone/>
              <a:defRPr sz="105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sz="1800" b="1">
                <a:solidFill>
                  <a:schemeClr val="bg1"/>
                </a:solidFill>
              </a:rPr>
              <a:t>ME/CFS:</a:t>
            </a:r>
            <a:endParaRPr lang="en-CA" sz="18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7CDF20-3450-C2F3-DBD1-CEF93E955502}"/>
              </a:ext>
            </a:extLst>
          </p:cNvPr>
          <p:cNvSpPr txBox="1"/>
          <p:nvPr/>
        </p:nvSpPr>
        <p:spPr>
          <a:xfrm>
            <a:off x="9496424" y="4724792"/>
            <a:ext cx="1819275" cy="155427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defPPr>
              <a:defRPr lang="en-US"/>
            </a:defPPr>
            <a:lvl1pPr marL="228600" marR="0" indent="-228600">
              <a:spcBef>
                <a:spcPts val="600"/>
              </a:spcBef>
              <a:buClr>
                <a:schemeClr val="accent4"/>
              </a:buClr>
              <a:buFont typeface="Courier New" panose="02070309020205020404" pitchFamily="49" charset="0"/>
              <a:buChar char="o"/>
              <a:defRPr sz="11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1000" dirty="0"/>
              <a:t>Sussex &amp; Kent</a:t>
            </a:r>
          </a:p>
          <a:p>
            <a:r>
              <a:rPr lang="en-US" sz="1000" dirty="0"/>
              <a:t>Richmond &amp; Kingston (Greater London)</a:t>
            </a:r>
          </a:p>
          <a:p>
            <a:r>
              <a:rPr lang="en-US" sz="1000" dirty="0"/>
              <a:t>South East London</a:t>
            </a:r>
          </a:p>
          <a:p>
            <a:r>
              <a:rPr lang="en-US" sz="1000" dirty="0"/>
              <a:t>West London</a:t>
            </a:r>
          </a:p>
          <a:p>
            <a:r>
              <a:rPr lang="en-US" sz="1000" dirty="0"/>
              <a:t>Hertfordshire</a:t>
            </a:r>
          </a:p>
          <a:p>
            <a:r>
              <a:rPr lang="en-US" sz="1000" dirty="0"/>
              <a:t>Keynsham (Bristol area)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6EE7F0F-F217-5226-2290-437FE914F41A}"/>
              </a:ext>
            </a:extLst>
          </p:cNvPr>
          <p:cNvSpPr/>
          <p:nvPr/>
        </p:nvSpPr>
        <p:spPr>
          <a:xfrm>
            <a:off x="6664381" y="381214"/>
            <a:ext cx="3344636" cy="571500"/>
          </a:xfrm>
          <a:prstGeom prst="roundRect">
            <a:avLst>
              <a:gd name="adj" fmla="val 1111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9B3F2-BF1C-1714-DA9F-104F0F260278}"/>
              </a:ext>
            </a:extLst>
          </p:cNvPr>
          <p:cNvSpPr txBox="1"/>
          <p:nvPr/>
        </p:nvSpPr>
        <p:spPr>
          <a:xfrm>
            <a:off x="6817564" y="482298"/>
            <a:ext cx="2105025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R="0" indent="0">
              <a:spcBef>
                <a:spcPts val="600"/>
              </a:spcBef>
              <a:buFont typeface="Courier New" panose="02070309020205020404" pitchFamily="49" charset="0"/>
              <a:buNone/>
              <a:defRPr sz="105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sz="1800" b="1" dirty="0">
                <a:solidFill>
                  <a:schemeClr val="bg1"/>
                </a:solidFill>
              </a:rPr>
              <a:t>Long COVID: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5BCCC-C951-1397-6D10-B3B710F584BA}"/>
              </a:ext>
            </a:extLst>
          </p:cNvPr>
          <p:cNvSpPr txBox="1"/>
          <p:nvPr/>
        </p:nvSpPr>
        <p:spPr>
          <a:xfrm>
            <a:off x="6817564" y="1053798"/>
            <a:ext cx="4498136" cy="64633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defPPr>
              <a:defRPr lang="en-US"/>
            </a:defPPr>
            <a:lvl1pPr marR="0" indent="0">
              <a:spcBef>
                <a:spcPts val="600"/>
              </a:spcBef>
              <a:buFont typeface="Courier New" panose="02070309020205020404" pitchFamily="49" charset="0"/>
              <a:buNone/>
              <a:defRPr sz="105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171450" indent="-1714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1000" dirty="0"/>
              <a:t>Hertfordshire (shared with ME/CFS group)</a:t>
            </a:r>
          </a:p>
          <a:p>
            <a:pPr marL="171450" indent="-171450"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sz="1000" dirty="0"/>
              <a:t>Online/National (e.g., Long Covid Support charity, Asthma + Lung UK, Covid Aid, Long Covid SOS, Long Covid Kids)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9097AD-56AB-19B2-9C3D-EADA64F6F2FA}"/>
              </a:ext>
            </a:extLst>
          </p:cNvPr>
          <p:cNvSpPr/>
          <p:nvPr/>
        </p:nvSpPr>
        <p:spPr>
          <a:xfrm>
            <a:off x="6664381" y="1831990"/>
            <a:ext cx="4664019" cy="571500"/>
          </a:xfrm>
          <a:prstGeom prst="roundRect">
            <a:avLst>
              <a:gd name="adj" fmla="val 11111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921C05-C8A5-11CD-6CCE-B83CEEAFB040}"/>
              </a:ext>
            </a:extLst>
          </p:cNvPr>
          <p:cNvSpPr txBox="1"/>
          <p:nvPr/>
        </p:nvSpPr>
        <p:spPr>
          <a:xfrm>
            <a:off x="6797674" y="2504574"/>
            <a:ext cx="2260601" cy="1431161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defPPr>
              <a:defRPr lang="en-US"/>
            </a:defPPr>
            <a:lvl1pPr marR="0" indent="0">
              <a:spcBef>
                <a:spcPts val="600"/>
              </a:spcBef>
              <a:buFont typeface="Courier New" panose="02070309020205020404" pitchFamily="49" charset="0"/>
              <a:buNone/>
              <a:defRPr sz="105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28600" indent="-228600"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CA" sz="1000" dirty="0"/>
              <a:t>Christchurch (Dorset)</a:t>
            </a:r>
          </a:p>
          <a:p>
            <a:pPr marL="228600" indent="-228600"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CA" sz="1000" dirty="0"/>
              <a:t>London/Ealing</a:t>
            </a:r>
          </a:p>
          <a:p>
            <a:pPr marL="228600" indent="-228600"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CA" sz="1000" dirty="0"/>
              <a:t>Redbridge (Greater London)</a:t>
            </a:r>
          </a:p>
          <a:p>
            <a:pPr marL="228600" indent="-228600"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CA" sz="1000" dirty="0"/>
              <a:t>Dulwich (South London)</a:t>
            </a:r>
          </a:p>
          <a:p>
            <a:pPr marL="228600" indent="-228600"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CA" sz="1000" dirty="0"/>
              <a:t>Morden (South London)</a:t>
            </a:r>
          </a:p>
          <a:p>
            <a:pPr marL="228600" indent="-228600"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CA" sz="1000" dirty="0"/>
              <a:t>Tring (Hertfordshire)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BED931-AAFB-72FE-8393-ABA18B4F3B45}"/>
              </a:ext>
            </a:extLst>
          </p:cNvPr>
          <p:cNvSpPr txBox="1"/>
          <p:nvPr/>
        </p:nvSpPr>
        <p:spPr>
          <a:xfrm>
            <a:off x="6797675" y="1933074"/>
            <a:ext cx="2105025" cy="369332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R="0" indent="0">
              <a:spcBef>
                <a:spcPts val="600"/>
              </a:spcBef>
              <a:buFont typeface="Courier New" panose="02070309020205020404" pitchFamily="49" charset="0"/>
              <a:buNone/>
              <a:defRPr sz="105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CA" sz="1800" b="1" dirty="0">
                <a:solidFill>
                  <a:schemeClr val="bg1"/>
                </a:solidFill>
              </a:rPr>
              <a:t>Fibromyalgia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61731D-11BA-2DF0-3469-0BB2291D5E50}"/>
              </a:ext>
            </a:extLst>
          </p:cNvPr>
          <p:cNvSpPr txBox="1"/>
          <p:nvPr/>
        </p:nvSpPr>
        <p:spPr>
          <a:xfrm>
            <a:off x="8869826" y="2504574"/>
            <a:ext cx="2683999" cy="1446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>
            <a:defPPr>
              <a:defRPr lang="en-US"/>
            </a:defPPr>
            <a:lvl1pPr marR="0" indent="0">
              <a:spcBef>
                <a:spcPts val="600"/>
              </a:spcBef>
              <a:buFont typeface="Courier New" panose="02070309020205020404" pitchFamily="49" charset="0"/>
              <a:buNone/>
              <a:defRPr sz="105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28600" indent="-228600"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US" sz="1000" dirty="0"/>
              <a:t>Milton Keynes</a:t>
            </a:r>
          </a:p>
          <a:p>
            <a:pPr marL="228600" indent="-228600"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US" sz="1000" dirty="0"/>
              <a:t>Medway (Kent)</a:t>
            </a:r>
          </a:p>
          <a:p>
            <a:pPr marL="228600" indent="-228600"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US" sz="1000" dirty="0"/>
              <a:t>South-Central England (general area)</a:t>
            </a:r>
          </a:p>
          <a:p>
            <a:pPr marL="228600" indent="-228600"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US" sz="1000" dirty="0"/>
              <a:t>South-East England (general area)</a:t>
            </a:r>
          </a:p>
          <a:p>
            <a:pPr marL="228600" indent="-228600"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US" sz="1000" dirty="0"/>
              <a:t>Greater London</a:t>
            </a:r>
          </a:p>
          <a:p>
            <a:pPr marL="228600" indent="-228600">
              <a:buClr>
                <a:srgbClr val="7030A0"/>
              </a:buClr>
              <a:buFont typeface="Courier New" panose="02070309020205020404" pitchFamily="49" charset="0"/>
              <a:buChar char="o"/>
            </a:pPr>
            <a:r>
              <a:rPr lang="en-US" sz="1000" dirty="0"/>
              <a:t>Midlands (general area)</a:t>
            </a:r>
          </a:p>
        </p:txBody>
      </p:sp>
      <p:pic>
        <p:nvPicPr>
          <p:cNvPr id="3" name="Picture 2" descr="A map of england with orange dots&#10;&#10;AI-generated content may be incorrect.">
            <a:extLst>
              <a:ext uri="{FF2B5EF4-FFF2-40B4-BE49-F238E27FC236}">
                <a16:creationId xmlns:a16="http://schemas.microsoft.com/office/drawing/2014/main" id="{93347322-F158-5D38-0C90-5BF6EAF3A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1" y="757842"/>
            <a:ext cx="5713708" cy="5342316"/>
          </a:xfrm>
          <a:prstGeom prst="rect">
            <a:avLst/>
          </a:prstGeom>
        </p:spPr>
      </p:pic>
      <p:sp>
        <p:nvSpPr>
          <p:cNvPr id="32" name="Freeform 6">
            <a:extLst>
              <a:ext uri="{FF2B5EF4-FFF2-40B4-BE49-F238E27FC236}">
                <a16:creationId xmlns:a16="http://schemas.microsoft.com/office/drawing/2014/main" id="{222E062D-7F81-BEE7-616B-2CB17EBE1F04}"/>
              </a:ext>
            </a:extLst>
          </p:cNvPr>
          <p:cNvSpPr>
            <a:spLocks noEditPoints="1"/>
          </p:cNvSpPr>
          <p:nvPr/>
        </p:nvSpPr>
        <p:spPr bwMode="auto">
          <a:xfrm>
            <a:off x="3451730" y="5064968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2C742666-5E74-DD66-36D8-7D7A6AEB55F4}"/>
              </a:ext>
            </a:extLst>
          </p:cNvPr>
          <p:cNvSpPr>
            <a:spLocks noEditPoints="1"/>
          </p:cNvSpPr>
          <p:nvPr/>
        </p:nvSpPr>
        <p:spPr bwMode="auto">
          <a:xfrm>
            <a:off x="4537607" y="4359147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64B4FF88-C0C0-3BD0-FB28-F0535798A407}"/>
              </a:ext>
            </a:extLst>
          </p:cNvPr>
          <p:cNvSpPr>
            <a:spLocks noEditPoints="1"/>
          </p:cNvSpPr>
          <p:nvPr/>
        </p:nvSpPr>
        <p:spPr bwMode="auto">
          <a:xfrm>
            <a:off x="4601772" y="4339404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6">
            <a:extLst>
              <a:ext uri="{FF2B5EF4-FFF2-40B4-BE49-F238E27FC236}">
                <a16:creationId xmlns:a16="http://schemas.microsoft.com/office/drawing/2014/main" id="{77A44582-05B1-07E4-700E-6D499B3138E1}"/>
              </a:ext>
            </a:extLst>
          </p:cNvPr>
          <p:cNvSpPr>
            <a:spLocks noEditPoints="1"/>
          </p:cNvSpPr>
          <p:nvPr/>
        </p:nvSpPr>
        <p:spPr bwMode="auto">
          <a:xfrm>
            <a:off x="4586964" y="4393698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3379B08D-573E-1471-3F8B-FE01D51368EC}"/>
              </a:ext>
            </a:extLst>
          </p:cNvPr>
          <p:cNvSpPr>
            <a:spLocks noEditPoints="1"/>
          </p:cNvSpPr>
          <p:nvPr/>
        </p:nvSpPr>
        <p:spPr bwMode="auto">
          <a:xfrm>
            <a:off x="4549945" y="4406038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CD97ED8-0D7A-056D-ADF2-763A9999BE6A}"/>
              </a:ext>
            </a:extLst>
          </p:cNvPr>
          <p:cNvSpPr>
            <a:spLocks noEditPoints="1"/>
          </p:cNvSpPr>
          <p:nvPr/>
        </p:nvSpPr>
        <p:spPr bwMode="auto">
          <a:xfrm>
            <a:off x="4119173" y="4071765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DAB5625B-CA44-501D-FC8B-E095E364BDC3}"/>
              </a:ext>
            </a:extLst>
          </p:cNvPr>
          <p:cNvSpPr>
            <a:spLocks noEditPoints="1"/>
          </p:cNvSpPr>
          <p:nvPr/>
        </p:nvSpPr>
        <p:spPr bwMode="auto">
          <a:xfrm>
            <a:off x="3956902" y="4013492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8B0DD5AF-90F8-879C-DF3E-75EE7F5CCEA1}"/>
              </a:ext>
            </a:extLst>
          </p:cNvPr>
          <p:cNvSpPr>
            <a:spLocks noEditPoints="1"/>
          </p:cNvSpPr>
          <p:nvPr/>
        </p:nvSpPr>
        <p:spPr bwMode="auto">
          <a:xfrm>
            <a:off x="4874351" y="4404931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">
            <a:extLst>
              <a:ext uri="{FF2B5EF4-FFF2-40B4-BE49-F238E27FC236}">
                <a16:creationId xmlns:a16="http://schemas.microsoft.com/office/drawing/2014/main" id="{D550C8CC-1F4F-C903-B4EA-A8A9E53D5F0E}"/>
              </a:ext>
            </a:extLst>
          </p:cNvPr>
          <p:cNvSpPr>
            <a:spLocks noEditPoints="1"/>
          </p:cNvSpPr>
          <p:nvPr/>
        </p:nvSpPr>
        <p:spPr bwMode="auto">
          <a:xfrm>
            <a:off x="4581281" y="4710786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FA3DED0B-7702-E46A-8F8A-76FA88DD49B1}"/>
              </a:ext>
            </a:extLst>
          </p:cNvPr>
          <p:cNvSpPr>
            <a:spLocks noEditPoints="1"/>
          </p:cNvSpPr>
          <p:nvPr/>
        </p:nvSpPr>
        <p:spPr bwMode="auto">
          <a:xfrm>
            <a:off x="4121803" y="4816083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9637B3B8-BD50-E7B7-84B5-2793748B1DA1}"/>
              </a:ext>
            </a:extLst>
          </p:cNvPr>
          <p:cNvSpPr>
            <a:spLocks noEditPoints="1"/>
          </p:cNvSpPr>
          <p:nvPr/>
        </p:nvSpPr>
        <p:spPr bwMode="auto">
          <a:xfrm>
            <a:off x="4557349" y="4349276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">
            <a:extLst>
              <a:ext uri="{FF2B5EF4-FFF2-40B4-BE49-F238E27FC236}">
                <a16:creationId xmlns:a16="http://schemas.microsoft.com/office/drawing/2014/main" id="{DC5EF560-4EC0-44C4-10D3-E8270189865B}"/>
              </a:ext>
            </a:extLst>
          </p:cNvPr>
          <p:cNvSpPr>
            <a:spLocks noEditPoints="1"/>
          </p:cNvSpPr>
          <p:nvPr/>
        </p:nvSpPr>
        <p:spPr bwMode="auto">
          <a:xfrm>
            <a:off x="3812855" y="3430410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E748A229-3D18-7195-DADB-649EEE5889A9}"/>
              </a:ext>
            </a:extLst>
          </p:cNvPr>
          <p:cNvSpPr>
            <a:spLocks noEditPoints="1"/>
          </p:cNvSpPr>
          <p:nvPr/>
        </p:nvSpPr>
        <p:spPr bwMode="auto">
          <a:xfrm>
            <a:off x="4574881" y="3668930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9620E3A9-29E6-ADFC-DD6A-46F417BB2AF1}"/>
              </a:ext>
            </a:extLst>
          </p:cNvPr>
          <p:cNvSpPr>
            <a:spLocks noEditPoints="1"/>
          </p:cNvSpPr>
          <p:nvPr/>
        </p:nvSpPr>
        <p:spPr bwMode="auto">
          <a:xfrm>
            <a:off x="5058590" y="3076633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30BA5524-CB54-9F55-7EF7-8B297001D27F}"/>
              </a:ext>
            </a:extLst>
          </p:cNvPr>
          <p:cNvSpPr>
            <a:spLocks noEditPoints="1"/>
          </p:cNvSpPr>
          <p:nvPr/>
        </p:nvSpPr>
        <p:spPr bwMode="auto">
          <a:xfrm>
            <a:off x="2995425" y="5070698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36E95B74-D2BF-7117-9EA4-85678E00A4EA}"/>
              </a:ext>
            </a:extLst>
          </p:cNvPr>
          <p:cNvSpPr>
            <a:spLocks noEditPoints="1"/>
          </p:cNvSpPr>
          <p:nvPr/>
        </p:nvSpPr>
        <p:spPr bwMode="auto">
          <a:xfrm>
            <a:off x="3220004" y="4086005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77794971-3AC9-B46A-3A1B-74A838513BD4}"/>
              </a:ext>
            </a:extLst>
          </p:cNvPr>
          <p:cNvSpPr>
            <a:spLocks noEditPoints="1"/>
          </p:cNvSpPr>
          <p:nvPr/>
        </p:nvSpPr>
        <p:spPr bwMode="auto">
          <a:xfrm>
            <a:off x="2174759" y="5119547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C4B6D369-6EE8-09A0-E50F-01E15AEB8BEA}"/>
              </a:ext>
            </a:extLst>
          </p:cNvPr>
          <p:cNvSpPr>
            <a:spLocks noEditPoints="1"/>
          </p:cNvSpPr>
          <p:nvPr/>
        </p:nvSpPr>
        <p:spPr bwMode="auto">
          <a:xfrm>
            <a:off x="4324123" y="3849468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6" name="Freeform 6">
            <a:extLst>
              <a:ext uri="{FF2B5EF4-FFF2-40B4-BE49-F238E27FC236}">
                <a16:creationId xmlns:a16="http://schemas.microsoft.com/office/drawing/2014/main" id="{0C06A7E9-095C-6212-3E57-7719A27C2E6A}"/>
              </a:ext>
            </a:extLst>
          </p:cNvPr>
          <p:cNvSpPr>
            <a:spLocks noEditPoints="1"/>
          </p:cNvSpPr>
          <p:nvPr/>
        </p:nvSpPr>
        <p:spPr bwMode="auto">
          <a:xfrm>
            <a:off x="4304481" y="4586885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7" name="Freeform 6">
            <a:extLst>
              <a:ext uri="{FF2B5EF4-FFF2-40B4-BE49-F238E27FC236}">
                <a16:creationId xmlns:a16="http://schemas.microsoft.com/office/drawing/2014/main" id="{908FEB1D-88F8-C86A-2F77-F923479944B6}"/>
              </a:ext>
            </a:extLst>
          </p:cNvPr>
          <p:cNvSpPr>
            <a:spLocks noEditPoints="1"/>
          </p:cNvSpPr>
          <p:nvPr/>
        </p:nvSpPr>
        <p:spPr bwMode="auto">
          <a:xfrm>
            <a:off x="5107372" y="4639534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8" name="Freeform 6">
            <a:extLst>
              <a:ext uri="{FF2B5EF4-FFF2-40B4-BE49-F238E27FC236}">
                <a16:creationId xmlns:a16="http://schemas.microsoft.com/office/drawing/2014/main" id="{2C0E8FDB-E18E-2A62-9EBA-3E54000592C1}"/>
              </a:ext>
            </a:extLst>
          </p:cNvPr>
          <p:cNvSpPr>
            <a:spLocks noEditPoints="1"/>
          </p:cNvSpPr>
          <p:nvPr/>
        </p:nvSpPr>
        <p:spPr bwMode="auto">
          <a:xfrm>
            <a:off x="4504382" y="4404261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9" name="Freeform 6">
            <a:extLst>
              <a:ext uri="{FF2B5EF4-FFF2-40B4-BE49-F238E27FC236}">
                <a16:creationId xmlns:a16="http://schemas.microsoft.com/office/drawing/2014/main" id="{E62E28CE-10A4-E069-6CF3-0C9C0506B8AD}"/>
              </a:ext>
            </a:extLst>
          </p:cNvPr>
          <p:cNvSpPr>
            <a:spLocks noEditPoints="1"/>
          </p:cNvSpPr>
          <p:nvPr/>
        </p:nvSpPr>
        <p:spPr bwMode="auto">
          <a:xfrm>
            <a:off x="4659860" y="4463491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0" name="Freeform 6">
            <a:extLst>
              <a:ext uri="{FF2B5EF4-FFF2-40B4-BE49-F238E27FC236}">
                <a16:creationId xmlns:a16="http://schemas.microsoft.com/office/drawing/2014/main" id="{9F98513A-FBD7-4986-C4DF-B1835D4AB9C5}"/>
              </a:ext>
            </a:extLst>
          </p:cNvPr>
          <p:cNvSpPr>
            <a:spLocks noEditPoints="1"/>
          </p:cNvSpPr>
          <p:nvPr/>
        </p:nvSpPr>
        <p:spPr bwMode="auto">
          <a:xfrm>
            <a:off x="4506167" y="4370228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D21BF65C-867A-01EC-E9B3-9FE0752091CF}"/>
              </a:ext>
            </a:extLst>
          </p:cNvPr>
          <p:cNvSpPr>
            <a:spLocks noEditPoints="1"/>
          </p:cNvSpPr>
          <p:nvPr/>
        </p:nvSpPr>
        <p:spPr bwMode="auto">
          <a:xfrm>
            <a:off x="4417321" y="3960556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62" name="Freeform 6">
            <a:extLst>
              <a:ext uri="{FF2B5EF4-FFF2-40B4-BE49-F238E27FC236}">
                <a16:creationId xmlns:a16="http://schemas.microsoft.com/office/drawing/2014/main" id="{28E91249-C1C0-76E7-FC0C-8B4A8EBECBE4}"/>
              </a:ext>
            </a:extLst>
          </p:cNvPr>
          <p:cNvSpPr>
            <a:spLocks noEditPoints="1"/>
          </p:cNvSpPr>
          <p:nvPr/>
        </p:nvSpPr>
        <p:spPr bwMode="auto">
          <a:xfrm>
            <a:off x="3179119" y="4192021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chemeClr val="accent4"/>
          </a:solidFill>
          <a:ln w="158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693F9D4D-6203-0A8F-2090-FD1A87D21E2E}"/>
              </a:ext>
            </a:extLst>
          </p:cNvPr>
          <p:cNvSpPr>
            <a:spLocks noEditPoints="1"/>
          </p:cNvSpPr>
          <p:nvPr/>
        </p:nvSpPr>
        <p:spPr bwMode="auto">
          <a:xfrm>
            <a:off x="4031890" y="4133981"/>
            <a:ext cx="262520" cy="3499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00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03470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TOH">
  <a:themeElements>
    <a:clrScheme name="Custom 6">
      <a:dk1>
        <a:srgbClr val="295D90"/>
      </a:dk1>
      <a:lt1>
        <a:srgbClr val="FFFFFF"/>
      </a:lt1>
      <a:dk2>
        <a:srgbClr val="535655"/>
      </a:dk2>
      <a:lt2>
        <a:srgbClr val="FFFFFF"/>
      </a:lt2>
      <a:accent1>
        <a:srgbClr val="BFBFBF"/>
      </a:accent1>
      <a:accent2>
        <a:srgbClr val="723C7D"/>
      </a:accent2>
      <a:accent3>
        <a:srgbClr val="C15C2E"/>
      </a:accent3>
      <a:accent4>
        <a:srgbClr val="FDB933"/>
      </a:accent4>
      <a:accent5>
        <a:srgbClr val="70B9C6"/>
      </a:accent5>
      <a:accent6>
        <a:srgbClr val="A6BE4B"/>
      </a:accent6>
      <a:hlink>
        <a:srgbClr val="70B9C6"/>
      </a:hlink>
      <a:folHlink>
        <a:srgbClr val="A6BE4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95000"/>
          </a:schemeClr>
        </a:solidFill>
      </a:spPr>
      <a:bodyPr wrap="square" rtlCol="0">
        <a:spAutoFit/>
      </a:bodyPr>
      <a:lstStyle>
        <a:defPPr algn="l">
          <a:defRPr dirty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1743</TotalTime>
  <Words>134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Courier New</vt:lpstr>
      <vt:lpstr>PPT_Template_TOH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 LA</dc:creator>
  <cp:lastModifiedBy>219 Graphics Company</cp:lastModifiedBy>
  <cp:revision>240</cp:revision>
  <dcterms:created xsi:type="dcterms:W3CDTF">2025-02-06T20:53:31Z</dcterms:created>
  <dcterms:modified xsi:type="dcterms:W3CDTF">2025-07-30T18:17:27Z</dcterms:modified>
</cp:coreProperties>
</file>